
<file path=[Content_Types].xml><?xml version="1.0" encoding="utf-8"?>
<Types xmlns="http://schemas.openxmlformats.org/package/2006/content-types">
  <Override PartName="/ppt/theme/theme5.xml" ContentType="application/vnd.openxmlformats-officedocument.theme+xml"/>
  <Override PartName="/ppt/slideLayouts/slideLayout307.xml" ContentType="application/vnd.openxmlformats-officedocument.presentationml.slideLayout+xml"/>
  <Override PartName="/ppt/slideLayouts/slideLayout46.xml" ContentType="application/vnd.openxmlformats-officedocument.presentationml.slideLayout+xml"/>
  <Override PartName="/ppt/slideLayouts/slideLayout93.xml" ContentType="application/vnd.openxmlformats-officedocument.presentationml.slideLayout+xml"/>
  <Override PartName="/ppt/slideLayouts/slideLayout146.xml" ContentType="application/vnd.openxmlformats-officedocument.presentationml.slideLayout+xml"/>
  <Override PartName="/ppt/slideLayouts/slideLayout193.xml" ContentType="application/vnd.openxmlformats-officedocument.presentationml.slideLayout+xml"/>
  <Override PartName="/ppt/slides/slide25.xml" ContentType="application/vnd.openxmlformats-officedocument.presentationml.slide+xml"/>
  <Override PartName="/ppt/slideLayouts/slideLayout2.xml" ContentType="application/vnd.openxmlformats-officedocument.presentationml.slideLayout+xml"/>
  <Override PartName="/ppt/slideLayouts/slideLayout124.xml" ContentType="application/vnd.openxmlformats-officedocument.presentationml.slideLayout+xml"/>
  <Override PartName="/ppt/slideLayouts/slideLayout171.xml" ContentType="application/vnd.openxmlformats-officedocument.presentationml.slideLayout+xml"/>
  <Override PartName="/ppt/slideLayouts/slideLayout269.xml" ContentType="application/vnd.openxmlformats-officedocument.presentationml.slideLayout+xml"/>
  <Default Extension="xml" ContentType="application/xml"/>
  <Override PartName="/ppt/slideLayouts/slideLayout24.xml" ContentType="application/vnd.openxmlformats-officedocument.presentationml.slideLayout+xml"/>
  <Override PartName="/ppt/slideLayouts/slideLayout71.xml" ContentType="application/vnd.openxmlformats-officedocument.presentationml.slideLayout+xml"/>
  <Override PartName="/ppt/slideLayouts/slideLayout247.xml" ContentType="application/vnd.openxmlformats-officedocument.presentationml.slideLayout+xml"/>
  <Override PartName="/ppt/slideLayouts/slideLayout294.xml" ContentType="application/vnd.openxmlformats-officedocument.presentationml.slideLayout+xml"/>
  <Override PartName="/ppt/slideLayouts/slideLayout310.xml" ContentType="application/vnd.openxmlformats-officedocument.presentationml.slideLayout+xml"/>
  <Override PartName="/ppt/slideLayouts/slideLayout102.xml" ContentType="application/vnd.openxmlformats-officedocument.presentationml.slideLayout+xml"/>
  <Override PartName="/ppt/slideMasters/slideMaster8.xml" ContentType="application/vnd.openxmlformats-officedocument.presentationml.slideMaster+xml"/>
  <Override PartName="/ppt/slideMasters/slideMaster11.xml" ContentType="application/vnd.openxmlformats-officedocument.presentationml.slideMaster+xml"/>
  <Override PartName="/ppt/slideLayouts/slideLayout225.xml" ContentType="application/vnd.openxmlformats-officedocument.presentationml.slideLayout+xml"/>
  <Override PartName="/ppt/slideLayouts/slideLayout272.xml" ContentType="application/vnd.openxmlformats-officedocument.presentationml.slideLayout+xml"/>
  <Override PartName="/ppt/slideLayouts/slideLayout198.xml" ContentType="application/vnd.openxmlformats-officedocument.presentationml.slideLayout+xml"/>
  <Override PartName="/ppt/slideLayouts/slideLayout203.xml" ContentType="application/vnd.openxmlformats-officedocument.presentationml.slideLayout+xml"/>
  <Override PartName="/ppt/slideLayouts/slideLayout214.xml" ContentType="application/vnd.openxmlformats-officedocument.presentationml.slideLayout+xml"/>
  <Override PartName="/ppt/slideLayouts/slideLayout250.xml" ContentType="application/vnd.openxmlformats-officedocument.presentationml.slideLayout+xml"/>
  <Override PartName="/ppt/slideLayouts/slideLayout261.xml" ContentType="application/vnd.openxmlformats-officedocument.presentationml.slideLayout+xml"/>
  <Override PartName="/ppt/notesSlides/notesSlide7.xml" ContentType="application/vnd.openxmlformats-officedocument.presentationml.notesSlide+xml"/>
  <Override PartName="/ppt/slideLayouts/slideLayout87.xml" ContentType="application/vnd.openxmlformats-officedocument.presentationml.slideLayout+xml"/>
  <Override PartName="/ppt/slideLayouts/slideLayout98.xml" ContentType="application/vnd.openxmlformats-officedocument.presentationml.slideLayout+xml"/>
  <Override PartName="/ppt/slideLayouts/slideLayout187.xml" ContentType="application/vnd.openxmlformats-officedocument.presentationml.slideLayout+xml"/>
  <Override PartName="/ppt/theme/theme10.xml" ContentType="application/vnd.openxmlformats-officedocument.theme+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Default Extension="png" ContentType="image/png"/>
  <Override PartName="/ppt/slideLayouts/slideLayout76.xml" ContentType="application/vnd.openxmlformats-officedocument.presentationml.slideLayout+xml"/>
  <Override PartName="/ppt/slideLayouts/slideLayout118.xml" ContentType="application/vnd.openxmlformats-officedocument.presentationml.slideLayout+xml"/>
  <Override PartName="/ppt/slideLayouts/slideLayout129.xml" ContentType="application/vnd.openxmlformats-officedocument.presentationml.slideLayout+xml"/>
  <Override PartName="/ppt/slideLayouts/slideLayout165.xml" ContentType="application/vnd.openxmlformats-officedocument.presentationml.slideLayout+xml"/>
  <Override PartName="/ppt/slideLayouts/slideLayout176.xml" ContentType="application/vnd.openxmlformats-officedocument.presentationml.slideLayout+xml"/>
  <Override PartName="/ppt/slideLayouts/slideLayout315.xml" ContentType="application/vnd.openxmlformats-officedocument.presentationml.slideLayout+xml"/>
  <Override PartName="/ppt/slideLayouts/slideLayout18.xml" ContentType="application/vnd.openxmlformats-officedocument.presentationml.slideLayout+xml"/>
  <Override PartName="/ppt/slideLayouts/slideLayout65.xml" ContentType="application/vnd.openxmlformats-officedocument.presentationml.slideLayout+xml"/>
  <Override PartName="/ppt/theme/theme2.xml" ContentType="application/vnd.openxmlformats-officedocument.theme+xml"/>
  <Override PartName="/ppt/slideLayouts/slideLayout107.xml" ContentType="application/vnd.openxmlformats-officedocument.presentationml.slideLayout+xml"/>
  <Override PartName="/ppt/slideLayouts/slideLayout154.xml" ContentType="application/vnd.openxmlformats-officedocument.presentationml.slideLayout+xml"/>
  <Override PartName="/ppt/slideLayouts/slideLayout299.xml" ContentType="application/vnd.openxmlformats-officedocument.presentationml.slideLayout+xml"/>
  <Override PartName="/ppt/slideLayouts/slideLayout304.xml" ContentType="application/vnd.openxmlformats-officedocument.presentationml.slideLayout+xml"/>
  <Override PartName="/ppt/slides/slide33.xml" ContentType="application/vnd.openxmlformats-officedocument.presentationml.slide+xml"/>
  <Override PartName="/ppt/slideLayouts/slideLayout43.xml" ContentType="application/vnd.openxmlformats-officedocument.presentationml.slideLayout+xml"/>
  <Override PartName="/ppt/slideLayouts/slideLayout54.xml" ContentType="application/vnd.openxmlformats-officedocument.presentationml.slideLayout+xml"/>
  <Override PartName="/ppt/slideLayouts/slideLayout90.xml" ContentType="application/vnd.openxmlformats-officedocument.presentationml.slideLayout+xml"/>
  <Override PartName="/ppt/slideLayouts/slideLayout143.xml" ContentType="application/vnd.openxmlformats-officedocument.presentationml.slideLayout+xml"/>
  <Override PartName="/ppt/slideLayouts/slideLayout190.xml" ContentType="application/vnd.openxmlformats-officedocument.presentationml.slideLayout+xml"/>
  <Override PartName="/ppt/slideLayouts/slideLayout277.xml" ContentType="application/vnd.openxmlformats-officedocument.presentationml.slideLayout+xml"/>
  <Override PartName="/ppt/slideLayouts/slideLayout288.xml" ContentType="application/vnd.openxmlformats-officedocument.presentationml.slideLayout+xml"/>
  <Override PartName="/ppt/presentation.xml" ContentType="application/vnd.openxmlformats-officedocument.presentationml.presentation.main+xml"/>
  <Override PartName="/ppt/slides/slide22.xml" ContentType="application/vnd.openxmlformats-officedocument.presentationml.slide+xml"/>
  <Override PartName="/ppt/slideLayouts/slideLayout32.xml" ContentType="application/vnd.openxmlformats-officedocument.presentationml.slideLayout+xml"/>
  <Override PartName="/ppt/slideLayouts/slideLayout132.xml" ContentType="application/vnd.openxmlformats-officedocument.presentationml.slideLayout+xml"/>
  <Override PartName="/ppt/slideLayouts/slideLayout219.xml" ContentType="application/vnd.openxmlformats-officedocument.presentationml.slideLayout+xml"/>
  <Override PartName="/ppt/slideLayouts/slideLayout266.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Layouts/slideLayout21.xml" ContentType="application/vnd.openxmlformats-officedocument.presentationml.slideLayout+xml"/>
  <Override PartName="/ppt/slideLayouts/slideLayout110.xml" ContentType="application/vnd.openxmlformats-officedocument.presentationml.slideLayout+xml"/>
  <Override PartName="/ppt/slideLayouts/slideLayout121.xml" ContentType="application/vnd.openxmlformats-officedocument.presentationml.slideLayout+xml"/>
  <Override PartName="/ppt/slideLayouts/slideLayout208.xml" ContentType="application/vnd.openxmlformats-officedocument.presentationml.slideLayout+xml"/>
  <Override PartName="/ppt/slideLayouts/slideLayout255.xml" ContentType="application/vnd.openxmlformats-officedocument.presentationml.slideLayout+xml"/>
  <Override PartName="/ppt/notesSlides/notesSlide13.xml" ContentType="application/vnd.openxmlformats-officedocument.presentationml.notesSlide+xml"/>
  <Override PartName="/ppt/slideLayouts/slideLayout10.xml" ContentType="application/vnd.openxmlformats-officedocument.presentationml.slideLayout+xml"/>
  <Override PartName="/ppt/slideLayouts/slideLayout233.xml" ContentType="application/vnd.openxmlformats-officedocument.presentationml.slideLayout+xml"/>
  <Override PartName="/ppt/slideLayouts/slideLayout244.xml" ContentType="application/vnd.openxmlformats-officedocument.presentationml.slideLayout+xml"/>
  <Override PartName="/ppt/slideLayouts/slideLayout280.xml" ContentType="application/vnd.openxmlformats-officedocument.presentationml.slideLayout+xml"/>
  <Override PartName="/ppt/slideLayouts/slideLayout291.xml" ContentType="application/vnd.openxmlformats-officedocument.presentationml.slideLayout+xml"/>
  <Override PartName="/ppt/slideLayouts/slideLayout222.xml" ContentType="application/vnd.openxmlformats-officedocument.presentationml.slideLayout+xml"/>
  <Override PartName="/ppt/slideMasters/slideMaster5.xml" ContentType="application/vnd.openxmlformats-officedocument.presentationml.slideMaster+xml"/>
  <Override PartName="/ppt/slideLayouts/slideLayout59.xml" ContentType="application/vnd.openxmlformats-officedocument.presentationml.slideLayout+xml"/>
  <Override PartName="/ppt/slideLayouts/slideLayout159.xml" ContentType="application/vnd.openxmlformats-officedocument.presentationml.slideLayout+xml"/>
  <Override PartName="/ppt/theme/theme7.xml" ContentType="application/vnd.openxmlformats-officedocument.theme+xml"/>
  <Override PartName="/ppt/slideLayouts/slideLayout211.xml" ContentType="application/vnd.openxmlformats-officedocument.presentationml.slideLayout+xml"/>
  <Override PartName="/ppt/slideLayouts/slideLayout309.xml" ContentType="application/vnd.openxmlformats-officedocument.presentationml.slideLayout+xml"/>
  <Override PartName="/ppt/notesSlides/notesSlide4.xml" ContentType="application/vnd.openxmlformats-officedocument.presentationml.notesSlide+xml"/>
  <Override PartName="/ppt/slides/slide38.xml" ContentType="application/vnd.openxmlformats-officedocument.presentationml.slide+xml"/>
  <Override PartName="/ppt/slideLayouts/slideLayout48.xml" ContentType="application/vnd.openxmlformats-officedocument.presentationml.slideLayout+xml"/>
  <Override PartName="/ppt/slideLayouts/slideLayout95.xml" ContentType="application/vnd.openxmlformats-officedocument.presentationml.slideLayout+xml"/>
  <Override PartName="/ppt/slideLayouts/slideLayout137.xml" ContentType="application/vnd.openxmlformats-officedocument.presentationml.slideLayout+xml"/>
  <Override PartName="/ppt/slideLayouts/slideLayout148.xml" ContentType="application/vnd.openxmlformats-officedocument.presentationml.slideLayout+xml"/>
  <Override PartName="/ppt/slideLayouts/slideLayout184.xml" ContentType="application/vnd.openxmlformats-officedocument.presentationml.slideLayout+xml"/>
  <Override PartName="/ppt/slideLayouts/slideLayout195.xml" ContentType="application/vnd.openxmlformats-officedocument.presentationml.slideLayout+xml"/>
  <Override PartName="/ppt/slideLayouts/slideLayout200.xml" ContentType="application/vnd.openxmlformats-officedocument.presentationml.slideLayout+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slideLayouts/slideLayout84.xml" ContentType="application/vnd.openxmlformats-officedocument.presentationml.slideLayout+xml"/>
  <Override PartName="/ppt/slideLayouts/slideLayout126.xml" ContentType="application/vnd.openxmlformats-officedocument.presentationml.slideLayout+xml"/>
  <Override PartName="/ppt/slideLayouts/slideLayout173.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62.xml" ContentType="application/vnd.openxmlformats-officedocument.presentationml.slideLayout+xml"/>
  <Override PartName="/ppt/slideLayouts/slideLayout73.xml" ContentType="application/vnd.openxmlformats-officedocument.presentationml.slideLayout+xml"/>
  <Override PartName="/ppt/slideLayouts/slideLayout115.xml" ContentType="application/vnd.openxmlformats-officedocument.presentationml.slideLayout+xml"/>
  <Override PartName="/ppt/slideLayouts/slideLayout162.xml" ContentType="application/vnd.openxmlformats-officedocument.presentationml.slideLayout+xml"/>
  <Override PartName="/ppt/slideLayouts/slideLayout249.xml" ContentType="application/vnd.openxmlformats-officedocument.presentationml.slideLayout+xml"/>
  <Override PartName="/ppt/slideLayouts/slideLayout296.xml" ContentType="application/vnd.openxmlformats-officedocument.presentationml.slideLayout+xml"/>
  <Override PartName="/ppt/slideLayouts/slideLayout301.xml" ContentType="application/vnd.openxmlformats-officedocument.presentationml.slideLayout+xml"/>
  <Override PartName="/ppt/slideLayouts/slideLayout312.xml" ContentType="application/vnd.openxmlformats-officedocument.presentationml.slideLayout+xml"/>
  <Override PartName="/ppt/slides/slide41.xml" ContentType="application/vnd.openxmlformats-officedocument.presentationml.slide+xml"/>
  <Override PartName="/ppt/slideLayouts/slideLayout51.xml" ContentType="application/vnd.openxmlformats-officedocument.presentationml.slideLayout+xml"/>
  <Override PartName="/ppt/slideLayouts/slideLayout104.xml" ContentType="application/vnd.openxmlformats-officedocument.presentationml.slideLayout+xml"/>
  <Override PartName="/ppt/slideLayouts/slideLayout140.xml" ContentType="application/vnd.openxmlformats-officedocument.presentationml.slideLayout+xml"/>
  <Override PartName="/ppt/slideLayouts/slideLayout151.xml" ContentType="application/vnd.openxmlformats-officedocument.presentationml.slideLayout+xml"/>
  <Override PartName="/ppt/slideLayouts/slideLayout238.xml" ContentType="application/vnd.openxmlformats-officedocument.presentationml.slideLayout+xml"/>
  <Override PartName="/ppt/slideLayouts/slideLayout285.xml" ContentType="application/vnd.openxmlformats-officedocument.presentationml.slideLayout+xml"/>
  <Override PartName="/ppt/slides/slide30.xml" ContentType="application/vnd.openxmlformats-officedocument.presentationml.slide+xml"/>
  <Override PartName="/ppt/slideLayouts/slideLayout40.xml" ContentType="application/vnd.openxmlformats-officedocument.presentationml.slideLayout+xml"/>
  <Override PartName="/ppt/slideLayouts/slideLayout227.xml" ContentType="application/vnd.openxmlformats-officedocument.presentationml.slideLayout+xml"/>
  <Override PartName="/ppt/slideLayouts/slideLayout274.xml" ContentType="application/vnd.openxmlformats-officedocument.presentationml.slideLayout+xml"/>
  <Override PartName="/ppt/slideMasters/slideMaster13.xml" ContentType="application/vnd.openxmlformats-officedocument.presentationml.slideMaster+xml"/>
  <Override PartName="/ppt/slideLayouts/slideLayout205.xml" ContentType="application/vnd.openxmlformats-officedocument.presentationml.slideLayout+xml"/>
  <Override PartName="/ppt/slideLayouts/slideLayout216.xml" ContentType="application/vnd.openxmlformats-officedocument.presentationml.slideLayout+xml"/>
  <Override PartName="/ppt/slideLayouts/slideLayout252.xml" ContentType="application/vnd.openxmlformats-officedocument.presentationml.slideLayout+xml"/>
  <Override PartName="/ppt/slideLayouts/slideLayout263.xml" ContentType="application/vnd.openxmlformats-officedocument.presentationml.slideLayout+xml"/>
  <Override PartName="/ppt/notesSlides/notesSlide9.xml" ContentType="application/vnd.openxmlformats-officedocument.presentationml.notesSlide+xml"/>
  <Override PartName="/ppt/slideLayouts/slideLayout89.xml" ContentType="application/vnd.openxmlformats-officedocument.presentationml.slideLayout+xml"/>
  <Override PartName="/ppt/slideLayouts/slideLayout189.xml" ContentType="application/vnd.openxmlformats-officedocument.presentationml.slideLayout+xml"/>
  <Override PartName="/ppt/slideLayouts/slideLayout241.xml" ContentType="application/vnd.openxmlformats-officedocument.presentationml.slideLayout+xml"/>
  <Override PartName="/ppt/theme/theme12.xml" ContentType="application/vnd.openxmlformats-officedocument.them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slideLayouts/slideLayout78.xml" ContentType="application/vnd.openxmlformats-officedocument.presentationml.slideLayout+xml"/>
  <Override PartName="/ppt/slideLayouts/slideLayout178.xml" ContentType="application/vnd.openxmlformats-officedocument.presentationml.slideLayout+xml"/>
  <Override PartName="/ppt/slideLayouts/slideLayout230.xml" ContentType="application/vnd.openxmlformats-officedocument.presentationml.slideLayout+xml"/>
  <Override PartName="/ppt/slideLayouts/slideLayout317.xml" ContentType="application/vnd.openxmlformats-officedocument.presentationml.slideLayout+xml"/>
  <Override PartName="/ppt/slideMasters/slideMaster2.xml" ContentType="application/vnd.openxmlformats-officedocument.presentationml.slideMaster+xml"/>
  <Override PartName="/ppt/slideLayouts/slideLayout67.xml" ContentType="application/vnd.openxmlformats-officedocument.presentationml.slideLayout+xml"/>
  <Override PartName="/ppt/theme/theme4.xml" ContentType="application/vnd.openxmlformats-officedocument.theme+xml"/>
  <Override PartName="/ppt/slideLayouts/slideLayout109.xml" ContentType="application/vnd.openxmlformats-officedocument.presentationml.slideLayout+xml"/>
  <Override PartName="/ppt/slideLayouts/slideLayout156.xml" ContentType="application/vnd.openxmlformats-officedocument.presentationml.slideLayout+xml"/>
  <Override PartName="/ppt/slideLayouts/slideLayout167.xml" ContentType="application/vnd.openxmlformats-officedocument.presentationml.slideLayout+xml"/>
  <Override PartName="/ppt/slideLayouts/slideLayout306.xml" ContentType="application/vnd.openxmlformats-officedocument.presentationml.slideLayout+xml"/>
  <Override PartName="/ppt/notesSlides/notesSlide1.xml" ContentType="application/vnd.openxmlformats-officedocument.presentationml.notesSlide+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Layouts/slideLayout145.xml" ContentType="application/vnd.openxmlformats-officedocument.presentationml.slideLayout+xml"/>
  <Override PartName="/ppt/slideLayouts/slideLayout192.xml" ContentType="application/vnd.openxmlformats-officedocument.presentationml.slideLayout+xml"/>
  <Override PartName="/ppt/slideLayouts/slideLayout279.xml" ContentType="application/vnd.openxmlformats-officedocument.presentationml.slideLayout+xml"/>
  <Override PartName="/ppt/slides/slide24.xml" ContentType="application/vnd.openxmlformats-officedocument.presentationml.slide+xml"/>
  <Override PartName="/ppt/slides/slide35.xml" ContentType="application/vnd.openxmlformats-officedocument.presentationml.slide+xml"/>
  <Override PartName="/ppt/slideLayouts/slideLayout34.xml" ContentType="application/vnd.openxmlformats-officedocument.presentationml.slideLayout+xml"/>
  <Override PartName="/ppt/slideLayouts/slideLayout81.xml" ContentType="application/vnd.openxmlformats-officedocument.presentationml.slideLayout+xml"/>
  <Override PartName="/ppt/slideLayouts/slideLayout92.xml" ContentType="application/vnd.openxmlformats-officedocument.presentationml.slideLayout+xml"/>
  <Override PartName="/ppt/slideLayouts/slideLayout134.xml" ContentType="application/vnd.openxmlformats-officedocument.presentationml.slideLayout+xml"/>
  <Override PartName="/ppt/slideLayouts/slideLayout181.xml" ContentType="application/vnd.openxmlformats-officedocument.presentationml.slideLayout+xml"/>
  <Override PartName="/ppt/slideLayouts/slideLayout268.xml" ContentType="application/vnd.openxmlformats-officedocument.presentationml.slideLayout+xml"/>
  <Override PartName="/ppt/slides/slide13.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70.xml" ContentType="application/vnd.openxmlformats-officedocument.presentationml.slideLayout+xml"/>
  <Override PartName="/ppt/slideLayouts/slideLayout112.xml" ContentType="application/vnd.openxmlformats-officedocument.presentationml.slideLayout+xml"/>
  <Override PartName="/ppt/slideLayouts/slideLayout123.xml" ContentType="application/vnd.openxmlformats-officedocument.presentationml.slideLayout+xml"/>
  <Override PartName="/ppt/slideLayouts/slideLayout170.xml" ContentType="application/vnd.openxmlformats-officedocument.presentationml.slideLayout+xml"/>
  <Override PartName="/ppt/slideLayouts/slideLayout257.xml" ContentType="application/vnd.openxmlformats-officedocument.presentationml.slideLayout+xml"/>
  <Override PartName="/ppt/notesSlides/notesSlide15.xml" ContentType="application/vnd.openxmlformats-officedocument.presentationml.notesSlide+xml"/>
  <Override PartName="/ppt/slideLayouts/slideLayout12.xml" ContentType="application/vnd.openxmlformats-officedocument.presentationml.slideLayout+xml"/>
  <Override PartName="/ppt/slideLayouts/slideLayout101.xml" ContentType="application/vnd.openxmlformats-officedocument.presentationml.slideLayout+xml"/>
  <Override PartName="/ppt/slideLayouts/slideLayout235.xml" ContentType="application/vnd.openxmlformats-officedocument.presentationml.slideLayout+xml"/>
  <Override PartName="/ppt/slideLayouts/slideLayout246.xml" ContentType="application/vnd.openxmlformats-officedocument.presentationml.slideLayout+xml"/>
  <Override PartName="/ppt/slideLayouts/slideLayout293.xml" ContentType="application/vnd.openxmlformats-officedocument.presentationml.slideLayout+xml"/>
  <Override PartName="/ppt/slideLayouts/slideLayout224.xml" ContentType="application/vnd.openxmlformats-officedocument.presentationml.slideLayout+xml"/>
  <Override PartName="/ppt/slideLayouts/slideLayout271.xml" ContentType="application/vnd.openxmlformats-officedocument.presentationml.slideLayout+xml"/>
  <Override PartName="/ppt/slideLayouts/slideLayout282.xml" ContentType="application/vnd.openxmlformats-officedocument.presentationml.slideLayout+xml"/>
  <Override PartName="/ppt/slideMasters/slideMaster7.xml" ContentType="application/vnd.openxmlformats-officedocument.presentationml.slideMaster+xml"/>
  <Override PartName="/ppt/slideMasters/slideMaster10.xml" ContentType="application/vnd.openxmlformats-officedocument.presentationml.slideMaster+xml"/>
  <Override PartName="/ppt/slideLayouts/slideLayout213.xml" ContentType="application/vnd.openxmlformats-officedocument.presentationml.slideLayout+xml"/>
  <Override PartName="/ppt/theme/theme9.xml" ContentType="application/vnd.openxmlformats-officedocument.theme+xml"/>
  <Override PartName="/ppt/slideLayouts/slideLayout260.xml" ContentType="application/vnd.openxmlformats-officedocument.presentationml.slideLayout+xml"/>
  <Override PartName="/ppt/notesSlides/notesSlide6.xml" ContentType="application/vnd.openxmlformats-officedocument.presentationml.notesSlide+xml"/>
  <Override PartName="/ppt/slideLayouts/slideLayout97.xml" ContentType="application/vnd.openxmlformats-officedocument.presentationml.slideLayout+xml"/>
  <Override PartName="/ppt/slideLayouts/slideLayout139.xml" ContentType="application/vnd.openxmlformats-officedocument.presentationml.slideLayout+xml"/>
  <Override PartName="/ppt/slideLayouts/slideLayout186.xml" ContentType="application/vnd.openxmlformats-officedocument.presentationml.slideLayout+xml"/>
  <Override PartName="/ppt/slideLayouts/slideLayout197.xml" ContentType="application/vnd.openxmlformats-officedocument.presentationml.slideLayout+xml"/>
  <Override PartName="/ppt/slideLayouts/slideLayout202.xml" ContentType="application/vnd.openxmlformats-officedocument.presentationml.slideLayout+xml"/>
  <Override PartName="/ppt/slides/slide29.xml" ContentType="application/vnd.openxmlformats-officedocument.presentationml.slide+xml"/>
  <Override PartName="/ppt/slideLayouts/slideLayout39.xml" ContentType="application/vnd.openxmlformats-officedocument.presentationml.slideLayout+xml"/>
  <Override PartName="/ppt/slideLayouts/slideLayout86.xml" ContentType="application/vnd.openxmlformats-officedocument.presentationml.slideLayout+xml"/>
  <Override PartName="/ppt/slideLayouts/slideLayout128.xml" ContentType="application/vnd.openxmlformats-officedocument.presentationml.slideLayout+xml"/>
  <Override PartName="/ppt/slideLayouts/slideLayout175.xml" ContentType="application/vnd.openxmlformats-officedocument.presentationml.slideLayout+xml"/>
  <Override PartName="/ppt/slides/slide4.xml" ContentType="application/vnd.openxmlformats-officedocument.presentationml.slide+xml"/>
  <Override PartName="/ppt/slides/slide18.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64.xml" ContentType="application/vnd.openxmlformats-officedocument.presentationml.slideLayout+xml"/>
  <Override PartName="/ppt/slideLayouts/slideLayout75.xml" ContentType="application/vnd.openxmlformats-officedocument.presentationml.slideLayout+xml"/>
  <Override PartName="/ppt/slideLayouts/slideLayout117.xml" ContentType="application/vnd.openxmlformats-officedocument.presentationml.slideLayout+xml"/>
  <Override PartName="/ppt/slideLayouts/slideLayout164.xml" ContentType="application/vnd.openxmlformats-officedocument.presentationml.slideLayout+xml"/>
  <Override PartName="/ppt/slideLayouts/slideLayout298.xml" ContentType="application/vnd.openxmlformats-officedocument.presentationml.slideLayout+xml"/>
  <Override PartName="/ppt/slideLayouts/slideLayout303.xml" ContentType="application/vnd.openxmlformats-officedocument.presentationml.slideLayout+xml"/>
  <Override PartName="/ppt/slideLayouts/slideLayout314.xml" ContentType="application/vnd.openxmlformats-officedocument.presentationml.slideLayout+xml"/>
  <Override PartName="/ppt/slides/slide43.xml" ContentType="application/vnd.openxmlformats-officedocument.presentationml.slide+xml"/>
  <Override PartName="/ppt/theme/theme1.xml" ContentType="application/vnd.openxmlformats-officedocument.theme+xml"/>
  <Override PartName="/ppt/slideLayouts/slideLayout53.xml" ContentType="application/vnd.openxmlformats-officedocument.presentationml.slideLayout+xml"/>
  <Override PartName="/ppt/slideLayouts/slideLayout106.xml" ContentType="application/vnd.openxmlformats-officedocument.presentationml.slideLayout+xml"/>
  <Override PartName="/ppt/slideLayouts/slideLayout142.xml" ContentType="application/vnd.openxmlformats-officedocument.presentationml.slideLayout+xml"/>
  <Override PartName="/ppt/slideLayouts/slideLayout153.xml" ContentType="application/vnd.openxmlformats-officedocument.presentationml.slideLayout+xml"/>
  <Override PartName="/ppt/slideLayouts/slideLayout287.xml" ContentType="application/vnd.openxmlformats-officedocument.presentationml.slideLayout+xml"/>
  <Override PartName="/ppt/slides/slide32.xml" ContentType="application/vnd.openxmlformats-officedocument.presentationml.slide+xml"/>
  <Override PartName="/ppt/slideLayouts/slideLayout42.xml" ContentType="application/vnd.openxmlformats-officedocument.presentationml.slideLayout+xml"/>
  <Override PartName="/ppt/slideLayouts/slideLayout131.xml" ContentType="application/vnd.openxmlformats-officedocument.presentationml.slideLayout+xml"/>
  <Override PartName="/ppt/slideLayouts/slideLayout229.xml" ContentType="application/vnd.openxmlformats-officedocument.presentationml.slideLayout+xml"/>
  <Override PartName="/ppt/slideLayouts/slideLayout276.xml" ContentType="application/vnd.openxmlformats-officedocument.presentationml.slideLayout+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Layouts/slideLayout120.xml" ContentType="application/vnd.openxmlformats-officedocument.presentationml.slideLayout+xml"/>
  <Override PartName="/ppt/slideLayouts/slideLayout207.xml" ContentType="application/vnd.openxmlformats-officedocument.presentationml.slideLayout+xml"/>
  <Override PartName="/ppt/slideLayouts/slideLayout218.xml" ContentType="application/vnd.openxmlformats-officedocument.presentationml.slideLayout+xml"/>
  <Override PartName="/ppt/slideLayouts/slideLayout254.xml" ContentType="application/vnd.openxmlformats-officedocument.presentationml.slideLayout+xml"/>
  <Override PartName="/ppt/slideLayouts/slideLayout265.xml" ContentType="application/vnd.openxmlformats-officedocument.presentationml.slideLayout+xml"/>
  <Override PartName="/ppt/slideLayouts/slideLayout243.xml" ContentType="application/vnd.openxmlformats-officedocument.presentationml.slideLayout+xml"/>
  <Override PartName="/ppt/slideLayouts/slideLayout290.xml" ContentType="application/vnd.openxmlformats-officedocument.presentationml.slideLayout+xml"/>
  <Override PartName="/ppt/theme/theme14.xml" ContentType="application/vnd.openxmlformats-officedocument.theme+xml"/>
  <Override PartName="/ppt/notesSlides/notesSlide12.xml" ContentType="application/vnd.openxmlformats-officedocument.presentationml.notesSlide+xml"/>
  <Override PartName="/ppt/slideLayouts/slideLayout232.xml" ContentType="application/vnd.openxmlformats-officedocument.presentationml.slideLayout+xml"/>
  <Override PartName="/ppt/slideMasters/slideMaster4.xml" ContentType="application/vnd.openxmlformats-officedocument.presentationml.slideMaster+xml"/>
  <Override PartName="/ppt/slides/slide9.xml" ContentType="application/vnd.openxmlformats-officedocument.presentationml.slide+xml"/>
  <Override PartName="/ppt/viewProps.xml" ContentType="application/vnd.openxmlformats-officedocument.presentationml.viewProps+xml"/>
  <Override PartName="/ppt/slideLayouts/slideLayout69.xml" ContentType="application/vnd.openxmlformats-officedocument.presentationml.slideLayout+xml"/>
  <Override PartName="/ppt/slideLayouts/slideLayout158.xml" ContentType="application/vnd.openxmlformats-officedocument.presentationml.slideLayout+xml"/>
  <Override PartName="/ppt/slideLayouts/slideLayout169.xml" ContentType="application/vnd.openxmlformats-officedocument.presentationml.slideLayout+xml"/>
  <Override PartName="/ppt/theme/theme6.xml" ContentType="application/vnd.openxmlformats-officedocument.theme+xml"/>
  <Override PartName="/ppt/slideLayouts/slideLayout210.xml" ContentType="application/vnd.openxmlformats-officedocument.presentationml.slideLayout+xml"/>
  <Override PartName="/ppt/slideLayouts/slideLayout221.xml" ContentType="application/vnd.openxmlformats-officedocument.presentationml.slideLayout+xml"/>
  <Override PartName="/ppt/slideLayouts/slideLayout308.xml" ContentType="application/vnd.openxmlformats-officedocument.presentationml.slideLayout+xml"/>
  <Override PartName="/ppt/slideLayouts/slideLayout58.xml" ContentType="application/vnd.openxmlformats-officedocument.presentationml.slideLayout+xml"/>
  <Override PartName="/ppt/slideLayouts/slideLayout147.xml" ContentType="application/vnd.openxmlformats-officedocument.presentationml.slideLayout+xml"/>
  <Override PartName="/ppt/slideLayouts/slideLayout194.xml" ContentType="application/vnd.openxmlformats-officedocument.presentationml.slideLayout+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83.xml" ContentType="application/vnd.openxmlformats-officedocument.presentationml.slideLayout+xml"/>
  <Override PartName="/ppt/slideLayouts/slideLayout94.xml" ContentType="application/vnd.openxmlformats-officedocument.presentationml.slideLayout+xml"/>
  <Override PartName="/ppt/slideLayouts/slideLayout136.xml" ContentType="application/vnd.openxmlformats-officedocument.presentationml.slideLayout+xml"/>
  <Override PartName="/ppt/slideLayouts/slideLayout183.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72.xml" ContentType="application/vnd.openxmlformats-officedocument.presentationml.slideLayout+xml"/>
  <Override PartName="/ppt/slideLayouts/slideLayout114.xml" ContentType="application/vnd.openxmlformats-officedocument.presentationml.slideLayout+xml"/>
  <Override PartName="/ppt/slideLayouts/slideLayout125.xml" ContentType="application/vnd.openxmlformats-officedocument.presentationml.slideLayout+xml"/>
  <Override PartName="/ppt/slideLayouts/slideLayout161.xml" ContentType="application/vnd.openxmlformats-officedocument.presentationml.slideLayout+xml"/>
  <Override PartName="/ppt/slideLayouts/slideLayout172.xml" ContentType="application/vnd.openxmlformats-officedocument.presentationml.slideLayout+xml"/>
  <Override PartName="/ppt/slideLayouts/slideLayout259.xml" ContentType="application/vnd.openxmlformats-officedocument.presentationml.slideLayout+xml"/>
  <Override PartName="/ppt/slideLayouts/slideLayout311.xml" ContentType="application/vnd.openxmlformats-officedocument.presentationml.slideLayout+xml"/>
  <Override PartName="/ppt/slideLayouts/slideLayout14.xml" ContentType="application/vnd.openxmlformats-officedocument.presentationml.slideLayout+xml"/>
  <Override PartName="/ppt/slideLayouts/slideLayout61.xml" ContentType="application/vnd.openxmlformats-officedocument.presentationml.slideLayout+xml"/>
  <Override PartName="/ppt/slideLayouts/slideLayout103.xml" ContentType="application/vnd.openxmlformats-officedocument.presentationml.slideLayout+xml"/>
  <Override PartName="/ppt/slideLayouts/slideLayout150.xml" ContentType="application/vnd.openxmlformats-officedocument.presentationml.slideLayout+xml"/>
  <Override PartName="/ppt/slideLayouts/slideLayout248.xml" ContentType="application/vnd.openxmlformats-officedocument.presentationml.slideLayout+xml"/>
  <Override PartName="/ppt/slideLayouts/slideLayout295.xml" ContentType="application/vnd.openxmlformats-officedocument.presentationml.slideLayout+xml"/>
  <Override PartName="/ppt/slideLayouts/slideLayout300.xml" ContentType="application/vnd.openxmlformats-officedocument.presentationml.slideLayout+xml"/>
  <Override PartName="/ppt/slides/slide40.xml" ContentType="application/vnd.openxmlformats-officedocument.presentationml.slide+xml"/>
  <Override PartName="/ppt/slideLayouts/slideLayout50.xml" ContentType="application/vnd.openxmlformats-officedocument.presentationml.slideLayout+xml"/>
  <Override PartName="/ppt/slideLayouts/slideLayout226.xml" ContentType="application/vnd.openxmlformats-officedocument.presentationml.slideLayout+xml"/>
  <Override PartName="/ppt/slideLayouts/slideLayout237.xml" ContentType="application/vnd.openxmlformats-officedocument.presentationml.slideLayout+xml"/>
  <Override PartName="/ppt/slideLayouts/slideLayout273.xml" ContentType="application/vnd.openxmlformats-officedocument.presentationml.slideLayout+xml"/>
  <Override PartName="/ppt/slideLayouts/slideLayout284.xml" ContentType="application/vnd.openxmlformats-officedocument.presentationml.slideLayout+xml"/>
  <Override PartName="/ppt/slideMasters/slideMaster9.xml" ContentType="application/vnd.openxmlformats-officedocument.presentationml.slideMaster+xml"/>
  <Override PartName="/ppt/slideMasters/slideMaster12.xml" ContentType="application/vnd.openxmlformats-officedocument.presentationml.slideMaster+xml"/>
  <Override PartName="/ppt/slideLayouts/slideLayout215.xml" ContentType="application/vnd.openxmlformats-officedocument.presentationml.slideLayout+xml"/>
  <Override PartName="/ppt/slideLayouts/slideLayout262.xml" ContentType="application/vnd.openxmlformats-officedocument.presentationml.slideLayout+xml"/>
  <Override PartName="/ppt/notesSlides/notesSlide8.xml" ContentType="application/vnd.openxmlformats-officedocument.presentationml.notesSlide+xml"/>
  <Default Extension="gif" ContentType="image/gif"/>
  <Override PartName="/ppt/slideLayouts/slideLayout99.xml" ContentType="application/vnd.openxmlformats-officedocument.presentationml.slideLayout+xml"/>
  <Override PartName="/ppt/slideLayouts/slideLayout188.xml" ContentType="application/vnd.openxmlformats-officedocument.presentationml.slideLayout+xml"/>
  <Override PartName="/ppt/slideLayouts/slideLayout199.xml" ContentType="application/vnd.openxmlformats-officedocument.presentationml.slideLayout+xml"/>
  <Override PartName="/ppt/slideLayouts/slideLayout204.xml" ContentType="application/vnd.openxmlformats-officedocument.presentationml.slideLayout+xml"/>
  <Override PartName="/ppt/slideLayouts/slideLayout251.xml" ContentType="application/vnd.openxmlformats-officedocument.presentationml.slideLayout+xml"/>
  <Override PartName="/ppt/slideLayouts/slideLayout88.xml" ContentType="application/vnd.openxmlformats-officedocument.presentationml.slideLayout+xml"/>
  <Override PartName="/ppt/slideLayouts/slideLayout177.xml" ContentType="application/vnd.openxmlformats-officedocument.presentationml.slideLayout+xml"/>
  <Override PartName="/ppt/slideLayouts/slideLayout240.xml" ContentType="application/vnd.openxmlformats-officedocument.presentationml.slideLayout+xml"/>
  <Override PartName="/ppt/theme/theme11.xml" ContentType="application/vnd.openxmlformats-officedocument.theme+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66.xml" ContentType="application/vnd.openxmlformats-officedocument.presentationml.slideLayout+xml"/>
  <Override PartName="/ppt/slideLayouts/slideLayout77.xml" ContentType="application/vnd.openxmlformats-officedocument.presentationml.slideLayout+xml"/>
  <Override PartName="/ppt/slideLayouts/slideLayout119.xml" ContentType="application/vnd.openxmlformats-officedocument.presentationml.slideLayout+xml"/>
  <Override PartName="/ppt/slideLayouts/slideLayout166.xml" ContentType="application/vnd.openxmlformats-officedocument.presentationml.slideLayout+xml"/>
  <Override PartName="/ppt/slideLayouts/slideLayout316.xml" ContentType="application/vnd.openxmlformats-officedocument.presentationml.slideLayout+xml"/>
  <Override PartName="/ppt/slideMasters/slideMaster1.xml" ContentType="application/vnd.openxmlformats-officedocument.presentationml.slideMaster+xml"/>
  <Override PartName="/ppt/slideLayouts/slideLayout55.xml" ContentType="application/vnd.openxmlformats-officedocument.presentationml.slideLayout+xml"/>
  <Override PartName="/ppt/theme/theme3.xml" ContentType="application/vnd.openxmlformats-officedocument.theme+xml"/>
  <Override PartName="/ppt/slideLayouts/slideLayout108.xml" ContentType="application/vnd.openxmlformats-officedocument.presentationml.slideLayout+xml"/>
  <Override PartName="/ppt/slideLayouts/slideLayout155.xml" ContentType="application/vnd.openxmlformats-officedocument.presentationml.slideLayout+xml"/>
  <Override PartName="/ppt/slideLayouts/slideLayout289.xml" ContentType="application/vnd.openxmlformats-officedocument.presentationml.slideLayout+xml"/>
  <Override PartName="/ppt/slideLayouts/slideLayout305.xml" ContentType="application/vnd.openxmlformats-officedocument.presentationml.slideLayout+xml"/>
  <Override PartName="/ppt/slides/slide34.xml" ContentType="application/vnd.openxmlformats-officedocument.presentationml.slide+xml"/>
  <Override PartName="/ppt/slideLayouts/slideLayout44.xml" ContentType="application/vnd.openxmlformats-officedocument.presentationml.slideLayout+xml"/>
  <Override PartName="/ppt/slideLayouts/slideLayout91.xml" ContentType="application/vnd.openxmlformats-officedocument.presentationml.slideLayout+xml"/>
  <Override PartName="/ppt/slideLayouts/slideLayout133.xml" ContentType="application/vnd.openxmlformats-officedocument.presentationml.slideLayout+xml"/>
  <Override PartName="/ppt/slideLayouts/slideLayout144.xml" ContentType="application/vnd.openxmlformats-officedocument.presentationml.slideLayout+xml"/>
  <Override PartName="/ppt/slideLayouts/slideLayout180.xml" ContentType="application/vnd.openxmlformats-officedocument.presentationml.slideLayout+xml"/>
  <Override PartName="/ppt/slideLayouts/slideLayout191.xml" ContentType="application/vnd.openxmlformats-officedocument.presentationml.slideLayout+xml"/>
  <Override PartName="/ppt/slideLayouts/slideLayout278.xml" ContentType="application/vnd.openxmlformats-officedocument.presentationml.slideLayout+xml"/>
  <Default Extension="rels" ContentType="application/vnd.openxmlformats-package.relationships+xml"/>
  <Override PartName="/ppt/slides/slide23.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80.xml" ContentType="application/vnd.openxmlformats-officedocument.presentationml.slideLayout+xml"/>
  <Override PartName="/ppt/slideLayouts/slideLayout122.xml" ContentType="application/vnd.openxmlformats-officedocument.presentationml.slideLayout+xml"/>
  <Override PartName="/ppt/slideLayouts/slideLayout209.xml" ContentType="application/vnd.openxmlformats-officedocument.presentationml.slideLayout+xml"/>
  <Override PartName="/ppt/slideLayouts/slideLayout256.xml" ContentType="application/vnd.openxmlformats-officedocument.presentationml.slideLayout+xml"/>
  <Override PartName="/ppt/slideLayouts/slideLayout267.xml" ContentType="application/vnd.openxmlformats-officedocument.presentationml.slideLayout+xml"/>
  <Override PartName="/ppt/slides/slide12.xml" ContentType="application/vnd.openxmlformats-officedocument.presentationml.slide+xml"/>
  <Override PartName="/ppt/slideLayouts/slideLayout11.xml" ContentType="application/vnd.openxmlformats-officedocument.presentationml.slideLayout+xml"/>
  <Override PartName="/ppt/slideLayouts/slideLayout111.xml" ContentType="application/vnd.openxmlformats-officedocument.presentationml.slideLayout+xml"/>
  <Override PartName="/ppt/slideLayouts/slideLayout245.xml" ContentType="application/vnd.openxmlformats-officedocument.presentationml.slideLayout+xml"/>
  <Override PartName="/ppt/slideLayouts/slideLayout292.xml" ContentType="application/vnd.openxmlformats-officedocument.presentationml.slideLayout+xml"/>
  <Override PartName="/ppt/notesSlides/notesSlide14.xml" ContentType="application/vnd.openxmlformats-officedocument.presentationml.notesSlide+xml"/>
  <Override PartName="/ppt/slideLayouts/slideLayout100.xml" ContentType="application/vnd.openxmlformats-officedocument.presentationml.slideLayout+xml"/>
  <Override PartName="/ppt/slideLayouts/slideLayout234.xml" ContentType="application/vnd.openxmlformats-officedocument.presentationml.slideLayout+xml"/>
  <Override PartName="/ppt/slideLayouts/slideLayout281.xml" ContentType="application/vnd.openxmlformats-officedocument.presentationml.slideLayout+xml"/>
  <Override PartName="/ppt/slideMasters/slideMaster6.xml" ContentType="application/vnd.openxmlformats-officedocument.presentationml.slideMaster+xml"/>
  <Override PartName="/ppt/theme/theme8.xml" ContentType="application/vnd.openxmlformats-officedocument.theme+xml"/>
  <Override PartName="/ppt/slideLayouts/slideLayout223.xml" ContentType="application/vnd.openxmlformats-officedocument.presentationml.slideLayout+xml"/>
  <Override PartName="/ppt/slideLayouts/slideLayout270.xml" ContentType="application/vnd.openxmlformats-officedocument.presentationml.slideLayout+xml"/>
  <Override PartName="/ppt/slideLayouts/slideLayout149.xml" ContentType="application/vnd.openxmlformats-officedocument.presentationml.slideLayout+xml"/>
  <Override PartName="/ppt/slideLayouts/slideLayout196.xml" ContentType="application/vnd.openxmlformats-officedocument.presentationml.slideLayout+xml"/>
  <Override PartName="/ppt/slideLayouts/slideLayout201.xml" ContentType="application/vnd.openxmlformats-officedocument.presentationml.slideLayout+xml"/>
  <Override PartName="/ppt/slideLayouts/slideLayout212.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slideLayouts/slideLayout85.xml" ContentType="application/vnd.openxmlformats-officedocument.presentationml.slideLayout+xml"/>
  <Override PartName="/ppt/slideLayouts/slideLayout96.xml" ContentType="application/vnd.openxmlformats-officedocument.presentationml.slideLayout+xml"/>
  <Override PartName="/ppt/slideLayouts/slideLayout138.xml" ContentType="application/vnd.openxmlformats-officedocument.presentationml.slideLayout+xml"/>
  <Override PartName="/ppt/slideLayouts/slideLayout185.xml" ContentType="application/vnd.openxmlformats-officedocument.presentationml.slideLayout+xml"/>
  <Override PartName="/ppt/slides/slide3.xml" ContentType="application/vnd.openxmlformats-officedocument.presentationml.slide+xml"/>
  <Override PartName="/ppt/slides/slide17.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74.xml" ContentType="application/vnd.openxmlformats-officedocument.presentationml.slideLayout+xml"/>
  <Override PartName="/ppt/slideLayouts/slideLayout116.xml" ContentType="application/vnd.openxmlformats-officedocument.presentationml.slideLayout+xml"/>
  <Override PartName="/ppt/slideLayouts/slideLayout127.xml" ContentType="application/vnd.openxmlformats-officedocument.presentationml.slideLayout+xml"/>
  <Override PartName="/ppt/slideLayouts/slideLayout163.xml" ContentType="application/vnd.openxmlformats-officedocument.presentationml.slideLayout+xml"/>
  <Override PartName="/ppt/slideLayouts/slideLayout174.xml" ContentType="application/vnd.openxmlformats-officedocument.presentationml.slideLayout+xml"/>
  <Override PartName="/ppt/slideLayouts/slideLayout313.xml" ContentType="application/vnd.openxmlformats-officedocument.presentationml.slideLayout+xml"/>
  <Override PartName="/ppt/slideLayouts/slideLayout16.xml" ContentType="application/vnd.openxmlformats-officedocument.presentationml.slideLayout+xml"/>
  <Override PartName="/ppt/slideLayouts/slideLayout63.xml" ContentType="application/vnd.openxmlformats-officedocument.presentationml.slideLayout+xml"/>
  <Override PartName="/ppt/slideLayouts/slideLayout105.xml" ContentType="application/vnd.openxmlformats-officedocument.presentationml.slideLayout+xml"/>
  <Override PartName="/ppt/slideLayouts/slideLayout152.xml" ContentType="application/vnd.openxmlformats-officedocument.presentationml.slideLayout+xml"/>
  <Override PartName="/ppt/slideLayouts/slideLayout297.xml" ContentType="application/vnd.openxmlformats-officedocument.presentationml.slideLayout+xml"/>
  <Override PartName="/ppt/slideLayouts/slideLayout302.xml" ContentType="application/vnd.openxmlformats-officedocument.presentationml.slideLayout+xml"/>
  <Default Extension="jpeg" ContentType="image/jpeg"/>
  <Override PartName="/ppt/slides/slide31.xml" ContentType="application/vnd.openxmlformats-officedocument.presentationml.slide+xml"/>
  <Override PartName="/ppt/slides/slide42.xml" ContentType="application/vnd.openxmlformats-officedocument.presentationml.slide+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141.xml" ContentType="application/vnd.openxmlformats-officedocument.presentationml.slideLayout+xml"/>
  <Override PartName="/ppt/slideLayouts/slideLayout228.xml" ContentType="application/vnd.openxmlformats-officedocument.presentationml.slideLayout+xml"/>
  <Override PartName="/ppt/slideLayouts/slideLayout239.xml" ContentType="application/vnd.openxmlformats-officedocument.presentationml.slideLayout+xml"/>
  <Override PartName="/ppt/slideLayouts/slideLayout275.xml" ContentType="application/vnd.openxmlformats-officedocument.presentationml.slideLayout+xml"/>
  <Override PartName="/ppt/slideLayouts/slideLayout286.xml" ContentType="application/vnd.openxmlformats-officedocument.presentationml.slideLayout+xml"/>
  <Override PartName="/ppt/slides/slide20.xml" ContentType="application/vnd.openxmlformats-officedocument.presentationml.slide+xml"/>
  <Override PartName="/ppt/slideLayouts/slideLayout30.xml" ContentType="application/vnd.openxmlformats-officedocument.presentationml.slideLayout+xml"/>
  <Override PartName="/ppt/slideLayouts/slideLayout130.xml" ContentType="application/vnd.openxmlformats-officedocument.presentationml.slideLayout+xml"/>
  <Override PartName="/ppt/slideLayouts/slideLayout217.xml" ContentType="application/vnd.openxmlformats-officedocument.presentationml.slideLayout+xml"/>
  <Override PartName="/ppt/slideLayouts/slideLayout264.xml" ContentType="application/vnd.openxmlformats-officedocument.presentationml.slideLayout+xml"/>
  <Override PartName="/ppt/slideLayouts/slideLayout206.xml" ContentType="application/vnd.openxmlformats-officedocument.presentationml.slideLayout+xml"/>
  <Override PartName="/ppt/slideLayouts/slideLayout253.xml" ContentType="application/vnd.openxmlformats-officedocument.presentationml.slideLayout+xml"/>
  <Override PartName="/ppt/notesSlides/notesSlide11.xml" ContentType="application/vnd.openxmlformats-officedocument.presentationml.notesSlide+xml"/>
  <Override PartName="/ppt/slideLayouts/slideLayout179.xml" ContentType="application/vnd.openxmlformats-officedocument.presentationml.slideLayout+xml"/>
  <Override PartName="/ppt/slideLayouts/slideLayout231.xml" ContentType="application/vnd.openxmlformats-officedocument.presentationml.slideLayout+xml"/>
  <Override PartName="/ppt/slideLayouts/slideLayout242.xml" ContentType="application/vnd.openxmlformats-officedocument.presentationml.slideLayout+xml"/>
  <Override PartName="/ppt/theme/theme13.xml" ContentType="application/vnd.openxmlformats-officedocument.theme+xml"/>
  <Override PartName="/ppt/slides/slide8.xml" ContentType="application/vnd.openxmlformats-officedocument.presentationml.slide+xml"/>
  <Override PartName="/ppt/slideLayouts/slideLayout68.xml" ContentType="application/vnd.openxmlformats-officedocument.presentationml.slideLayout+xml"/>
  <Override PartName="/ppt/slideLayouts/slideLayout79.xml" ContentType="application/vnd.openxmlformats-officedocument.presentationml.slideLayout+xml"/>
  <Override PartName="/ppt/slideLayouts/slideLayout168.xml" ContentType="application/vnd.openxmlformats-officedocument.presentationml.slideLayout+xml"/>
  <Override PartName="/ppt/slideLayouts/slideLayout220.xml" ContentType="application/vnd.openxmlformats-officedocument.presentationml.slideLayout+xml"/>
  <Override PartName="/ppt/slideLayouts/slideLayout318.xml" ContentType="application/vnd.openxmlformats-officedocument.presentationml.slideLayout+xml"/>
  <Override PartName="/ppt/slideMasters/slideMaster3.xml" ContentType="application/vnd.openxmlformats-officedocument.presentationml.slideMaster+xml"/>
  <Override PartName="/ppt/slideLayouts/slideLayout57.xml" ContentType="application/vnd.openxmlformats-officedocument.presentationml.slideLayout+xml"/>
  <Override PartName="/ppt/slideLayouts/slideLayout157.xml" ContentType="application/vnd.openxmlformats-officedocument.presentationml.slideLayout+xml"/>
  <Override PartName="/ppt/notesSlides/notesSlide2.xml" ContentType="application/vnd.openxmlformats-officedocument.presentationml.notesSlide+xml"/>
  <Override PartName="/ppt/slides/slide36.xml" ContentType="application/vnd.openxmlformats-officedocument.presentationml.slide+xml"/>
  <Override PartName="/ppt/slideLayouts/slideLayout135.xml" ContentType="application/vnd.openxmlformats-officedocument.presentationml.slideLayout+xml"/>
  <Override PartName="/ppt/slideLayouts/slideLayout182.xml" ContentType="application/vnd.openxmlformats-officedocument.presentationml.slideLayout+xml"/>
  <Override PartName="/ppt/slideLayouts/slideLayout35.xml" ContentType="application/vnd.openxmlformats-officedocument.presentationml.slideLayout+xml"/>
  <Override PartName="/ppt/slideLayouts/slideLayout82.xml" ContentType="application/vnd.openxmlformats-officedocument.presentationml.slideLayout+xml"/>
  <Override PartName="/ppt/slideLayouts/slideLayout258.xml" ContentType="application/vnd.openxmlformats-officedocument.presentationml.slideLayout+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60.xml" ContentType="application/vnd.openxmlformats-officedocument.presentationml.slideLayout+xml"/>
  <Override PartName="/ppt/slideLayouts/slideLayout113.xml" ContentType="application/vnd.openxmlformats-officedocument.presentationml.slideLayout+xml"/>
  <Override PartName="/ppt/slideLayouts/slideLayout160.xml" ContentType="application/vnd.openxmlformats-officedocument.presentationml.slideLayout+xml"/>
  <Override PartName="/ppt/tableStyles.xml" ContentType="application/vnd.openxmlformats-officedocument.presentationml.tableStyles+xml"/>
  <Override PartName="/ppt/slideLayouts/slideLayout236.xml" ContentType="application/vnd.openxmlformats-officedocument.presentationml.slideLayout+xml"/>
  <Override PartName="/ppt/slideLayouts/slideLayout283.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03" r:id="rId2"/>
    <p:sldMasterId id="2147483731" r:id="rId3"/>
    <p:sldMasterId id="2147483755" r:id="rId4"/>
    <p:sldMasterId id="2147483771" r:id="rId5"/>
    <p:sldMasterId id="2147483799" r:id="rId6"/>
    <p:sldMasterId id="2147483856" r:id="rId7"/>
    <p:sldMasterId id="2147483871" r:id="rId8"/>
    <p:sldMasterId id="2147483887" r:id="rId9"/>
    <p:sldMasterId id="2147483892" r:id="rId10"/>
    <p:sldMasterId id="2147483895" r:id="rId11"/>
    <p:sldMasterId id="2147483940" r:id="rId12"/>
    <p:sldMasterId id="2147483968" r:id="rId13"/>
  </p:sldMasterIdLst>
  <p:notesMasterIdLst>
    <p:notesMasterId r:id="rId57"/>
  </p:notesMasterIdLst>
  <p:sldIdLst>
    <p:sldId id="264" r:id="rId14"/>
    <p:sldId id="265" r:id="rId15"/>
    <p:sldId id="266" r:id="rId16"/>
    <p:sldId id="268" r:id="rId17"/>
    <p:sldId id="322" r:id="rId18"/>
    <p:sldId id="270" r:id="rId19"/>
    <p:sldId id="271" r:id="rId20"/>
    <p:sldId id="272" r:id="rId21"/>
    <p:sldId id="273" r:id="rId22"/>
    <p:sldId id="274" r:id="rId23"/>
    <p:sldId id="298" r:id="rId24"/>
    <p:sldId id="299" r:id="rId25"/>
    <p:sldId id="316" r:id="rId26"/>
    <p:sldId id="307" r:id="rId27"/>
    <p:sldId id="308" r:id="rId28"/>
    <p:sldId id="279" r:id="rId29"/>
    <p:sldId id="280" r:id="rId30"/>
    <p:sldId id="281" r:id="rId31"/>
    <p:sldId id="282" r:id="rId32"/>
    <p:sldId id="312" r:id="rId33"/>
    <p:sldId id="309" r:id="rId34"/>
    <p:sldId id="310" r:id="rId35"/>
    <p:sldId id="311" r:id="rId36"/>
    <p:sldId id="285" r:id="rId37"/>
    <p:sldId id="287" r:id="rId38"/>
    <p:sldId id="288" r:id="rId39"/>
    <p:sldId id="290" r:id="rId40"/>
    <p:sldId id="291" r:id="rId41"/>
    <p:sldId id="292" r:id="rId42"/>
    <p:sldId id="314" r:id="rId43"/>
    <p:sldId id="315" r:id="rId44"/>
    <p:sldId id="293" r:id="rId45"/>
    <p:sldId id="294" r:id="rId46"/>
    <p:sldId id="320" r:id="rId47"/>
    <p:sldId id="301" r:id="rId48"/>
    <p:sldId id="297" r:id="rId49"/>
    <p:sldId id="302" r:id="rId50"/>
    <p:sldId id="303" r:id="rId51"/>
    <p:sldId id="305" r:id="rId52"/>
    <p:sldId id="306" r:id="rId53"/>
    <p:sldId id="318" r:id="rId54"/>
    <p:sldId id="317" r:id="rId55"/>
    <p:sldId id="321" r:id="rId5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0EEF0"/>
  </p:clrMru>
  <p:extLst>
    <p:ext uri="{E76CE94A-603C-4142-B9EB-6D1370010A27}">
      <p14:discardImageEditData xmlns="" xmlns:p14="http://schemas.microsoft.com/office/powerpoint/2010/main" val="0"/>
    </p:ext>
    <p:ext uri="{D31A062A-798A-4329-ABDD-BBA856620510}">
      <p14:defaultImageDpi xmlns=""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1912" autoAdjust="0"/>
    <p:restoredTop sz="76165" autoAdjust="0"/>
  </p:normalViewPr>
  <p:slideViewPr>
    <p:cSldViewPr snapToGrid="0">
      <p:cViewPr>
        <p:scale>
          <a:sx n="66" d="100"/>
          <a:sy n="66" d="100"/>
        </p:scale>
        <p:origin x="-1026" y="144"/>
      </p:cViewPr>
      <p:guideLst>
        <p:guide orient="horz" pos="2160"/>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5.xml"/><Relationship Id="rId26" Type="http://schemas.openxmlformats.org/officeDocument/2006/relationships/slide" Target="slides/slide13.xml"/><Relationship Id="rId39" Type="http://schemas.openxmlformats.org/officeDocument/2006/relationships/slide" Target="slides/slide26.xml"/><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slide" Target="slides/slide29.xml"/><Relationship Id="rId47" Type="http://schemas.openxmlformats.org/officeDocument/2006/relationships/slide" Target="slides/slide34.xml"/><Relationship Id="rId50" Type="http://schemas.openxmlformats.org/officeDocument/2006/relationships/slide" Target="slides/slide37.xml"/><Relationship Id="rId55" Type="http://schemas.openxmlformats.org/officeDocument/2006/relationships/slide" Target="slides/slide42.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3.xml"/><Relationship Id="rId20" Type="http://schemas.openxmlformats.org/officeDocument/2006/relationships/slide" Target="slides/slide7.xml"/><Relationship Id="rId29" Type="http://schemas.openxmlformats.org/officeDocument/2006/relationships/slide" Target="slides/slide16.xml"/><Relationship Id="rId41" Type="http://schemas.openxmlformats.org/officeDocument/2006/relationships/slide" Target="slides/slide28.xml"/><Relationship Id="rId54" Type="http://schemas.openxmlformats.org/officeDocument/2006/relationships/slide" Target="slides/slide4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slide" Target="slides/slide40.xml"/><Relationship Id="rId58"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notesMaster" Target="notesMasters/notesMaster1.xml"/><Relationship Id="rId61" Type="http://schemas.openxmlformats.org/officeDocument/2006/relationships/tableStyles" Target="tableStyles.xml"/><Relationship Id="rId10" Type="http://schemas.openxmlformats.org/officeDocument/2006/relationships/slideMaster" Target="slideMasters/slideMaster10.xml"/><Relationship Id="rId19" Type="http://schemas.openxmlformats.org/officeDocument/2006/relationships/slide" Target="slides/slide6.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openxmlformats.org/officeDocument/2006/relationships/slide" Target="slides/slide43.xml"/><Relationship Id="rId8" Type="http://schemas.openxmlformats.org/officeDocument/2006/relationships/slideMaster" Target="slideMasters/slideMaster8.xml"/><Relationship Id="rId51" Type="http://schemas.openxmlformats.org/officeDocument/2006/relationships/slide" Target="slides/slide38.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0B69F99-CEB4-4268-A850-7CDFBDB095C1}" type="datetimeFigureOut">
              <a:rPr lang="fr-FR" smtClean="0"/>
              <a:pPr/>
              <a:t>04/07/2018</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B5DD15E-E202-4A82-866C-98BA836046EA}" type="slidenum">
              <a:rPr lang="fr-FR" smtClean="0"/>
              <a:pPr/>
              <a:t>‹N°›</a:t>
            </a:fld>
            <a:endParaRPr lang="fr-F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4</a:t>
            </a:fld>
            <a:endParaRPr lang="fr-F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sz="1200" kern="1200" dirty="0" smtClean="0">
                <a:solidFill>
                  <a:schemeClr val="tx1"/>
                </a:solidFill>
                <a:latin typeface="+mn-lt"/>
                <a:ea typeface="+mn-ea"/>
                <a:cs typeface="+mn-cs"/>
              </a:rPr>
              <a:t>Les ontologies peuvent être subdivisées en plusieurs types qui sont, entre autres : </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26</a:t>
            </a:fld>
            <a:endParaRPr lang="fr-F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kern="1200" dirty="0" smtClean="0">
                <a:solidFill>
                  <a:schemeClr val="tx1"/>
                </a:solidFill>
                <a:latin typeface="+mn-lt"/>
                <a:ea typeface="+mn-ea"/>
                <a:cs typeface="+mn-cs"/>
              </a:rPr>
              <a:t>Le schéma suivant représente graphiquement notre Ontologie (classes et hiérarchie de classe de l’ontologie). </a:t>
            </a:r>
          </a:p>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32</a:t>
            </a:fld>
            <a:endParaRPr lang="fr-F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sz="1200" kern="1200" dirty="0" smtClean="0">
                <a:solidFill>
                  <a:schemeClr val="tx1"/>
                </a:solidFill>
                <a:latin typeface="+mn-lt"/>
                <a:ea typeface="+mn-ea"/>
                <a:cs typeface="+mn-cs"/>
              </a:rPr>
              <a:t>Notre système est constitué de deux composants </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34</a:t>
            </a:fld>
            <a:endParaRPr lang="fr-F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smtClean="0">
                <a:solidFill>
                  <a:schemeClr val="tx1"/>
                </a:solidFill>
                <a:latin typeface="+mn-lt"/>
                <a:ea typeface="+mn-ea"/>
                <a:cs typeface="+mn-cs"/>
              </a:rPr>
              <a:t>passer à la fenêtre suivante pour effectuer la recherche. </a:t>
            </a:r>
          </a:p>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37</a:t>
            </a:fld>
            <a:endParaRPr lang="fr-F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kern="1200" dirty="0" smtClean="0">
                <a:solidFill>
                  <a:schemeClr val="tx1"/>
                </a:solidFill>
                <a:latin typeface="+mn-lt"/>
                <a:ea typeface="+mn-ea"/>
                <a:cs typeface="+mn-cs"/>
              </a:rPr>
              <a:t>choisir le concept par l’utilisateur pour formulé sa requête</a:t>
            </a:r>
            <a:r>
              <a:rPr lang="fr-FR" sz="1200" kern="1200" baseline="0" dirty="0" smtClean="0">
                <a:solidFill>
                  <a:schemeClr val="tx1"/>
                </a:solidFill>
                <a:latin typeface="+mn-lt"/>
                <a:ea typeface="+mn-ea"/>
                <a:cs typeface="+mn-cs"/>
              </a:rPr>
              <a:t> et </a:t>
            </a:r>
            <a:r>
              <a:rPr lang="fr-FR" sz="1200" kern="1200" dirty="0" smtClean="0">
                <a:solidFill>
                  <a:schemeClr val="tx1"/>
                </a:solidFill>
                <a:latin typeface="+mn-lt"/>
                <a:ea typeface="+mn-ea"/>
                <a:cs typeface="+mn-cs"/>
              </a:rPr>
              <a:t>Lancer la rechercher pour afficher le résultat.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1200" kern="1200" dirty="0" smtClean="0">
              <a:solidFill>
                <a:schemeClr val="tx1"/>
              </a:solidFill>
              <a:latin typeface="+mn-lt"/>
              <a:ea typeface="+mn-ea"/>
              <a:cs typeface="+mn-cs"/>
            </a:endParaRPr>
          </a:p>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39</a:t>
            </a:fld>
            <a:endParaRPr lang="fr-F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sz="1200" kern="1200" dirty="0" smtClean="0">
                <a:solidFill>
                  <a:schemeClr val="tx1"/>
                </a:solidFill>
                <a:latin typeface="+mn-lt"/>
                <a:ea typeface="+mn-ea"/>
                <a:cs typeface="+mn-cs"/>
              </a:rPr>
              <a:t>choisir le concept et relation par l’utilisateur pour formulé sa requête</a:t>
            </a:r>
            <a:r>
              <a:rPr lang="fr-FR" sz="1200" kern="1200" baseline="0" dirty="0" smtClean="0">
                <a:solidFill>
                  <a:schemeClr val="tx1"/>
                </a:solidFill>
                <a:latin typeface="+mn-lt"/>
                <a:ea typeface="+mn-ea"/>
                <a:cs typeface="+mn-cs"/>
              </a:rPr>
              <a:t> et </a:t>
            </a:r>
            <a:r>
              <a:rPr lang="fr-FR" sz="1200" kern="1200" dirty="0" smtClean="0">
                <a:solidFill>
                  <a:schemeClr val="tx1"/>
                </a:solidFill>
                <a:latin typeface="+mn-lt"/>
                <a:ea typeface="+mn-ea"/>
                <a:cs typeface="+mn-cs"/>
              </a:rPr>
              <a:t>Lancer la rechercher pour afficher le résultat.</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40</a:t>
            </a:fld>
            <a:endParaRPr lang="fr-F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smtClean="0"/>
              <a:t>La représentation d’une image consiste à décrire une image via des caractéristiques ( globales et</a:t>
            </a:r>
            <a:r>
              <a:rPr lang="fr-FR" baseline="0" dirty="0" smtClean="0"/>
              <a:t> locales </a:t>
            </a:r>
            <a:r>
              <a:rPr lang="fr-FR" dirty="0" smtClean="0"/>
              <a:t>).^par</a:t>
            </a:r>
            <a:r>
              <a:rPr lang="fr-FR" baseline="0" dirty="0" smtClean="0"/>
              <a:t> la suite </a:t>
            </a:r>
            <a:r>
              <a:rPr lang="fr-FR" dirty="0" smtClean="0"/>
              <a:t>  </a:t>
            </a:r>
          </a:p>
          <a:p>
            <a:r>
              <a:rPr lang="fr-FR" dirty="0" smtClean="0"/>
              <a:t>Contenu globales </a:t>
            </a:r>
            <a:r>
              <a:rPr lang="fr-FR" baseline="0" dirty="0" smtClean="0"/>
              <a:t>présenter </a:t>
            </a:r>
            <a:r>
              <a:rPr lang="fr-FR" dirty="0" smtClean="0"/>
              <a:t>(les caractéristiques de bas niveau) et le contenu locales présenter les caractéristiques sémantiques (les caractéristiques de haut niveau).  </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8</a:t>
            </a:fld>
            <a:endParaRPr lang="fr-F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smtClean="0"/>
              <a:t>cette</a:t>
            </a:r>
            <a:r>
              <a:rPr lang="fr-FR" baseline="0" dirty="0" smtClean="0"/>
              <a:t> </a:t>
            </a:r>
            <a:r>
              <a:rPr lang="fr-FR" baseline="0" dirty="0" err="1" smtClean="0"/>
              <a:t>schèma</a:t>
            </a:r>
            <a:r>
              <a:rPr lang="fr-FR" baseline="0" dirty="0" smtClean="0"/>
              <a:t> </a:t>
            </a:r>
            <a:r>
              <a:rPr lang="fr-FR" baseline="0" dirty="0" err="1" smtClean="0"/>
              <a:t>presenter</a:t>
            </a:r>
            <a:r>
              <a:rPr lang="fr-FR" baseline="0" dirty="0" smtClean="0"/>
              <a:t> les </a:t>
            </a:r>
            <a:r>
              <a:rPr lang="fr-FR" dirty="0" smtClean="0"/>
              <a:t>Techniques de recherche d’images  et comme vous </a:t>
            </a:r>
            <a:r>
              <a:rPr lang="fr-FR" dirty="0" err="1" smtClean="0"/>
              <a:t>avous</a:t>
            </a:r>
            <a:r>
              <a:rPr lang="fr-FR" baseline="0" dirty="0" smtClean="0"/>
              <a:t> vu de le </a:t>
            </a:r>
            <a:endParaRPr lang="fr-FR" dirty="0" smtClean="0"/>
          </a:p>
          <a:p>
            <a:r>
              <a:rPr lang="fr-FR" dirty="0" smtClean="0"/>
              <a:t>Domaine La recherche d'images se répartissent en deux grandes catégories : la Recherche d’images par mots-clés la Recherche d’images par le contenu. He </a:t>
            </a:r>
          </a:p>
          <a:p>
            <a:r>
              <a:rPr lang="fr-FR" dirty="0" smtClean="0"/>
              <a:t>Et par la suite le recherche</a:t>
            </a:r>
            <a:r>
              <a:rPr lang="fr-FR" baseline="0" dirty="0" smtClean="0"/>
              <a:t> par le contenu  </a:t>
            </a:r>
            <a:r>
              <a:rPr lang="fr-FR" dirty="0" smtClean="0"/>
              <a:t> peut être vue à travers deux aspects différents; symbolique et sémantique  </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10</a:t>
            </a:fld>
            <a:endParaRPr lang="fr-F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smtClean="0"/>
              <a:t>Pour palier aux inconvénients de la recherche par mots-clés, une deuxième approche a été proposée : la recherche par le contenu.  </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11</a:t>
            </a:fld>
            <a:endParaRPr lang="fr-F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algn="just">
              <a:buFont typeface="Wingdings" pitchFamily="2" charset="2"/>
              <a:buChar char="q"/>
            </a:pPr>
            <a:r>
              <a:rPr lang="fr-FR" sz="1200" dirty="0" smtClean="0">
                <a:latin typeface="Century" pitchFamily="18" charset="0"/>
              </a:rPr>
              <a:t>Aspect symbolique : la recherche est effectuée selon une similarité visuelle sur des traits de bas niveau (couleurs, textures, forme).  </a:t>
            </a:r>
          </a:p>
          <a:p>
            <a:pPr algn="just">
              <a:buFont typeface="Wingdings" pitchFamily="2" charset="2"/>
              <a:buChar char="q"/>
            </a:pPr>
            <a:r>
              <a:rPr lang="fr-FR" sz="1200" dirty="0" smtClean="0">
                <a:latin typeface="Century" pitchFamily="18" charset="0"/>
              </a:rPr>
              <a:t> Aspect sémantique: l’indexation et la recherche sont fondées sur une interprétation sémantique du contenu de l’image. </a:t>
            </a:r>
          </a:p>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12</a:t>
            </a:fld>
            <a:endParaRPr lang="fr-F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200" kern="1200" dirty="0" smtClean="0">
                <a:solidFill>
                  <a:schemeClr val="tx1"/>
                </a:solidFill>
                <a:latin typeface="+mn-lt"/>
                <a:ea typeface="+mn-ea"/>
                <a:cs typeface="+mn-cs"/>
              </a:rPr>
              <a:t>Il existe trois façons de faire une requête dans un système d’indexation et recherche des images : soit</a:t>
            </a:r>
            <a:endParaRPr lang="fr-FR" dirty="0" smtClean="0"/>
          </a:p>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14</a:t>
            </a:fld>
            <a:endParaRPr lang="fr-F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smtClean="0"/>
              <a:t>En raison de cela, les méthodes de sémantique sont apparut pour améliorer le résultat de recherche d'image.</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15</a:t>
            </a:fld>
            <a:endParaRPr lang="fr-F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smtClean="0"/>
              <a:t>Pour </a:t>
            </a:r>
            <a:r>
              <a:rPr lang="fr-FR" baseline="0" dirty="0" smtClean="0"/>
              <a:t> l’annotation d’image  un annotateur   </a:t>
            </a:r>
            <a:r>
              <a:rPr lang="fr-FR" baseline="0" dirty="0" err="1" smtClean="0"/>
              <a:t>besion</a:t>
            </a:r>
            <a:r>
              <a:rPr lang="fr-FR" baseline="0" dirty="0" smtClean="0"/>
              <a:t> des </a:t>
            </a:r>
            <a:r>
              <a:rPr lang="fr-FR" baseline="0" dirty="0" err="1" smtClean="0"/>
              <a:t>mèthode</a:t>
            </a:r>
            <a:r>
              <a:rPr lang="fr-FR" baseline="0" dirty="0" smtClean="0"/>
              <a:t> et les outils </a:t>
            </a:r>
          </a:p>
          <a:p>
            <a:r>
              <a:rPr lang="fr-FR" baseline="0" dirty="0" smtClean="0"/>
              <a:t>Alors  </a:t>
            </a:r>
            <a:r>
              <a:rPr lang="fr-FR" dirty="0" smtClean="0"/>
              <a:t>Les méthodes d’annotation d’images sont réparties en trois catégories. On distingue  </a:t>
            </a:r>
            <a:r>
              <a:rPr lang="fr-FR" dirty="0" err="1" smtClean="0"/>
              <a:t>manulle</a:t>
            </a:r>
            <a:r>
              <a:rPr lang="fr-FR" dirty="0" smtClean="0"/>
              <a:t> / automatique / semi automatique</a:t>
            </a:r>
          </a:p>
          <a:p>
            <a:r>
              <a:rPr lang="fr-FR" dirty="0" smtClean="0"/>
              <a:t>Les outils utilisés pour l’annotation des images en ontologie </a:t>
            </a:r>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19</a:t>
            </a:fld>
            <a:endParaRPr lang="fr-F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3B5DD15E-E202-4A82-866C-98BA836046EA}" type="slidenum">
              <a:rPr lang="fr-FR" smtClean="0"/>
              <a:pPr/>
              <a:t>24</a:t>
            </a:fld>
            <a:endParaRPr lang="fr-F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19.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7.xml"/><Relationship Id="rId4" Type="http://schemas.openxmlformats.org/officeDocument/2006/relationships/image" Target="../media/image15.pn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Master" Target="../slideMasters/slideMaster1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3.xml"/><Relationship Id="rId4" Type="http://schemas.openxmlformats.org/officeDocument/2006/relationships/image" Target="../media/image15.png"/></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15.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ext Onl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5" name="テキスト プレースホルダー 6"/>
          <p:cNvSpPr>
            <a:spLocks noGrp="1"/>
          </p:cNvSpPr>
          <p:nvPr>
            <p:ph type="body" sz="quarter" idx="14" hasCustomPrompt="1"/>
          </p:nvPr>
        </p:nvSpPr>
        <p:spPr>
          <a:xfrm>
            <a:off x="718936" y="2852936"/>
            <a:ext cx="10801146" cy="2208245"/>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6" name="正方形/長方形 5"/>
          <p:cNvSpPr/>
          <p:nvPr/>
        </p:nvSpPr>
        <p:spPr>
          <a:xfrm>
            <a:off x="814955" y="275692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9036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decel="100000" fill="hold" grpId="0" nodeType="after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P spid="6"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3 Horisontal Imag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図プレースホルダー 9"/>
          <p:cNvSpPr>
            <a:spLocks noGrp="1"/>
          </p:cNvSpPr>
          <p:nvPr>
            <p:ph type="pic" sz="quarter" idx="14" hasCustomPrompt="1"/>
          </p:nvPr>
        </p:nvSpPr>
        <p:spPr>
          <a:xfrm>
            <a:off x="0" y="1604797"/>
            <a:ext cx="2975383" cy="3120347"/>
          </a:xfrm>
          <a:solidFill>
            <a:schemeClr val="accent2">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0" name="図プレースホルダー 9"/>
          <p:cNvSpPr>
            <a:spLocks noGrp="1"/>
          </p:cNvSpPr>
          <p:nvPr>
            <p:ph type="pic" sz="quarter" idx="15" hasCustomPrompt="1"/>
          </p:nvPr>
        </p:nvSpPr>
        <p:spPr>
          <a:xfrm>
            <a:off x="2975383" y="1604797"/>
            <a:ext cx="5713129" cy="3120347"/>
          </a:xfrm>
          <a:solidFill>
            <a:schemeClr val="accent3">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1" name="図プレースホルダー 9"/>
          <p:cNvSpPr>
            <a:spLocks noGrp="1"/>
          </p:cNvSpPr>
          <p:nvPr>
            <p:ph type="pic" sz="quarter" idx="16" hasCustomPrompt="1"/>
          </p:nvPr>
        </p:nvSpPr>
        <p:spPr>
          <a:xfrm>
            <a:off x="8688512" y="1604797"/>
            <a:ext cx="3503487" cy="3120347"/>
          </a:xfrm>
          <a:solidFill>
            <a:schemeClr val="accent1">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718936" y="5109186"/>
            <a:ext cx="10801146" cy="102036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p:nvSpPr>
        <p:spPr>
          <a:xfrm>
            <a:off x="814955" y="5013176"/>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13"/>
          <p:cNvSpPr/>
          <p:nvPr/>
        </p:nvSpPr>
        <p:spPr>
          <a:xfrm>
            <a:off x="-1" y="4725144"/>
            <a:ext cx="2975940" cy="960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正方形/長方形 14"/>
          <p:cNvSpPr/>
          <p:nvPr/>
        </p:nvSpPr>
        <p:spPr>
          <a:xfrm>
            <a:off x="2975940" y="4725144"/>
            <a:ext cx="5712500" cy="9601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正方形/長方形 15"/>
          <p:cNvSpPr/>
          <p:nvPr/>
        </p:nvSpPr>
        <p:spPr>
          <a:xfrm>
            <a:off x="8688512" y="4725144"/>
            <a:ext cx="3503487" cy="960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884445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par>
                                <p:cTn id="16" presetID="2" presetClass="entr" presetSubtype="4"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25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par>
                                <p:cTn id="24" presetID="2" presetClass="entr" presetSubtype="4" decel="100000" fill="hold" grpId="0" nodeType="withEffect">
                                  <p:stCondLst>
                                    <p:cond delay="25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2" presetClass="entr" presetSubtype="2" fill="hold" grpId="0" nodeType="afterEffect">
                                  <p:stCondLst>
                                    <p:cond delay="250"/>
                                  </p:stCondLst>
                                  <p:childTnLst>
                                    <p:set>
                                      <p:cBhvr>
                                        <p:cTn id="30" dur="1" fill="hold">
                                          <p:stCondLst>
                                            <p:cond delay="0"/>
                                          </p:stCondLst>
                                        </p:cTn>
                                        <p:tgtEl>
                                          <p:spTgt spid="11"/>
                                        </p:tgtEl>
                                        <p:attrNameLst>
                                          <p:attrName>style.visibility</p:attrName>
                                        </p:attrNameLst>
                                      </p:cBhvr>
                                      <p:to>
                                        <p:strVal val="visible"/>
                                      </p:to>
                                    </p:set>
                                    <p:animEffect transition="in" filter="wipe(right)">
                                      <p:cBhvr>
                                        <p:cTn id="31" dur="500"/>
                                        <p:tgtEl>
                                          <p:spTgt spid="11"/>
                                        </p:tgtEl>
                                      </p:cBhvr>
                                    </p:animEffect>
                                  </p:childTnLst>
                                </p:cTn>
                              </p:par>
                              <p:par>
                                <p:cTn id="32" presetID="2" presetClass="entr" presetSubtype="4" decel="100000" fill="hold" grpId="0" nodeType="withEffect">
                                  <p:stCondLst>
                                    <p:cond delay="25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8" decel="100000" fill="hold" grpId="0" nodeType="afterEffect">
                                  <p:stCondLst>
                                    <p:cond delay="50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0-#ppt_w/2"/>
                                          </p:val>
                                        </p:tav>
                                        <p:tav tm="100000">
                                          <p:val>
                                            <p:strVal val="#ppt_x"/>
                                          </p:val>
                                        </p:tav>
                                      </p:tavLst>
                                    </p:anim>
                                    <p:anim calcmode="lin" valueType="num">
                                      <p:cBhvr additive="base">
                                        <p:cTn id="40" dur="500" fill="hold"/>
                                        <p:tgtEl>
                                          <p:spTgt spid="13"/>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500"/>
                                  </p:stCondLst>
                                  <p:childTnLst>
                                    <p:set>
                                      <p:cBhvr>
                                        <p:cTn id="42" dur="1" fill="hold">
                                          <p:stCondLst>
                                            <p:cond delay="0"/>
                                          </p:stCondLst>
                                        </p:cTn>
                                        <p:tgtEl>
                                          <p:spTgt spid="12">
                                            <p:txEl>
                                              <p:pRg st="0" end="0"/>
                                            </p:txEl>
                                          </p:spTgt>
                                        </p:tgtEl>
                                        <p:attrNameLst>
                                          <p:attrName>style.visibility</p:attrName>
                                        </p:attrNameLst>
                                      </p:cBhvr>
                                      <p:to>
                                        <p:strVal val="visible"/>
                                      </p:to>
                                    </p:set>
                                    <p:anim calcmode="lin" valueType="num">
                                      <p:cBhvr additive="base">
                                        <p:cTn id="43"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10"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bldP spid="15" grpId="0" animBg="1"/>
      <p:bldP spid="16" grpId="0" animBg="1"/>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Word">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526898" y="2849891"/>
            <a:ext cx="3936779" cy="902925"/>
          </a:xfrm>
          <a:prstGeom prst="rect">
            <a:avLst/>
          </a:prstGeom>
        </p:spPr>
        <p:txBody>
          <a:bodyPr anchor="t"/>
          <a:lstStyle>
            <a:lvl1pPr algn="r">
              <a:defRPr sz="4800" spc="400" baseline="0"/>
            </a:lvl1pPr>
          </a:lstStyle>
          <a:p>
            <a:r>
              <a:rPr kumimoji="1" lang="en-US" altLang="ja-JP" dirty="0" smtClean="0"/>
              <a:t>WORD</a:t>
            </a:r>
            <a:endParaRPr kumimoji="1" lang="ja-JP" altLang="en-US" dirty="0"/>
          </a:p>
        </p:txBody>
      </p:sp>
      <p:sp>
        <p:nvSpPr>
          <p:cNvPr id="28" name="テキスト プレースホルダー 6"/>
          <p:cNvSpPr>
            <a:spLocks noGrp="1"/>
          </p:cNvSpPr>
          <p:nvPr>
            <p:ph type="body" sz="quarter" idx="18" hasCustomPrompt="1"/>
          </p:nvPr>
        </p:nvSpPr>
        <p:spPr>
          <a:xfrm>
            <a:off x="5037439" y="2660915"/>
            <a:ext cx="6915720" cy="1177787"/>
          </a:xfrm>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grpSp>
        <p:nvGrpSpPr>
          <p:cNvPr id="3" name="グループ化 30"/>
          <p:cNvGrpSpPr/>
          <p:nvPr/>
        </p:nvGrpSpPr>
        <p:grpSpPr>
          <a:xfrm>
            <a:off x="4559695" y="2612909"/>
            <a:ext cx="441088" cy="1152128"/>
            <a:chOff x="4012746" y="1615108"/>
            <a:chExt cx="661574" cy="1728192"/>
          </a:xfrm>
        </p:grpSpPr>
        <p:cxnSp>
          <p:nvCxnSpPr>
            <p:cNvPr id="32" name="直線コネクタ 31"/>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 xmlns:p14="http://schemas.microsoft.com/office/powerpoint/2010/main" val="4129130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650"/>
                            </p:stCondLst>
                            <p:childTnLst>
                              <p:par>
                                <p:cTn id="10" presetID="10"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par>
                                <p:cTn id="13" presetID="10" presetClass="entr" presetSubtype="0" fill="hold" grpId="0" nodeType="withEffect">
                                  <p:stCondLst>
                                    <p:cond delay="250"/>
                                  </p:stCondLst>
                                  <p:childTnLst>
                                    <p:set>
                                      <p:cBhvr>
                                        <p:cTn id="14" dur="1" fill="hold">
                                          <p:stCondLst>
                                            <p:cond delay="0"/>
                                          </p:stCondLst>
                                        </p:cTn>
                                        <p:tgtEl>
                                          <p:spTgt spid="28">
                                            <p:txEl>
                                              <p:pRg st="0" end="0"/>
                                            </p:txEl>
                                          </p:spTgt>
                                        </p:tgtEl>
                                        <p:attrNameLst>
                                          <p:attrName>style.visibility</p:attrName>
                                        </p:attrNameLst>
                                      </p:cBhvr>
                                      <p:to>
                                        <p:strVal val="visible"/>
                                      </p:to>
                                    </p:set>
                                    <p:animEffect transition="in" filter="fade">
                                      <p:cBhvr>
                                        <p:cTn id="15" dur="500"/>
                                        <p:tgtEl>
                                          <p:spTgt spid="28">
                                            <p:txEl>
                                              <p:pRg st="0" end="0"/>
                                            </p:txEl>
                                          </p:spTgt>
                                        </p:tgtEl>
                                      </p:cBhvr>
                                    </p:animEffect>
                                  </p:childTnLst>
                                </p:cTn>
                              </p:par>
                              <p:par>
                                <p:cTn id="16" presetID="10" presetClass="entr" presetSubtype="0" fill="hold" grpId="0" nodeType="withEffect">
                                  <p:stCondLst>
                                    <p:cond delay="250"/>
                                  </p:stCondLst>
                                  <p:childTnLst>
                                    <p:set>
                                      <p:cBhvr>
                                        <p:cTn id="17" dur="1" fill="hold">
                                          <p:stCondLst>
                                            <p:cond delay="0"/>
                                          </p:stCondLst>
                                        </p:cTn>
                                        <p:tgtEl>
                                          <p:spTgt spid="28">
                                            <p:txEl>
                                              <p:pRg st="1" end="1"/>
                                            </p:txEl>
                                          </p:spTgt>
                                        </p:tgtEl>
                                        <p:attrNameLst>
                                          <p:attrName>style.visibility</p:attrName>
                                        </p:attrNameLst>
                                      </p:cBhvr>
                                      <p:to>
                                        <p:strVal val="visible"/>
                                      </p:to>
                                    </p:set>
                                    <p:animEffect transition="in" filter="fade">
                                      <p:cBhvr>
                                        <p:cTn id="18" dur="500"/>
                                        <p:tgtEl>
                                          <p:spTgt spid="2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build="allAtOnce">
        <p:tmplLst>
          <p:tmpl lvl="1">
            <p:tnLst>
              <p:par>
                <p:cTn presetID="10" presetClass="entr" presetSubtype="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Minitors">
    <p:spTree>
      <p:nvGrpSpPr>
        <p:cNvPr id="1" name=""/>
        <p:cNvGrpSpPr/>
        <p:nvPr/>
      </p:nvGrpSpPr>
      <p:grpSpPr>
        <a:xfrm>
          <a:off x="0" y="0"/>
          <a:ext cx="0" cy="0"/>
          <a:chOff x="0" y="0"/>
          <a:chExt cx="0" cy="0"/>
        </a:xfrm>
      </p:grpSpPr>
      <p:sp>
        <p:nvSpPr>
          <p:cNvPr id="3" name="正方形/長方形 2"/>
          <p:cNvSpPr/>
          <p:nvPr/>
        </p:nvSpPr>
        <p:spPr>
          <a:xfrm>
            <a:off x="20247" y="3429000"/>
            <a:ext cx="12192000" cy="3429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pic>
        <p:nvPicPr>
          <p:cNvPr id="7" name="図 6"/>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7083869" y="593429"/>
            <a:ext cx="4896776" cy="3346743"/>
          </a:xfrm>
          <a:prstGeom prst="rect">
            <a:avLst/>
          </a:prstGeom>
        </p:spPr>
      </p:pic>
      <p:pic>
        <p:nvPicPr>
          <p:cNvPr id="8" name="図 7"/>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142822" y="593429"/>
            <a:ext cx="4896776" cy="3346743"/>
          </a:xfrm>
          <a:prstGeom prst="rect">
            <a:avLst/>
          </a:prstGeom>
        </p:spPr>
      </p:pic>
      <p:sp>
        <p:nvSpPr>
          <p:cNvPr id="9" name="図プレースホルダー 8"/>
          <p:cNvSpPr>
            <a:spLocks noGrp="1"/>
          </p:cNvSpPr>
          <p:nvPr>
            <p:ph type="pic" sz="quarter" idx="10" hasCustomPrompt="1"/>
          </p:nvPr>
        </p:nvSpPr>
        <p:spPr>
          <a:xfrm>
            <a:off x="718671" y="740834"/>
            <a:ext cx="3745006" cy="2447925"/>
          </a:xfrm>
        </p:spPr>
        <p:txBody>
          <a:bodyPr/>
          <a:lstStyle>
            <a:lvl1pPr>
              <a:defRPr baseline="0"/>
            </a:lvl1pPr>
          </a:lstStyle>
          <a:p>
            <a:r>
              <a:rPr kumimoji="1" lang="en-US" altLang="ja-JP" dirty="0" smtClean="0"/>
              <a:t>Add Image</a:t>
            </a:r>
            <a:endParaRPr kumimoji="1" lang="ja-JP" altLang="en-US" dirty="0"/>
          </a:p>
        </p:txBody>
      </p:sp>
      <p:sp>
        <p:nvSpPr>
          <p:cNvPr id="10" name="図プレースホルダー 8"/>
          <p:cNvSpPr>
            <a:spLocks noGrp="1"/>
          </p:cNvSpPr>
          <p:nvPr>
            <p:ph type="pic" sz="quarter" idx="11" hasCustomPrompt="1"/>
          </p:nvPr>
        </p:nvSpPr>
        <p:spPr>
          <a:xfrm>
            <a:off x="7659754" y="740701"/>
            <a:ext cx="3745006" cy="2447925"/>
          </a:xfrm>
        </p:spPr>
        <p:txBody>
          <a:bodyPr/>
          <a:lstStyle>
            <a:lvl1pPr>
              <a:defRPr/>
            </a:lvl1pPr>
          </a:lstStyle>
          <a:p>
            <a:r>
              <a:rPr kumimoji="1" lang="en-US" altLang="ja-JP" dirty="0" smtClean="0"/>
              <a:t>Add Image</a:t>
            </a:r>
            <a:endParaRPr kumimoji="1" lang="ja-JP" altLang="en-US" dirty="0"/>
          </a:p>
        </p:txBody>
      </p:sp>
      <p:sp>
        <p:nvSpPr>
          <p:cNvPr id="12" name="タイトル 1"/>
          <p:cNvSpPr>
            <a:spLocks noGrp="1"/>
          </p:cNvSpPr>
          <p:nvPr>
            <p:ph type="title" hasCustomPrompt="1"/>
          </p:nvPr>
        </p:nvSpPr>
        <p:spPr>
          <a:xfrm>
            <a:off x="910974" y="4533123"/>
            <a:ext cx="10802137" cy="720080"/>
          </a:xfrm>
          <a:prstGeom prst="rect">
            <a:avLst/>
          </a:prstGeom>
        </p:spPr>
        <p:txBody>
          <a:bodyPr anchor="t">
            <a:normAutofit/>
          </a:bodyPr>
          <a:lstStyle>
            <a:lvl1pPr algn="l">
              <a:defRPr sz="4000" spc="400" baseline="0"/>
            </a:lvl1pPr>
          </a:lstStyle>
          <a:p>
            <a:r>
              <a:rPr kumimoji="1" lang="en-US" altLang="ja-JP" dirty="0" smtClean="0"/>
              <a:t>TEXT</a:t>
            </a:r>
            <a:endParaRPr kumimoji="1" lang="ja-JP" altLang="en-US" dirty="0"/>
          </a:p>
        </p:txBody>
      </p:sp>
      <p:grpSp>
        <p:nvGrpSpPr>
          <p:cNvPr id="2" name="グループ化 12"/>
          <p:cNvGrpSpPr/>
          <p:nvPr/>
        </p:nvGrpSpPr>
        <p:grpSpPr>
          <a:xfrm>
            <a:off x="574907" y="3861048"/>
            <a:ext cx="441088" cy="1152128"/>
            <a:chOff x="4012746" y="1615108"/>
            <a:chExt cx="661574" cy="1728192"/>
          </a:xfrm>
        </p:grpSpPr>
        <p:cxnSp>
          <p:nvCxnSpPr>
            <p:cNvPr id="14" name="直線コネクタ 13"/>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
        <p:nvSpPr>
          <p:cNvPr id="17" name="テキスト プレースホルダー 6"/>
          <p:cNvSpPr>
            <a:spLocks noGrp="1"/>
          </p:cNvSpPr>
          <p:nvPr>
            <p:ph type="body" sz="quarter" idx="16" hasCustomPrompt="1"/>
          </p:nvPr>
        </p:nvSpPr>
        <p:spPr>
          <a:xfrm>
            <a:off x="910974" y="5157192"/>
            <a:ext cx="10802137" cy="1296144"/>
          </a:xfrm>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sp>
        <p:nvSpPr>
          <p:cNvPr id="19" name="テキスト プレースホルダー 18"/>
          <p:cNvSpPr>
            <a:spLocks noGrp="1"/>
          </p:cNvSpPr>
          <p:nvPr>
            <p:ph type="body" sz="quarter" idx="17" hasCustomPrompt="1"/>
          </p:nvPr>
        </p:nvSpPr>
        <p:spPr>
          <a:xfrm>
            <a:off x="2975383" y="461129"/>
            <a:ext cx="5809511" cy="4087176"/>
          </a:xfrm>
          <a:blipFill>
            <a:blip r:embed="rId3"/>
            <a:stretch>
              <a:fillRect/>
            </a:stretch>
          </a:blipFill>
        </p:spPr>
        <p:txBody>
          <a:bodyPr/>
          <a:lstStyle/>
          <a:p>
            <a:pPr lvl="0"/>
            <a:r>
              <a:rPr kumimoji="1" lang="en-US" altLang="ja-JP" dirty="0" smtClean="0"/>
              <a:t> </a:t>
            </a:r>
            <a:endParaRPr kumimoji="1" lang="ja-JP" altLang="en-US" dirty="0"/>
          </a:p>
        </p:txBody>
      </p:sp>
      <p:sp>
        <p:nvSpPr>
          <p:cNvPr id="11" name="図プレースホルダー 8"/>
          <p:cNvSpPr>
            <a:spLocks noGrp="1"/>
          </p:cNvSpPr>
          <p:nvPr>
            <p:ph type="pic" sz="quarter" idx="12" hasCustomPrompt="1"/>
          </p:nvPr>
        </p:nvSpPr>
        <p:spPr>
          <a:xfrm>
            <a:off x="3613079" y="644691"/>
            <a:ext cx="4534119" cy="2880320"/>
          </a:xfrm>
        </p:spPr>
        <p:txBody>
          <a:bodyPr/>
          <a:lstStyle>
            <a:lvl1pPr>
              <a:defRPr/>
            </a:lvl1pPr>
          </a:lstStyle>
          <a:p>
            <a:r>
              <a:rPr kumimoji="1" lang="en-US" altLang="ja-JP" dirty="0" smtClean="0"/>
              <a:t>Add Image</a:t>
            </a:r>
          </a:p>
        </p:txBody>
      </p:sp>
    </p:spTree>
    <p:extLst>
      <p:ext uri="{BB962C8B-B14F-4D97-AF65-F5344CB8AC3E}">
        <p14:creationId xmlns="" xmlns:p14="http://schemas.microsoft.com/office/powerpoint/2010/main" val="3163253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par>
                          <p:cTn id="11" fill="hold">
                            <p:stCondLst>
                              <p:cond delay="500"/>
                            </p:stCondLst>
                            <p:childTnLst>
                              <p:par>
                                <p:cTn id="12" presetID="10" presetClass="entr" presetSubtype="0" fill="hold" grpId="0" nodeType="after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10" presetClass="entr" presetSubtype="0" fill="hold" nodeType="withEffect">
                                  <p:stCondLst>
                                    <p:cond delay="25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250"/>
                            </p:stCondLst>
                            <p:childTnLst>
                              <p:par>
                                <p:cTn id="19" presetID="10" presetClass="entr" presetSubtype="0" fill="hold" grpId="0" nodeType="afterEffect">
                                  <p:stCondLst>
                                    <p:cond delay="25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250"/>
                                  </p:stCondLst>
                                  <p:childTnLst>
                                    <p:set>
                                      <p:cBhvr>
                                        <p:cTn id="23" dur="1" fill="hold">
                                          <p:stCondLst>
                                            <p:cond delay="0"/>
                                          </p:stCondLst>
                                        </p:cTn>
                                        <p:tgtEl>
                                          <p:spTgt spid="19">
                                            <p:bg/>
                                          </p:spTgt>
                                        </p:tgtEl>
                                        <p:attrNameLst>
                                          <p:attrName>style.visibility</p:attrName>
                                        </p:attrNameLst>
                                      </p:cBhvr>
                                      <p:to>
                                        <p:strVal val="visible"/>
                                      </p:to>
                                    </p:set>
                                    <p:animEffect transition="in" filter="fade">
                                      <p:cBhvr>
                                        <p:cTn id="24" dur="500"/>
                                        <p:tgtEl>
                                          <p:spTgt spid="19">
                                            <p:bg/>
                                          </p:spTgt>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500"/>
                                        <p:tgtEl>
                                          <p:spTgt spid="19">
                                            <p:txEl>
                                              <p:pRg st="0" end="0"/>
                                            </p:txEl>
                                          </p:spTgt>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par>
                          <p:cTn id="32" fill="hold">
                            <p:stCondLst>
                              <p:cond delay="2500"/>
                            </p:stCondLst>
                            <p:childTnLst>
                              <p:par>
                                <p:cTn id="33" presetID="2" presetClass="entr" presetSubtype="8" decel="100000" fill="hold" grpId="0" nodeType="afterEffect">
                                  <p:stCondLst>
                                    <p:cond delay="0"/>
                                  </p:stCondLst>
                                  <p:iterate type="lt">
                                    <p:tmPct val="10000"/>
                                  </p:iterate>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0-#ppt_w/2"/>
                                          </p:val>
                                        </p:tav>
                                        <p:tav tm="100000">
                                          <p:val>
                                            <p:strVal val="#ppt_x"/>
                                          </p:val>
                                        </p:tav>
                                      </p:tavLst>
                                    </p:anim>
                                    <p:anim calcmode="lin" valueType="num">
                                      <p:cBhvr additive="base">
                                        <p:cTn id="36" dur="500" fill="hold"/>
                                        <p:tgtEl>
                                          <p:spTgt spid="12"/>
                                        </p:tgtEl>
                                        <p:attrNameLst>
                                          <p:attrName>ppt_y</p:attrName>
                                        </p:attrNameLst>
                                      </p:cBhvr>
                                      <p:tavLst>
                                        <p:tav tm="0">
                                          <p:val>
                                            <p:strVal val="#ppt_y"/>
                                          </p:val>
                                        </p:tav>
                                        <p:tav tm="100000">
                                          <p:val>
                                            <p:strVal val="#ppt_y"/>
                                          </p:val>
                                        </p:tav>
                                      </p:tavLst>
                                    </p:anim>
                                  </p:childTnLst>
                                </p:cTn>
                              </p:par>
                              <p:par>
                                <p:cTn id="37" presetID="10" presetClass="entr" presetSubtype="0" fill="hold" grpId="0" nodeType="withEffect">
                                  <p:stCondLst>
                                    <p:cond delay="500"/>
                                  </p:stCondLst>
                                  <p:childTnLst>
                                    <p:set>
                                      <p:cBhvr>
                                        <p:cTn id="38" dur="1" fill="hold">
                                          <p:stCondLst>
                                            <p:cond delay="0"/>
                                          </p:stCondLst>
                                        </p:cTn>
                                        <p:tgtEl>
                                          <p:spTgt spid="17">
                                            <p:txEl>
                                              <p:pRg st="0" end="0"/>
                                            </p:txEl>
                                          </p:spTgt>
                                        </p:tgtEl>
                                        <p:attrNameLst>
                                          <p:attrName>style.visibility</p:attrName>
                                        </p:attrNameLst>
                                      </p:cBhvr>
                                      <p:to>
                                        <p:strVal val="visible"/>
                                      </p:to>
                                    </p:set>
                                    <p:animEffect transition="in" filter="fade">
                                      <p:cBhvr>
                                        <p:cTn id="39" dur="500"/>
                                        <p:tgtEl>
                                          <p:spTgt spid="17">
                                            <p:txEl>
                                              <p:pRg st="0" end="0"/>
                                            </p:txEl>
                                          </p:spTgt>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7">
                                            <p:txEl>
                                              <p:pRg st="1" end="1"/>
                                            </p:txEl>
                                          </p:spTgt>
                                        </p:tgtEl>
                                        <p:attrNameLst>
                                          <p:attrName>style.visibility</p:attrName>
                                        </p:attrNameLst>
                                      </p:cBhvr>
                                      <p:to>
                                        <p:strVal val="visible"/>
                                      </p:to>
                                    </p:set>
                                    <p:animEffect transition="in" filter="fade">
                                      <p:cBhvr>
                                        <p:cTn id="42" dur="500"/>
                                        <p:tgtEl>
                                          <p:spTgt spid="1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p:bldP spid="17" grpId="0" build="allAtOnce">
        <p:tmplLst>
          <p:tmpl lvl="1">
            <p:tnLst>
              <p:par>
                <p:cTn presetID="10" presetClass="entr" presetSubtype="0" fill="hold" nodeType="withEffect">
                  <p:stCondLst>
                    <p:cond delay="50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9" grpId="0" build="p" animBg="1">
        <p:tmplLst>
          <p:tmpl>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 lvl="1">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11"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1_Minitors">
    <p:spTree>
      <p:nvGrpSpPr>
        <p:cNvPr id="1" name=""/>
        <p:cNvGrpSpPr/>
        <p:nvPr/>
      </p:nvGrpSpPr>
      <p:grpSpPr>
        <a:xfrm>
          <a:off x="0" y="0"/>
          <a:ext cx="0" cy="0"/>
          <a:chOff x="0" y="0"/>
          <a:chExt cx="0" cy="0"/>
        </a:xfrm>
      </p:grpSpPr>
      <p:sp>
        <p:nvSpPr>
          <p:cNvPr id="3" name="正方形/長方形 2"/>
          <p:cNvSpPr/>
          <p:nvPr/>
        </p:nvSpPr>
        <p:spPr>
          <a:xfrm>
            <a:off x="20247" y="3429000"/>
            <a:ext cx="12192000" cy="3429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pic>
        <p:nvPicPr>
          <p:cNvPr id="7" name="図 6"/>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2783344" y="340832"/>
            <a:ext cx="5712505" cy="3904259"/>
          </a:xfrm>
          <a:prstGeom prst="rect">
            <a:avLst/>
          </a:prstGeom>
        </p:spPr>
      </p:pic>
      <p:sp>
        <p:nvSpPr>
          <p:cNvPr id="10" name="図プレースホルダー 8"/>
          <p:cNvSpPr>
            <a:spLocks noGrp="1"/>
          </p:cNvSpPr>
          <p:nvPr>
            <p:ph type="pic" sz="quarter" idx="11" hasCustomPrompt="1"/>
          </p:nvPr>
        </p:nvSpPr>
        <p:spPr>
          <a:xfrm>
            <a:off x="3407468" y="509455"/>
            <a:ext cx="4464883" cy="2855713"/>
          </a:xfrm>
        </p:spPr>
        <p:txBody>
          <a:bodyPr/>
          <a:lstStyle>
            <a:lvl1pPr>
              <a:defRPr/>
            </a:lvl1pPr>
          </a:lstStyle>
          <a:p>
            <a:r>
              <a:rPr kumimoji="1" lang="en-US" altLang="ja-JP" dirty="0" smtClean="0"/>
              <a:t>Add Image</a:t>
            </a:r>
            <a:endParaRPr kumimoji="1" lang="ja-JP" altLang="en-US" dirty="0"/>
          </a:p>
        </p:txBody>
      </p:sp>
      <p:sp>
        <p:nvSpPr>
          <p:cNvPr id="12" name="タイトル 1"/>
          <p:cNvSpPr>
            <a:spLocks noGrp="1"/>
          </p:cNvSpPr>
          <p:nvPr>
            <p:ph type="title" hasCustomPrompt="1"/>
          </p:nvPr>
        </p:nvSpPr>
        <p:spPr>
          <a:xfrm>
            <a:off x="910974" y="4533123"/>
            <a:ext cx="10802137" cy="720080"/>
          </a:xfrm>
          <a:prstGeom prst="rect">
            <a:avLst/>
          </a:prstGeom>
        </p:spPr>
        <p:txBody>
          <a:bodyPr anchor="t">
            <a:normAutofit/>
          </a:bodyPr>
          <a:lstStyle>
            <a:lvl1pPr algn="l">
              <a:defRPr sz="4000" spc="400" baseline="0"/>
            </a:lvl1pPr>
          </a:lstStyle>
          <a:p>
            <a:r>
              <a:rPr kumimoji="1" lang="en-US" altLang="ja-JP" dirty="0" smtClean="0"/>
              <a:t>TEXT</a:t>
            </a:r>
            <a:endParaRPr kumimoji="1" lang="ja-JP" altLang="en-US" dirty="0"/>
          </a:p>
        </p:txBody>
      </p:sp>
      <p:grpSp>
        <p:nvGrpSpPr>
          <p:cNvPr id="5" name="グループ化 12"/>
          <p:cNvGrpSpPr/>
          <p:nvPr/>
        </p:nvGrpSpPr>
        <p:grpSpPr>
          <a:xfrm>
            <a:off x="574907" y="3861048"/>
            <a:ext cx="441088" cy="1152128"/>
            <a:chOff x="4012746" y="1615108"/>
            <a:chExt cx="661574" cy="1728192"/>
          </a:xfrm>
        </p:grpSpPr>
        <p:cxnSp>
          <p:nvCxnSpPr>
            <p:cNvPr id="14" name="直線コネクタ 13"/>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
        <p:nvSpPr>
          <p:cNvPr id="17" name="テキスト プレースホルダー 6"/>
          <p:cNvSpPr>
            <a:spLocks noGrp="1"/>
          </p:cNvSpPr>
          <p:nvPr>
            <p:ph type="body" sz="quarter" idx="16" hasCustomPrompt="1"/>
          </p:nvPr>
        </p:nvSpPr>
        <p:spPr>
          <a:xfrm>
            <a:off x="910974" y="5157192"/>
            <a:ext cx="10802137" cy="1296144"/>
          </a:xfrm>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pic>
        <p:nvPicPr>
          <p:cNvPr id="2" name="図 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1919174" y="1592560"/>
            <a:ext cx="1208328" cy="2508515"/>
          </a:xfrm>
          <a:prstGeom prst="rect">
            <a:avLst/>
          </a:prstGeom>
        </p:spPr>
      </p:pic>
      <p:pic>
        <p:nvPicPr>
          <p:cNvPr id="4" name="図 3"/>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8304437" y="741386"/>
            <a:ext cx="2371469" cy="3352800"/>
          </a:xfrm>
          <a:prstGeom prst="rect">
            <a:avLst/>
          </a:prstGeom>
        </p:spPr>
      </p:pic>
      <p:sp>
        <p:nvSpPr>
          <p:cNvPr id="18" name="図プレースホルダー 8"/>
          <p:cNvSpPr>
            <a:spLocks noGrp="1"/>
          </p:cNvSpPr>
          <p:nvPr>
            <p:ph type="pic" sz="quarter" idx="17" hasCustomPrompt="1"/>
          </p:nvPr>
        </p:nvSpPr>
        <p:spPr>
          <a:xfrm>
            <a:off x="2015192" y="1917437"/>
            <a:ext cx="1008199" cy="1847601"/>
          </a:xfrm>
        </p:spPr>
        <p:txBody>
          <a:bodyPr/>
          <a:lstStyle>
            <a:lvl1pPr>
              <a:defRPr/>
            </a:lvl1pPr>
          </a:lstStyle>
          <a:p>
            <a:r>
              <a:rPr kumimoji="1" lang="en-US" altLang="ja-JP" dirty="0" smtClean="0"/>
              <a:t>Add Image</a:t>
            </a:r>
            <a:endParaRPr kumimoji="1" lang="ja-JP" altLang="en-US" dirty="0"/>
          </a:p>
        </p:txBody>
      </p:sp>
      <p:sp>
        <p:nvSpPr>
          <p:cNvPr id="20" name="図プレースホルダー 8"/>
          <p:cNvSpPr>
            <a:spLocks noGrp="1"/>
          </p:cNvSpPr>
          <p:nvPr>
            <p:ph type="pic" sz="quarter" idx="18" hasCustomPrompt="1"/>
          </p:nvPr>
        </p:nvSpPr>
        <p:spPr>
          <a:xfrm>
            <a:off x="8482083" y="1076739"/>
            <a:ext cx="2016175" cy="2688299"/>
          </a:xfrm>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1113490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par>
                          <p:cTn id="11" fill="hold">
                            <p:stCondLst>
                              <p:cond delay="750"/>
                            </p:stCondLst>
                            <p:childTnLst>
                              <p:par>
                                <p:cTn id="12" presetID="10" presetClass="entr" presetSubtype="0" fill="hold" grpId="0" nodeType="after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10" presetClass="entr" presetSubtype="0" fill="hold" nodeType="withEffect">
                                  <p:stCondLst>
                                    <p:cond delay="25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25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25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par>
                          <p:cTn id="25" fill="hold">
                            <p:stCondLst>
                              <p:cond delay="2250"/>
                            </p:stCondLst>
                            <p:childTnLst>
                              <p:par>
                                <p:cTn id="26" presetID="10" presetClass="entr" presetSubtype="0" fill="hold" nodeType="afterEffect">
                                  <p:stCondLst>
                                    <p:cond delay="25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par>
                          <p:cTn id="29" fill="hold">
                            <p:stCondLst>
                              <p:cond delay="3000"/>
                            </p:stCondLst>
                            <p:childTnLst>
                              <p:par>
                                <p:cTn id="30" presetID="2" presetClass="entr" presetSubtype="8" decel="100000" fill="hold" grpId="0" nodeType="afterEffect">
                                  <p:stCondLst>
                                    <p:cond delay="0"/>
                                  </p:stCondLst>
                                  <p:iterate type="lt">
                                    <p:tmPct val="10000"/>
                                  </p:iterate>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0-#ppt_w/2"/>
                                          </p:val>
                                        </p:tav>
                                        <p:tav tm="100000">
                                          <p:val>
                                            <p:strVal val="#ppt_x"/>
                                          </p:val>
                                        </p:tav>
                                      </p:tavLst>
                                    </p:anim>
                                    <p:anim calcmode="lin" valueType="num">
                                      <p:cBhvr additive="base">
                                        <p:cTn id="33" dur="500" fill="hold"/>
                                        <p:tgtEl>
                                          <p:spTgt spid="12"/>
                                        </p:tgtEl>
                                        <p:attrNameLst>
                                          <p:attrName>ppt_y</p:attrName>
                                        </p:attrNameLst>
                                      </p:cBhvr>
                                      <p:tavLst>
                                        <p:tav tm="0">
                                          <p:val>
                                            <p:strVal val="#ppt_y"/>
                                          </p:val>
                                        </p:tav>
                                        <p:tav tm="100000">
                                          <p:val>
                                            <p:strVal val="#ppt_y"/>
                                          </p:val>
                                        </p:tav>
                                      </p:tavLst>
                                    </p:anim>
                                  </p:childTnLst>
                                </p:cTn>
                              </p:par>
                              <p:par>
                                <p:cTn id="34" presetID="10" presetClass="entr" presetSubtype="0" fill="hold" grpId="0" nodeType="withEffect">
                                  <p:stCondLst>
                                    <p:cond delay="500"/>
                                  </p:stCondLst>
                                  <p:childTnLst>
                                    <p:set>
                                      <p:cBhvr>
                                        <p:cTn id="35" dur="1" fill="hold">
                                          <p:stCondLst>
                                            <p:cond delay="0"/>
                                          </p:stCondLst>
                                        </p:cTn>
                                        <p:tgtEl>
                                          <p:spTgt spid="17">
                                            <p:txEl>
                                              <p:pRg st="0" end="0"/>
                                            </p:txEl>
                                          </p:spTgt>
                                        </p:tgtEl>
                                        <p:attrNameLst>
                                          <p:attrName>style.visibility</p:attrName>
                                        </p:attrNameLst>
                                      </p:cBhvr>
                                      <p:to>
                                        <p:strVal val="visible"/>
                                      </p:to>
                                    </p:set>
                                    <p:animEffect transition="in" filter="fade">
                                      <p:cBhvr>
                                        <p:cTn id="36" dur="500"/>
                                        <p:tgtEl>
                                          <p:spTgt spid="17">
                                            <p:txEl>
                                              <p:pRg st="0" end="0"/>
                                            </p:txEl>
                                          </p:spTgt>
                                        </p:tgtEl>
                                      </p:cBhvr>
                                    </p:animEffect>
                                  </p:childTnLst>
                                </p:cTn>
                              </p:par>
                              <p:par>
                                <p:cTn id="37" presetID="10" presetClass="entr" presetSubtype="0" fill="hold" grpId="0" nodeType="withEffect">
                                  <p:stCondLst>
                                    <p:cond delay="500"/>
                                  </p:stCondLst>
                                  <p:childTnLst>
                                    <p:set>
                                      <p:cBhvr>
                                        <p:cTn id="38" dur="1" fill="hold">
                                          <p:stCondLst>
                                            <p:cond delay="0"/>
                                          </p:stCondLst>
                                        </p:cTn>
                                        <p:tgtEl>
                                          <p:spTgt spid="17">
                                            <p:txEl>
                                              <p:pRg st="1" end="1"/>
                                            </p:txEl>
                                          </p:spTgt>
                                        </p:tgtEl>
                                        <p:attrNameLst>
                                          <p:attrName>style.visibility</p:attrName>
                                        </p:attrNameLst>
                                      </p:cBhvr>
                                      <p:to>
                                        <p:strVal val="visible"/>
                                      </p:to>
                                    </p:set>
                                    <p:animEffect transition="in" filter="fade">
                                      <p:cBhvr>
                                        <p:cTn id="39" dur="500"/>
                                        <p:tgtEl>
                                          <p:spTgt spid="1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7" grpId="0" build="allAtOnce">
        <p:tmplLst>
          <p:tmpl lvl="1">
            <p:tnLst>
              <p:par>
                <p:cTn presetID="10" presetClass="entr" presetSubtype="0" fill="hold" nodeType="withEffect">
                  <p:stCondLst>
                    <p:cond delay="50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p:bldP spid="20"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Wide Image">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1"/>
            <a:ext cx="12192000" cy="4293095"/>
          </a:xfrm>
        </p:spPr>
        <p:txBody>
          <a:bodyPr/>
          <a:lstStyle>
            <a:lvl1pPr>
              <a:defRPr/>
            </a:lvl1pPr>
          </a:lstStyle>
          <a:p>
            <a:r>
              <a:rPr kumimoji="1" lang="en-US" altLang="ja-JP" dirty="0" smtClean="0"/>
              <a:t>Add Image</a:t>
            </a:r>
            <a:endParaRPr kumimoji="1" lang="ja-JP" altLang="en-US" dirty="0"/>
          </a:p>
        </p:txBody>
      </p:sp>
      <p:sp>
        <p:nvSpPr>
          <p:cNvPr id="5" name="タイトル 1"/>
          <p:cNvSpPr>
            <a:spLocks noGrp="1"/>
          </p:cNvSpPr>
          <p:nvPr>
            <p:ph type="title" hasCustomPrompt="1"/>
          </p:nvPr>
        </p:nvSpPr>
        <p:spPr>
          <a:xfrm>
            <a:off x="910974" y="5157192"/>
            <a:ext cx="10802137" cy="720080"/>
          </a:xfrm>
          <a:prstGeom prst="rect">
            <a:avLst/>
          </a:prstGeom>
        </p:spPr>
        <p:txBody>
          <a:bodyPr anchor="t">
            <a:normAutofit/>
          </a:bodyPr>
          <a:lstStyle>
            <a:lvl1pPr algn="l">
              <a:defRPr sz="4000" spc="400" baseline="0"/>
            </a:lvl1pPr>
          </a:lstStyle>
          <a:p>
            <a:r>
              <a:rPr kumimoji="1" lang="en-US" altLang="ja-JP" dirty="0" smtClean="0"/>
              <a:t>TEXT</a:t>
            </a:r>
            <a:endParaRPr kumimoji="1" lang="ja-JP" altLang="en-US" dirty="0"/>
          </a:p>
        </p:txBody>
      </p:sp>
      <p:grpSp>
        <p:nvGrpSpPr>
          <p:cNvPr id="2" name="グループ化 5"/>
          <p:cNvGrpSpPr/>
          <p:nvPr/>
        </p:nvGrpSpPr>
        <p:grpSpPr>
          <a:xfrm>
            <a:off x="574907" y="4485117"/>
            <a:ext cx="441088" cy="1152128"/>
            <a:chOff x="4012746" y="1615108"/>
            <a:chExt cx="661574" cy="1728192"/>
          </a:xfrm>
        </p:grpSpPr>
        <p:cxnSp>
          <p:nvCxnSpPr>
            <p:cNvPr id="7" name="直線コネクタ 6"/>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直線コネクタ 7"/>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直線コネクタ 8"/>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 name="テキスト プレースホルダー 6"/>
          <p:cNvSpPr>
            <a:spLocks noGrp="1"/>
          </p:cNvSpPr>
          <p:nvPr>
            <p:ph type="body" sz="quarter" idx="16" hasCustomPrompt="1"/>
          </p:nvPr>
        </p:nvSpPr>
        <p:spPr>
          <a:xfrm>
            <a:off x="910974" y="5781261"/>
            <a:ext cx="10802137" cy="816091"/>
          </a:xfrm>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spTree>
    <p:extLst>
      <p:ext uri="{BB962C8B-B14F-4D97-AF65-F5344CB8AC3E}">
        <p14:creationId xmlns="" xmlns:p14="http://schemas.microsoft.com/office/powerpoint/2010/main" val="3309407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750"/>
                            </p:stCondLst>
                            <p:childTnLst>
                              <p:par>
                                <p:cTn id="9" presetID="10" presetClass="entr" presetSubtype="0" fill="hold" nodeType="afterEffect">
                                  <p:stCondLst>
                                    <p:cond delay="25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8" decel="10000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250"/>
                                  </p:st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fade">
                                      <p:cBhvr>
                                        <p:cTn id="19" dur="500"/>
                                        <p:tgtEl>
                                          <p:spTgt spid="10">
                                            <p:txEl>
                                              <p:pRg st="0" end="0"/>
                                            </p:txEl>
                                          </p:spTgt>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10">
                                            <p:txEl>
                                              <p:pRg st="1" end="1"/>
                                            </p:txEl>
                                          </p:spTgt>
                                        </p:tgtEl>
                                        <p:attrNameLst>
                                          <p:attrName>style.visibility</p:attrName>
                                        </p:attrNameLst>
                                      </p:cBhvr>
                                      <p:to>
                                        <p:strVal val="visible"/>
                                      </p:to>
                                    </p:set>
                                    <p:animEffect transition="in" filter="fade">
                                      <p:cBhvr>
                                        <p:cTn id="22" dur="5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build="allAtOnce">
        <p:tmplLst>
          <p:tmpl lvl="1">
            <p:tnLst>
              <p:par>
                <p:cTn presetID="10" presetClass="entr" presetSubtype="0" fill="hold" nodeType="withEffect">
                  <p:stCondLst>
                    <p:cond delay="250"/>
                  </p:st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childTnLst>
                </p:cTn>
              </p:par>
            </p:tnLst>
          </p:tmpl>
        </p:tmplLst>
      </p:bldP>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Half Image">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1"/>
            <a:ext cx="6095471" cy="6857999"/>
          </a:xfrm>
        </p:spPr>
        <p:txBody>
          <a:bodyPr/>
          <a:lstStyle>
            <a:lvl1pPr>
              <a:defRPr/>
            </a:lvl1pPr>
          </a:lstStyle>
          <a:p>
            <a:r>
              <a:rPr kumimoji="1" lang="en-US" altLang="ja-JP" dirty="0" smtClean="0"/>
              <a:t>Add Image</a:t>
            </a:r>
            <a:endParaRPr kumimoji="1" lang="ja-JP" altLang="en-US" dirty="0"/>
          </a:p>
        </p:txBody>
      </p:sp>
      <p:sp>
        <p:nvSpPr>
          <p:cNvPr id="5" name="タイトル 1"/>
          <p:cNvSpPr>
            <a:spLocks noGrp="1"/>
          </p:cNvSpPr>
          <p:nvPr>
            <p:ph type="title" hasCustomPrompt="1"/>
          </p:nvPr>
        </p:nvSpPr>
        <p:spPr>
          <a:xfrm>
            <a:off x="6672114" y="2537161"/>
            <a:ext cx="5089007" cy="720080"/>
          </a:xfrm>
          <a:prstGeom prst="rect">
            <a:avLst/>
          </a:prstGeom>
        </p:spPr>
        <p:txBody>
          <a:bodyPr anchor="t">
            <a:normAutofit/>
          </a:bodyPr>
          <a:lstStyle>
            <a:lvl1pPr algn="l">
              <a:defRPr sz="4000" spc="400" baseline="0"/>
            </a:lvl1pPr>
          </a:lstStyle>
          <a:p>
            <a:r>
              <a:rPr kumimoji="1" lang="en-US" altLang="ja-JP" dirty="0" smtClean="0"/>
              <a:t>TEXT</a:t>
            </a:r>
            <a:endParaRPr kumimoji="1" lang="ja-JP" altLang="en-US" dirty="0"/>
          </a:p>
        </p:txBody>
      </p:sp>
      <p:grpSp>
        <p:nvGrpSpPr>
          <p:cNvPr id="2" name="グループ化 5"/>
          <p:cNvGrpSpPr/>
          <p:nvPr/>
        </p:nvGrpSpPr>
        <p:grpSpPr>
          <a:xfrm>
            <a:off x="6336047" y="1865087"/>
            <a:ext cx="441088" cy="1152128"/>
            <a:chOff x="4012746" y="1615108"/>
            <a:chExt cx="661574" cy="1728192"/>
          </a:xfrm>
        </p:grpSpPr>
        <p:cxnSp>
          <p:nvCxnSpPr>
            <p:cNvPr id="7" name="直線コネクタ 6"/>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直線コネクタ 7"/>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直線コネクタ 8"/>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 name="テキスト プレースホルダー 6"/>
          <p:cNvSpPr>
            <a:spLocks noGrp="1"/>
          </p:cNvSpPr>
          <p:nvPr>
            <p:ph type="body" sz="quarter" idx="16" hasCustomPrompt="1"/>
          </p:nvPr>
        </p:nvSpPr>
        <p:spPr>
          <a:xfrm>
            <a:off x="6672114" y="3161231"/>
            <a:ext cx="5089007" cy="1296144"/>
          </a:xfrm>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spTree>
    <p:extLst>
      <p:ext uri="{BB962C8B-B14F-4D97-AF65-F5344CB8AC3E}">
        <p14:creationId xmlns="" xmlns:p14="http://schemas.microsoft.com/office/powerpoint/2010/main" val="2125925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750"/>
                            </p:stCondLst>
                            <p:childTnLst>
                              <p:par>
                                <p:cTn id="9" presetID="10" presetClass="entr" presetSubtype="0" fill="hold" nodeType="afterEffect">
                                  <p:stCondLst>
                                    <p:cond delay="25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500"/>
                            </p:stCondLst>
                            <p:childTnLst>
                              <p:par>
                                <p:cTn id="13" presetID="2" presetClass="entr" presetSubtype="8" decel="10000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250"/>
                                  </p:st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fade">
                                      <p:cBhvr>
                                        <p:cTn id="19" dur="500"/>
                                        <p:tgtEl>
                                          <p:spTgt spid="10">
                                            <p:txEl>
                                              <p:pRg st="0" end="0"/>
                                            </p:txEl>
                                          </p:spTgt>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10">
                                            <p:txEl>
                                              <p:pRg st="1" end="1"/>
                                            </p:txEl>
                                          </p:spTgt>
                                        </p:tgtEl>
                                        <p:attrNameLst>
                                          <p:attrName>style.visibility</p:attrName>
                                        </p:attrNameLst>
                                      </p:cBhvr>
                                      <p:to>
                                        <p:strVal val="visible"/>
                                      </p:to>
                                    </p:set>
                                    <p:animEffect transition="in" filter="fade">
                                      <p:cBhvr>
                                        <p:cTn id="22" dur="5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build="allAtOnce">
        <p:tmplLst>
          <p:tmpl lvl="1">
            <p:tnLst>
              <p:par>
                <p:cTn presetID="10" presetClass="entr" presetSubtype="0" fill="hold" nodeType="withEffect">
                  <p:stCondLst>
                    <p:cond delay="250"/>
                  </p:st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childTnLst>
                </p:cTn>
              </p:par>
            </p:tnLst>
          </p:tmpl>
        </p:tmplLst>
      </p:bldP>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Fullscreen Image">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1"/>
            <a:ext cx="12192000" cy="6857999"/>
          </a:xfrm>
        </p:spPr>
        <p:txBody>
          <a:bodyPr/>
          <a:lstStyle>
            <a:lvl1pPr>
              <a:defRPr/>
            </a:lvl1pPr>
          </a:lstStyle>
          <a:p>
            <a:r>
              <a:rPr kumimoji="1" lang="en-US" altLang="ja-JP" dirty="0" smtClean="0"/>
              <a:t>Add Image</a:t>
            </a:r>
            <a:endParaRPr kumimoji="1" lang="ja-JP" altLang="en-US" dirty="0"/>
          </a:p>
        </p:txBody>
      </p:sp>
      <p:sp>
        <p:nvSpPr>
          <p:cNvPr id="4" name="タイトル 1"/>
          <p:cNvSpPr>
            <a:spLocks noGrp="1"/>
          </p:cNvSpPr>
          <p:nvPr>
            <p:ph type="title" hasCustomPrompt="1"/>
          </p:nvPr>
        </p:nvSpPr>
        <p:spPr>
          <a:xfrm>
            <a:off x="670926" y="4581128"/>
            <a:ext cx="10802137" cy="720080"/>
          </a:xfrm>
          <a:prstGeom prst="rect">
            <a:avLst/>
          </a:prstGeom>
        </p:spPr>
        <p:txBody>
          <a:bodyPr anchor="t">
            <a:normAutofit/>
          </a:bodyPr>
          <a:lstStyle>
            <a:lvl1pPr algn="ctr">
              <a:defRPr sz="4000" spc="400" baseline="0"/>
            </a:lvl1pPr>
          </a:lstStyle>
          <a:p>
            <a:r>
              <a:rPr kumimoji="1" lang="en-US" altLang="ja-JP" dirty="0" smtClean="0"/>
              <a:t>TEXT</a:t>
            </a:r>
            <a:endParaRPr kumimoji="1" lang="ja-JP" altLang="en-US" dirty="0"/>
          </a:p>
        </p:txBody>
      </p:sp>
      <p:sp>
        <p:nvSpPr>
          <p:cNvPr id="5" name="テキスト プレースホルダー 6"/>
          <p:cNvSpPr>
            <a:spLocks noGrp="1"/>
          </p:cNvSpPr>
          <p:nvPr>
            <p:ph type="body" sz="quarter" idx="16" hasCustomPrompt="1"/>
          </p:nvPr>
        </p:nvSpPr>
        <p:spPr>
          <a:xfrm>
            <a:off x="670926" y="5205197"/>
            <a:ext cx="10802137" cy="1296144"/>
          </a:xfrm>
        </p:spPr>
        <p:txBody>
          <a:bodyPr anchor="t">
            <a:noAutofit/>
          </a:bodyPr>
          <a:lstStyle>
            <a:lvl1pPr algn="ctr">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spTree>
    <p:extLst>
      <p:ext uri="{BB962C8B-B14F-4D97-AF65-F5344CB8AC3E}">
        <p14:creationId xmlns="" xmlns:p14="http://schemas.microsoft.com/office/powerpoint/2010/main" val="1957966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75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25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fade">
                                      <p:cBhvr>
                                        <p:cTn id="15" dur="500"/>
                                        <p:tgtEl>
                                          <p:spTgt spid="5">
                                            <p:txEl>
                                              <p:pRg st="0" end="0"/>
                                            </p:txEl>
                                          </p:spTgt>
                                        </p:tgtEl>
                                      </p:cBhvr>
                                    </p:animEffect>
                                  </p:childTnLst>
                                </p:cTn>
                              </p:par>
                              <p:par>
                                <p:cTn id="16" presetID="10" presetClass="entr" presetSubtype="0" fill="hold" grpId="0" nodeType="withEffect">
                                  <p:stCondLst>
                                    <p:cond delay="250"/>
                                  </p:stCondLst>
                                  <p:childTnLst>
                                    <p:set>
                                      <p:cBhvr>
                                        <p:cTn id="17" dur="1" fill="hold">
                                          <p:stCondLst>
                                            <p:cond delay="0"/>
                                          </p:stCondLst>
                                        </p:cTn>
                                        <p:tgtEl>
                                          <p:spTgt spid="5">
                                            <p:txEl>
                                              <p:pRg st="1" end="1"/>
                                            </p:txEl>
                                          </p:spTgt>
                                        </p:tgtEl>
                                        <p:attrNameLst>
                                          <p:attrName>style.visibility</p:attrName>
                                        </p:attrNameLst>
                                      </p:cBhvr>
                                      <p:to>
                                        <p:strVal val="visible"/>
                                      </p:to>
                                    </p:set>
                                    <p:animEffect transition="in" filter="fade">
                                      <p:cBhvr>
                                        <p:cTn id="1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build="allAtOnce">
        <p:tmplLst>
          <p:tmpl lvl="1">
            <p:tnLst>
              <p:par>
                <p:cTn presetID="10" presetClass="entr" presetSubtype="0" fill="hold" nodeType="withEffect">
                  <p:stCondLst>
                    <p:cond delay="25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DE4B4B7F-C9EB-44CB-9C5A-C575CB89B20B}"/>
              </a:ext>
            </a:extLst>
          </p:cNvPr>
          <p:cNvSpPr>
            <a:spLocks noGrp="1"/>
          </p:cNvSpPr>
          <p:nvPr>
            <p:ph type="dt" sz="half" idx="10"/>
          </p:nvPr>
        </p:nvSpPr>
        <p:spPr>
          <a:xfrm>
            <a:off x="838200" y="6356350"/>
            <a:ext cx="2743200" cy="365125"/>
          </a:xfrm>
          <a:prstGeom prst="rect">
            <a:avLst/>
          </a:prstGeom>
        </p:spPr>
        <p:txBody>
          <a:bodyPr/>
          <a:lstStyle/>
          <a:p>
            <a:fld id="{DCB4B745-4458-4710-BCF8-CA513F9A0C46}" type="datetimeFigureOut">
              <a:rPr lang="en-US" smtClean="0"/>
              <a:pPr/>
              <a:t>7/4/2018</a:t>
            </a:fld>
            <a:endParaRPr lang="en-US"/>
          </a:p>
        </p:txBody>
      </p:sp>
      <p:sp>
        <p:nvSpPr>
          <p:cNvPr id="3" name="Footer Placeholder 2">
            <a:extLst>
              <a:ext uri="{FF2B5EF4-FFF2-40B4-BE49-F238E27FC236}">
                <a16:creationId xmlns="" xmlns:a16="http://schemas.microsoft.com/office/drawing/2014/main" id="{25CB467C-FDA1-4F85-814E-B96B3D11DDC1}"/>
              </a:ext>
            </a:extLst>
          </p:cNvPr>
          <p:cNvSpPr>
            <a:spLocks noGrp="1"/>
          </p:cNvSpPr>
          <p:nvPr>
            <p:ph type="ftr" sz="quarter" idx="11"/>
          </p:nvPr>
        </p:nvSpPr>
        <p:spPr>
          <a:xfrm>
            <a:off x="7005935" y="6309239"/>
            <a:ext cx="3860800" cy="365125"/>
          </a:xfrm>
          <a:prstGeom prst="rect">
            <a:avLst/>
          </a:prstGeom>
        </p:spPr>
        <p:txBody>
          <a:bodyPr/>
          <a:lstStyle/>
          <a:p>
            <a:endParaRPr lang="en-US"/>
          </a:p>
        </p:txBody>
      </p:sp>
      <p:sp>
        <p:nvSpPr>
          <p:cNvPr id="4" name="Slide Number Placeholder 3">
            <a:extLst>
              <a:ext uri="{FF2B5EF4-FFF2-40B4-BE49-F238E27FC236}">
                <a16:creationId xmlns="" xmlns:a16="http://schemas.microsoft.com/office/drawing/2014/main" id="{FE14E0C2-576B-4D58-9F52-D78326DCB9D1}"/>
              </a:ext>
            </a:extLst>
          </p:cNvPr>
          <p:cNvSpPr>
            <a:spLocks noGrp="1"/>
          </p:cNvSpPr>
          <p:nvPr>
            <p:ph type="sldNum" sz="quarter" idx="12"/>
          </p:nvPr>
        </p:nvSpPr>
        <p:spPr>
          <a:xfrm>
            <a:off x="11435106" y="6288526"/>
            <a:ext cx="720142" cy="365125"/>
          </a:xfrm>
          <a:prstGeom prst="rect">
            <a:avLst/>
          </a:prstGeom>
        </p:spPr>
        <p:txBody>
          <a:body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103974531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Tree>
    <p:extLst>
      <p:ext uri="{BB962C8B-B14F-4D97-AF65-F5344CB8AC3E}">
        <p14:creationId xmlns="" xmlns:p14="http://schemas.microsoft.com/office/powerpoint/2010/main" val="373004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 Column">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790952" y="2612909"/>
            <a:ext cx="10610099" cy="576064"/>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2" y="3236981"/>
            <a:ext cx="10610099" cy="1392155"/>
          </a:xfrm>
        </p:spPr>
        <p:txBody>
          <a:bodyPr>
            <a:noAutofit/>
          </a:bodyPr>
          <a:lstStyle>
            <a:lvl1pPr algn="ctr">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285719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fade">
                                      <p:cBhvr>
                                        <p:cTn id="15"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790950" y="2612909"/>
            <a:ext cx="4872964"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0" y="3236981"/>
            <a:ext cx="4872964" cy="1392155"/>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9" name="テキスト プレースホルダー 6"/>
          <p:cNvSpPr>
            <a:spLocks noGrp="1"/>
          </p:cNvSpPr>
          <p:nvPr>
            <p:ph type="body" sz="quarter" idx="15" hasCustomPrompt="1"/>
          </p:nvPr>
        </p:nvSpPr>
        <p:spPr>
          <a:xfrm>
            <a:off x="6504081" y="2612909"/>
            <a:ext cx="4872964"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0" name="テキスト プレースホルダー 6"/>
          <p:cNvSpPr>
            <a:spLocks noGrp="1"/>
          </p:cNvSpPr>
          <p:nvPr>
            <p:ph type="body" sz="quarter" idx="16" hasCustomPrompt="1"/>
          </p:nvPr>
        </p:nvSpPr>
        <p:spPr>
          <a:xfrm>
            <a:off x="6504081" y="3236981"/>
            <a:ext cx="4872964" cy="1392155"/>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2818666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fade">
                                      <p:cBhvr>
                                        <p:cTn id="15" dur="500"/>
                                        <p:tgtEl>
                                          <p:spTgt spid="8">
                                            <p:txEl>
                                              <p:pRg st="0" end="0"/>
                                            </p:txEl>
                                          </p:spTgt>
                                        </p:tgtEl>
                                      </p:cBhvr>
                                    </p:animEffect>
                                  </p:childTnLst>
                                </p:cTn>
                              </p:par>
                            </p:childTnLst>
                          </p:cTn>
                        </p:par>
                        <p:par>
                          <p:cTn id="16" fill="hold">
                            <p:stCondLst>
                              <p:cond delay="2000"/>
                            </p:stCondLst>
                            <p:childTnLst>
                              <p:par>
                                <p:cTn id="17" presetID="10" presetClass="entr" presetSubtype="0" fill="hold" grpId="0" nodeType="afterEffect">
                                  <p:stCondLst>
                                    <p:cond delay="250"/>
                                  </p:stCondLst>
                                  <p:childTnLst>
                                    <p:set>
                                      <p:cBhvr>
                                        <p:cTn id="18" dur="1" fill="hold">
                                          <p:stCondLst>
                                            <p:cond delay="0"/>
                                          </p:stCondLst>
                                        </p:cTn>
                                        <p:tgtEl>
                                          <p:spTgt spid="9">
                                            <p:txEl>
                                              <p:pRg st="0" end="0"/>
                                            </p:txEl>
                                          </p:spTgt>
                                        </p:tgtEl>
                                        <p:attrNameLst>
                                          <p:attrName>style.visibility</p:attrName>
                                        </p:attrNameLst>
                                      </p:cBhvr>
                                      <p:to>
                                        <p:strVal val="visible"/>
                                      </p:to>
                                    </p:set>
                                    <p:animEffect transition="in" filter="fade">
                                      <p:cBhvr>
                                        <p:cTn id="19" dur="500"/>
                                        <p:tgtEl>
                                          <p:spTgt spid="9">
                                            <p:txEl>
                                              <p:pRg st="0" end="0"/>
                                            </p:txEl>
                                          </p:spTgt>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Effect transition="in" filter="fade">
                                      <p:cBhvr>
                                        <p:cTn id="2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9" grpId="0" build="p">
        <p:tmplLst>
          <p:tmpl lvl="1">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0" grpId="0" build="allAtOnce"/>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4 Icons and Items">
    <p:spTree>
      <p:nvGrpSpPr>
        <p:cNvPr id="1" name=""/>
        <p:cNvGrpSpPr/>
        <p:nvPr/>
      </p:nvGrpSpPr>
      <p:grpSpPr>
        <a:xfrm>
          <a:off x="0" y="0"/>
          <a:ext cx="0" cy="0"/>
          <a:chOff x="0" y="0"/>
          <a:chExt cx="0" cy="0"/>
        </a:xfrm>
      </p:grpSpPr>
      <p:sp>
        <p:nvSpPr>
          <p:cNvPr id="53" name="円/楕円 52"/>
          <p:cNvSpPr/>
          <p:nvPr/>
        </p:nvSpPr>
        <p:spPr>
          <a:xfrm>
            <a:off x="4051237" y="2022707"/>
            <a:ext cx="1578183" cy="157804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53"/>
          <p:cNvSpPr/>
          <p:nvPr/>
        </p:nvSpPr>
        <p:spPr>
          <a:xfrm>
            <a:off x="6671177" y="2022706"/>
            <a:ext cx="1578183" cy="157804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円/楕円 54"/>
          <p:cNvSpPr/>
          <p:nvPr/>
        </p:nvSpPr>
        <p:spPr>
          <a:xfrm>
            <a:off x="9291117" y="2022706"/>
            <a:ext cx="1578183" cy="157804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円/楕円 55"/>
          <p:cNvSpPr/>
          <p:nvPr/>
        </p:nvSpPr>
        <p:spPr>
          <a:xfrm>
            <a:off x="1429401" y="2022705"/>
            <a:ext cx="1578183" cy="157804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8"/>
          <p:cNvSpPr/>
          <p:nvPr/>
        </p:nvSpPr>
        <p:spPr>
          <a:xfrm>
            <a:off x="3949628" y="1954974"/>
            <a:ext cx="1578183" cy="1578046"/>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6569568" y="1954973"/>
            <a:ext cx="1578183" cy="1578046"/>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1" name="円/楕円 50"/>
          <p:cNvSpPr/>
          <p:nvPr/>
        </p:nvSpPr>
        <p:spPr>
          <a:xfrm>
            <a:off x="9189508" y="1954972"/>
            <a:ext cx="1578183" cy="1578046"/>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2" name="円/楕円 51"/>
          <p:cNvSpPr/>
          <p:nvPr/>
        </p:nvSpPr>
        <p:spPr>
          <a:xfrm>
            <a:off x="1327792" y="1954972"/>
            <a:ext cx="1578183" cy="1578046"/>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3996939" y="1988842"/>
            <a:ext cx="1578183" cy="15780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6616879" y="1988842"/>
            <a:ext cx="1578183" cy="15780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円/楕円 12"/>
          <p:cNvSpPr/>
          <p:nvPr/>
        </p:nvSpPr>
        <p:spPr>
          <a:xfrm>
            <a:off x="9236819" y="1988841"/>
            <a:ext cx="1578183" cy="15780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375103" y="1988840"/>
            <a:ext cx="1578183" cy="15780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図プレースホルダー 12"/>
          <p:cNvSpPr>
            <a:spLocks noGrp="1"/>
          </p:cNvSpPr>
          <p:nvPr>
            <p:ph type="pic" sz="quarter" idx="17" hasCustomPrompt="1"/>
          </p:nvPr>
        </p:nvSpPr>
        <p:spPr>
          <a:xfrm>
            <a:off x="4503319" y="2495179"/>
            <a:ext cx="565421" cy="565372"/>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7123260" y="2495178"/>
            <a:ext cx="565421" cy="565372"/>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9743199" y="2495177"/>
            <a:ext cx="565421" cy="565372"/>
          </a:xfrm>
        </p:spPr>
        <p:txBody>
          <a:bodyPr>
            <a:normAutofit/>
          </a:bodyPr>
          <a:lstStyle>
            <a:lvl1pPr>
              <a:defRPr sz="1100"/>
            </a:lvl1pPr>
          </a:lstStyle>
          <a:p>
            <a:r>
              <a:rPr kumimoji="1" lang="en-US" altLang="ja-JP" dirty="0"/>
              <a:t>Icon</a:t>
            </a:r>
            <a:endParaRPr kumimoji="1" lang="ja-JP" altLang="en-US" dirty="0"/>
          </a:p>
        </p:txBody>
      </p:sp>
      <p:sp>
        <p:nvSpPr>
          <p:cNvPr id="20" name="図プレースホルダー 12"/>
          <p:cNvSpPr>
            <a:spLocks noGrp="1"/>
          </p:cNvSpPr>
          <p:nvPr>
            <p:ph type="pic" sz="quarter" idx="20" hasCustomPrompt="1"/>
          </p:nvPr>
        </p:nvSpPr>
        <p:spPr>
          <a:xfrm>
            <a:off x="1881483" y="2495177"/>
            <a:ext cx="565421" cy="565372"/>
          </a:xfrm>
        </p:spPr>
        <p:txBody>
          <a:bodyPr>
            <a:normAutofit/>
          </a:bodyPr>
          <a:lstStyle>
            <a:lvl1pPr>
              <a:defRPr sz="1100"/>
            </a:lvl1pPr>
          </a:lstStyle>
          <a:p>
            <a:r>
              <a:rPr kumimoji="1" lang="en-US" altLang="ja-JP" dirty="0"/>
              <a:t>Icon</a:t>
            </a:r>
            <a:endParaRPr kumimoji="1" lang="ja-JP" altLang="en-US" dirty="0"/>
          </a:p>
        </p:txBody>
      </p:sp>
      <p:sp>
        <p:nvSpPr>
          <p:cNvPr id="23" name="テキスト プレースホルダー 6"/>
          <p:cNvSpPr>
            <a:spLocks noGrp="1"/>
          </p:cNvSpPr>
          <p:nvPr>
            <p:ph type="body" sz="quarter" idx="21" hasCustomPrompt="1"/>
          </p:nvPr>
        </p:nvSpPr>
        <p:spPr>
          <a:xfrm>
            <a:off x="936417" y="3667685"/>
            <a:ext cx="2455554"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925527" y="4253920"/>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9" name="正方形/長方形 28"/>
          <p:cNvSpPr/>
          <p:nvPr/>
        </p:nvSpPr>
        <p:spPr>
          <a:xfrm>
            <a:off x="1083980" y="419574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6"/>
          <p:cNvSpPr>
            <a:spLocks noGrp="1"/>
          </p:cNvSpPr>
          <p:nvPr>
            <p:ph type="body" sz="quarter" idx="25" hasCustomPrompt="1"/>
          </p:nvPr>
        </p:nvSpPr>
        <p:spPr>
          <a:xfrm>
            <a:off x="3538839" y="3666122"/>
            <a:ext cx="2477334"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6" hasCustomPrompt="1"/>
          </p:nvPr>
        </p:nvSpPr>
        <p:spPr>
          <a:xfrm>
            <a:off x="3546099" y="4252357"/>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p:nvSpPr>
        <p:spPr>
          <a:xfrm>
            <a:off x="3704552" y="4194181"/>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6"/>
          <p:cNvSpPr>
            <a:spLocks noGrp="1"/>
          </p:cNvSpPr>
          <p:nvPr>
            <p:ph type="body" sz="quarter" idx="27" hasCustomPrompt="1"/>
          </p:nvPr>
        </p:nvSpPr>
        <p:spPr>
          <a:xfrm>
            <a:off x="6163041" y="3667685"/>
            <a:ext cx="2477334"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6166671" y="4253920"/>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7" name="正方形/長方形 36"/>
          <p:cNvSpPr/>
          <p:nvPr/>
        </p:nvSpPr>
        <p:spPr>
          <a:xfrm>
            <a:off x="6325124" y="4195744"/>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テキスト プレースホルダー 6"/>
          <p:cNvSpPr>
            <a:spLocks noGrp="1"/>
          </p:cNvSpPr>
          <p:nvPr>
            <p:ph type="body" sz="quarter" idx="29" hasCustomPrompt="1"/>
          </p:nvPr>
        </p:nvSpPr>
        <p:spPr>
          <a:xfrm>
            <a:off x="8787242" y="3667685"/>
            <a:ext cx="2477334" cy="480053"/>
          </a:xfrm>
        </p:spPr>
        <p:txBody>
          <a:bodyPr anchor="t">
            <a:noAutofit/>
          </a:bodyPr>
          <a:lstStyle>
            <a:lvl1pPr algn="ctr">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30" hasCustomPrompt="1"/>
          </p:nvPr>
        </p:nvSpPr>
        <p:spPr>
          <a:xfrm>
            <a:off x="8787242" y="4253920"/>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0" name="正方形/長方形 39"/>
          <p:cNvSpPr/>
          <p:nvPr/>
        </p:nvSpPr>
        <p:spPr>
          <a:xfrm>
            <a:off x="8945696" y="4195744"/>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303883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750"/>
                                        <p:tgtEl>
                                          <p:spTgt spid="52"/>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750"/>
                                        <p:tgtEl>
                                          <p:spTgt spid="19"/>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750"/>
                                        <p:tgtEl>
                                          <p:spTgt spid="20"/>
                                        </p:tgtEl>
                                      </p:cBhvr>
                                    </p:animEffect>
                                  </p:childTnLst>
                                </p:cTn>
                              </p:par>
                              <p:par>
                                <p:cTn id="25" presetID="2" presetClass="entr" presetSubtype="1" decel="100000" fill="hold" grpId="1"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750" fill="hold"/>
                                        <p:tgtEl>
                                          <p:spTgt spid="56"/>
                                        </p:tgtEl>
                                        <p:attrNameLst>
                                          <p:attrName>ppt_x</p:attrName>
                                        </p:attrNameLst>
                                      </p:cBhvr>
                                      <p:tavLst>
                                        <p:tav tm="0">
                                          <p:val>
                                            <p:strVal val="#ppt_x"/>
                                          </p:val>
                                        </p:tav>
                                        <p:tav tm="100000">
                                          <p:val>
                                            <p:strVal val="#ppt_x"/>
                                          </p:val>
                                        </p:tav>
                                      </p:tavLst>
                                    </p:anim>
                                    <p:anim calcmode="lin" valueType="num">
                                      <p:cBhvr additive="base">
                                        <p:cTn id="28" dur="750" fill="hold"/>
                                        <p:tgtEl>
                                          <p:spTgt spid="56"/>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1" nodeType="withEffect">
                                  <p:stCondLst>
                                    <p:cond delay="10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750" fill="hold"/>
                                        <p:tgtEl>
                                          <p:spTgt spid="52"/>
                                        </p:tgtEl>
                                        <p:attrNameLst>
                                          <p:attrName>ppt_x</p:attrName>
                                        </p:attrNameLst>
                                      </p:cBhvr>
                                      <p:tavLst>
                                        <p:tav tm="0">
                                          <p:val>
                                            <p:strVal val="#ppt_x"/>
                                          </p:val>
                                        </p:tav>
                                        <p:tav tm="100000">
                                          <p:val>
                                            <p:strVal val="#ppt_x"/>
                                          </p:val>
                                        </p:tav>
                                      </p:tavLst>
                                    </p:anim>
                                    <p:anim calcmode="lin" valueType="num">
                                      <p:cBhvr additive="base">
                                        <p:cTn id="32" dur="750" fill="hold"/>
                                        <p:tgtEl>
                                          <p:spTgt spid="52"/>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1" nodeType="withEffect">
                                  <p:stCondLst>
                                    <p:cond delay="2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1" nodeType="withEffect">
                                  <p:stCondLst>
                                    <p:cond delay="2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0-#ppt_h/2"/>
                                          </p:val>
                                        </p:tav>
                                        <p:tav tm="100000">
                                          <p:val>
                                            <p:strVal val="#ppt_y"/>
                                          </p:val>
                                        </p:tav>
                                      </p:tavLst>
                                    </p:anim>
                                  </p:childTnLst>
                                </p:cTn>
                              </p:par>
                            </p:childTnLst>
                          </p:cTn>
                        </p:par>
                        <p:par>
                          <p:cTn id="41" fill="hold">
                            <p:stCondLst>
                              <p:cond delay="1450"/>
                            </p:stCondLst>
                            <p:childTnLst>
                              <p:par>
                                <p:cTn id="42" presetID="2" presetClass="entr" presetSubtype="4" decel="100000"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 calcmode="lin" valueType="num">
                                      <p:cBhvr additive="base">
                                        <p:cTn id="4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0"/>
                                  </p:stCondLst>
                                  <p:childTnLst>
                                    <p:set>
                                      <p:cBhvr>
                                        <p:cTn id="47" dur="1" fill="hold">
                                          <p:stCondLst>
                                            <p:cond delay="0"/>
                                          </p:stCondLst>
                                        </p:cTn>
                                        <p:tgtEl>
                                          <p:spTgt spid="26">
                                            <p:txEl>
                                              <p:pRg st="0" end="0"/>
                                            </p:txEl>
                                          </p:spTgt>
                                        </p:tgtEl>
                                        <p:attrNameLst>
                                          <p:attrName>style.visibility</p:attrName>
                                        </p:attrNameLst>
                                      </p:cBhvr>
                                      <p:to>
                                        <p:strVal val="visible"/>
                                      </p:to>
                                    </p:set>
                                    <p:anim calcmode="lin" valueType="num">
                                      <p:cBhvr additive="base">
                                        <p:cTn id="4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fill="hold"/>
                                        <p:tgtEl>
                                          <p:spTgt spid="29"/>
                                        </p:tgtEl>
                                        <p:attrNameLst>
                                          <p:attrName>ppt_x</p:attrName>
                                        </p:attrNameLst>
                                      </p:cBhvr>
                                      <p:tavLst>
                                        <p:tav tm="0">
                                          <p:val>
                                            <p:strVal val="#ppt_x"/>
                                          </p:val>
                                        </p:tav>
                                        <p:tav tm="100000">
                                          <p:val>
                                            <p:strVal val="#ppt_x"/>
                                          </p:val>
                                        </p:tav>
                                      </p:tavLst>
                                    </p:anim>
                                    <p:anim calcmode="lin" valueType="num">
                                      <p:cBhvr additive="base">
                                        <p:cTn id="53" dur="5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19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750"/>
                                        <p:tgtEl>
                                          <p:spTgt spid="53"/>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750"/>
                                        <p:tgtEl>
                                          <p:spTgt spid="49"/>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750"/>
                                        <p:tgtEl>
                                          <p:spTgt spid="10"/>
                                        </p:tgtEl>
                                      </p:cBhvr>
                                    </p:animEffect>
                                  </p:childTnLst>
                                </p:cTn>
                              </p:par>
                              <p:par>
                                <p:cTn id="64" presetID="10" presetClass="entr" presetSubtype="0" fill="hold" grpId="0" nodeType="withEffect">
                                  <p:stCondLst>
                                    <p:cond delay="20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750"/>
                                        <p:tgtEl>
                                          <p:spTgt spid="11"/>
                                        </p:tgtEl>
                                      </p:cBhvr>
                                    </p:animEffect>
                                  </p:childTnLst>
                                </p:cTn>
                              </p:par>
                              <p:par>
                                <p:cTn id="67" presetID="2" presetClass="entr" presetSubtype="1" decel="100000" fill="hold" grpId="1" nodeType="withEffect">
                                  <p:stCondLst>
                                    <p:cond delay="0"/>
                                  </p:stCondLst>
                                  <p:childTnLst>
                                    <p:set>
                                      <p:cBhvr>
                                        <p:cTn id="68" dur="1" fill="hold">
                                          <p:stCondLst>
                                            <p:cond delay="0"/>
                                          </p:stCondLst>
                                        </p:cTn>
                                        <p:tgtEl>
                                          <p:spTgt spid="53"/>
                                        </p:tgtEl>
                                        <p:attrNameLst>
                                          <p:attrName>style.visibility</p:attrName>
                                        </p:attrNameLst>
                                      </p:cBhvr>
                                      <p:to>
                                        <p:strVal val="visible"/>
                                      </p:to>
                                    </p:set>
                                    <p:anim calcmode="lin" valueType="num">
                                      <p:cBhvr additive="base">
                                        <p:cTn id="69" dur="750" fill="hold"/>
                                        <p:tgtEl>
                                          <p:spTgt spid="53"/>
                                        </p:tgtEl>
                                        <p:attrNameLst>
                                          <p:attrName>ppt_x</p:attrName>
                                        </p:attrNameLst>
                                      </p:cBhvr>
                                      <p:tavLst>
                                        <p:tav tm="0">
                                          <p:val>
                                            <p:strVal val="#ppt_x"/>
                                          </p:val>
                                        </p:tav>
                                        <p:tav tm="100000">
                                          <p:val>
                                            <p:strVal val="#ppt_x"/>
                                          </p:val>
                                        </p:tav>
                                      </p:tavLst>
                                    </p:anim>
                                    <p:anim calcmode="lin" valueType="num">
                                      <p:cBhvr additive="base">
                                        <p:cTn id="70" dur="750" fill="hold"/>
                                        <p:tgtEl>
                                          <p:spTgt spid="53"/>
                                        </p:tgtEl>
                                        <p:attrNameLst>
                                          <p:attrName>ppt_y</p:attrName>
                                        </p:attrNameLst>
                                      </p:cBhvr>
                                      <p:tavLst>
                                        <p:tav tm="0">
                                          <p:val>
                                            <p:strVal val="0-#ppt_h/2"/>
                                          </p:val>
                                        </p:tav>
                                        <p:tav tm="100000">
                                          <p:val>
                                            <p:strVal val="#ppt_y"/>
                                          </p:val>
                                        </p:tav>
                                      </p:tavLst>
                                    </p:anim>
                                  </p:childTnLst>
                                </p:cTn>
                              </p:par>
                              <p:par>
                                <p:cTn id="71" presetID="2" presetClass="entr" presetSubtype="1" decel="100000" fill="hold" grpId="1" nodeType="withEffect">
                                  <p:stCondLst>
                                    <p:cond delay="100"/>
                                  </p:stCondLst>
                                  <p:childTnLst>
                                    <p:set>
                                      <p:cBhvr>
                                        <p:cTn id="72" dur="1" fill="hold">
                                          <p:stCondLst>
                                            <p:cond delay="0"/>
                                          </p:stCondLst>
                                        </p:cTn>
                                        <p:tgtEl>
                                          <p:spTgt spid="49"/>
                                        </p:tgtEl>
                                        <p:attrNameLst>
                                          <p:attrName>style.visibility</p:attrName>
                                        </p:attrNameLst>
                                      </p:cBhvr>
                                      <p:to>
                                        <p:strVal val="visible"/>
                                      </p:to>
                                    </p:set>
                                    <p:anim calcmode="lin" valueType="num">
                                      <p:cBhvr additive="base">
                                        <p:cTn id="73" dur="750" fill="hold"/>
                                        <p:tgtEl>
                                          <p:spTgt spid="49"/>
                                        </p:tgtEl>
                                        <p:attrNameLst>
                                          <p:attrName>ppt_x</p:attrName>
                                        </p:attrNameLst>
                                      </p:cBhvr>
                                      <p:tavLst>
                                        <p:tav tm="0">
                                          <p:val>
                                            <p:strVal val="#ppt_x"/>
                                          </p:val>
                                        </p:tav>
                                        <p:tav tm="100000">
                                          <p:val>
                                            <p:strVal val="#ppt_x"/>
                                          </p:val>
                                        </p:tav>
                                      </p:tavLst>
                                    </p:anim>
                                    <p:anim calcmode="lin" valueType="num">
                                      <p:cBhvr additive="base">
                                        <p:cTn id="74" dur="750" fill="hold"/>
                                        <p:tgtEl>
                                          <p:spTgt spid="49"/>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1" nodeType="withEffect">
                                  <p:stCondLst>
                                    <p:cond delay="200"/>
                                  </p:stCondLst>
                                  <p:childTnLst>
                                    <p:set>
                                      <p:cBhvr>
                                        <p:cTn id="76" dur="1" fill="hold">
                                          <p:stCondLst>
                                            <p:cond delay="0"/>
                                          </p:stCondLst>
                                        </p:cTn>
                                        <p:tgtEl>
                                          <p:spTgt spid="10"/>
                                        </p:tgtEl>
                                        <p:attrNameLst>
                                          <p:attrName>style.visibility</p:attrName>
                                        </p:attrNameLst>
                                      </p:cBhvr>
                                      <p:to>
                                        <p:strVal val="visible"/>
                                      </p:to>
                                    </p:set>
                                    <p:anim calcmode="lin" valueType="num">
                                      <p:cBhvr additive="base">
                                        <p:cTn id="77" dur="750" fill="hold"/>
                                        <p:tgtEl>
                                          <p:spTgt spid="10"/>
                                        </p:tgtEl>
                                        <p:attrNameLst>
                                          <p:attrName>ppt_x</p:attrName>
                                        </p:attrNameLst>
                                      </p:cBhvr>
                                      <p:tavLst>
                                        <p:tav tm="0">
                                          <p:val>
                                            <p:strVal val="#ppt_x"/>
                                          </p:val>
                                        </p:tav>
                                        <p:tav tm="100000">
                                          <p:val>
                                            <p:strVal val="#ppt_x"/>
                                          </p:val>
                                        </p:tav>
                                      </p:tavLst>
                                    </p:anim>
                                    <p:anim calcmode="lin" valueType="num">
                                      <p:cBhvr additive="base">
                                        <p:cTn id="78" dur="750" fill="hold"/>
                                        <p:tgtEl>
                                          <p:spTgt spid="10"/>
                                        </p:tgtEl>
                                        <p:attrNameLst>
                                          <p:attrName>ppt_y</p:attrName>
                                        </p:attrNameLst>
                                      </p:cBhvr>
                                      <p:tavLst>
                                        <p:tav tm="0">
                                          <p:val>
                                            <p:strVal val="0-#ppt_h/2"/>
                                          </p:val>
                                        </p:tav>
                                        <p:tav tm="100000">
                                          <p:val>
                                            <p:strVal val="#ppt_y"/>
                                          </p:val>
                                        </p:tav>
                                      </p:tavLst>
                                    </p:anim>
                                  </p:childTnLst>
                                </p:cTn>
                              </p:par>
                              <p:par>
                                <p:cTn id="79" presetID="2" presetClass="entr" presetSubtype="1" decel="100000" fill="hold" grpId="1" nodeType="withEffect">
                                  <p:stCondLst>
                                    <p:cond delay="200"/>
                                  </p:stCondLst>
                                  <p:childTnLst>
                                    <p:set>
                                      <p:cBhvr>
                                        <p:cTn id="80" dur="1" fill="hold">
                                          <p:stCondLst>
                                            <p:cond delay="0"/>
                                          </p:stCondLst>
                                        </p:cTn>
                                        <p:tgtEl>
                                          <p:spTgt spid="11"/>
                                        </p:tgtEl>
                                        <p:attrNameLst>
                                          <p:attrName>style.visibility</p:attrName>
                                        </p:attrNameLst>
                                      </p:cBhvr>
                                      <p:to>
                                        <p:strVal val="visible"/>
                                      </p:to>
                                    </p:set>
                                    <p:anim calcmode="lin" valueType="num">
                                      <p:cBhvr additive="base">
                                        <p:cTn id="81" dur="750" fill="hold"/>
                                        <p:tgtEl>
                                          <p:spTgt spid="11"/>
                                        </p:tgtEl>
                                        <p:attrNameLst>
                                          <p:attrName>ppt_x</p:attrName>
                                        </p:attrNameLst>
                                      </p:cBhvr>
                                      <p:tavLst>
                                        <p:tav tm="0">
                                          <p:val>
                                            <p:strVal val="#ppt_x"/>
                                          </p:val>
                                        </p:tav>
                                        <p:tav tm="100000">
                                          <p:val>
                                            <p:strVal val="#ppt_x"/>
                                          </p:val>
                                        </p:tav>
                                      </p:tavLst>
                                    </p:anim>
                                    <p:anim calcmode="lin" valueType="num">
                                      <p:cBhvr additive="base">
                                        <p:cTn id="82" dur="750" fill="hold"/>
                                        <p:tgtEl>
                                          <p:spTgt spid="11"/>
                                        </p:tgtEl>
                                        <p:attrNameLst>
                                          <p:attrName>ppt_y</p:attrName>
                                        </p:attrNameLst>
                                      </p:cBhvr>
                                      <p:tavLst>
                                        <p:tav tm="0">
                                          <p:val>
                                            <p:strVal val="0-#ppt_h/2"/>
                                          </p:val>
                                        </p:tav>
                                        <p:tav tm="100000">
                                          <p:val>
                                            <p:strVal val="#ppt_y"/>
                                          </p:val>
                                        </p:tav>
                                      </p:tavLst>
                                    </p:anim>
                                  </p:childTnLst>
                                </p:cTn>
                              </p:par>
                            </p:childTnLst>
                          </p:cTn>
                        </p:par>
                        <p:par>
                          <p:cTn id="83" fill="hold">
                            <p:stCondLst>
                              <p:cond delay="2900"/>
                            </p:stCondLst>
                            <p:childTnLst>
                              <p:par>
                                <p:cTn id="84" presetID="2" presetClass="entr" presetSubtype="4" decel="100000" fill="hold" grpId="0" nodeType="afterEffect">
                                  <p:stCondLst>
                                    <p:cond delay="0"/>
                                  </p:stCondLst>
                                  <p:childTnLst>
                                    <p:set>
                                      <p:cBhvr>
                                        <p:cTn id="85" dur="1" fill="hold">
                                          <p:stCondLst>
                                            <p:cond delay="0"/>
                                          </p:stCondLst>
                                        </p:cTn>
                                        <p:tgtEl>
                                          <p:spTgt spid="32">
                                            <p:txEl>
                                              <p:pRg st="0" end="0"/>
                                            </p:txEl>
                                          </p:spTgt>
                                        </p:tgtEl>
                                        <p:attrNameLst>
                                          <p:attrName>style.visibility</p:attrName>
                                        </p:attrNameLst>
                                      </p:cBhvr>
                                      <p:to>
                                        <p:strVal val="visible"/>
                                      </p:to>
                                    </p:set>
                                    <p:anim calcmode="lin" valueType="num">
                                      <p:cBhvr additive="base">
                                        <p:cTn id="86"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33">
                                            <p:txEl>
                                              <p:pRg st="0" end="0"/>
                                            </p:txEl>
                                          </p:spTgt>
                                        </p:tgtEl>
                                        <p:attrNameLst>
                                          <p:attrName>style.visibility</p:attrName>
                                        </p:attrNameLst>
                                      </p:cBhvr>
                                      <p:to>
                                        <p:strVal val="visible"/>
                                      </p:to>
                                    </p:set>
                                    <p:anim calcmode="lin" valueType="num">
                                      <p:cBhvr additive="base">
                                        <p:cTn id="9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2" presetID="2" presetClass="entr" presetSubtype="4" decel="10000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 calcmode="lin" valueType="num">
                                      <p:cBhvr additive="base">
                                        <p:cTn id="94" dur="500" fill="hold"/>
                                        <p:tgtEl>
                                          <p:spTgt spid="34"/>
                                        </p:tgtEl>
                                        <p:attrNameLst>
                                          <p:attrName>ppt_x</p:attrName>
                                        </p:attrNameLst>
                                      </p:cBhvr>
                                      <p:tavLst>
                                        <p:tav tm="0">
                                          <p:val>
                                            <p:strVal val="#ppt_x"/>
                                          </p:val>
                                        </p:tav>
                                        <p:tav tm="100000">
                                          <p:val>
                                            <p:strVal val="#ppt_x"/>
                                          </p:val>
                                        </p:tav>
                                      </p:tavLst>
                                    </p:anim>
                                    <p:anim calcmode="lin" valueType="num">
                                      <p:cBhvr additive="base">
                                        <p:cTn id="95" dur="500" fill="hold"/>
                                        <p:tgtEl>
                                          <p:spTgt spid="34"/>
                                        </p:tgtEl>
                                        <p:attrNameLst>
                                          <p:attrName>ppt_y</p:attrName>
                                        </p:attrNameLst>
                                      </p:cBhvr>
                                      <p:tavLst>
                                        <p:tav tm="0">
                                          <p:val>
                                            <p:strVal val="1+#ppt_h/2"/>
                                          </p:val>
                                        </p:tav>
                                        <p:tav tm="100000">
                                          <p:val>
                                            <p:strVal val="#ppt_y"/>
                                          </p:val>
                                        </p:tav>
                                      </p:tavLst>
                                    </p:anim>
                                  </p:childTnLst>
                                </p:cTn>
                              </p:par>
                            </p:childTnLst>
                          </p:cTn>
                        </p:par>
                        <p:par>
                          <p:cTn id="96" fill="hold">
                            <p:stCondLst>
                              <p:cond delay="3400"/>
                            </p:stCondLst>
                            <p:childTnLst>
                              <p:par>
                                <p:cTn id="97" presetID="10" presetClass="entr" presetSubtype="0" fill="hold" grpId="0" nodeType="after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fade">
                                      <p:cBhvr>
                                        <p:cTn id="99" dur="750"/>
                                        <p:tgtEl>
                                          <p:spTgt spid="54"/>
                                        </p:tgtEl>
                                      </p:cBhvr>
                                    </p:animEffect>
                                  </p:childTnLst>
                                </p:cTn>
                              </p:par>
                              <p:par>
                                <p:cTn id="100" presetID="10" presetClass="entr" presetSubtype="0" fill="hold" grpId="0" nodeType="withEffect">
                                  <p:stCondLst>
                                    <p:cond delay="100"/>
                                  </p:stCondLst>
                                  <p:childTnLst>
                                    <p:set>
                                      <p:cBhvr>
                                        <p:cTn id="101" dur="1" fill="hold">
                                          <p:stCondLst>
                                            <p:cond delay="0"/>
                                          </p:stCondLst>
                                        </p:cTn>
                                        <p:tgtEl>
                                          <p:spTgt spid="50"/>
                                        </p:tgtEl>
                                        <p:attrNameLst>
                                          <p:attrName>style.visibility</p:attrName>
                                        </p:attrNameLst>
                                      </p:cBhvr>
                                      <p:to>
                                        <p:strVal val="visible"/>
                                      </p:to>
                                    </p:set>
                                    <p:animEffect transition="in" filter="fade">
                                      <p:cBhvr>
                                        <p:cTn id="102" dur="750"/>
                                        <p:tgtEl>
                                          <p:spTgt spid="50"/>
                                        </p:tgtEl>
                                      </p:cBhvr>
                                    </p:animEffect>
                                  </p:childTnLst>
                                </p:cTn>
                              </p:par>
                              <p:par>
                                <p:cTn id="103" presetID="10" presetClass="entr" presetSubtype="0" fill="hold" grpId="0" nodeType="withEffect">
                                  <p:stCondLst>
                                    <p:cond delay="20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750"/>
                                        <p:tgtEl>
                                          <p:spTgt spid="12"/>
                                        </p:tgtEl>
                                      </p:cBhvr>
                                    </p:animEffect>
                                  </p:childTnLst>
                                </p:cTn>
                              </p:par>
                              <p:par>
                                <p:cTn id="106" presetID="10" presetClass="entr" presetSubtype="0" fill="hold" grpId="0" nodeType="withEffect">
                                  <p:stCondLst>
                                    <p:cond delay="200"/>
                                  </p:stCondLst>
                                  <p:childTnLst>
                                    <p:set>
                                      <p:cBhvr>
                                        <p:cTn id="107" dur="1" fill="hold">
                                          <p:stCondLst>
                                            <p:cond delay="0"/>
                                          </p:stCondLst>
                                        </p:cTn>
                                        <p:tgtEl>
                                          <p:spTgt spid="14"/>
                                        </p:tgtEl>
                                        <p:attrNameLst>
                                          <p:attrName>style.visibility</p:attrName>
                                        </p:attrNameLst>
                                      </p:cBhvr>
                                      <p:to>
                                        <p:strVal val="visible"/>
                                      </p:to>
                                    </p:set>
                                    <p:animEffect transition="in" filter="fade">
                                      <p:cBhvr>
                                        <p:cTn id="108" dur="750"/>
                                        <p:tgtEl>
                                          <p:spTgt spid="14"/>
                                        </p:tgtEl>
                                      </p:cBhvr>
                                    </p:animEffect>
                                  </p:childTnLst>
                                </p:cTn>
                              </p:par>
                              <p:par>
                                <p:cTn id="109" presetID="2" presetClass="entr" presetSubtype="1" decel="100000" fill="hold" grpId="1" nodeType="withEffect">
                                  <p:stCondLst>
                                    <p:cond delay="0"/>
                                  </p:stCondLst>
                                  <p:childTnLst>
                                    <p:set>
                                      <p:cBhvr>
                                        <p:cTn id="110" dur="1" fill="hold">
                                          <p:stCondLst>
                                            <p:cond delay="0"/>
                                          </p:stCondLst>
                                        </p:cTn>
                                        <p:tgtEl>
                                          <p:spTgt spid="54"/>
                                        </p:tgtEl>
                                        <p:attrNameLst>
                                          <p:attrName>style.visibility</p:attrName>
                                        </p:attrNameLst>
                                      </p:cBhvr>
                                      <p:to>
                                        <p:strVal val="visible"/>
                                      </p:to>
                                    </p:set>
                                    <p:anim calcmode="lin" valueType="num">
                                      <p:cBhvr additive="base">
                                        <p:cTn id="111" dur="750" fill="hold"/>
                                        <p:tgtEl>
                                          <p:spTgt spid="54"/>
                                        </p:tgtEl>
                                        <p:attrNameLst>
                                          <p:attrName>ppt_x</p:attrName>
                                        </p:attrNameLst>
                                      </p:cBhvr>
                                      <p:tavLst>
                                        <p:tav tm="0">
                                          <p:val>
                                            <p:strVal val="#ppt_x"/>
                                          </p:val>
                                        </p:tav>
                                        <p:tav tm="100000">
                                          <p:val>
                                            <p:strVal val="#ppt_x"/>
                                          </p:val>
                                        </p:tav>
                                      </p:tavLst>
                                    </p:anim>
                                    <p:anim calcmode="lin" valueType="num">
                                      <p:cBhvr additive="base">
                                        <p:cTn id="112" dur="750" fill="hold"/>
                                        <p:tgtEl>
                                          <p:spTgt spid="54"/>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1" nodeType="withEffect">
                                  <p:stCondLst>
                                    <p:cond delay="100"/>
                                  </p:stCondLst>
                                  <p:childTnLst>
                                    <p:set>
                                      <p:cBhvr>
                                        <p:cTn id="114" dur="1" fill="hold">
                                          <p:stCondLst>
                                            <p:cond delay="0"/>
                                          </p:stCondLst>
                                        </p:cTn>
                                        <p:tgtEl>
                                          <p:spTgt spid="50"/>
                                        </p:tgtEl>
                                        <p:attrNameLst>
                                          <p:attrName>style.visibility</p:attrName>
                                        </p:attrNameLst>
                                      </p:cBhvr>
                                      <p:to>
                                        <p:strVal val="visible"/>
                                      </p:to>
                                    </p:set>
                                    <p:anim calcmode="lin" valueType="num">
                                      <p:cBhvr additive="base">
                                        <p:cTn id="115" dur="750" fill="hold"/>
                                        <p:tgtEl>
                                          <p:spTgt spid="50"/>
                                        </p:tgtEl>
                                        <p:attrNameLst>
                                          <p:attrName>ppt_x</p:attrName>
                                        </p:attrNameLst>
                                      </p:cBhvr>
                                      <p:tavLst>
                                        <p:tav tm="0">
                                          <p:val>
                                            <p:strVal val="#ppt_x"/>
                                          </p:val>
                                        </p:tav>
                                        <p:tav tm="100000">
                                          <p:val>
                                            <p:strVal val="#ppt_x"/>
                                          </p:val>
                                        </p:tav>
                                      </p:tavLst>
                                    </p:anim>
                                    <p:anim calcmode="lin" valueType="num">
                                      <p:cBhvr additive="base">
                                        <p:cTn id="116" dur="750" fill="hold"/>
                                        <p:tgtEl>
                                          <p:spTgt spid="50"/>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1" nodeType="withEffect">
                                  <p:stCondLst>
                                    <p:cond delay="200"/>
                                  </p:stCondLst>
                                  <p:childTnLst>
                                    <p:set>
                                      <p:cBhvr>
                                        <p:cTn id="118" dur="1" fill="hold">
                                          <p:stCondLst>
                                            <p:cond delay="0"/>
                                          </p:stCondLst>
                                        </p:cTn>
                                        <p:tgtEl>
                                          <p:spTgt spid="12"/>
                                        </p:tgtEl>
                                        <p:attrNameLst>
                                          <p:attrName>style.visibility</p:attrName>
                                        </p:attrNameLst>
                                      </p:cBhvr>
                                      <p:to>
                                        <p:strVal val="visible"/>
                                      </p:to>
                                    </p:set>
                                    <p:anim calcmode="lin" valueType="num">
                                      <p:cBhvr additive="base">
                                        <p:cTn id="119" dur="750" fill="hold"/>
                                        <p:tgtEl>
                                          <p:spTgt spid="12"/>
                                        </p:tgtEl>
                                        <p:attrNameLst>
                                          <p:attrName>ppt_x</p:attrName>
                                        </p:attrNameLst>
                                      </p:cBhvr>
                                      <p:tavLst>
                                        <p:tav tm="0">
                                          <p:val>
                                            <p:strVal val="#ppt_x"/>
                                          </p:val>
                                        </p:tav>
                                        <p:tav tm="100000">
                                          <p:val>
                                            <p:strVal val="#ppt_x"/>
                                          </p:val>
                                        </p:tav>
                                      </p:tavLst>
                                    </p:anim>
                                    <p:anim calcmode="lin" valueType="num">
                                      <p:cBhvr additive="base">
                                        <p:cTn id="120" dur="750" fill="hold"/>
                                        <p:tgtEl>
                                          <p:spTgt spid="12"/>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1" nodeType="withEffect">
                                  <p:stCondLst>
                                    <p:cond delay="200"/>
                                  </p:stCondLst>
                                  <p:childTnLst>
                                    <p:set>
                                      <p:cBhvr>
                                        <p:cTn id="122" dur="1" fill="hold">
                                          <p:stCondLst>
                                            <p:cond delay="0"/>
                                          </p:stCondLst>
                                        </p:cTn>
                                        <p:tgtEl>
                                          <p:spTgt spid="14"/>
                                        </p:tgtEl>
                                        <p:attrNameLst>
                                          <p:attrName>style.visibility</p:attrName>
                                        </p:attrNameLst>
                                      </p:cBhvr>
                                      <p:to>
                                        <p:strVal val="visible"/>
                                      </p:to>
                                    </p:set>
                                    <p:anim calcmode="lin" valueType="num">
                                      <p:cBhvr additive="base">
                                        <p:cTn id="123" dur="750" fill="hold"/>
                                        <p:tgtEl>
                                          <p:spTgt spid="14"/>
                                        </p:tgtEl>
                                        <p:attrNameLst>
                                          <p:attrName>ppt_x</p:attrName>
                                        </p:attrNameLst>
                                      </p:cBhvr>
                                      <p:tavLst>
                                        <p:tav tm="0">
                                          <p:val>
                                            <p:strVal val="#ppt_x"/>
                                          </p:val>
                                        </p:tav>
                                        <p:tav tm="100000">
                                          <p:val>
                                            <p:strVal val="#ppt_x"/>
                                          </p:val>
                                        </p:tav>
                                      </p:tavLst>
                                    </p:anim>
                                    <p:anim calcmode="lin" valueType="num">
                                      <p:cBhvr additive="base">
                                        <p:cTn id="124" dur="750" fill="hold"/>
                                        <p:tgtEl>
                                          <p:spTgt spid="14"/>
                                        </p:tgtEl>
                                        <p:attrNameLst>
                                          <p:attrName>ppt_y</p:attrName>
                                        </p:attrNameLst>
                                      </p:cBhvr>
                                      <p:tavLst>
                                        <p:tav tm="0">
                                          <p:val>
                                            <p:strVal val="0-#ppt_h/2"/>
                                          </p:val>
                                        </p:tav>
                                        <p:tav tm="100000">
                                          <p:val>
                                            <p:strVal val="#ppt_y"/>
                                          </p:val>
                                        </p:tav>
                                      </p:tavLst>
                                    </p:anim>
                                  </p:childTnLst>
                                </p:cTn>
                              </p:par>
                            </p:childTnLst>
                          </p:cTn>
                        </p:par>
                        <p:par>
                          <p:cTn id="125" fill="hold">
                            <p:stCondLst>
                              <p:cond delay="4350"/>
                            </p:stCondLst>
                            <p:childTnLst>
                              <p:par>
                                <p:cTn id="126" presetID="2" presetClass="entr" presetSubtype="4" decel="100000" fill="hold" grpId="0" nodeType="afterEffect">
                                  <p:stCondLst>
                                    <p:cond delay="0"/>
                                  </p:stCondLst>
                                  <p:childTnLst>
                                    <p:set>
                                      <p:cBhvr>
                                        <p:cTn id="127" dur="1" fill="hold">
                                          <p:stCondLst>
                                            <p:cond delay="0"/>
                                          </p:stCondLst>
                                        </p:cTn>
                                        <p:tgtEl>
                                          <p:spTgt spid="35">
                                            <p:txEl>
                                              <p:pRg st="0" end="0"/>
                                            </p:txEl>
                                          </p:spTgt>
                                        </p:tgtEl>
                                        <p:attrNameLst>
                                          <p:attrName>style.visibility</p:attrName>
                                        </p:attrNameLst>
                                      </p:cBhvr>
                                      <p:to>
                                        <p:strVal val="visible"/>
                                      </p:to>
                                    </p:set>
                                    <p:anim calcmode="lin" valueType="num">
                                      <p:cBhvr additive="base">
                                        <p:cTn id="12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9"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130" presetID="2" presetClass="entr" presetSubtype="4" decel="100000" fill="hold" grpId="0" nodeType="withEffect">
                                  <p:stCondLst>
                                    <p:cond delay="0"/>
                                  </p:stCondLst>
                                  <p:childTnLst>
                                    <p:set>
                                      <p:cBhvr>
                                        <p:cTn id="131" dur="1" fill="hold">
                                          <p:stCondLst>
                                            <p:cond delay="0"/>
                                          </p:stCondLst>
                                        </p:cTn>
                                        <p:tgtEl>
                                          <p:spTgt spid="36">
                                            <p:txEl>
                                              <p:pRg st="0" end="0"/>
                                            </p:txEl>
                                          </p:spTgt>
                                        </p:tgtEl>
                                        <p:attrNameLst>
                                          <p:attrName>style.visibility</p:attrName>
                                        </p:attrNameLst>
                                      </p:cBhvr>
                                      <p:to>
                                        <p:strVal val="visible"/>
                                      </p:to>
                                    </p:set>
                                    <p:anim calcmode="lin" valueType="num">
                                      <p:cBhvr additive="base">
                                        <p:cTn id="132"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33"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134" presetID="2" presetClass="entr" presetSubtype="4" decel="100000" fill="hold" grpId="0"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additive="base">
                                        <p:cTn id="136" dur="500" fill="hold"/>
                                        <p:tgtEl>
                                          <p:spTgt spid="37"/>
                                        </p:tgtEl>
                                        <p:attrNameLst>
                                          <p:attrName>ppt_x</p:attrName>
                                        </p:attrNameLst>
                                      </p:cBhvr>
                                      <p:tavLst>
                                        <p:tav tm="0">
                                          <p:val>
                                            <p:strVal val="#ppt_x"/>
                                          </p:val>
                                        </p:tav>
                                        <p:tav tm="100000">
                                          <p:val>
                                            <p:strVal val="#ppt_x"/>
                                          </p:val>
                                        </p:tav>
                                      </p:tavLst>
                                    </p:anim>
                                    <p:anim calcmode="lin" valueType="num">
                                      <p:cBhvr additive="base">
                                        <p:cTn id="137" dur="500" fill="hold"/>
                                        <p:tgtEl>
                                          <p:spTgt spid="37"/>
                                        </p:tgtEl>
                                        <p:attrNameLst>
                                          <p:attrName>ppt_y</p:attrName>
                                        </p:attrNameLst>
                                      </p:cBhvr>
                                      <p:tavLst>
                                        <p:tav tm="0">
                                          <p:val>
                                            <p:strVal val="1+#ppt_h/2"/>
                                          </p:val>
                                        </p:tav>
                                        <p:tav tm="100000">
                                          <p:val>
                                            <p:strVal val="#ppt_y"/>
                                          </p:val>
                                        </p:tav>
                                      </p:tavLst>
                                    </p:anim>
                                  </p:childTnLst>
                                </p:cTn>
                              </p:par>
                            </p:childTnLst>
                          </p:cTn>
                        </p:par>
                        <p:par>
                          <p:cTn id="138" fill="hold">
                            <p:stCondLst>
                              <p:cond delay="4850"/>
                            </p:stCondLst>
                            <p:childTnLst>
                              <p:par>
                                <p:cTn id="139" presetID="10" presetClass="entr" presetSubtype="0" fill="hold" grpId="0" nodeType="afterEffect">
                                  <p:stCondLst>
                                    <p:cond delay="0"/>
                                  </p:stCondLst>
                                  <p:childTnLst>
                                    <p:set>
                                      <p:cBhvr>
                                        <p:cTn id="140" dur="1" fill="hold">
                                          <p:stCondLst>
                                            <p:cond delay="0"/>
                                          </p:stCondLst>
                                        </p:cTn>
                                        <p:tgtEl>
                                          <p:spTgt spid="55"/>
                                        </p:tgtEl>
                                        <p:attrNameLst>
                                          <p:attrName>style.visibility</p:attrName>
                                        </p:attrNameLst>
                                      </p:cBhvr>
                                      <p:to>
                                        <p:strVal val="visible"/>
                                      </p:to>
                                    </p:set>
                                    <p:animEffect transition="in" filter="fade">
                                      <p:cBhvr>
                                        <p:cTn id="141" dur="750"/>
                                        <p:tgtEl>
                                          <p:spTgt spid="55"/>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51"/>
                                        </p:tgtEl>
                                        <p:attrNameLst>
                                          <p:attrName>style.visibility</p:attrName>
                                        </p:attrNameLst>
                                      </p:cBhvr>
                                      <p:to>
                                        <p:strVal val="visible"/>
                                      </p:to>
                                    </p:set>
                                    <p:animEffect transition="in" filter="fade">
                                      <p:cBhvr>
                                        <p:cTn id="144" dur="750"/>
                                        <p:tgtEl>
                                          <p:spTgt spid="51"/>
                                        </p:tgtEl>
                                      </p:cBhvr>
                                    </p:animEffect>
                                  </p:childTnLst>
                                </p:cTn>
                              </p:par>
                              <p:par>
                                <p:cTn id="145" presetID="10" presetClass="entr" presetSubtype="0" fill="hold" grpId="0" nodeType="withEffect">
                                  <p:stCondLst>
                                    <p:cond delay="200"/>
                                  </p:stCondLst>
                                  <p:childTnLst>
                                    <p:set>
                                      <p:cBhvr>
                                        <p:cTn id="146" dur="1" fill="hold">
                                          <p:stCondLst>
                                            <p:cond delay="0"/>
                                          </p:stCondLst>
                                        </p:cTn>
                                        <p:tgtEl>
                                          <p:spTgt spid="13"/>
                                        </p:tgtEl>
                                        <p:attrNameLst>
                                          <p:attrName>style.visibility</p:attrName>
                                        </p:attrNameLst>
                                      </p:cBhvr>
                                      <p:to>
                                        <p:strVal val="visible"/>
                                      </p:to>
                                    </p:set>
                                    <p:animEffect transition="in" filter="fade">
                                      <p:cBhvr>
                                        <p:cTn id="147" dur="750"/>
                                        <p:tgtEl>
                                          <p:spTgt spid="13"/>
                                        </p:tgtEl>
                                      </p:cBhvr>
                                    </p:animEffect>
                                  </p:childTnLst>
                                </p:cTn>
                              </p:par>
                              <p:par>
                                <p:cTn id="148" presetID="10" presetClass="entr" presetSubtype="0" fill="hold" grpId="0" nodeType="withEffect">
                                  <p:stCondLst>
                                    <p:cond delay="200"/>
                                  </p:stCondLst>
                                  <p:childTnLst>
                                    <p:set>
                                      <p:cBhvr>
                                        <p:cTn id="149" dur="1" fill="hold">
                                          <p:stCondLst>
                                            <p:cond delay="0"/>
                                          </p:stCondLst>
                                        </p:cTn>
                                        <p:tgtEl>
                                          <p:spTgt spid="15"/>
                                        </p:tgtEl>
                                        <p:attrNameLst>
                                          <p:attrName>style.visibility</p:attrName>
                                        </p:attrNameLst>
                                      </p:cBhvr>
                                      <p:to>
                                        <p:strVal val="visible"/>
                                      </p:to>
                                    </p:set>
                                    <p:animEffect transition="in" filter="fade">
                                      <p:cBhvr>
                                        <p:cTn id="150" dur="750"/>
                                        <p:tgtEl>
                                          <p:spTgt spid="15"/>
                                        </p:tgtEl>
                                      </p:cBhvr>
                                    </p:animEffect>
                                  </p:childTnLst>
                                </p:cTn>
                              </p:par>
                              <p:par>
                                <p:cTn id="151" presetID="2" presetClass="entr" presetSubtype="1" decel="100000" fill="hold" grpId="1" nodeType="withEffect">
                                  <p:stCondLst>
                                    <p:cond delay="0"/>
                                  </p:stCondLst>
                                  <p:childTnLst>
                                    <p:set>
                                      <p:cBhvr>
                                        <p:cTn id="152" dur="1" fill="hold">
                                          <p:stCondLst>
                                            <p:cond delay="0"/>
                                          </p:stCondLst>
                                        </p:cTn>
                                        <p:tgtEl>
                                          <p:spTgt spid="55"/>
                                        </p:tgtEl>
                                        <p:attrNameLst>
                                          <p:attrName>style.visibility</p:attrName>
                                        </p:attrNameLst>
                                      </p:cBhvr>
                                      <p:to>
                                        <p:strVal val="visible"/>
                                      </p:to>
                                    </p:set>
                                    <p:anim calcmode="lin" valueType="num">
                                      <p:cBhvr additive="base">
                                        <p:cTn id="153" dur="750" fill="hold"/>
                                        <p:tgtEl>
                                          <p:spTgt spid="55"/>
                                        </p:tgtEl>
                                        <p:attrNameLst>
                                          <p:attrName>ppt_x</p:attrName>
                                        </p:attrNameLst>
                                      </p:cBhvr>
                                      <p:tavLst>
                                        <p:tav tm="0">
                                          <p:val>
                                            <p:strVal val="#ppt_x"/>
                                          </p:val>
                                        </p:tav>
                                        <p:tav tm="100000">
                                          <p:val>
                                            <p:strVal val="#ppt_x"/>
                                          </p:val>
                                        </p:tav>
                                      </p:tavLst>
                                    </p:anim>
                                    <p:anim calcmode="lin" valueType="num">
                                      <p:cBhvr additive="base">
                                        <p:cTn id="154" dur="750" fill="hold"/>
                                        <p:tgtEl>
                                          <p:spTgt spid="55"/>
                                        </p:tgtEl>
                                        <p:attrNameLst>
                                          <p:attrName>ppt_y</p:attrName>
                                        </p:attrNameLst>
                                      </p:cBhvr>
                                      <p:tavLst>
                                        <p:tav tm="0">
                                          <p:val>
                                            <p:strVal val="0-#ppt_h/2"/>
                                          </p:val>
                                        </p:tav>
                                        <p:tav tm="100000">
                                          <p:val>
                                            <p:strVal val="#ppt_y"/>
                                          </p:val>
                                        </p:tav>
                                      </p:tavLst>
                                    </p:anim>
                                  </p:childTnLst>
                                </p:cTn>
                              </p:par>
                              <p:par>
                                <p:cTn id="155" presetID="2" presetClass="entr" presetSubtype="1" decel="100000" fill="hold" grpId="1" nodeType="withEffect">
                                  <p:stCondLst>
                                    <p:cond delay="0"/>
                                  </p:stCondLst>
                                  <p:childTnLst>
                                    <p:set>
                                      <p:cBhvr>
                                        <p:cTn id="156" dur="1" fill="hold">
                                          <p:stCondLst>
                                            <p:cond delay="0"/>
                                          </p:stCondLst>
                                        </p:cTn>
                                        <p:tgtEl>
                                          <p:spTgt spid="51"/>
                                        </p:tgtEl>
                                        <p:attrNameLst>
                                          <p:attrName>style.visibility</p:attrName>
                                        </p:attrNameLst>
                                      </p:cBhvr>
                                      <p:to>
                                        <p:strVal val="visible"/>
                                      </p:to>
                                    </p:set>
                                    <p:anim calcmode="lin" valueType="num">
                                      <p:cBhvr additive="base">
                                        <p:cTn id="157" dur="750" fill="hold"/>
                                        <p:tgtEl>
                                          <p:spTgt spid="51"/>
                                        </p:tgtEl>
                                        <p:attrNameLst>
                                          <p:attrName>ppt_x</p:attrName>
                                        </p:attrNameLst>
                                      </p:cBhvr>
                                      <p:tavLst>
                                        <p:tav tm="0">
                                          <p:val>
                                            <p:strVal val="#ppt_x"/>
                                          </p:val>
                                        </p:tav>
                                        <p:tav tm="100000">
                                          <p:val>
                                            <p:strVal val="#ppt_x"/>
                                          </p:val>
                                        </p:tav>
                                      </p:tavLst>
                                    </p:anim>
                                    <p:anim calcmode="lin" valueType="num">
                                      <p:cBhvr additive="base">
                                        <p:cTn id="158" dur="750" fill="hold"/>
                                        <p:tgtEl>
                                          <p:spTgt spid="51"/>
                                        </p:tgtEl>
                                        <p:attrNameLst>
                                          <p:attrName>ppt_y</p:attrName>
                                        </p:attrNameLst>
                                      </p:cBhvr>
                                      <p:tavLst>
                                        <p:tav tm="0">
                                          <p:val>
                                            <p:strVal val="0-#ppt_h/2"/>
                                          </p:val>
                                        </p:tav>
                                        <p:tav tm="100000">
                                          <p:val>
                                            <p:strVal val="#ppt_y"/>
                                          </p:val>
                                        </p:tav>
                                      </p:tavLst>
                                    </p:anim>
                                  </p:childTnLst>
                                </p:cTn>
                              </p:par>
                              <p:par>
                                <p:cTn id="159" presetID="2" presetClass="entr" presetSubtype="1" decel="100000" fill="hold" grpId="1" nodeType="withEffect">
                                  <p:stCondLst>
                                    <p:cond delay="200"/>
                                  </p:stCondLst>
                                  <p:childTnLst>
                                    <p:set>
                                      <p:cBhvr>
                                        <p:cTn id="160" dur="1" fill="hold">
                                          <p:stCondLst>
                                            <p:cond delay="0"/>
                                          </p:stCondLst>
                                        </p:cTn>
                                        <p:tgtEl>
                                          <p:spTgt spid="13"/>
                                        </p:tgtEl>
                                        <p:attrNameLst>
                                          <p:attrName>style.visibility</p:attrName>
                                        </p:attrNameLst>
                                      </p:cBhvr>
                                      <p:to>
                                        <p:strVal val="visible"/>
                                      </p:to>
                                    </p:set>
                                    <p:anim calcmode="lin" valueType="num">
                                      <p:cBhvr additive="base">
                                        <p:cTn id="161" dur="750" fill="hold"/>
                                        <p:tgtEl>
                                          <p:spTgt spid="13"/>
                                        </p:tgtEl>
                                        <p:attrNameLst>
                                          <p:attrName>ppt_x</p:attrName>
                                        </p:attrNameLst>
                                      </p:cBhvr>
                                      <p:tavLst>
                                        <p:tav tm="0">
                                          <p:val>
                                            <p:strVal val="#ppt_x"/>
                                          </p:val>
                                        </p:tav>
                                        <p:tav tm="100000">
                                          <p:val>
                                            <p:strVal val="#ppt_x"/>
                                          </p:val>
                                        </p:tav>
                                      </p:tavLst>
                                    </p:anim>
                                    <p:anim calcmode="lin" valueType="num">
                                      <p:cBhvr additive="base">
                                        <p:cTn id="162" dur="750" fill="hold"/>
                                        <p:tgtEl>
                                          <p:spTgt spid="13"/>
                                        </p:tgtEl>
                                        <p:attrNameLst>
                                          <p:attrName>ppt_y</p:attrName>
                                        </p:attrNameLst>
                                      </p:cBhvr>
                                      <p:tavLst>
                                        <p:tav tm="0">
                                          <p:val>
                                            <p:strVal val="0-#ppt_h/2"/>
                                          </p:val>
                                        </p:tav>
                                        <p:tav tm="100000">
                                          <p:val>
                                            <p:strVal val="#ppt_y"/>
                                          </p:val>
                                        </p:tav>
                                      </p:tavLst>
                                    </p:anim>
                                  </p:childTnLst>
                                </p:cTn>
                              </p:par>
                              <p:par>
                                <p:cTn id="163" presetID="2" presetClass="entr" presetSubtype="1" decel="100000" fill="hold" grpId="1" nodeType="withEffect">
                                  <p:stCondLst>
                                    <p:cond delay="200"/>
                                  </p:stCondLst>
                                  <p:childTnLst>
                                    <p:set>
                                      <p:cBhvr>
                                        <p:cTn id="164" dur="1" fill="hold">
                                          <p:stCondLst>
                                            <p:cond delay="0"/>
                                          </p:stCondLst>
                                        </p:cTn>
                                        <p:tgtEl>
                                          <p:spTgt spid="15"/>
                                        </p:tgtEl>
                                        <p:attrNameLst>
                                          <p:attrName>style.visibility</p:attrName>
                                        </p:attrNameLst>
                                      </p:cBhvr>
                                      <p:to>
                                        <p:strVal val="visible"/>
                                      </p:to>
                                    </p:set>
                                    <p:anim calcmode="lin" valueType="num">
                                      <p:cBhvr additive="base">
                                        <p:cTn id="165" dur="750" fill="hold"/>
                                        <p:tgtEl>
                                          <p:spTgt spid="15"/>
                                        </p:tgtEl>
                                        <p:attrNameLst>
                                          <p:attrName>ppt_x</p:attrName>
                                        </p:attrNameLst>
                                      </p:cBhvr>
                                      <p:tavLst>
                                        <p:tav tm="0">
                                          <p:val>
                                            <p:strVal val="#ppt_x"/>
                                          </p:val>
                                        </p:tav>
                                        <p:tav tm="100000">
                                          <p:val>
                                            <p:strVal val="#ppt_x"/>
                                          </p:val>
                                        </p:tav>
                                      </p:tavLst>
                                    </p:anim>
                                    <p:anim calcmode="lin" valueType="num">
                                      <p:cBhvr additive="base">
                                        <p:cTn id="166" dur="750" fill="hold"/>
                                        <p:tgtEl>
                                          <p:spTgt spid="15"/>
                                        </p:tgtEl>
                                        <p:attrNameLst>
                                          <p:attrName>ppt_y</p:attrName>
                                        </p:attrNameLst>
                                      </p:cBhvr>
                                      <p:tavLst>
                                        <p:tav tm="0">
                                          <p:val>
                                            <p:strVal val="0-#ppt_h/2"/>
                                          </p:val>
                                        </p:tav>
                                        <p:tav tm="100000">
                                          <p:val>
                                            <p:strVal val="#ppt_y"/>
                                          </p:val>
                                        </p:tav>
                                      </p:tavLst>
                                    </p:anim>
                                  </p:childTnLst>
                                </p:cTn>
                              </p:par>
                            </p:childTnLst>
                          </p:cTn>
                        </p:par>
                        <p:par>
                          <p:cTn id="167" fill="hold">
                            <p:stCondLst>
                              <p:cond delay="5800"/>
                            </p:stCondLst>
                            <p:childTnLst>
                              <p:par>
                                <p:cTn id="168" presetID="2" presetClass="entr" presetSubtype="4" decel="100000" fill="hold" grpId="0" nodeType="afterEffect">
                                  <p:stCondLst>
                                    <p:cond delay="0"/>
                                  </p:stCondLst>
                                  <p:childTnLst>
                                    <p:set>
                                      <p:cBhvr>
                                        <p:cTn id="169" dur="1" fill="hold">
                                          <p:stCondLst>
                                            <p:cond delay="0"/>
                                          </p:stCondLst>
                                        </p:cTn>
                                        <p:tgtEl>
                                          <p:spTgt spid="38">
                                            <p:txEl>
                                              <p:pRg st="0" end="0"/>
                                            </p:txEl>
                                          </p:spTgt>
                                        </p:tgtEl>
                                        <p:attrNameLst>
                                          <p:attrName>style.visibility</p:attrName>
                                        </p:attrNameLst>
                                      </p:cBhvr>
                                      <p:to>
                                        <p:strVal val="visible"/>
                                      </p:to>
                                    </p:set>
                                    <p:anim calcmode="lin" valueType="num">
                                      <p:cBhvr additive="base">
                                        <p:cTn id="170"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71"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72" presetID="2" presetClass="entr" presetSubtype="4" decel="100000" fill="hold" grpId="0" nodeType="withEffect">
                                  <p:stCondLst>
                                    <p:cond delay="0"/>
                                  </p:stCondLst>
                                  <p:childTnLst>
                                    <p:set>
                                      <p:cBhvr>
                                        <p:cTn id="173" dur="1" fill="hold">
                                          <p:stCondLst>
                                            <p:cond delay="0"/>
                                          </p:stCondLst>
                                        </p:cTn>
                                        <p:tgtEl>
                                          <p:spTgt spid="39">
                                            <p:txEl>
                                              <p:pRg st="0" end="0"/>
                                            </p:txEl>
                                          </p:spTgt>
                                        </p:tgtEl>
                                        <p:attrNameLst>
                                          <p:attrName>style.visibility</p:attrName>
                                        </p:attrNameLst>
                                      </p:cBhvr>
                                      <p:to>
                                        <p:strVal val="visible"/>
                                      </p:to>
                                    </p:set>
                                    <p:anim calcmode="lin" valueType="num">
                                      <p:cBhvr additive="base">
                                        <p:cTn id="174"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75"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76" presetID="2" presetClass="entr" presetSubtype="4" decel="100000" fill="hold" grpId="0" nodeType="withEffect">
                                  <p:stCondLst>
                                    <p:cond delay="0"/>
                                  </p:stCondLst>
                                  <p:childTnLst>
                                    <p:set>
                                      <p:cBhvr>
                                        <p:cTn id="177" dur="1" fill="hold">
                                          <p:stCondLst>
                                            <p:cond delay="0"/>
                                          </p:stCondLst>
                                        </p:cTn>
                                        <p:tgtEl>
                                          <p:spTgt spid="40"/>
                                        </p:tgtEl>
                                        <p:attrNameLst>
                                          <p:attrName>style.visibility</p:attrName>
                                        </p:attrNameLst>
                                      </p:cBhvr>
                                      <p:to>
                                        <p:strVal val="visible"/>
                                      </p:to>
                                    </p:set>
                                    <p:anim calcmode="lin" valueType="num">
                                      <p:cBhvr additive="base">
                                        <p:cTn id="178" dur="500" fill="hold"/>
                                        <p:tgtEl>
                                          <p:spTgt spid="40"/>
                                        </p:tgtEl>
                                        <p:attrNameLst>
                                          <p:attrName>ppt_x</p:attrName>
                                        </p:attrNameLst>
                                      </p:cBhvr>
                                      <p:tavLst>
                                        <p:tav tm="0">
                                          <p:val>
                                            <p:strVal val="#ppt_x"/>
                                          </p:val>
                                        </p:tav>
                                        <p:tav tm="100000">
                                          <p:val>
                                            <p:strVal val="#ppt_x"/>
                                          </p:val>
                                        </p:tav>
                                      </p:tavLst>
                                    </p:anim>
                                    <p:anim calcmode="lin" valueType="num">
                                      <p:cBhvr additive="base">
                                        <p:cTn id="179"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5" grpId="0" animBg="1"/>
      <p:bldP spid="55" grpId="1" animBg="1"/>
      <p:bldP spid="56" grpId="0" animBg="1"/>
      <p:bldP spid="56" grpId="1" animBg="1"/>
      <p:bldP spid="49" grpId="0" animBg="1"/>
      <p:bldP spid="49" grpId="1" animBg="1"/>
      <p:bldP spid="50" grpId="0" animBg="1"/>
      <p:bldP spid="50" grpId="1" animBg="1"/>
      <p:bldP spid="51" grpId="0" animBg="1"/>
      <p:bldP spid="51" grpId="1" animBg="1"/>
      <p:bldP spid="52" grpId="0" animBg="1"/>
      <p:bldP spid="52" grpId="1" animBg="1"/>
      <p:bldP spid="10" grpId="0" animBg="1"/>
      <p:bldP spid="10" grpId="1" animBg="1"/>
      <p:bldP spid="12" grpId="0" animBg="1"/>
      <p:bldP spid="12" grpId="1" animBg="1"/>
      <p:bldP spid="13" grpId="0" animBg="1"/>
      <p:bldP spid="13" grpId="1" animBg="1"/>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p:bldP spid="11" grpId="1"/>
      <p:bldP spid="14" grpId="0"/>
      <p:bldP spid="14" grpId="1"/>
      <p:bldP spid="15" grpId="0"/>
      <p:bldP spid="15" grpId="1"/>
      <p:bldP spid="20" grpId="0"/>
      <p:bldP spid="20" grpId="1"/>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9" grpId="0" animBg="1"/>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P spid="37" grpId="0" animBg="1"/>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790952" y="1488845"/>
            <a:ext cx="10586095"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2" y="1988842"/>
            <a:ext cx="10586095" cy="836033"/>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1" name="テキスト プレースホルダー 6"/>
          <p:cNvSpPr>
            <a:spLocks noGrp="1"/>
          </p:cNvSpPr>
          <p:nvPr>
            <p:ph type="body" sz="quarter" idx="15" hasCustomPrompt="1"/>
          </p:nvPr>
        </p:nvSpPr>
        <p:spPr>
          <a:xfrm>
            <a:off x="790952" y="3053079"/>
            <a:ext cx="10586095"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2" name="テキスト プレースホルダー 6"/>
          <p:cNvSpPr>
            <a:spLocks noGrp="1"/>
          </p:cNvSpPr>
          <p:nvPr>
            <p:ph type="body" sz="quarter" idx="16" hasCustomPrompt="1"/>
          </p:nvPr>
        </p:nvSpPr>
        <p:spPr>
          <a:xfrm>
            <a:off x="790952" y="3553076"/>
            <a:ext cx="10586095" cy="836033"/>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3" name="テキスト プレースホルダー 6"/>
          <p:cNvSpPr>
            <a:spLocks noGrp="1"/>
          </p:cNvSpPr>
          <p:nvPr>
            <p:ph type="body" sz="quarter" idx="17" hasCustomPrompt="1"/>
          </p:nvPr>
        </p:nvSpPr>
        <p:spPr>
          <a:xfrm>
            <a:off x="790952" y="4629133"/>
            <a:ext cx="10586095"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4" name="テキスト プレースホルダー 6"/>
          <p:cNvSpPr>
            <a:spLocks noGrp="1"/>
          </p:cNvSpPr>
          <p:nvPr>
            <p:ph type="body" sz="quarter" idx="18" hasCustomPrompt="1"/>
          </p:nvPr>
        </p:nvSpPr>
        <p:spPr>
          <a:xfrm>
            <a:off x="790952" y="5129130"/>
            <a:ext cx="10586095" cy="836033"/>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158761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fade">
                                      <p:cBhvr>
                                        <p:cTn id="15" dur="500"/>
                                        <p:tgtEl>
                                          <p:spTgt spid="8">
                                            <p:txEl>
                                              <p:pRg st="0" end="0"/>
                                            </p:txEl>
                                          </p:spTgt>
                                        </p:tgtEl>
                                      </p:cBhvr>
                                    </p:animEffect>
                                  </p:childTnLst>
                                </p:cTn>
                              </p:par>
                            </p:childTnLst>
                          </p:cTn>
                        </p:par>
                        <p:par>
                          <p:cTn id="16" fill="hold">
                            <p:stCondLst>
                              <p:cond delay="2000"/>
                            </p:stCondLst>
                            <p:childTnLst>
                              <p:par>
                                <p:cTn id="17" presetID="10" presetClass="entr" presetSubtype="0" fill="hold" grpId="0" nodeType="afterEffect">
                                  <p:stCondLst>
                                    <p:cond delay="25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fade">
                                      <p:cBhvr>
                                        <p:cTn id="19" dur="500"/>
                                        <p:tgtEl>
                                          <p:spTgt spid="11">
                                            <p:txEl>
                                              <p:pRg st="0" end="0"/>
                                            </p:txEl>
                                          </p:spTgt>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animEffect transition="in" filter="fade">
                                      <p:cBhvr>
                                        <p:cTn id="23" dur="500"/>
                                        <p:tgtEl>
                                          <p:spTgt spid="12">
                                            <p:txEl>
                                              <p:pRg st="0" end="0"/>
                                            </p:txEl>
                                          </p:spTgt>
                                        </p:tgtEl>
                                      </p:cBhvr>
                                    </p:animEffect>
                                  </p:childTnLst>
                                </p:cTn>
                              </p:par>
                            </p:childTnLst>
                          </p:cTn>
                        </p:par>
                        <p:par>
                          <p:cTn id="24" fill="hold">
                            <p:stCondLst>
                              <p:cond delay="3250"/>
                            </p:stCondLst>
                            <p:childTnLst>
                              <p:par>
                                <p:cTn id="25" presetID="10" presetClass="entr" presetSubtype="0" fill="hold" grpId="0" nodeType="afterEffect">
                                  <p:stCondLst>
                                    <p:cond delay="25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fade">
                                      <p:cBhvr>
                                        <p:cTn id="27" dur="500"/>
                                        <p:tgtEl>
                                          <p:spTgt spid="13">
                                            <p:txEl>
                                              <p:pRg st="0" end="0"/>
                                            </p:txEl>
                                          </p:spTgt>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14">
                                            <p:txEl>
                                              <p:pRg st="0" end="0"/>
                                            </p:txEl>
                                          </p:spTgt>
                                        </p:tgtEl>
                                        <p:attrNameLst>
                                          <p:attrName>style.visibility</p:attrName>
                                        </p:attrNameLst>
                                      </p:cBhvr>
                                      <p:to>
                                        <p:strVal val="visible"/>
                                      </p:to>
                                    </p:set>
                                    <p:animEffect transition="in" filter="fade">
                                      <p:cBhvr>
                                        <p:cTn id="31"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11" grpId="0" build="p">
        <p:tmplLst>
          <p:tmpl lvl="1">
            <p:tnLst>
              <p:par>
                <p:cTn presetID="10" presetClass="entr" presetSubtype="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childTnLst>
                </p:cTn>
              </p:par>
            </p:tnLst>
          </p:tmpl>
        </p:tmplLst>
      </p:bldP>
      <p:bldP spid="12" grpId="0" build="allAtOnce"/>
      <p:bldP spid="13" grpId="0" build="p">
        <p:tmplLst>
          <p:tmpl lvl="1">
            <p:tnLst>
              <p:par>
                <p:cTn presetID="10" presetClass="entr" presetSubtype="0" fill="hold" nodeType="after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allAtOnce"/>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 Poi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grpSp>
        <p:nvGrpSpPr>
          <p:cNvPr id="5" name="グループ化 14"/>
          <p:cNvGrpSpPr/>
          <p:nvPr userDrawn="1"/>
        </p:nvGrpSpPr>
        <p:grpSpPr>
          <a:xfrm>
            <a:off x="574910" y="1647065"/>
            <a:ext cx="1034845" cy="1152128"/>
            <a:chOff x="7054974" y="1111052"/>
            <a:chExt cx="1552133" cy="1728192"/>
          </a:xfrm>
        </p:grpSpPr>
        <p:sp>
          <p:nvSpPr>
            <p:cNvPr id="16" name="テキスト ボックス 15"/>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1</a:t>
              </a:r>
              <a:endParaRPr kumimoji="1" lang="ja-JP" altLang="en-US" sz="6400" dirty="0">
                <a:solidFill>
                  <a:schemeClr val="tx1">
                    <a:lumMod val="50000"/>
                  </a:schemeClr>
                </a:solidFill>
              </a:endParaRPr>
            </a:p>
          </p:txBody>
        </p:sp>
        <p:cxnSp>
          <p:nvCxnSpPr>
            <p:cNvPr id="17" name="直線コネクタ 16"/>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7" name="グループ化 17"/>
          <p:cNvGrpSpPr/>
          <p:nvPr userDrawn="1"/>
        </p:nvGrpSpPr>
        <p:grpSpPr>
          <a:xfrm>
            <a:off x="574910" y="3183236"/>
            <a:ext cx="1034845" cy="1152128"/>
            <a:chOff x="7054974" y="1111052"/>
            <a:chExt cx="1552133" cy="1728192"/>
          </a:xfrm>
        </p:grpSpPr>
        <p:sp>
          <p:nvSpPr>
            <p:cNvPr id="19" name="テキスト ボックス 18"/>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2</a:t>
              </a:r>
              <a:endParaRPr kumimoji="1" lang="ja-JP" altLang="en-US" sz="6400" dirty="0">
                <a:solidFill>
                  <a:schemeClr val="tx1">
                    <a:lumMod val="50000"/>
                  </a:schemeClr>
                </a:solidFill>
              </a:endParaRPr>
            </a:p>
          </p:txBody>
        </p:sp>
        <p:cxnSp>
          <p:nvCxnSpPr>
            <p:cNvPr id="20" name="直線コネクタ 19"/>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8" name="グループ化 20"/>
          <p:cNvGrpSpPr/>
          <p:nvPr userDrawn="1"/>
        </p:nvGrpSpPr>
        <p:grpSpPr>
          <a:xfrm>
            <a:off x="574910" y="4719407"/>
            <a:ext cx="1034845" cy="1152128"/>
            <a:chOff x="7054974" y="1111052"/>
            <a:chExt cx="1552133" cy="1728192"/>
          </a:xfrm>
        </p:grpSpPr>
        <p:sp>
          <p:nvSpPr>
            <p:cNvPr id="22" name="テキスト ボックス 21"/>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3</a:t>
              </a:r>
              <a:endParaRPr kumimoji="1" lang="ja-JP" altLang="en-US" sz="6400" dirty="0">
                <a:solidFill>
                  <a:schemeClr val="tx1">
                    <a:lumMod val="50000"/>
                  </a:schemeClr>
                </a:solidFill>
              </a:endParaRPr>
            </a:p>
          </p:txBody>
        </p:sp>
        <p:cxnSp>
          <p:nvCxnSpPr>
            <p:cNvPr id="23" name="直線コネクタ 22"/>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sp>
        <p:nvSpPr>
          <p:cNvPr id="24" name="テキスト プレースホルダー 6"/>
          <p:cNvSpPr>
            <a:spLocks noGrp="1"/>
          </p:cNvSpPr>
          <p:nvPr>
            <p:ph type="body" sz="quarter" idx="13" hasCustomPrompt="1"/>
          </p:nvPr>
        </p:nvSpPr>
        <p:spPr>
          <a:xfrm>
            <a:off x="1727136" y="1589036"/>
            <a:ext cx="9697919"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5" name="テキスト プレースホルダー 6"/>
          <p:cNvSpPr>
            <a:spLocks noGrp="1"/>
          </p:cNvSpPr>
          <p:nvPr>
            <p:ph type="body" sz="quarter" idx="14" hasCustomPrompt="1"/>
          </p:nvPr>
        </p:nvSpPr>
        <p:spPr>
          <a:xfrm>
            <a:off x="1727136" y="2107073"/>
            <a:ext cx="9697919"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6" name="テキスト プレースホルダー 6"/>
          <p:cNvSpPr>
            <a:spLocks noGrp="1"/>
          </p:cNvSpPr>
          <p:nvPr>
            <p:ph type="body" sz="quarter" idx="15" hasCustomPrompt="1"/>
          </p:nvPr>
        </p:nvSpPr>
        <p:spPr>
          <a:xfrm>
            <a:off x="1727136" y="3114097"/>
            <a:ext cx="9697919"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7" name="テキスト プレースホルダー 6"/>
          <p:cNvSpPr>
            <a:spLocks noGrp="1"/>
          </p:cNvSpPr>
          <p:nvPr>
            <p:ph type="body" sz="quarter" idx="16" hasCustomPrompt="1"/>
          </p:nvPr>
        </p:nvSpPr>
        <p:spPr>
          <a:xfrm>
            <a:off x="1727136" y="3632133"/>
            <a:ext cx="9697919"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8" name="テキスト プレースホルダー 6"/>
          <p:cNvSpPr>
            <a:spLocks noGrp="1"/>
          </p:cNvSpPr>
          <p:nvPr>
            <p:ph type="body" sz="quarter" idx="17" hasCustomPrompt="1"/>
          </p:nvPr>
        </p:nvSpPr>
        <p:spPr>
          <a:xfrm>
            <a:off x="1727136" y="4639157"/>
            <a:ext cx="9697919"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9" name="テキスト プレースホルダー 6"/>
          <p:cNvSpPr>
            <a:spLocks noGrp="1"/>
          </p:cNvSpPr>
          <p:nvPr>
            <p:ph type="body" sz="quarter" idx="18" hasCustomPrompt="1"/>
          </p:nvPr>
        </p:nvSpPr>
        <p:spPr>
          <a:xfrm>
            <a:off x="1727136" y="5157194"/>
            <a:ext cx="9697919"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4132740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nodeType="after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24">
                                            <p:txEl>
                                              <p:pRg st="0" end="0"/>
                                            </p:txEl>
                                          </p:spTgt>
                                        </p:tgtEl>
                                        <p:attrNameLst>
                                          <p:attrName>style.visibility</p:attrName>
                                        </p:attrNameLst>
                                      </p:cBhvr>
                                      <p:to>
                                        <p:strVal val="visible"/>
                                      </p:to>
                                    </p:set>
                                    <p:animEffect transition="in" filter="fade">
                                      <p:cBhvr>
                                        <p:cTn id="15" dur="500"/>
                                        <p:tgtEl>
                                          <p:spTgt spid="24">
                                            <p:txEl>
                                              <p:pRg st="0" end="0"/>
                                            </p:txEl>
                                          </p:spTgt>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25">
                                            <p:txEl>
                                              <p:pRg st="0" end="0"/>
                                            </p:txEl>
                                          </p:spTgt>
                                        </p:tgtEl>
                                        <p:attrNameLst>
                                          <p:attrName>style.visibility</p:attrName>
                                        </p:attrNameLst>
                                      </p:cBhvr>
                                      <p:to>
                                        <p:strVal val="visible"/>
                                      </p:to>
                                    </p:set>
                                    <p:animEffect transition="in" filter="fade">
                                      <p:cBhvr>
                                        <p:cTn id="18" dur="500"/>
                                        <p:tgtEl>
                                          <p:spTgt spid="25">
                                            <p:txEl>
                                              <p:pRg st="0" end="0"/>
                                            </p:txEl>
                                          </p:spTgt>
                                        </p:tgtEl>
                                      </p:cBhvr>
                                    </p:animEffect>
                                  </p:childTnLst>
                                </p:cTn>
                              </p:par>
                              <p:par>
                                <p:cTn id="19" presetID="10" presetClass="entr" presetSubtype="0" fill="hold" grpId="0" nodeType="withEffect">
                                  <p:stCondLst>
                                    <p:cond delay="500"/>
                                  </p:stCondLst>
                                  <p:childTnLst>
                                    <p:set>
                                      <p:cBhvr>
                                        <p:cTn id="20" dur="1" fill="hold">
                                          <p:stCondLst>
                                            <p:cond delay="0"/>
                                          </p:stCondLst>
                                        </p:cTn>
                                        <p:tgtEl>
                                          <p:spTgt spid="25">
                                            <p:txEl>
                                              <p:pRg st="1" end="1"/>
                                            </p:txEl>
                                          </p:spTgt>
                                        </p:tgtEl>
                                        <p:attrNameLst>
                                          <p:attrName>style.visibility</p:attrName>
                                        </p:attrNameLst>
                                      </p:cBhvr>
                                      <p:to>
                                        <p:strVal val="visible"/>
                                      </p:to>
                                    </p:set>
                                    <p:animEffect transition="in" filter="fade">
                                      <p:cBhvr>
                                        <p:cTn id="21" dur="500"/>
                                        <p:tgtEl>
                                          <p:spTgt spid="25">
                                            <p:txEl>
                                              <p:pRg st="1" end="1"/>
                                            </p:txEl>
                                          </p:spTgt>
                                        </p:tgtEl>
                                      </p:cBhvr>
                                    </p:animEffect>
                                  </p:childTnLst>
                                </p:cTn>
                              </p:par>
                            </p:childTnLst>
                          </p:cTn>
                        </p:par>
                        <p:par>
                          <p:cTn id="22" fill="hold">
                            <p:stCondLst>
                              <p:cond delay="2500"/>
                            </p:stCondLst>
                            <p:childTnLst>
                              <p:par>
                                <p:cTn id="23" presetID="10" presetClass="entr" presetSubtype="0" fill="hold" nodeType="after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par>
                          <p:cTn id="26" fill="hold">
                            <p:stCondLst>
                              <p:cond delay="3250"/>
                            </p:stCondLst>
                            <p:childTnLst>
                              <p:par>
                                <p:cTn id="27" presetID="10" presetClass="entr" presetSubtype="0" fill="hold" grpId="0" nodeType="after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Effect transition="in" filter="fade">
                                      <p:cBhvr>
                                        <p:cTn id="29" dur="500"/>
                                        <p:tgtEl>
                                          <p:spTgt spid="26">
                                            <p:txEl>
                                              <p:pRg st="0" end="0"/>
                                            </p:txEl>
                                          </p:spTgt>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7">
                                            <p:txEl>
                                              <p:pRg st="0" end="0"/>
                                            </p:txEl>
                                          </p:spTgt>
                                        </p:tgtEl>
                                        <p:attrNameLst>
                                          <p:attrName>style.visibility</p:attrName>
                                        </p:attrNameLst>
                                      </p:cBhvr>
                                      <p:to>
                                        <p:strVal val="visible"/>
                                      </p:to>
                                    </p:set>
                                    <p:animEffect transition="in" filter="fade">
                                      <p:cBhvr>
                                        <p:cTn id="32" dur="500"/>
                                        <p:tgtEl>
                                          <p:spTgt spid="27">
                                            <p:txEl>
                                              <p:pRg st="0" end="0"/>
                                            </p:txEl>
                                          </p:spTgt>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7">
                                            <p:txEl>
                                              <p:pRg st="1" end="1"/>
                                            </p:txEl>
                                          </p:spTgt>
                                        </p:tgtEl>
                                        <p:attrNameLst>
                                          <p:attrName>style.visibility</p:attrName>
                                        </p:attrNameLst>
                                      </p:cBhvr>
                                      <p:to>
                                        <p:strVal val="visible"/>
                                      </p:to>
                                    </p:set>
                                    <p:animEffect transition="in" filter="fade">
                                      <p:cBhvr>
                                        <p:cTn id="35" dur="500"/>
                                        <p:tgtEl>
                                          <p:spTgt spid="27">
                                            <p:txEl>
                                              <p:pRg st="1" end="1"/>
                                            </p:txEl>
                                          </p:spTgt>
                                        </p:tgtEl>
                                      </p:cBhvr>
                                    </p:animEffect>
                                  </p:childTnLst>
                                </p:cTn>
                              </p:par>
                            </p:childTnLst>
                          </p:cTn>
                        </p:par>
                        <p:par>
                          <p:cTn id="36" fill="hold">
                            <p:stCondLst>
                              <p:cond delay="4250"/>
                            </p:stCondLst>
                            <p:childTnLst>
                              <p:par>
                                <p:cTn id="37" presetID="10" presetClass="entr" presetSubtype="0" fill="hold" nodeType="afterEffect">
                                  <p:stCondLst>
                                    <p:cond delay="25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par>
                          <p:cTn id="40" fill="hold">
                            <p:stCondLst>
                              <p:cond delay="5000"/>
                            </p:stCondLst>
                            <p:childTnLst>
                              <p:par>
                                <p:cTn id="41" presetID="10" presetClass="entr" presetSubtype="0" fill="hold" grpId="0" nodeType="afterEffect">
                                  <p:stCondLst>
                                    <p:cond delay="0"/>
                                  </p:stCondLst>
                                  <p:childTnLst>
                                    <p:set>
                                      <p:cBhvr>
                                        <p:cTn id="42" dur="1" fill="hold">
                                          <p:stCondLst>
                                            <p:cond delay="0"/>
                                          </p:stCondLst>
                                        </p:cTn>
                                        <p:tgtEl>
                                          <p:spTgt spid="28">
                                            <p:txEl>
                                              <p:pRg st="0" end="0"/>
                                            </p:txEl>
                                          </p:spTgt>
                                        </p:tgtEl>
                                        <p:attrNameLst>
                                          <p:attrName>style.visibility</p:attrName>
                                        </p:attrNameLst>
                                      </p:cBhvr>
                                      <p:to>
                                        <p:strVal val="visible"/>
                                      </p:to>
                                    </p:set>
                                    <p:animEffect transition="in" filter="fade">
                                      <p:cBhvr>
                                        <p:cTn id="43" dur="500"/>
                                        <p:tgtEl>
                                          <p:spTgt spid="28">
                                            <p:txEl>
                                              <p:pRg st="0" end="0"/>
                                            </p:txEl>
                                          </p:spTgt>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29">
                                            <p:txEl>
                                              <p:pRg st="0" end="0"/>
                                            </p:txEl>
                                          </p:spTgt>
                                        </p:tgtEl>
                                        <p:attrNameLst>
                                          <p:attrName>style.visibility</p:attrName>
                                        </p:attrNameLst>
                                      </p:cBhvr>
                                      <p:to>
                                        <p:strVal val="visible"/>
                                      </p:to>
                                    </p:set>
                                    <p:animEffect transition="in" filter="fade">
                                      <p:cBhvr>
                                        <p:cTn id="46" dur="500"/>
                                        <p:tgtEl>
                                          <p:spTgt spid="29">
                                            <p:txEl>
                                              <p:pRg st="0" end="0"/>
                                            </p:txEl>
                                          </p:spTgt>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29">
                                            <p:txEl>
                                              <p:pRg st="1" end="1"/>
                                            </p:txEl>
                                          </p:spTgt>
                                        </p:tgtEl>
                                        <p:attrNameLst>
                                          <p:attrName>style.visibility</p:attrName>
                                        </p:attrNameLst>
                                      </p:cBhvr>
                                      <p:to>
                                        <p:strVal val="visible"/>
                                      </p:to>
                                    </p:set>
                                    <p:animEffect transition="in" filter="fade">
                                      <p:cBhvr>
                                        <p:cTn id="49" dur="500"/>
                                        <p:tgtEl>
                                          <p:spTgt spid="2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allAtOnce">
        <p:tmplLst>
          <p:tmpl lvl="1">
            <p:tnLst>
              <p:par>
                <p:cTn presetID="10" presetClass="entr" presetSubtype="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build="p">
        <p:tmplLst>
          <p:tmpl lvl="1">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allAtOnce">
        <p:tmplLst>
          <p:tmpl lvl="1">
            <p:tnLst>
              <p:par>
                <p:cTn presetID="10" presetClass="entr" presetSubtype="0"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build="p">
        <p:tmplLst>
          <p:tmpl lvl="1">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allAtOnce">
        <p:tmplLst>
          <p:tmpl lvl="1">
            <p:tnLst>
              <p:par>
                <p:cTn presetID="10" presetClass="entr" presetSubtype="0"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Key Takeaway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grpSp>
        <p:nvGrpSpPr>
          <p:cNvPr id="5" name="グループ化 14"/>
          <p:cNvGrpSpPr/>
          <p:nvPr userDrawn="1"/>
        </p:nvGrpSpPr>
        <p:grpSpPr>
          <a:xfrm>
            <a:off x="94815" y="1647065"/>
            <a:ext cx="1034845" cy="1152128"/>
            <a:chOff x="7054974" y="1111052"/>
            <a:chExt cx="1552133" cy="1728192"/>
          </a:xfrm>
        </p:grpSpPr>
        <p:sp>
          <p:nvSpPr>
            <p:cNvPr id="16" name="テキスト ボックス 15"/>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1</a:t>
              </a:r>
              <a:endParaRPr kumimoji="1" lang="ja-JP" altLang="en-US" sz="6400" dirty="0">
                <a:solidFill>
                  <a:schemeClr val="tx1">
                    <a:lumMod val="50000"/>
                  </a:schemeClr>
                </a:solidFill>
              </a:endParaRPr>
            </a:p>
          </p:txBody>
        </p:sp>
        <p:cxnSp>
          <p:nvCxnSpPr>
            <p:cNvPr id="17" name="直線コネクタ 16"/>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7" name="グループ化 17"/>
          <p:cNvGrpSpPr/>
          <p:nvPr userDrawn="1"/>
        </p:nvGrpSpPr>
        <p:grpSpPr>
          <a:xfrm>
            <a:off x="94815" y="3183236"/>
            <a:ext cx="1034845" cy="1152128"/>
            <a:chOff x="7054974" y="1111052"/>
            <a:chExt cx="1552133" cy="1728192"/>
          </a:xfrm>
        </p:grpSpPr>
        <p:sp>
          <p:nvSpPr>
            <p:cNvPr id="19" name="テキスト ボックス 18"/>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2</a:t>
              </a:r>
              <a:endParaRPr kumimoji="1" lang="ja-JP" altLang="en-US" sz="6400" dirty="0">
                <a:solidFill>
                  <a:schemeClr val="tx1">
                    <a:lumMod val="50000"/>
                  </a:schemeClr>
                </a:solidFill>
              </a:endParaRPr>
            </a:p>
          </p:txBody>
        </p:sp>
        <p:cxnSp>
          <p:nvCxnSpPr>
            <p:cNvPr id="20" name="直線コネクタ 19"/>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8" name="グループ化 20"/>
          <p:cNvGrpSpPr/>
          <p:nvPr userDrawn="1"/>
        </p:nvGrpSpPr>
        <p:grpSpPr>
          <a:xfrm>
            <a:off x="94815" y="4719407"/>
            <a:ext cx="1034845" cy="1152128"/>
            <a:chOff x="7054974" y="1111052"/>
            <a:chExt cx="1552133" cy="1728192"/>
          </a:xfrm>
        </p:grpSpPr>
        <p:sp>
          <p:nvSpPr>
            <p:cNvPr id="22" name="テキスト ボックス 21"/>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3</a:t>
              </a:r>
              <a:endParaRPr kumimoji="1" lang="ja-JP" altLang="en-US" sz="6400" dirty="0">
                <a:solidFill>
                  <a:schemeClr val="tx1">
                    <a:lumMod val="50000"/>
                  </a:schemeClr>
                </a:solidFill>
              </a:endParaRPr>
            </a:p>
          </p:txBody>
        </p:sp>
        <p:cxnSp>
          <p:nvCxnSpPr>
            <p:cNvPr id="23" name="直線コネクタ 22"/>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sp>
        <p:nvSpPr>
          <p:cNvPr id="24" name="テキスト プレースホルダー 6"/>
          <p:cNvSpPr>
            <a:spLocks noGrp="1"/>
          </p:cNvSpPr>
          <p:nvPr>
            <p:ph type="body" sz="quarter" idx="13" hasCustomPrompt="1"/>
          </p:nvPr>
        </p:nvSpPr>
        <p:spPr>
          <a:xfrm>
            <a:off x="1247040" y="1508787"/>
            <a:ext cx="4752940"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25" name="テキスト プレースホルダー 6"/>
          <p:cNvSpPr>
            <a:spLocks noGrp="1"/>
          </p:cNvSpPr>
          <p:nvPr>
            <p:ph type="body" sz="quarter" idx="14" hasCustomPrompt="1"/>
          </p:nvPr>
        </p:nvSpPr>
        <p:spPr>
          <a:xfrm>
            <a:off x="1247040" y="1988842"/>
            <a:ext cx="4752940" cy="88988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6" name="テキスト プレースホルダー 6"/>
          <p:cNvSpPr>
            <a:spLocks noGrp="1"/>
          </p:cNvSpPr>
          <p:nvPr>
            <p:ph type="body" sz="quarter" idx="15" hasCustomPrompt="1"/>
          </p:nvPr>
        </p:nvSpPr>
        <p:spPr>
          <a:xfrm>
            <a:off x="1247040" y="3033847"/>
            <a:ext cx="4752940"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27" name="テキスト プレースホルダー 6"/>
          <p:cNvSpPr>
            <a:spLocks noGrp="1"/>
          </p:cNvSpPr>
          <p:nvPr>
            <p:ph type="body" sz="quarter" idx="16" hasCustomPrompt="1"/>
          </p:nvPr>
        </p:nvSpPr>
        <p:spPr>
          <a:xfrm>
            <a:off x="1247040" y="3513903"/>
            <a:ext cx="4752940" cy="88988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8" name="テキスト プレースホルダー 6"/>
          <p:cNvSpPr>
            <a:spLocks noGrp="1"/>
          </p:cNvSpPr>
          <p:nvPr>
            <p:ph type="body" sz="quarter" idx="17" hasCustomPrompt="1"/>
          </p:nvPr>
        </p:nvSpPr>
        <p:spPr>
          <a:xfrm>
            <a:off x="1247040" y="4558908"/>
            <a:ext cx="4752940"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29" name="テキスト プレースホルダー 6"/>
          <p:cNvSpPr>
            <a:spLocks noGrp="1"/>
          </p:cNvSpPr>
          <p:nvPr>
            <p:ph type="body" sz="quarter" idx="18" hasCustomPrompt="1"/>
          </p:nvPr>
        </p:nvSpPr>
        <p:spPr>
          <a:xfrm>
            <a:off x="1247040" y="5038964"/>
            <a:ext cx="4752940" cy="88988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grpSp>
        <p:nvGrpSpPr>
          <p:cNvPr id="9" name="グループ化 29"/>
          <p:cNvGrpSpPr/>
          <p:nvPr userDrawn="1"/>
        </p:nvGrpSpPr>
        <p:grpSpPr>
          <a:xfrm>
            <a:off x="5759936" y="1647065"/>
            <a:ext cx="1034845" cy="1152128"/>
            <a:chOff x="7054974" y="1111052"/>
            <a:chExt cx="1552133" cy="1728192"/>
          </a:xfrm>
        </p:grpSpPr>
        <p:sp>
          <p:nvSpPr>
            <p:cNvPr id="31" name="テキスト ボックス 30"/>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4</a:t>
              </a:r>
              <a:endParaRPr kumimoji="1" lang="ja-JP" altLang="en-US" sz="6400" dirty="0">
                <a:solidFill>
                  <a:schemeClr val="tx1">
                    <a:lumMod val="50000"/>
                  </a:schemeClr>
                </a:solidFill>
              </a:endParaRPr>
            </a:p>
          </p:txBody>
        </p:sp>
        <p:cxnSp>
          <p:nvCxnSpPr>
            <p:cNvPr id="32" name="直線コネクタ 31"/>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グループ化 32"/>
          <p:cNvGrpSpPr/>
          <p:nvPr userDrawn="1"/>
        </p:nvGrpSpPr>
        <p:grpSpPr>
          <a:xfrm>
            <a:off x="5759936" y="3183236"/>
            <a:ext cx="1034845" cy="1152128"/>
            <a:chOff x="7054974" y="1111052"/>
            <a:chExt cx="1552133" cy="1728192"/>
          </a:xfrm>
        </p:grpSpPr>
        <p:sp>
          <p:nvSpPr>
            <p:cNvPr id="34" name="テキスト ボックス 33"/>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5</a:t>
              </a:r>
              <a:endParaRPr kumimoji="1" lang="ja-JP" altLang="en-US" sz="6400" dirty="0">
                <a:solidFill>
                  <a:schemeClr val="tx1">
                    <a:lumMod val="50000"/>
                  </a:schemeClr>
                </a:solidFill>
              </a:endParaRPr>
            </a:p>
          </p:txBody>
        </p:sp>
        <p:cxnSp>
          <p:nvCxnSpPr>
            <p:cNvPr id="35" name="直線コネクタ 34"/>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 name="グループ化 35"/>
          <p:cNvGrpSpPr/>
          <p:nvPr userDrawn="1"/>
        </p:nvGrpSpPr>
        <p:grpSpPr>
          <a:xfrm>
            <a:off x="5759936" y="4719407"/>
            <a:ext cx="1034845" cy="1152128"/>
            <a:chOff x="7054974" y="1111052"/>
            <a:chExt cx="1552133" cy="1728192"/>
          </a:xfrm>
        </p:grpSpPr>
        <p:sp>
          <p:nvSpPr>
            <p:cNvPr id="37" name="テキスト ボックス 36"/>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6</a:t>
              </a:r>
              <a:endParaRPr kumimoji="1" lang="ja-JP" altLang="en-US" sz="6400" dirty="0">
                <a:solidFill>
                  <a:schemeClr val="tx1">
                    <a:lumMod val="50000"/>
                  </a:schemeClr>
                </a:solidFill>
              </a:endParaRPr>
            </a:p>
          </p:txBody>
        </p:sp>
        <p:cxnSp>
          <p:nvCxnSpPr>
            <p:cNvPr id="38" name="直線コネクタ 37"/>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sp>
        <p:nvSpPr>
          <p:cNvPr id="39" name="テキスト プレースホルダー 6"/>
          <p:cNvSpPr>
            <a:spLocks noGrp="1"/>
          </p:cNvSpPr>
          <p:nvPr>
            <p:ph type="body" sz="quarter" idx="19" hasCustomPrompt="1"/>
          </p:nvPr>
        </p:nvSpPr>
        <p:spPr>
          <a:xfrm>
            <a:off x="6912161" y="1508787"/>
            <a:ext cx="4752940"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40" name="テキスト プレースホルダー 6"/>
          <p:cNvSpPr>
            <a:spLocks noGrp="1"/>
          </p:cNvSpPr>
          <p:nvPr>
            <p:ph type="body" sz="quarter" idx="20" hasCustomPrompt="1"/>
          </p:nvPr>
        </p:nvSpPr>
        <p:spPr>
          <a:xfrm>
            <a:off x="6912161" y="1988842"/>
            <a:ext cx="4752940" cy="88988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41" name="テキスト プレースホルダー 6"/>
          <p:cNvSpPr>
            <a:spLocks noGrp="1"/>
          </p:cNvSpPr>
          <p:nvPr>
            <p:ph type="body" sz="quarter" idx="21" hasCustomPrompt="1"/>
          </p:nvPr>
        </p:nvSpPr>
        <p:spPr>
          <a:xfrm>
            <a:off x="6912161" y="3033847"/>
            <a:ext cx="4752940"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42" name="テキスト プレースホルダー 6"/>
          <p:cNvSpPr>
            <a:spLocks noGrp="1"/>
          </p:cNvSpPr>
          <p:nvPr>
            <p:ph type="body" sz="quarter" idx="22" hasCustomPrompt="1"/>
          </p:nvPr>
        </p:nvSpPr>
        <p:spPr>
          <a:xfrm>
            <a:off x="6912161" y="3513903"/>
            <a:ext cx="4752940" cy="88988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43" name="テキスト プレースホルダー 6"/>
          <p:cNvSpPr>
            <a:spLocks noGrp="1"/>
          </p:cNvSpPr>
          <p:nvPr>
            <p:ph type="body" sz="quarter" idx="23" hasCustomPrompt="1"/>
          </p:nvPr>
        </p:nvSpPr>
        <p:spPr>
          <a:xfrm>
            <a:off x="6912161" y="4558908"/>
            <a:ext cx="4752940"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44" name="テキスト プレースホルダー 6"/>
          <p:cNvSpPr>
            <a:spLocks noGrp="1"/>
          </p:cNvSpPr>
          <p:nvPr>
            <p:ph type="body" sz="quarter" idx="24" hasCustomPrompt="1"/>
          </p:nvPr>
        </p:nvSpPr>
        <p:spPr>
          <a:xfrm>
            <a:off x="6912161" y="5038964"/>
            <a:ext cx="4752940" cy="88988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428381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nodeType="after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24">
                                            <p:txEl>
                                              <p:pRg st="0" end="0"/>
                                            </p:txEl>
                                          </p:spTgt>
                                        </p:tgtEl>
                                        <p:attrNameLst>
                                          <p:attrName>style.visibility</p:attrName>
                                        </p:attrNameLst>
                                      </p:cBhvr>
                                      <p:to>
                                        <p:strVal val="visible"/>
                                      </p:to>
                                    </p:set>
                                    <p:animEffect transition="in" filter="fade">
                                      <p:cBhvr>
                                        <p:cTn id="15" dur="500"/>
                                        <p:tgtEl>
                                          <p:spTgt spid="24">
                                            <p:txEl>
                                              <p:pRg st="0" end="0"/>
                                            </p:txEl>
                                          </p:spTgt>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Effect transition="in" filter="fade">
                                      <p:cBhvr>
                                        <p:cTn id="19" dur="500"/>
                                        <p:tgtEl>
                                          <p:spTgt spid="25">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xEl>
                                              <p:pRg st="1" end="1"/>
                                            </p:txEl>
                                          </p:spTgt>
                                        </p:tgtEl>
                                        <p:attrNameLst>
                                          <p:attrName>style.visibility</p:attrName>
                                        </p:attrNameLst>
                                      </p:cBhvr>
                                      <p:to>
                                        <p:strVal val="visible"/>
                                      </p:to>
                                    </p:set>
                                    <p:animEffect transition="in" filter="fade">
                                      <p:cBhvr>
                                        <p:cTn id="22" dur="500"/>
                                        <p:tgtEl>
                                          <p:spTgt spid="25">
                                            <p:txEl>
                                              <p:pRg st="1" end="1"/>
                                            </p:txEl>
                                          </p:spTgt>
                                        </p:tgtEl>
                                      </p:cBhvr>
                                    </p:animEffect>
                                  </p:childTnLst>
                                </p:cTn>
                              </p:par>
                            </p:childTnLst>
                          </p:cTn>
                        </p:par>
                        <p:par>
                          <p:cTn id="23" fill="hold">
                            <p:stCondLst>
                              <p:cond delay="2500"/>
                            </p:stCondLst>
                            <p:childTnLst>
                              <p:par>
                                <p:cTn id="24" presetID="10" presetClass="entr" presetSubtype="0" fill="hold" nodeType="afterEffect">
                                  <p:stCondLst>
                                    <p:cond delay="25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par>
                          <p:cTn id="27" fill="hold">
                            <p:stCondLst>
                              <p:cond delay="3250"/>
                            </p:stCondLst>
                            <p:childTnLst>
                              <p:par>
                                <p:cTn id="28" presetID="10" presetClass="entr" presetSubtype="0" fill="hold" grpId="0" nodeType="afterEffect">
                                  <p:stCondLst>
                                    <p:cond delay="0"/>
                                  </p:stCondLst>
                                  <p:childTnLst>
                                    <p:set>
                                      <p:cBhvr>
                                        <p:cTn id="29" dur="1" fill="hold">
                                          <p:stCondLst>
                                            <p:cond delay="0"/>
                                          </p:stCondLst>
                                        </p:cTn>
                                        <p:tgtEl>
                                          <p:spTgt spid="26">
                                            <p:txEl>
                                              <p:pRg st="0" end="0"/>
                                            </p:txEl>
                                          </p:spTgt>
                                        </p:tgtEl>
                                        <p:attrNameLst>
                                          <p:attrName>style.visibility</p:attrName>
                                        </p:attrNameLst>
                                      </p:cBhvr>
                                      <p:to>
                                        <p:strVal val="visible"/>
                                      </p:to>
                                    </p:set>
                                    <p:animEffect transition="in" filter="fade">
                                      <p:cBhvr>
                                        <p:cTn id="30" dur="500"/>
                                        <p:tgtEl>
                                          <p:spTgt spid="26">
                                            <p:txEl>
                                              <p:pRg st="0" end="0"/>
                                            </p:txEl>
                                          </p:spTgt>
                                        </p:tgtEl>
                                      </p:cBhvr>
                                    </p:animEffect>
                                  </p:childTnLst>
                                </p:cTn>
                              </p:par>
                            </p:childTnLst>
                          </p:cTn>
                        </p:par>
                        <p:par>
                          <p:cTn id="31" fill="hold">
                            <p:stCondLst>
                              <p:cond delay="3750"/>
                            </p:stCondLst>
                            <p:childTnLst>
                              <p:par>
                                <p:cTn id="32" presetID="10" presetClass="entr" presetSubtype="0" fill="hold" grpId="0" nodeType="afterEffect">
                                  <p:stCondLst>
                                    <p:cond delay="0"/>
                                  </p:stCondLst>
                                  <p:childTnLst>
                                    <p:set>
                                      <p:cBhvr>
                                        <p:cTn id="33" dur="1" fill="hold">
                                          <p:stCondLst>
                                            <p:cond delay="0"/>
                                          </p:stCondLst>
                                        </p:cTn>
                                        <p:tgtEl>
                                          <p:spTgt spid="27">
                                            <p:txEl>
                                              <p:pRg st="0" end="0"/>
                                            </p:txEl>
                                          </p:spTgt>
                                        </p:tgtEl>
                                        <p:attrNameLst>
                                          <p:attrName>style.visibility</p:attrName>
                                        </p:attrNameLst>
                                      </p:cBhvr>
                                      <p:to>
                                        <p:strVal val="visible"/>
                                      </p:to>
                                    </p:set>
                                    <p:animEffect transition="in" filter="fade">
                                      <p:cBhvr>
                                        <p:cTn id="34" dur="500"/>
                                        <p:tgtEl>
                                          <p:spTgt spid="27">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7">
                                            <p:txEl>
                                              <p:pRg st="1" end="1"/>
                                            </p:txEl>
                                          </p:spTgt>
                                        </p:tgtEl>
                                        <p:attrNameLst>
                                          <p:attrName>style.visibility</p:attrName>
                                        </p:attrNameLst>
                                      </p:cBhvr>
                                      <p:to>
                                        <p:strVal val="visible"/>
                                      </p:to>
                                    </p:set>
                                    <p:animEffect transition="in" filter="fade">
                                      <p:cBhvr>
                                        <p:cTn id="37" dur="500"/>
                                        <p:tgtEl>
                                          <p:spTgt spid="27">
                                            <p:txEl>
                                              <p:pRg st="1" end="1"/>
                                            </p:txEl>
                                          </p:spTgt>
                                        </p:tgtEl>
                                      </p:cBhvr>
                                    </p:animEffect>
                                  </p:childTnLst>
                                </p:cTn>
                              </p:par>
                            </p:childTnLst>
                          </p:cTn>
                        </p:par>
                        <p:par>
                          <p:cTn id="38" fill="hold">
                            <p:stCondLst>
                              <p:cond delay="4250"/>
                            </p:stCondLst>
                            <p:childTnLst>
                              <p:par>
                                <p:cTn id="39" presetID="10" presetClass="entr" presetSubtype="0" fill="hold" nodeType="afterEffect">
                                  <p:stCondLst>
                                    <p:cond delay="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Effect transition="in" filter="fade">
                                      <p:cBhvr>
                                        <p:cTn id="45" dur="500"/>
                                        <p:tgtEl>
                                          <p:spTgt spid="28">
                                            <p:txEl>
                                              <p:pRg st="0" end="0"/>
                                            </p:txEl>
                                          </p:spTgt>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29">
                                            <p:txEl>
                                              <p:pRg st="0" end="0"/>
                                            </p:txEl>
                                          </p:spTgt>
                                        </p:tgtEl>
                                        <p:attrNameLst>
                                          <p:attrName>style.visibility</p:attrName>
                                        </p:attrNameLst>
                                      </p:cBhvr>
                                      <p:to>
                                        <p:strVal val="visible"/>
                                      </p:to>
                                    </p:set>
                                    <p:animEffect transition="in" filter="fade">
                                      <p:cBhvr>
                                        <p:cTn id="49" dur="500"/>
                                        <p:tgtEl>
                                          <p:spTgt spid="29">
                                            <p:txEl>
                                              <p:pRg st="0" end="0"/>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9">
                                            <p:txEl>
                                              <p:pRg st="1" end="1"/>
                                            </p:txEl>
                                          </p:spTgt>
                                        </p:tgtEl>
                                        <p:attrNameLst>
                                          <p:attrName>style.visibility</p:attrName>
                                        </p:attrNameLst>
                                      </p:cBhvr>
                                      <p:to>
                                        <p:strVal val="visible"/>
                                      </p:to>
                                    </p:set>
                                    <p:animEffect transition="in" filter="fade">
                                      <p:cBhvr>
                                        <p:cTn id="52" dur="500"/>
                                        <p:tgtEl>
                                          <p:spTgt spid="29">
                                            <p:txEl>
                                              <p:pRg st="1" end="1"/>
                                            </p:txEl>
                                          </p:spTgt>
                                        </p:tgtEl>
                                      </p:cBhvr>
                                    </p:animEffect>
                                  </p:childTnLst>
                                </p:cTn>
                              </p:par>
                            </p:childTnLst>
                          </p:cTn>
                        </p:par>
                        <p:par>
                          <p:cTn id="53" fill="hold">
                            <p:stCondLst>
                              <p:cond delay="6000"/>
                            </p:stCondLst>
                            <p:childTnLst>
                              <p:par>
                                <p:cTn id="54" presetID="10" presetClass="entr" presetSubtype="0" fill="hold" nodeType="afterEffect">
                                  <p:stCondLst>
                                    <p:cond delay="25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par>
                          <p:cTn id="57" fill="hold">
                            <p:stCondLst>
                              <p:cond delay="6750"/>
                            </p:stCondLst>
                            <p:childTnLst>
                              <p:par>
                                <p:cTn id="58" presetID="10" presetClass="entr" presetSubtype="0" fill="hold" grpId="0" nodeType="afterEffect">
                                  <p:stCondLst>
                                    <p:cond delay="0"/>
                                  </p:stCondLst>
                                  <p:childTnLst>
                                    <p:set>
                                      <p:cBhvr>
                                        <p:cTn id="59" dur="1" fill="hold">
                                          <p:stCondLst>
                                            <p:cond delay="0"/>
                                          </p:stCondLst>
                                        </p:cTn>
                                        <p:tgtEl>
                                          <p:spTgt spid="39">
                                            <p:txEl>
                                              <p:pRg st="0" end="0"/>
                                            </p:txEl>
                                          </p:spTgt>
                                        </p:tgtEl>
                                        <p:attrNameLst>
                                          <p:attrName>style.visibility</p:attrName>
                                        </p:attrNameLst>
                                      </p:cBhvr>
                                      <p:to>
                                        <p:strVal val="visible"/>
                                      </p:to>
                                    </p:set>
                                    <p:animEffect transition="in" filter="fade">
                                      <p:cBhvr>
                                        <p:cTn id="60" dur="500"/>
                                        <p:tgtEl>
                                          <p:spTgt spid="39">
                                            <p:txEl>
                                              <p:pRg st="0" end="0"/>
                                            </p:txEl>
                                          </p:spTgt>
                                        </p:tgtEl>
                                      </p:cBhvr>
                                    </p:animEffect>
                                  </p:childTnLst>
                                </p:cTn>
                              </p:par>
                            </p:childTnLst>
                          </p:cTn>
                        </p:par>
                        <p:par>
                          <p:cTn id="61" fill="hold">
                            <p:stCondLst>
                              <p:cond delay="7250"/>
                            </p:stCondLst>
                            <p:childTnLst>
                              <p:par>
                                <p:cTn id="62" presetID="10" presetClass="entr" presetSubtype="0" fill="hold" grpId="0" nodeType="afterEffect">
                                  <p:stCondLst>
                                    <p:cond delay="0"/>
                                  </p:stCondLst>
                                  <p:childTnLst>
                                    <p:set>
                                      <p:cBhvr>
                                        <p:cTn id="63" dur="1" fill="hold">
                                          <p:stCondLst>
                                            <p:cond delay="0"/>
                                          </p:stCondLst>
                                        </p:cTn>
                                        <p:tgtEl>
                                          <p:spTgt spid="40">
                                            <p:txEl>
                                              <p:pRg st="0" end="0"/>
                                            </p:txEl>
                                          </p:spTgt>
                                        </p:tgtEl>
                                        <p:attrNameLst>
                                          <p:attrName>style.visibility</p:attrName>
                                        </p:attrNameLst>
                                      </p:cBhvr>
                                      <p:to>
                                        <p:strVal val="visible"/>
                                      </p:to>
                                    </p:set>
                                    <p:animEffect transition="in" filter="fade">
                                      <p:cBhvr>
                                        <p:cTn id="64" dur="500"/>
                                        <p:tgtEl>
                                          <p:spTgt spid="40">
                                            <p:txEl>
                                              <p:pRg st="0" end="0"/>
                                            </p:txEl>
                                          </p:spTgt>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0">
                                            <p:txEl>
                                              <p:pRg st="1" end="1"/>
                                            </p:txEl>
                                          </p:spTgt>
                                        </p:tgtEl>
                                        <p:attrNameLst>
                                          <p:attrName>style.visibility</p:attrName>
                                        </p:attrNameLst>
                                      </p:cBhvr>
                                      <p:to>
                                        <p:strVal val="visible"/>
                                      </p:to>
                                    </p:set>
                                    <p:animEffect transition="in" filter="fade">
                                      <p:cBhvr>
                                        <p:cTn id="67" dur="500"/>
                                        <p:tgtEl>
                                          <p:spTgt spid="40">
                                            <p:txEl>
                                              <p:pRg st="1" end="1"/>
                                            </p:txEl>
                                          </p:spTgt>
                                        </p:tgtEl>
                                      </p:cBhvr>
                                    </p:animEffect>
                                  </p:childTnLst>
                                </p:cTn>
                              </p:par>
                            </p:childTnLst>
                          </p:cTn>
                        </p:par>
                        <p:par>
                          <p:cTn id="68" fill="hold">
                            <p:stCondLst>
                              <p:cond delay="7750"/>
                            </p:stCondLst>
                            <p:childTnLst>
                              <p:par>
                                <p:cTn id="69" presetID="10" presetClass="entr" presetSubtype="0" fill="hold" nodeType="afterEffect">
                                  <p:stCondLst>
                                    <p:cond delay="250"/>
                                  </p:stCondLst>
                                  <p:childTnLst>
                                    <p:set>
                                      <p:cBhvr>
                                        <p:cTn id="70" dur="1" fill="hold">
                                          <p:stCondLst>
                                            <p:cond delay="0"/>
                                          </p:stCondLst>
                                        </p:cTn>
                                        <p:tgtEl>
                                          <p:spTgt spid="10"/>
                                        </p:tgtEl>
                                        <p:attrNameLst>
                                          <p:attrName>style.visibility</p:attrName>
                                        </p:attrNameLst>
                                      </p:cBhvr>
                                      <p:to>
                                        <p:strVal val="visible"/>
                                      </p:to>
                                    </p:set>
                                    <p:animEffect transition="in" filter="fade">
                                      <p:cBhvr>
                                        <p:cTn id="71" dur="500"/>
                                        <p:tgtEl>
                                          <p:spTgt spid="10"/>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41">
                                            <p:txEl>
                                              <p:pRg st="0" end="0"/>
                                            </p:txEl>
                                          </p:spTgt>
                                        </p:tgtEl>
                                        <p:attrNameLst>
                                          <p:attrName>style.visibility</p:attrName>
                                        </p:attrNameLst>
                                      </p:cBhvr>
                                      <p:to>
                                        <p:strVal val="visible"/>
                                      </p:to>
                                    </p:set>
                                    <p:animEffect transition="in" filter="fade">
                                      <p:cBhvr>
                                        <p:cTn id="75" dur="500"/>
                                        <p:tgtEl>
                                          <p:spTgt spid="41">
                                            <p:txEl>
                                              <p:pRg st="0" end="0"/>
                                            </p:txEl>
                                          </p:spTgt>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fade">
                                      <p:cBhvr>
                                        <p:cTn id="79" dur="500"/>
                                        <p:tgtEl>
                                          <p:spTgt spid="42">
                                            <p:txEl>
                                              <p:pRg st="0" end="0"/>
                                            </p:txEl>
                                          </p:spTgt>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2">
                                            <p:txEl>
                                              <p:pRg st="1" end="1"/>
                                            </p:txEl>
                                          </p:spTgt>
                                        </p:tgtEl>
                                        <p:attrNameLst>
                                          <p:attrName>style.visibility</p:attrName>
                                        </p:attrNameLst>
                                      </p:cBhvr>
                                      <p:to>
                                        <p:strVal val="visible"/>
                                      </p:to>
                                    </p:set>
                                    <p:animEffect transition="in" filter="fade">
                                      <p:cBhvr>
                                        <p:cTn id="82" dur="500"/>
                                        <p:tgtEl>
                                          <p:spTgt spid="42">
                                            <p:txEl>
                                              <p:pRg st="1" end="1"/>
                                            </p:txEl>
                                          </p:spTgt>
                                        </p:tgtEl>
                                      </p:cBhvr>
                                    </p:animEffect>
                                  </p:childTnLst>
                                </p:cTn>
                              </p:par>
                            </p:childTnLst>
                          </p:cTn>
                        </p:par>
                        <p:par>
                          <p:cTn id="83" fill="hold">
                            <p:stCondLst>
                              <p:cond delay="9500"/>
                            </p:stCondLst>
                            <p:childTnLst>
                              <p:par>
                                <p:cTn id="84" presetID="10" presetClass="entr" presetSubtype="0" fill="hold" nodeType="afterEffect">
                                  <p:stCondLst>
                                    <p:cond delay="250"/>
                                  </p:stCondLst>
                                  <p:childTnLst>
                                    <p:set>
                                      <p:cBhvr>
                                        <p:cTn id="85" dur="1" fill="hold">
                                          <p:stCondLst>
                                            <p:cond delay="0"/>
                                          </p:stCondLst>
                                        </p:cTn>
                                        <p:tgtEl>
                                          <p:spTgt spid="11"/>
                                        </p:tgtEl>
                                        <p:attrNameLst>
                                          <p:attrName>style.visibility</p:attrName>
                                        </p:attrNameLst>
                                      </p:cBhvr>
                                      <p:to>
                                        <p:strVal val="visible"/>
                                      </p:to>
                                    </p:set>
                                    <p:animEffect transition="in" filter="fade">
                                      <p:cBhvr>
                                        <p:cTn id="86" dur="500"/>
                                        <p:tgtEl>
                                          <p:spTgt spid="11"/>
                                        </p:tgtEl>
                                      </p:cBhvr>
                                    </p:animEffect>
                                  </p:childTnLst>
                                </p:cTn>
                              </p:par>
                            </p:childTnLst>
                          </p:cTn>
                        </p:par>
                        <p:par>
                          <p:cTn id="87" fill="hold">
                            <p:stCondLst>
                              <p:cond delay="10250"/>
                            </p:stCondLst>
                            <p:childTnLst>
                              <p:par>
                                <p:cTn id="88" presetID="10" presetClass="entr" presetSubtype="0" fill="hold" grpId="0" nodeType="afterEffect">
                                  <p:stCondLst>
                                    <p:cond delay="0"/>
                                  </p:stCondLst>
                                  <p:childTnLst>
                                    <p:set>
                                      <p:cBhvr>
                                        <p:cTn id="89" dur="1" fill="hold">
                                          <p:stCondLst>
                                            <p:cond delay="0"/>
                                          </p:stCondLst>
                                        </p:cTn>
                                        <p:tgtEl>
                                          <p:spTgt spid="43">
                                            <p:txEl>
                                              <p:pRg st="0" end="0"/>
                                            </p:txEl>
                                          </p:spTgt>
                                        </p:tgtEl>
                                        <p:attrNameLst>
                                          <p:attrName>style.visibility</p:attrName>
                                        </p:attrNameLst>
                                      </p:cBhvr>
                                      <p:to>
                                        <p:strVal val="visible"/>
                                      </p:to>
                                    </p:set>
                                    <p:animEffect transition="in" filter="fade">
                                      <p:cBhvr>
                                        <p:cTn id="90" dur="500"/>
                                        <p:tgtEl>
                                          <p:spTgt spid="43">
                                            <p:txEl>
                                              <p:pRg st="0" end="0"/>
                                            </p:txEl>
                                          </p:spTgt>
                                        </p:tgtEl>
                                      </p:cBhvr>
                                    </p:animEffect>
                                  </p:childTnLst>
                                </p:cTn>
                              </p:par>
                            </p:childTnLst>
                          </p:cTn>
                        </p:par>
                        <p:par>
                          <p:cTn id="91" fill="hold">
                            <p:stCondLst>
                              <p:cond delay="10750"/>
                            </p:stCondLst>
                            <p:childTnLst>
                              <p:par>
                                <p:cTn id="92" presetID="10"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500"/>
                                        <p:tgtEl>
                                          <p:spTgt spid="44">
                                            <p:txEl>
                                              <p:pRg st="0" end="0"/>
                                            </p:txEl>
                                          </p:spTgt>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4">
                                            <p:txEl>
                                              <p:pRg st="1" end="1"/>
                                            </p:txEl>
                                          </p:spTgt>
                                        </p:tgtEl>
                                        <p:attrNameLst>
                                          <p:attrName>style.visibility</p:attrName>
                                        </p:attrNameLst>
                                      </p:cBhvr>
                                      <p:to>
                                        <p:strVal val="visible"/>
                                      </p:to>
                                    </p:set>
                                    <p:animEffect transition="in" filter="fade">
                                      <p:cBhvr>
                                        <p:cTn id="97" dur="500"/>
                                        <p:tgtEl>
                                          <p:spTgt spid="4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allAtOnce">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build="p">
        <p:tmplLst>
          <p:tmpl lvl="1">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allAtOnce">
        <p:tmplLst>
          <p:tmpl lvl="1">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build="p">
        <p:tmplLst>
          <p:tmpl lvl="1">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allAtOnce">
        <p:tmplLst>
          <p:tmpl lvl="1">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9" grpId="0" build="p">
        <p:tmplLst>
          <p:tmpl lvl="1">
            <p:tnLst>
              <p:par>
                <p:cTn presetID="10"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40" grpId="0" build="allAtOnce">
        <p:tmplLst>
          <p:tmpl lvl="1">
            <p:tnLst>
              <p:par>
                <p:cTn presetID="10"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500"/>
                        <p:tgtEl>
                          <p:spTgt spid="40"/>
                        </p:tgtEl>
                      </p:cBhvr>
                    </p:animEffect>
                  </p:childTnLst>
                </p:cTn>
              </p:par>
            </p:tnLst>
          </p:tmpl>
        </p:tmplLst>
      </p:bldP>
      <p:bldP spid="41" grpId="0" build="p">
        <p:tmplLst>
          <p:tmpl lvl="1">
            <p:tnLst>
              <p:par>
                <p:cTn presetID="10"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build="allAtOnce">
        <p:tmplLst>
          <p:tmpl lvl="1">
            <p:tnLst>
              <p:par>
                <p:cTn presetID="10"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4" grpId="0" build="allAtOnce">
        <p:tmplLst>
          <p:tmpl lvl="1">
            <p:tnLst>
              <p:par>
                <p:cTn presetID="10"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3 Poi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grpSp>
        <p:nvGrpSpPr>
          <p:cNvPr id="5" name="グループ化 14"/>
          <p:cNvGrpSpPr/>
          <p:nvPr userDrawn="1"/>
        </p:nvGrpSpPr>
        <p:grpSpPr>
          <a:xfrm>
            <a:off x="4319651" y="1220756"/>
            <a:ext cx="1034845" cy="1077218"/>
            <a:chOff x="7054974" y="1200132"/>
            <a:chExt cx="1552133" cy="1615827"/>
          </a:xfrm>
        </p:grpSpPr>
        <p:sp>
          <p:nvSpPr>
            <p:cNvPr id="16" name="テキスト ボックス 15"/>
            <p:cNvSpPr txBox="1"/>
            <p:nvPr userDrawn="1"/>
          </p:nvSpPr>
          <p:spPr>
            <a:xfrm>
              <a:off x="7054974" y="1200132"/>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1</a:t>
              </a:r>
              <a:endParaRPr kumimoji="1" lang="ja-JP" altLang="en-US" sz="6400" dirty="0">
                <a:solidFill>
                  <a:schemeClr val="tx1">
                    <a:lumMod val="50000"/>
                  </a:schemeClr>
                </a:solidFill>
              </a:endParaRPr>
            </a:p>
          </p:txBody>
        </p:sp>
        <p:cxnSp>
          <p:nvCxnSpPr>
            <p:cNvPr id="17" name="直線コネクタ 16"/>
            <p:cNvCxnSpPr/>
            <p:nvPr userDrawn="1"/>
          </p:nvCxnSpPr>
          <p:spPr>
            <a:xfrm flipV="1">
              <a:off x="8607107" y="1399084"/>
              <a:ext cx="0" cy="1296144"/>
            </a:xfrm>
            <a:prstGeom prst="line">
              <a:avLst/>
            </a:prstGeom>
          </p:spPr>
          <p:style>
            <a:lnRef idx="1">
              <a:schemeClr val="accent1"/>
            </a:lnRef>
            <a:fillRef idx="0">
              <a:schemeClr val="accent1"/>
            </a:fillRef>
            <a:effectRef idx="0">
              <a:schemeClr val="accent1"/>
            </a:effectRef>
            <a:fontRef idx="minor">
              <a:schemeClr val="tx1"/>
            </a:fontRef>
          </p:style>
        </p:cxnSp>
      </p:grpSp>
      <p:sp>
        <p:nvSpPr>
          <p:cNvPr id="25" name="テキスト プレースホルダー 6"/>
          <p:cNvSpPr>
            <a:spLocks noGrp="1"/>
          </p:cNvSpPr>
          <p:nvPr>
            <p:ph type="body" sz="quarter" idx="14" hasCustomPrompt="1"/>
          </p:nvPr>
        </p:nvSpPr>
        <p:spPr>
          <a:xfrm>
            <a:off x="5471878" y="1364773"/>
            <a:ext cx="6193225" cy="816091"/>
          </a:xfrm>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grpSp>
        <p:nvGrpSpPr>
          <p:cNvPr id="7" name="グループ化 33"/>
          <p:cNvGrpSpPr/>
          <p:nvPr userDrawn="1"/>
        </p:nvGrpSpPr>
        <p:grpSpPr>
          <a:xfrm>
            <a:off x="4319651" y="2228868"/>
            <a:ext cx="1034845" cy="1077218"/>
            <a:chOff x="7054974" y="1248171"/>
            <a:chExt cx="1552133" cy="1615827"/>
          </a:xfrm>
        </p:grpSpPr>
        <p:sp>
          <p:nvSpPr>
            <p:cNvPr id="35" name="テキスト ボックス 34"/>
            <p:cNvSpPr txBox="1"/>
            <p:nvPr userDrawn="1"/>
          </p:nvSpPr>
          <p:spPr>
            <a:xfrm>
              <a:off x="7054974" y="1248171"/>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2</a:t>
              </a:r>
              <a:endParaRPr kumimoji="1" lang="ja-JP" altLang="en-US" sz="6400" dirty="0">
                <a:solidFill>
                  <a:schemeClr val="tx1">
                    <a:lumMod val="50000"/>
                  </a:schemeClr>
                </a:solidFill>
              </a:endParaRPr>
            </a:p>
          </p:txBody>
        </p:sp>
        <p:cxnSp>
          <p:nvCxnSpPr>
            <p:cNvPr id="36" name="直線コネクタ 35"/>
            <p:cNvCxnSpPr/>
            <p:nvPr userDrawn="1"/>
          </p:nvCxnSpPr>
          <p:spPr>
            <a:xfrm flipV="1">
              <a:off x="8607107" y="1399084"/>
              <a:ext cx="0" cy="1296144"/>
            </a:xfrm>
            <a:prstGeom prst="line">
              <a:avLst/>
            </a:prstGeom>
          </p:spPr>
          <p:style>
            <a:lnRef idx="1">
              <a:schemeClr val="accent1"/>
            </a:lnRef>
            <a:fillRef idx="0">
              <a:schemeClr val="accent1"/>
            </a:fillRef>
            <a:effectRef idx="0">
              <a:schemeClr val="accent1"/>
            </a:effectRef>
            <a:fontRef idx="minor">
              <a:schemeClr val="tx1"/>
            </a:fontRef>
          </p:style>
        </p:cxnSp>
      </p:grpSp>
      <p:sp>
        <p:nvSpPr>
          <p:cNvPr id="37" name="テキスト プレースホルダー 6"/>
          <p:cNvSpPr>
            <a:spLocks noGrp="1"/>
          </p:cNvSpPr>
          <p:nvPr>
            <p:ph type="body" sz="quarter" idx="15" hasCustomPrompt="1"/>
          </p:nvPr>
        </p:nvSpPr>
        <p:spPr>
          <a:xfrm>
            <a:off x="5471878" y="2340859"/>
            <a:ext cx="6193225" cy="816091"/>
          </a:xfrm>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grpSp>
        <p:nvGrpSpPr>
          <p:cNvPr id="8" name="グループ化 37"/>
          <p:cNvGrpSpPr/>
          <p:nvPr userDrawn="1"/>
        </p:nvGrpSpPr>
        <p:grpSpPr>
          <a:xfrm>
            <a:off x="4319651" y="3236979"/>
            <a:ext cx="1034845" cy="1077218"/>
            <a:chOff x="7054974" y="1257783"/>
            <a:chExt cx="1552133" cy="1615827"/>
          </a:xfrm>
        </p:grpSpPr>
        <p:sp>
          <p:nvSpPr>
            <p:cNvPr id="39" name="テキスト ボックス 38"/>
            <p:cNvSpPr txBox="1"/>
            <p:nvPr userDrawn="1"/>
          </p:nvSpPr>
          <p:spPr>
            <a:xfrm>
              <a:off x="7054974" y="1257783"/>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3</a:t>
              </a:r>
              <a:endParaRPr kumimoji="1" lang="ja-JP" altLang="en-US" sz="6400" dirty="0">
                <a:solidFill>
                  <a:schemeClr val="tx1">
                    <a:lumMod val="50000"/>
                  </a:schemeClr>
                </a:solidFill>
              </a:endParaRPr>
            </a:p>
          </p:txBody>
        </p:sp>
        <p:cxnSp>
          <p:nvCxnSpPr>
            <p:cNvPr id="40" name="直線コネクタ 39"/>
            <p:cNvCxnSpPr/>
            <p:nvPr userDrawn="1"/>
          </p:nvCxnSpPr>
          <p:spPr>
            <a:xfrm flipV="1">
              <a:off x="8607107" y="1399084"/>
              <a:ext cx="0" cy="1296144"/>
            </a:xfrm>
            <a:prstGeom prst="line">
              <a:avLst/>
            </a:prstGeom>
          </p:spPr>
          <p:style>
            <a:lnRef idx="1">
              <a:schemeClr val="accent1"/>
            </a:lnRef>
            <a:fillRef idx="0">
              <a:schemeClr val="accent1"/>
            </a:fillRef>
            <a:effectRef idx="0">
              <a:schemeClr val="accent1"/>
            </a:effectRef>
            <a:fontRef idx="minor">
              <a:schemeClr val="tx1"/>
            </a:fontRef>
          </p:style>
        </p:cxnSp>
      </p:grpSp>
      <p:sp>
        <p:nvSpPr>
          <p:cNvPr id="41" name="テキスト プレースホルダー 6"/>
          <p:cNvSpPr>
            <a:spLocks noGrp="1"/>
          </p:cNvSpPr>
          <p:nvPr>
            <p:ph type="body" sz="quarter" idx="16" hasCustomPrompt="1"/>
          </p:nvPr>
        </p:nvSpPr>
        <p:spPr>
          <a:xfrm>
            <a:off x="5471878" y="3342560"/>
            <a:ext cx="6193225" cy="816091"/>
          </a:xfrm>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grpSp>
        <p:nvGrpSpPr>
          <p:cNvPr id="9" name="グループ化 41"/>
          <p:cNvGrpSpPr/>
          <p:nvPr userDrawn="1"/>
        </p:nvGrpSpPr>
        <p:grpSpPr>
          <a:xfrm>
            <a:off x="4319651" y="4197086"/>
            <a:ext cx="1034845" cy="1077218"/>
            <a:chOff x="7054974" y="1202317"/>
            <a:chExt cx="1552133" cy="1615827"/>
          </a:xfrm>
        </p:grpSpPr>
        <p:sp>
          <p:nvSpPr>
            <p:cNvPr id="43" name="テキスト ボックス 42"/>
            <p:cNvSpPr txBox="1"/>
            <p:nvPr userDrawn="1"/>
          </p:nvSpPr>
          <p:spPr>
            <a:xfrm>
              <a:off x="7054974" y="1202317"/>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4</a:t>
              </a:r>
              <a:endParaRPr kumimoji="1" lang="ja-JP" altLang="en-US" sz="6400" dirty="0">
                <a:solidFill>
                  <a:schemeClr val="tx1">
                    <a:lumMod val="50000"/>
                  </a:schemeClr>
                </a:solidFill>
              </a:endParaRPr>
            </a:p>
          </p:txBody>
        </p:sp>
        <p:cxnSp>
          <p:nvCxnSpPr>
            <p:cNvPr id="44" name="直線コネクタ 43"/>
            <p:cNvCxnSpPr/>
            <p:nvPr userDrawn="1"/>
          </p:nvCxnSpPr>
          <p:spPr>
            <a:xfrm flipV="1">
              <a:off x="8607107" y="1399084"/>
              <a:ext cx="0" cy="1296144"/>
            </a:xfrm>
            <a:prstGeom prst="line">
              <a:avLst/>
            </a:prstGeom>
          </p:spPr>
          <p:style>
            <a:lnRef idx="1">
              <a:schemeClr val="accent1"/>
            </a:lnRef>
            <a:fillRef idx="0">
              <a:schemeClr val="accent1"/>
            </a:fillRef>
            <a:effectRef idx="0">
              <a:schemeClr val="accent1"/>
            </a:effectRef>
            <a:fontRef idx="minor">
              <a:schemeClr val="tx1"/>
            </a:fontRef>
          </p:style>
        </p:cxnSp>
      </p:grpSp>
      <p:sp>
        <p:nvSpPr>
          <p:cNvPr id="45" name="テキスト プレースホルダー 6"/>
          <p:cNvSpPr>
            <a:spLocks noGrp="1"/>
          </p:cNvSpPr>
          <p:nvPr>
            <p:ph type="body" sz="quarter" idx="17" hasCustomPrompt="1"/>
          </p:nvPr>
        </p:nvSpPr>
        <p:spPr>
          <a:xfrm>
            <a:off x="5471878" y="4339647"/>
            <a:ext cx="6193225" cy="816091"/>
          </a:xfrm>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grpSp>
        <p:nvGrpSpPr>
          <p:cNvPr id="10" name="グループ化 45"/>
          <p:cNvGrpSpPr/>
          <p:nvPr userDrawn="1"/>
        </p:nvGrpSpPr>
        <p:grpSpPr>
          <a:xfrm>
            <a:off x="4319651" y="5253204"/>
            <a:ext cx="1034845" cy="1077218"/>
            <a:chOff x="7054974" y="1247810"/>
            <a:chExt cx="1552133" cy="1615827"/>
          </a:xfrm>
        </p:grpSpPr>
        <p:sp>
          <p:nvSpPr>
            <p:cNvPr id="47" name="テキスト ボックス 46"/>
            <p:cNvSpPr txBox="1"/>
            <p:nvPr userDrawn="1"/>
          </p:nvSpPr>
          <p:spPr>
            <a:xfrm>
              <a:off x="7054974" y="1247810"/>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5</a:t>
              </a:r>
              <a:endParaRPr kumimoji="1" lang="ja-JP" altLang="en-US" sz="6400" dirty="0">
                <a:solidFill>
                  <a:schemeClr val="tx1">
                    <a:lumMod val="50000"/>
                  </a:schemeClr>
                </a:solidFill>
              </a:endParaRPr>
            </a:p>
          </p:txBody>
        </p:sp>
        <p:cxnSp>
          <p:nvCxnSpPr>
            <p:cNvPr id="48" name="直線コネクタ 47"/>
            <p:cNvCxnSpPr/>
            <p:nvPr userDrawn="1"/>
          </p:nvCxnSpPr>
          <p:spPr>
            <a:xfrm flipV="1">
              <a:off x="8607107" y="1399084"/>
              <a:ext cx="0" cy="1296144"/>
            </a:xfrm>
            <a:prstGeom prst="line">
              <a:avLst/>
            </a:prstGeom>
          </p:spPr>
          <p:style>
            <a:lnRef idx="1">
              <a:schemeClr val="accent1"/>
            </a:lnRef>
            <a:fillRef idx="0">
              <a:schemeClr val="accent1"/>
            </a:fillRef>
            <a:effectRef idx="0">
              <a:schemeClr val="accent1"/>
            </a:effectRef>
            <a:fontRef idx="minor">
              <a:schemeClr val="tx1"/>
            </a:fontRef>
          </p:style>
        </p:cxnSp>
      </p:grpSp>
      <p:sp>
        <p:nvSpPr>
          <p:cNvPr id="49" name="テキスト プレースホルダー 6"/>
          <p:cNvSpPr>
            <a:spLocks noGrp="1"/>
          </p:cNvSpPr>
          <p:nvPr>
            <p:ph type="body" sz="quarter" idx="18" hasCustomPrompt="1"/>
          </p:nvPr>
        </p:nvSpPr>
        <p:spPr>
          <a:xfrm>
            <a:off x="5471878" y="5365435"/>
            <a:ext cx="6193225" cy="816091"/>
          </a:xfrm>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p>
        </p:txBody>
      </p:sp>
      <p:sp>
        <p:nvSpPr>
          <p:cNvPr id="55" name="テキスト プレースホルダー 6"/>
          <p:cNvSpPr>
            <a:spLocks noGrp="1"/>
          </p:cNvSpPr>
          <p:nvPr>
            <p:ph type="body" sz="quarter" idx="13" hasCustomPrompt="1"/>
          </p:nvPr>
        </p:nvSpPr>
        <p:spPr>
          <a:xfrm>
            <a:off x="526898" y="2359591"/>
            <a:ext cx="4128817" cy="2749597"/>
          </a:xfrm>
        </p:spPr>
        <p:txBody>
          <a:bodyPr anchor="ctr">
            <a:normAutofit/>
          </a:bodyPr>
          <a:lstStyle>
            <a:lvl1pPr algn="ctr">
              <a:spcBef>
                <a:spcPts val="0"/>
              </a:spcBef>
              <a:defRPr sz="4000" baseline="0">
                <a:solidFill>
                  <a:schemeClr val="tx1"/>
                </a:solidFill>
              </a:defRPr>
            </a:lvl1pPr>
          </a:lstStyle>
          <a:p>
            <a:pPr lvl="0"/>
            <a:r>
              <a:rPr kumimoji="1" lang="en-US" altLang="ja-JP" dirty="0" smtClean="0"/>
              <a:t>Caption Goes Here</a:t>
            </a:r>
            <a:endParaRPr kumimoji="1" lang="ja-JP" altLang="en-US" dirty="0" smtClean="0"/>
          </a:p>
        </p:txBody>
      </p:sp>
    </p:spTree>
    <p:extLst>
      <p:ext uri="{BB962C8B-B14F-4D97-AF65-F5344CB8AC3E}">
        <p14:creationId xmlns="" xmlns:p14="http://schemas.microsoft.com/office/powerpoint/2010/main" val="258625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2" presetClass="entr" presetSubtype="8" decel="100000" fill="hold" grpId="0" nodeType="afterEffect">
                                  <p:stCondLst>
                                    <p:cond delay="250"/>
                                  </p:stCondLst>
                                  <p:iterate type="wd">
                                    <p:tmPct val="10000"/>
                                  </p:iterate>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600"/>
                            </p:stCondLst>
                            <p:childTnLst>
                              <p:par>
                                <p:cTn id="14" presetID="10" presetClass="entr" presetSubtype="0" fill="hold" nodeType="afterEffect">
                                  <p:stCondLst>
                                    <p:cond delay="25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par>
                          <p:cTn id="17" fill="hold">
                            <p:stCondLst>
                              <p:cond delay="2350"/>
                            </p:stCondLst>
                            <p:childTnLst>
                              <p:par>
                                <p:cTn id="18" presetID="10" presetClass="entr" presetSubtype="0" fill="hold" grpId="0" nodeType="afterEffect">
                                  <p:stCondLst>
                                    <p:cond delay="0"/>
                                  </p:stCondLst>
                                  <p:childTnLst>
                                    <p:set>
                                      <p:cBhvr>
                                        <p:cTn id="19" dur="1" fill="hold">
                                          <p:stCondLst>
                                            <p:cond delay="0"/>
                                          </p:stCondLst>
                                        </p:cTn>
                                        <p:tgtEl>
                                          <p:spTgt spid="25">
                                            <p:txEl>
                                              <p:pRg st="0" end="0"/>
                                            </p:txEl>
                                          </p:spTgt>
                                        </p:tgtEl>
                                        <p:attrNameLst>
                                          <p:attrName>style.visibility</p:attrName>
                                        </p:attrNameLst>
                                      </p:cBhvr>
                                      <p:to>
                                        <p:strVal val="visible"/>
                                      </p:to>
                                    </p:set>
                                    <p:animEffect transition="in" filter="fade">
                                      <p:cBhvr>
                                        <p:cTn id="20" dur="500"/>
                                        <p:tgtEl>
                                          <p:spTgt spid="25">
                                            <p:txEl>
                                              <p:pRg st="0" end="0"/>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5">
                                            <p:txEl>
                                              <p:pRg st="1" end="1"/>
                                            </p:txEl>
                                          </p:spTgt>
                                        </p:tgtEl>
                                        <p:attrNameLst>
                                          <p:attrName>style.visibility</p:attrName>
                                        </p:attrNameLst>
                                      </p:cBhvr>
                                      <p:to>
                                        <p:strVal val="visible"/>
                                      </p:to>
                                    </p:set>
                                    <p:animEffect transition="in" filter="fade">
                                      <p:cBhvr>
                                        <p:cTn id="23" dur="500"/>
                                        <p:tgtEl>
                                          <p:spTgt spid="25">
                                            <p:txEl>
                                              <p:pRg st="1" end="1"/>
                                            </p:txEl>
                                          </p:spTgt>
                                        </p:tgtEl>
                                      </p:cBhvr>
                                    </p:animEffect>
                                  </p:childTnLst>
                                </p:cTn>
                              </p:par>
                            </p:childTnLst>
                          </p:cTn>
                        </p:par>
                        <p:par>
                          <p:cTn id="24" fill="hold">
                            <p:stCondLst>
                              <p:cond delay="2850"/>
                            </p:stCondLst>
                            <p:childTnLst>
                              <p:par>
                                <p:cTn id="25" presetID="10" presetClass="entr" presetSubtype="0" fill="hold" nodeType="afterEffect">
                                  <p:stCondLst>
                                    <p:cond delay="25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600"/>
                            </p:stCondLst>
                            <p:childTnLst>
                              <p:par>
                                <p:cTn id="29" presetID="10" presetClass="entr" presetSubtype="0"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fade">
                                      <p:cBhvr>
                                        <p:cTn id="31" dur="500"/>
                                        <p:tgtEl>
                                          <p:spTgt spid="37">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7">
                                            <p:txEl>
                                              <p:pRg st="1" end="1"/>
                                            </p:txEl>
                                          </p:spTgt>
                                        </p:tgtEl>
                                        <p:attrNameLst>
                                          <p:attrName>style.visibility</p:attrName>
                                        </p:attrNameLst>
                                      </p:cBhvr>
                                      <p:to>
                                        <p:strVal val="visible"/>
                                      </p:to>
                                    </p:set>
                                    <p:animEffect transition="in" filter="fade">
                                      <p:cBhvr>
                                        <p:cTn id="34" dur="500"/>
                                        <p:tgtEl>
                                          <p:spTgt spid="37">
                                            <p:txEl>
                                              <p:pRg st="1" end="1"/>
                                            </p:txEl>
                                          </p:spTgt>
                                        </p:tgtEl>
                                      </p:cBhvr>
                                    </p:animEffect>
                                  </p:childTnLst>
                                </p:cTn>
                              </p:par>
                            </p:childTnLst>
                          </p:cTn>
                        </p:par>
                        <p:par>
                          <p:cTn id="35" fill="hold">
                            <p:stCondLst>
                              <p:cond delay="4100"/>
                            </p:stCondLst>
                            <p:childTnLst>
                              <p:par>
                                <p:cTn id="36" presetID="10" presetClass="entr" presetSubtype="0" fill="hold" nodeType="afterEffect">
                                  <p:stCondLst>
                                    <p:cond delay="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par>
                          <p:cTn id="39" fill="hold">
                            <p:stCondLst>
                              <p:cond delay="4850"/>
                            </p:stCondLst>
                            <p:childTnLst>
                              <p:par>
                                <p:cTn id="40" presetID="10" presetClass="entr" presetSubtype="0" fill="hold" grpId="0" nodeType="afterEffect">
                                  <p:stCondLst>
                                    <p:cond delay="0"/>
                                  </p:stCondLst>
                                  <p:childTnLst>
                                    <p:set>
                                      <p:cBhvr>
                                        <p:cTn id="41" dur="1" fill="hold">
                                          <p:stCondLst>
                                            <p:cond delay="0"/>
                                          </p:stCondLst>
                                        </p:cTn>
                                        <p:tgtEl>
                                          <p:spTgt spid="41">
                                            <p:txEl>
                                              <p:pRg st="0" end="0"/>
                                            </p:txEl>
                                          </p:spTgt>
                                        </p:tgtEl>
                                        <p:attrNameLst>
                                          <p:attrName>style.visibility</p:attrName>
                                        </p:attrNameLst>
                                      </p:cBhvr>
                                      <p:to>
                                        <p:strVal val="visible"/>
                                      </p:to>
                                    </p:set>
                                    <p:animEffect transition="in" filter="fade">
                                      <p:cBhvr>
                                        <p:cTn id="42" dur="500"/>
                                        <p:tgtEl>
                                          <p:spTgt spid="41">
                                            <p:txEl>
                                              <p:pRg st="0" end="0"/>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1">
                                            <p:txEl>
                                              <p:pRg st="1" end="1"/>
                                            </p:txEl>
                                          </p:spTgt>
                                        </p:tgtEl>
                                        <p:attrNameLst>
                                          <p:attrName>style.visibility</p:attrName>
                                        </p:attrNameLst>
                                      </p:cBhvr>
                                      <p:to>
                                        <p:strVal val="visible"/>
                                      </p:to>
                                    </p:set>
                                    <p:animEffect transition="in" filter="fade">
                                      <p:cBhvr>
                                        <p:cTn id="45" dur="500"/>
                                        <p:tgtEl>
                                          <p:spTgt spid="41">
                                            <p:txEl>
                                              <p:pRg st="1" end="1"/>
                                            </p:txEl>
                                          </p:spTgt>
                                        </p:tgtEl>
                                      </p:cBhvr>
                                    </p:animEffect>
                                  </p:childTnLst>
                                </p:cTn>
                              </p:par>
                            </p:childTnLst>
                          </p:cTn>
                        </p:par>
                        <p:par>
                          <p:cTn id="46" fill="hold">
                            <p:stCondLst>
                              <p:cond delay="5350"/>
                            </p:stCondLst>
                            <p:childTnLst>
                              <p:par>
                                <p:cTn id="47" presetID="10" presetClass="entr" presetSubtype="0" fill="hold" nodeType="afterEffect">
                                  <p:stCondLst>
                                    <p:cond delay="2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500"/>
                                        <p:tgtEl>
                                          <p:spTgt spid="9"/>
                                        </p:tgtEl>
                                      </p:cBhvr>
                                    </p:animEffect>
                                  </p:childTnLst>
                                </p:cTn>
                              </p:par>
                            </p:childTnLst>
                          </p:cTn>
                        </p:par>
                        <p:par>
                          <p:cTn id="50" fill="hold">
                            <p:stCondLst>
                              <p:cond delay="6100"/>
                            </p:stCondLst>
                            <p:childTnLst>
                              <p:par>
                                <p:cTn id="51" presetID="10" presetClass="entr" presetSubtype="0" fill="hold" grpId="0" nodeType="afterEffect">
                                  <p:stCondLst>
                                    <p:cond delay="0"/>
                                  </p:stCondLst>
                                  <p:childTnLst>
                                    <p:set>
                                      <p:cBhvr>
                                        <p:cTn id="52" dur="1" fill="hold">
                                          <p:stCondLst>
                                            <p:cond delay="0"/>
                                          </p:stCondLst>
                                        </p:cTn>
                                        <p:tgtEl>
                                          <p:spTgt spid="45">
                                            <p:txEl>
                                              <p:pRg st="0" end="0"/>
                                            </p:txEl>
                                          </p:spTgt>
                                        </p:tgtEl>
                                        <p:attrNameLst>
                                          <p:attrName>style.visibility</p:attrName>
                                        </p:attrNameLst>
                                      </p:cBhvr>
                                      <p:to>
                                        <p:strVal val="visible"/>
                                      </p:to>
                                    </p:set>
                                    <p:animEffect transition="in" filter="fade">
                                      <p:cBhvr>
                                        <p:cTn id="53" dur="500"/>
                                        <p:tgtEl>
                                          <p:spTgt spid="45">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5">
                                            <p:txEl>
                                              <p:pRg st="1" end="1"/>
                                            </p:txEl>
                                          </p:spTgt>
                                        </p:tgtEl>
                                        <p:attrNameLst>
                                          <p:attrName>style.visibility</p:attrName>
                                        </p:attrNameLst>
                                      </p:cBhvr>
                                      <p:to>
                                        <p:strVal val="visible"/>
                                      </p:to>
                                    </p:set>
                                    <p:animEffect transition="in" filter="fade">
                                      <p:cBhvr>
                                        <p:cTn id="56" dur="500"/>
                                        <p:tgtEl>
                                          <p:spTgt spid="45">
                                            <p:txEl>
                                              <p:pRg st="1" end="1"/>
                                            </p:txEl>
                                          </p:spTgt>
                                        </p:tgtEl>
                                      </p:cBhvr>
                                    </p:animEffect>
                                  </p:childTnLst>
                                </p:cTn>
                              </p:par>
                            </p:childTnLst>
                          </p:cTn>
                        </p:par>
                        <p:par>
                          <p:cTn id="57" fill="hold">
                            <p:stCondLst>
                              <p:cond delay="6600"/>
                            </p:stCondLst>
                            <p:childTnLst>
                              <p:par>
                                <p:cTn id="58" presetID="10" presetClass="entr" presetSubtype="0" fill="hold" nodeType="afterEffect">
                                  <p:stCondLst>
                                    <p:cond delay="25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7350"/>
                            </p:stCondLst>
                            <p:childTnLst>
                              <p:par>
                                <p:cTn id="62" presetID="10" presetClass="entr" presetSubtype="0" fill="hold" grpId="0" nodeType="afterEffect">
                                  <p:stCondLst>
                                    <p:cond delay="0"/>
                                  </p:stCondLst>
                                  <p:childTnLst>
                                    <p:set>
                                      <p:cBhvr>
                                        <p:cTn id="63" dur="1" fill="hold">
                                          <p:stCondLst>
                                            <p:cond delay="0"/>
                                          </p:stCondLst>
                                        </p:cTn>
                                        <p:tgtEl>
                                          <p:spTgt spid="49">
                                            <p:txEl>
                                              <p:pRg st="0" end="0"/>
                                            </p:txEl>
                                          </p:spTgt>
                                        </p:tgtEl>
                                        <p:attrNameLst>
                                          <p:attrName>style.visibility</p:attrName>
                                        </p:attrNameLst>
                                      </p:cBhvr>
                                      <p:to>
                                        <p:strVal val="visible"/>
                                      </p:to>
                                    </p:set>
                                    <p:animEffect transition="in" filter="fade">
                                      <p:cBhvr>
                                        <p:cTn id="64" dur="500"/>
                                        <p:tgtEl>
                                          <p:spTgt spid="49">
                                            <p:txEl>
                                              <p:pRg st="0" end="0"/>
                                            </p:txEl>
                                          </p:spTgt>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9">
                                            <p:txEl>
                                              <p:pRg st="1" end="1"/>
                                            </p:txEl>
                                          </p:spTgt>
                                        </p:tgtEl>
                                        <p:attrNameLst>
                                          <p:attrName>style.visibility</p:attrName>
                                        </p:attrNameLst>
                                      </p:cBhvr>
                                      <p:to>
                                        <p:strVal val="visible"/>
                                      </p:to>
                                    </p:set>
                                    <p:animEffect transition="in" filter="fade">
                                      <p:cBhvr>
                                        <p:cTn id="67" dur="500"/>
                                        <p:tgtEl>
                                          <p:spTgt spid="4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25" grpId="0" build="allAtOnce">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37" grpId="0" build="allAtOnce">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1" grpId="0" build="allAtOnce">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5" grpId="0" build="allAtOnce">
        <p:tmplLst>
          <p:tmpl lvl="1">
            <p:tnLst>
              <p:par>
                <p:cTn presetID="10"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9" grpId="0" build="allAtOnce">
        <p:tmplLst>
          <p:tmpl lvl="1">
            <p:tnLst>
              <p:par>
                <p:cTn presetID="10"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5"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0-#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790950" y="1700808"/>
            <a:ext cx="4872964"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0" y="2324877"/>
            <a:ext cx="4872964" cy="3456384"/>
          </a:xfrm>
        </p:spPr>
        <p:txBody>
          <a:bodyPr>
            <a:noAutofit/>
          </a:bodyPr>
          <a:lstStyle>
            <a:lvl1pPr algn="l">
              <a:lnSpc>
                <a:spcPct val="100000"/>
              </a:lnSpc>
              <a:spcBef>
                <a:spcPts val="0"/>
              </a:spcBef>
              <a:spcAft>
                <a:spcPts val="800"/>
              </a:spcAft>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9" name="テキスト プレースホルダー 6"/>
          <p:cNvSpPr>
            <a:spLocks noGrp="1"/>
          </p:cNvSpPr>
          <p:nvPr>
            <p:ph type="body" sz="quarter" idx="15" hasCustomPrompt="1"/>
          </p:nvPr>
        </p:nvSpPr>
        <p:spPr>
          <a:xfrm>
            <a:off x="6504081" y="1700808"/>
            <a:ext cx="4872964"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0" name="テキスト プレースホルダー 6"/>
          <p:cNvSpPr>
            <a:spLocks noGrp="1"/>
          </p:cNvSpPr>
          <p:nvPr>
            <p:ph type="body" sz="quarter" idx="16" hasCustomPrompt="1"/>
          </p:nvPr>
        </p:nvSpPr>
        <p:spPr>
          <a:xfrm>
            <a:off x="6504081" y="2324877"/>
            <a:ext cx="4872964" cy="3456384"/>
          </a:xfrm>
        </p:spPr>
        <p:txBody>
          <a:bodyPr>
            <a:noAutofit/>
          </a:bodyPr>
          <a:lstStyle>
            <a:lvl1pPr algn="l">
              <a:lnSpc>
                <a:spcPct val="100000"/>
              </a:lnSpc>
              <a:spcBef>
                <a:spcPts val="0"/>
              </a:spcBef>
              <a:spcAft>
                <a:spcPts val="800"/>
              </a:spcAft>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2271995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fade">
                                      <p:cBhvr>
                                        <p:cTn id="15" dur="500"/>
                                        <p:tgtEl>
                                          <p:spTgt spid="8">
                                            <p:txEl>
                                              <p:pRg st="0" end="0"/>
                                            </p:txEl>
                                          </p:spTgt>
                                        </p:tgtEl>
                                      </p:cBhvr>
                                    </p:animEffect>
                                  </p:childTnLst>
                                </p:cTn>
                              </p:par>
                            </p:childTnLst>
                          </p:cTn>
                        </p:par>
                        <p:par>
                          <p:cTn id="16" fill="hold">
                            <p:stCondLst>
                              <p:cond delay="2000"/>
                            </p:stCondLst>
                            <p:childTnLst>
                              <p:par>
                                <p:cTn id="17" presetID="10" presetClass="entr" presetSubtype="0" fill="hold" grpId="0" nodeType="afterEffect">
                                  <p:stCondLst>
                                    <p:cond delay="250"/>
                                  </p:stCondLst>
                                  <p:childTnLst>
                                    <p:set>
                                      <p:cBhvr>
                                        <p:cTn id="18" dur="1" fill="hold">
                                          <p:stCondLst>
                                            <p:cond delay="0"/>
                                          </p:stCondLst>
                                        </p:cTn>
                                        <p:tgtEl>
                                          <p:spTgt spid="9">
                                            <p:txEl>
                                              <p:pRg st="0" end="0"/>
                                            </p:txEl>
                                          </p:spTgt>
                                        </p:tgtEl>
                                        <p:attrNameLst>
                                          <p:attrName>style.visibility</p:attrName>
                                        </p:attrNameLst>
                                      </p:cBhvr>
                                      <p:to>
                                        <p:strVal val="visible"/>
                                      </p:to>
                                    </p:set>
                                    <p:animEffect transition="in" filter="fade">
                                      <p:cBhvr>
                                        <p:cTn id="19" dur="500"/>
                                        <p:tgtEl>
                                          <p:spTgt spid="9">
                                            <p:txEl>
                                              <p:pRg st="0" end="0"/>
                                            </p:txEl>
                                          </p:spTgt>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Effect transition="in" filter="fade">
                                      <p:cBhvr>
                                        <p:cTn id="2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9" grpId="0" build="p">
        <p:tmplLst>
          <p:tmpl lvl="1">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0" grpId="0" build="allAtOnce"/>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ext Onl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2" y="1892829"/>
            <a:ext cx="10610099" cy="3744416"/>
          </a:xfrm>
        </p:spPr>
        <p:txBody>
          <a:bodyPr anchor="ctr">
            <a:noAutofit/>
          </a:bodyPr>
          <a:lstStyle>
            <a:lvl1pPr algn="l">
              <a:lnSpc>
                <a:spcPts val="2267"/>
              </a:lnSpc>
              <a:spcBef>
                <a:spcPts val="0"/>
              </a:spcBef>
              <a:spcAft>
                <a:spcPts val="800"/>
              </a:spcAft>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2815050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par>
                          <p:cTn id="12" fill="hold">
                            <p:stCondLst>
                              <p:cond delay="1250"/>
                            </p:stCondLst>
                            <p:childTnLst>
                              <p:par>
                                <p:cTn id="13" presetID="10" presetClass="entr" presetSubtype="0" fill="hold" grpId="0" nodeType="afterEffect">
                                  <p:stCondLst>
                                    <p:cond delay="0"/>
                                  </p:stCondLst>
                                  <p:childTnLst>
                                    <p:set>
                                      <p:cBhvr>
                                        <p:cTn id="14" dur="1" fill="hold">
                                          <p:stCondLst>
                                            <p:cond delay="0"/>
                                          </p:stCondLst>
                                        </p:cTn>
                                        <p:tgtEl>
                                          <p:spTgt spid="8">
                                            <p:txEl>
                                              <p:pRg st="1" end="1"/>
                                            </p:txEl>
                                          </p:spTgt>
                                        </p:tgtEl>
                                        <p:attrNameLst>
                                          <p:attrName>style.visibility</p:attrName>
                                        </p:attrNameLst>
                                      </p:cBhvr>
                                      <p:to>
                                        <p:strVal val="visible"/>
                                      </p:to>
                                    </p:set>
                                    <p:animEffect transition="in" filter="fade">
                                      <p:cBhvr>
                                        <p:cTn id="15"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8" grpId="0" build="allAtOnce"/>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obile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pic>
        <p:nvPicPr>
          <p:cNvPr id="5" name="図 4"/>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1881420" y="1364773"/>
            <a:ext cx="2312372" cy="4800533"/>
          </a:xfrm>
          <a:prstGeom prst="rect">
            <a:avLst/>
          </a:prstGeom>
        </p:spPr>
      </p:pic>
      <p:sp>
        <p:nvSpPr>
          <p:cNvPr id="9" name="テキスト プレースホルダー 6"/>
          <p:cNvSpPr>
            <a:spLocks noGrp="1"/>
          </p:cNvSpPr>
          <p:nvPr>
            <p:ph type="body" sz="quarter" idx="13" hasCustomPrompt="1"/>
          </p:nvPr>
        </p:nvSpPr>
        <p:spPr>
          <a:xfrm>
            <a:off x="4511686" y="2612909"/>
            <a:ext cx="6889363"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0" name="テキスト プレースホルダー 6"/>
          <p:cNvSpPr>
            <a:spLocks noGrp="1"/>
          </p:cNvSpPr>
          <p:nvPr>
            <p:ph type="body" sz="quarter" idx="14" hasCustomPrompt="1"/>
          </p:nvPr>
        </p:nvSpPr>
        <p:spPr>
          <a:xfrm>
            <a:off x="4511686" y="3092963"/>
            <a:ext cx="6889363" cy="1872208"/>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1" name="図プレースホルダー 9"/>
          <p:cNvSpPr>
            <a:spLocks noGrp="1"/>
          </p:cNvSpPr>
          <p:nvPr>
            <p:ph type="pic" sz="quarter" idx="15" hasCustomPrompt="1"/>
          </p:nvPr>
        </p:nvSpPr>
        <p:spPr>
          <a:xfrm>
            <a:off x="2025674" y="1988842"/>
            <a:ext cx="2005917" cy="3610337"/>
          </a:xfrm>
          <a:solidFill>
            <a:schemeClr val="tx1">
              <a:lumMod val="65000"/>
            </a:schemeClr>
          </a:solidFill>
          <a:ln>
            <a:no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546485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nodeType="after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1500"/>
                            </p:stCondLst>
                            <p:childTnLst>
                              <p:par>
                                <p:cTn id="16" presetID="10" presetClass="entr" presetSubtype="0" fill="hold" grpId="0" nodeType="afterEffect">
                                  <p:stCondLst>
                                    <p:cond delay="250"/>
                                  </p:stCondLst>
                                  <p:childTnLst>
                                    <p:set>
                                      <p:cBhvr>
                                        <p:cTn id="17" dur="1" fill="hold">
                                          <p:stCondLst>
                                            <p:cond delay="0"/>
                                          </p:stCondLst>
                                        </p:cTn>
                                        <p:tgtEl>
                                          <p:spTgt spid="9">
                                            <p:txEl>
                                              <p:pRg st="0" end="0"/>
                                            </p:txEl>
                                          </p:spTgt>
                                        </p:tgtEl>
                                        <p:attrNameLst>
                                          <p:attrName>style.visibility</p:attrName>
                                        </p:attrNameLst>
                                      </p:cBhvr>
                                      <p:to>
                                        <p:strVal val="visible"/>
                                      </p:to>
                                    </p:set>
                                    <p:animEffect transition="in" filter="fade">
                                      <p:cBhvr>
                                        <p:cTn id="18" dur="500"/>
                                        <p:tgtEl>
                                          <p:spTgt spid="9">
                                            <p:txEl>
                                              <p:pRg st="0" end="0"/>
                                            </p:txEl>
                                          </p:spTgt>
                                        </p:tgtEl>
                                      </p:cBhvr>
                                    </p:animEffect>
                                  </p:childTnLst>
                                </p:cTn>
                              </p:par>
                            </p:childTnLst>
                          </p:cTn>
                        </p:par>
                        <p:par>
                          <p:cTn id="19" fill="hold">
                            <p:stCondLst>
                              <p:cond delay="2250"/>
                            </p:stCondLst>
                            <p:childTnLst>
                              <p:par>
                                <p:cTn id="20" presetID="10" presetClass="entr" presetSubtype="0" fill="hold" grpId="0" nodeType="afterEffect">
                                  <p:stCondLst>
                                    <p:cond delay="0"/>
                                  </p:stCondLst>
                                  <p:childTnLst>
                                    <p:set>
                                      <p:cBhvr>
                                        <p:cTn id="21" dur="1" fill="hold">
                                          <p:stCondLst>
                                            <p:cond delay="0"/>
                                          </p:stCondLst>
                                        </p:cTn>
                                        <p:tgtEl>
                                          <p:spTgt spid="10">
                                            <p:txEl>
                                              <p:pRg st="0" end="0"/>
                                            </p:txEl>
                                          </p:spTgt>
                                        </p:tgtEl>
                                        <p:attrNameLst>
                                          <p:attrName>style.visibility</p:attrName>
                                        </p:attrNameLst>
                                      </p:cBhvr>
                                      <p:to>
                                        <p:strVal val="visible"/>
                                      </p:to>
                                    </p:set>
                                    <p:animEffect transition="in" filter="fade">
                                      <p:cBhvr>
                                        <p:cTn id="22"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9" grpId="0" build="p">
        <p:tmplLst>
          <p:tmpl lvl="1">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0" grpId="0" build="allAtOnce"/>
      <p:bldP spid="11"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 Image - 1 Column - Vertic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5279838" y="2660666"/>
            <a:ext cx="6121211"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5279838" y="3188975"/>
            <a:ext cx="6121211" cy="153617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0" name="図プレースホルダー 9"/>
          <p:cNvSpPr>
            <a:spLocks noGrp="1"/>
          </p:cNvSpPr>
          <p:nvPr>
            <p:ph type="pic" sz="quarter" idx="15" hasCustomPrompt="1"/>
          </p:nvPr>
        </p:nvSpPr>
        <p:spPr>
          <a:xfrm>
            <a:off x="527098" y="1508258"/>
            <a:ext cx="4608383" cy="4609042"/>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1977870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25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fade">
                                      <p:cBhvr>
                                        <p:cTn id="15" dur="500"/>
                                        <p:tgtEl>
                                          <p:spTgt spid="7">
                                            <p:txEl>
                                              <p:pRg st="0" end="0"/>
                                            </p:txEl>
                                          </p:spTgt>
                                        </p:tgtEl>
                                      </p:cBhvr>
                                    </p:animEffect>
                                  </p:childTnLst>
                                </p:cTn>
                              </p:par>
                            </p:childTnLst>
                          </p:cTn>
                        </p:par>
                        <p:par>
                          <p:cTn id="16" fill="hold">
                            <p:stCondLst>
                              <p:cond delay="2250"/>
                            </p:stCondLst>
                            <p:childTnLst>
                              <p:par>
                                <p:cTn id="17" presetID="10" presetClass="entr" presetSubtype="0" fill="hold" grpId="0" nodeType="after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fade">
                                      <p:cBhvr>
                                        <p:cTn id="1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1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 Image - 1 Column - Skil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5279838" y="1508787"/>
            <a:ext cx="6121211"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5279838" y="2037097"/>
            <a:ext cx="6121211" cy="143991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0" name="図プレースホルダー 9"/>
          <p:cNvSpPr>
            <a:spLocks noGrp="1"/>
          </p:cNvSpPr>
          <p:nvPr>
            <p:ph type="pic" sz="quarter" idx="15" hasCustomPrompt="1"/>
          </p:nvPr>
        </p:nvSpPr>
        <p:spPr>
          <a:xfrm>
            <a:off x="527098" y="1508258"/>
            <a:ext cx="4608383" cy="4609042"/>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1410721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25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fade">
                                      <p:cBhvr>
                                        <p:cTn id="15" dur="500"/>
                                        <p:tgtEl>
                                          <p:spTgt spid="7">
                                            <p:txEl>
                                              <p:pRg st="0" end="0"/>
                                            </p:txEl>
                                          </p:spTgt>
                                        </p:tgtEl>
                                      </p:cBhvr>
                                    </p:animEffect>
                                  </p:childTnLst>
                                </p:cTn>
                              </p:par>
                            </p:childTnLst>
                          </p:cTn>
                        </p:par>
                        <p:par>
                          <p:cTn id="16" fill="hold">
                            <p:stCondLst>
                              <p:cond delay="2250"/>
                            </p:stCondLst>
                            <p:childTnLst>
                              <p:par>
                                <p:cTn id="17" presetID="10" presetClass="entr" presetSubtype="0" fill="hold" grpId="0" nodeType="after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fade">
                                      <p:cBhvr>
                                        <p:cTn id="1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10" grpId="0" animBg="1"/>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 Image - 1 Column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526899" y="5061181"/>
            <a:ext cx="11090194"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526899" y="5541237"/>
            <a:ext cx="11090194" cy="768085"/>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0" name="図プレースホルダー 9"/>
          <p:cNvSpPr>
            <a:spLocks noGrp="1"/>
          </p:cNvSpPr>
          <p:nvPr>
            <p:ph type="pic" sz="quarter" idx="15" hasCustomPrompt="1"/>
          </p:nvPr>
        </p:nvSpPr>
        <p:spPr>
          <a:xfrm>
            <a:off x="527096" y="1508258"/>
            <a:ext cx="11089996" cy="3456914"/>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3900896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250"/>
                            </p:stCondLst>
                            <p:childTnLst>
                              <p:par>
                                <p:cTn id="13" presetID="10" presetClass="entr" presetSubtype="0" fill="hold" grpId="0" nodeType="afterEffect">
                                  <p:stCondLst>
                                    <p:cond delay="25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fade">
                                      <p:cBhvr>
                                        <p:cTn id="15" dur="500"/>
                                        <p:tgtEl>
                                          <p:spTgt spid="7">
                                            <p:txEl>
                                              <p:pRg st="0" end="0"/>
                                            </p:txEl>
                                          </p:spTgt>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fade">
                                      <p:cBhvr>
                                        <p:cTn id="1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10"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3 Points">
    <p:spTree>
      <p:nvGrpSpPr>
        <p:cNvPr id="1" name=""/>
        <p:cNvGrpSpPr/>
        <p:nvPr/>
      </p:nvGrpSpPr>
      <p:grpSpPr>
        <a:xfrm>
          <a:off x="0" y="0"/>
          <a:ext cx="0" cy="0"/>
          <a:chOff x="0" y="0"/>
          <a:chExt cx="0" cy="0"/>
        </a:xfrm>
      </p:grpSpPr>
      <p:sp>
        <p:nvSpPr>
          <p:cNvPr id="53" name="円/楕円 52"/>
          <p:cNvSpPr/>
          <p:nvPr/>
        </p:nvSpPr>
        <p:spPr>
          <a:xfrm>
            <a:off x="5164467" y="1887240"/>
            <a:ext cx="1967237" cy="196706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53"/>
          <p:cNvSpPr/>
          <p:nvPr/>
        </p:nvSpPr>
        <p:spPr>
          <a:xfrm>
            <a:off x="8605058" y="1887240"/>
            <a:ext cx="1967237" cy="196706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円/楕円 55"/>
          <p:cNvSpPr/>
          <p:nvPr/>
        </p:nvSpPr>
        <p:spPr>
          <a:xfrm>
            <a:off x="1723876" y="1887238"/>
            <a:ext cx="1967237" cy="196706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8"/>
          <p:cNvSpPr/>
          <p:nvPr/>
        </p:nvSpPr>
        <p:spPr>
          <a:xfrm>
            <a:off x="5062858" y="1819507"/>
            <a:ext cx="1967237" cy="1967066"/>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8503449" y="1819506"/>
            <a:ext cx="1967237" cy="1967066"/>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2" name="円/楕円 51"/>
          <p:cNvSpPr/>
          <p:nvPr/>
        </p:nvSpPr>
        <p:spPr>
          <a:xfrm>
            <a:off x="1622267" y="1819505"/>
            <a:ext cx="1967237" cy="1967066"/>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5110169" y="1853376"/>
            <a:ext cx="1967237" cy="19670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8550760" y="1853375"/>
            <a:ext cx="1967237" cy="19670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669578" y="1853374"/>
            <a:ext cx="1967237" cy="196706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テキスト プレースホルダー 6"/>
          <p:cNvSpPr>
            <a:spLocks noGrp="1"/>
          </p:cNvSpPr>
          <p:nvPr>
            <p:ph type="body" sz="quarter" idx="21" hasCustomPrompt="1"/>
          </p:nvPr>
        </p:nvSpPr>
        <p:spPr>
          <a:xfrm>
            <a:off x="1096105" y="3904247"/>
            <a:ext cx="309078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1074151" y="4490482"/>
            <a:ext cx="3135357"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9" name="正方形/長方形 28"/>
          <p:cNvSpPr/>
          <p:nvPr/>
        </p:nvSpPr>
        <p:spPr>
          <a:xfrm>
            <a:off x="1577508" y="443230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6"/>
          <p:cNvSpPr>
            <a:spLocks noGrp="1"/>
          </p:cNvSpPr>
          <p:nvPr>
            <p:ph type="body" sz="quarter" idx="25" hasCustomPrompt="1"/>
          </p:nvPr>
        </p:nvSpPr>
        <p:spPr>
          <a:xfrm>
            <a:off x="4534794" y="3902684"/>
            <a:ext cx="3118201"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6" hasCustomPrompt="1"/>
          </p:nvPr>
        </p:nvSpPr>
        <p:spPr>
          <a:xfrm>
            <a:off x="4536625" y="4488919"/>
            <a:ext cx="3135357"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p:nvSpPr>
        <p:spPr>
          <a:xfrm>
            <a:off x="5039982" y="4430743"/>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6"/>
          <p:cNvSpPr>
            <a:spLocks noGrp="1"/>
          </p:cNvSpPr>
          <p:nvPr>
            <p:ph type="body" sz="quarter" idx="27" hasCustomPrompt="1"/>
          </p:nvPr>
        </p:nvSpPr>
        <p:spPr>
          <a:xfrm>
            <a:off x="7975277" y="3904247"/>
            <a:ext cx="3118201"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7973478" y="4490482"/>
            <a:ext cx="3135357"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7" name="正方形/長方形 36"/>
          <p:cNvSpPr/>
          <p:nvPr/>
        </p:nvSpPr>
        <p:spPr>
          <a:xfrm>
            <a:off x="8476836" y="443230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テキスト プレースホルダー 6"/>
          <p:cNvSpPr>
            <a:spLocks noGrp="1"/>
          </p:cNvSpPr>
          <p:nvPr>
            <p:ph type="body" sz="quarter" idx="29" hasCustomPrompt="1"/>
          </p:nvPr>
        </p:nvSpPr>
        <p:spPr>
          <a:xfrm>
            <a:off x="1714199" y="2563011"/>
            <a:ext cx="1865628" cy="480053"/>
          </a:xfrm>
        </p:spPr>
        <p:txBody>
          <a:bodyPr anchor="t">
            <a:noAutofit/>
          </a:bodyPr>
          <a:lstStyle>
            <a:lvl1pPr algn="ctr">
              <a:defRPr sz="2100" i="0" baseline="0">
                <a:solidFill>
                  <a:schemeClr val="bg1"/>
                </a:solidFill>
                <a:latin typeface="Route 159 SemiBold" pitchFamily="50" charset="0"/>
              </a:defRPr>
            </a:lvl1pPr>
          </a:lstStyle>
          <a:p>
            <a:pPr lvl="0"/>
            <a:r>
              <a:rPr kumimoji="1" lang="en-US" altLang="ja-JP" dirty="0"/>
              <a:t>Word</a:t>
            </a:r>
            <a:endParaRPr kumimoji="1" lang="ja-JP" altLang="en-US" dirty="0"/>
          </a:p>
        </p:txBody>
      </p:sp>
      <p:sp>
        <p:nvSpPr>
          <p:cNvPr id="42" name="テキスト プレースホルダー 6"/>
          <p:cNvSpPr>
            <a:spLocks noGrp="1"/>
          </p:cNvSpPr>
          <p:nvPr>
            <p:ph type="body" sz="quarter" idx="30" hasCustomPrompt="1"/>
          </p:nvPr>
        </p:nvSpPr>
        <p:spPr>
          <a:xfrm>
            <a:off x="5157881" y="2563011"/>
            <a:ext cx="1865628" cy="480053"/>
          </a:xfrm>
        </p:spPr>
        <p:txBody>
          <a:bodyPr anchor="t">
            <a:noAutofit/>
          </a:bodyPr>
          <a:lstStyle>
            <a:lvl1pPr algn="ctr">
              <a:defRPr sz="2100" i="0" baseline="0">
                <a:solidFill>
                  <a:schemeClr val="bg1"/>
                </a:solidFill>
                <a:latin typeface="Route 159 SemiBold" pitchFamily="50" charset="0"/>
              </a:defRPr>
            </a:lvl1pPr>
          </a:lstStyle>
          <a:p>
            <a:pPr lvl="0"/>
            <a:r>
              <a:rPr kumimoji="1" lang="en-US" altLang="ja-JP" dirty="0"/>
              <a:t>Word</a:t>
            </a:r>
            <a:endParaRPr kumimoji="1" lang="ja-JP" altLang="en-US" dirty="0"/>
          </a:p>
        </p:txBody>
      </p:sp>
      <p:sp>
        <p:nvSpPr>
          <p:cNvPr id="43" name="テキスト プレースホルダー 6"/>
          <p:cNvSpPr>
            <a:spLocks noGrp="1"/>
          </p:cNvSpPr>
          <p:nvPr>
            <p:ph type="body" sz="quarter" idx="31" hasCustomPrompt="1"/>
          </p:nvPr>
        </p:nvSpPr>
        <p:spPr>
          <a:xfrm>
            <a:off x="8601563" y="2563011"/>
            <a:ext cx="1865628" cy="480053"/>
          </a:xfrm>
        </p:spPr>
        <p:txBody>
          <a:bodyPr anchor="t">
            <a:noAutofit/>
          </a:bodyPr>
          <a:lstStyle>
            <a:lvl1pPr algn="ctr">
              <a:defRPr sz="2100" i="0" baseline="0">
                <a:solidFill>
                  <a:schemeClr val="bg1"/>
                </a:solidFill>
                <a:latin typeface="Route 159 SemiBold" pitchFamily="50" charset="0"/>
              </a:defRPr>
            </a:lvl1pPr>
          </a:lstStyle>
          <a:p>
            <a:pPr lvl="0"/>
            <a:r>
              <a:rPr kumimoji="1" lang="en-US" altLang="ja-JP" dirty="0"/>
              <a:t>Word</a:t>
            </a:r>
            <a:endParaRPr kumimoji="1" lang="ja-JP" altLang="en-US" dirty="0"/>
          </a:p>
        </p:txBody>
      </p:sp>
    </p:spTree>
    <p:extLst>
      <p:ext uri="{BB962C8B-B14F-4D97-AF65-F5344CB8AC3E}">
        <p14:creationId xmlns="" xmlns:p14="http://schemas.microsoft.com/office/powerpoint/2010/main" val="6708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750"/>
                                        <p:tgtEl>
                                          <p:spTgt spid="52"/>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750"/>
                                        <p:tgtEl>
                                          <p:spTgt spid="19"/>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56"/>
                                        </p:tgtEl>
                                        <p:attrNameLst>
                                          <p:attrName>style.visibility</p:attrName>
                                        </p:attrNameLst>
                                      </p:cBhvr>
                                      <p:to>
                                        <p:strVal val="visible"/>
                                      </p:to>
                                    </p:set>
                                    <p:anim calcmode="lin" valueType="num">
                                      <p:cBhvr additive="base">
                                        <p:cTn id="24" dur="750" fill="hold"/>
                                        <p:tgtEl>
                                          <p:spTgt spid="56"/>
                                        </p:tgtEl>
                                        <p:attrNameLst>
                                          <p:attrName>ppt_x</p:attrName>
                                        </p:attrNameLst>
                                      </p:cBhvr>
                                      <p:tavLst>
                                        <p:tav tm="0">
                                          <p:val>
                                            <p:strVal val="#ppt_x"/>
                                          </p:val>
                                        </p:tav>
                                        <p:tav tm="100000">
                                          <p:val>
                                            <p:strVal val="#ppt_x"/>
                                          </p:val>
                                        </p:tav>
                                      </p:tavLst>
                                    </p:anim>
                                    <p:anim calcmode="lin" valueType="num">
                                      <p:cBhvr additive="base">
                                        <p:cTn id="25" dur="750" fill="hold"/>
                                        <p:tgtEl>
                                          <p:spTgt spid="56"/>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52"/>
                                        </p:tgtEl>
                                        <p:attrNameLst>
                                          <p:attrName>style.visibility</p:attrName>
                                        </p:attrNameLst>
                                      </p:cBhvr>
                                      <p:to>
                                        <p:strVal val="visible"/>
                                      </p:to>
                                    </p:set>
                                    <p:anim calcmode="lin" valueType="num">
                                      <p:cBhvr additive="base">
                                        <p:cTn id="28" dur="750" fill="hold"/>
                                        <p:tgtEl>
                                          <p:spTgt spid="52"/>
                                        </p:tgtEl>
                                        <p:attrNameLst>
                                          <p:attrName>ppt_x</p:attrName>
                                        </p:attrNameLst>
                                      </p:cBhvr>
                                      <p:tavLst>
                                        <p:tav tm="0">
                                          <p:val>
                                            <p:strVal val="#ppt_x"/>
                                          </p:val>
                                        </p:tav>
                                        <p:tav tm="100000">
                                          <p:val>
                                            <p:strVal val="#ppt_x"/>
                                          </p:val>
                                        </p:tav>
                                      </p:tavLst>
                                    </p:anim>
                                    <p:anim calcmode="lin" valueType="num">
                                      <p:cBhvr additive="base">
                                        <p:cTn id="29" dur="750" fill="hold"/>
                                        <p:tgtEl>
                                          <p:spTgt spid="52"/>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750" fill="hold"/>
                                        <p:tgtEl>
                                          <p:spTgt spid="19"/>
                                        </p:tgtEl>
                                        <p:attrNameLst>
                                          <p:attrName>ppt_x</p:attrName>
                                        </p:attrNameLst>
                                      </p:cBhvr>
                                      <p:tavLst>
                                        <p:tav tm="0">
                                          <p:val>
                                            <p:strVal val="#ppt_x"/>
                                          </p:val>
                                        </p:tav>
                                        <p:tav tm="100000">
                                          <p:val>
                                            <p:strVal val="#ppt_x"/>
                                          </p:val>
                                        </p:tav>
                                      </p:tavLst>
                                    </p:anim>
                                    <p:anim calcmode="lin" valueType="num">
                                      <p:cBhvr additive="base">
                                        <p:cTn id="33" dur="750" fill="hold"/>
                                        <p:tgtEl>
                                          <p:spTgt spid="19"/>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1" nodeType="withEffect">
                                  <p:stCondLst>
                                    <p:cond delay="200"/>
                                  </p:stCondLst>
                                  <p:childTnLst>
                                    <p:set>
                                      <p:cBhvr>
                                        <p:cTn id="35" dur="1" fill="hold">
                                          <p:stCondLst>
                                            <p:cond delay="0"/>
                                          </p:stCondLst>
                                        </p:cTn>
                                        <p:tgtEl>
                                          <p:spTgt spid="41">
                                            <p:txEl>
                                              <p:pRg st="0" end="0"/>
                                            </p:txEl>
                                          </p:spTgt>
                                        </p:tgtEl>
                                        <p:attrNameLst>
                                          <p:attrName>style.visibility</p:attrName>
                                        </p:attrNameLst>
                                      </p:cBhvr>
                                      <p:to>
                                        <p:strVal val="visible"/>
                                      </p:to>
                                    </p:set>
                                    <p:anim calcmode="lin" valueType="num">
                                      <p:cBhvr additive="base">
                                        <p:cTn id="36"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200"/>
                                  </p:stCondLst>
                                  <p:childTnLst>
                                    <p:set>
                                      <p:cBhvr>
                                        <p:cTn id="39" dur="1" fill="hold">
                                          <p:stCondLst>
                                            <p:cond delay="0"/>
                                          </p:stCondLst>
                                        </p:cTn>
                                        <p:tgtEl>
                                          <p:spTgt spid="41">
                                            <p:txEl>
                                              <p:pRg st="0" end="0"/>
                                            </p:txEl>
                                          </p:spTgt>
                                        </p:tgtEl>
                                        <p:attrNameLst>
                                          <p:attrName>style.visibility</p:attrName>
                                        </p:attrNameLst>
                                      </p:cBhvr>
                                      <p:to>
                                        <p:strVal val="visible"/>
                                      </p:to>
                                    </p:set>
                                    <p:animEffect transition="in" filter="fade">
                                      <p:cBhvr>
                                        <p:cTn id="40" dur="750"/>
                                        <p:tgtEl>
                                          <p:spTgt spid="41">
                                            <p:txEl>
                                              <p:pRg st="0" end="0"/>
                                            </p:txEl>
                                          </p:spTgt>
                                        </p:tgtEl>
                                      </p:cBhvr>
                                    </p:animEffect>
                                  </p:childTnLst>
                                </p:cTn>
                              </p:par>
                            </p:childTnLst>
                          </p:cTn>
                        </p:par>
                        <p:par>
                          <p:cTn id="41" fill="hold">
                            <p:stCondLst>
                              <p:cond delay="1450"/>
                            </p:stCondLst>
                            <p:childTnLst>
                              <p:par>
                                <p:cTn id="42" presetID="2" presetClass="entr" presetSubtype="4" decel="100000"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 calcmode="lin" valueType="num">
                                      <p:cBhvr additive="base">
                                        <p:cTn id="4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0"/>
                                  </p:stCondLst>
                                  <p:childTnLst>
                                    <p:set>
                                      <p:cBhvr>
                                        <p:cTn id="47" dur="1" fill="hold">
                                          <p:stCondLst>
                                            <p:cond delay="0"/>
                                          </p:stCondLst>
                                        </p:cTn>
                                        <p:tgtEl>
                                          <p:spTgt spid="26">
                                            <p:txEl>
                                              <p:pRg st="0" end="0"/>
                                            </p:txEl>
                                          </p:spTgt>
                                        </p:tgtEl>
                                        <p:attrNameLst>
                                          <p:attrName>style.visibility</p:attrName>
                                        </p:attrNameLst>
                                      </p:cBhvr>
                                      <p:to>
                                        <p:strVal val="visible"/>
                                      </p:to>
                                    </p:set>
                                    <p:anim calcmode="lin" valueType="num">
                                      <p:cBhvr additive="base">
                                        <p:cTn id="4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fill="hold"/>
                                        <p:tgtEl>
                                          <p:spTgt spid="29"/>
                                        </p:tgtEl>
                                        <p:attrNameLst>
                                          <p:attrName>ppt_x</p:attrName>
                                        </p:attrNameLst>
                                      </p:cBhvr>
                                      <p:tavLst>
                                        <p:tav tm="0">
                                          <p:val>
                                            <p:strVal val="#ppt_x"/>
                                          </p:val>
                                        </p:tav>
                                        <p:tav tm="100000">
                                          <p:val>
                                            <p:strVal val="#ppt_x"/>
                                          </p:val>
                                        </p:tav>
                                      </p:tavLst>
                                    </p:anim>
                                    <p:anim calcmode="lin" valueType="num">
                                      <p:cBhvr additive="base">
                                        <p:cTn id="53" dur="5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19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750"/>
                                        <p:tgtEl>
                                          <p:spTgt spid="53"/>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750"/>
                                        <p:tgtEl>
                                          <p:spTgt spid="49"/>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750"/>
                                        <p:tgtEl>
                                          <p:spTgt spid="10"/>
                                        </p:tgtEl>
                                      </p:cBhvr>
                                    </p:animEffect>
                                  </p:childTnLst>
                                </p:cTn>
                              </p:par>
                              <p:par>
                                <p:cTn id="64" presetID="2" presetClass="entr" presetSubtype="1" decel="100000" fill="hold" grpId="1" nodeType="withEffect">
                                  <p:stCondLst>
                                    <p:cond delay="0"/>
                                  </p:stCondLst>
                                  <p:childTnLst>
                                    <p:set>
                                      <p:cBhvr>
                                        <p:cTn id="65" dur="1" fill="hold">
                                          <p:stCondLst>
                                            <p:cond delay="0"/>
                                          </p:stCondLst>
                                        </p:cTn>
                                        <p:tgtEl>
                                          <p:spTgt spid="53"/>
                                        </p:tgtEl>
                                        <p:attrNameLst>
                                          <p:attrName>style.visibility</p:attrName>
                                        </p:attrNameLst>
                                      </p:cBhvr>
                                      <p:to>
                                        <p:strVal val="visible"/>
                                      </p:to>
                                    </p:set>
                                    <p:anim calcmode="lin" valueType="num">
                                      <p:cBhvr additive="base">
                                        <p:cTn id="66" dur="750" fill="hold"/>
                                        <p:tgtEl>
                                          <p:spTgt spid="53"/>
                                        </p:tgtEl>
                                        <p:attrNameLst>
                                          <p:attrName>ppt_x</p:attrName>
                                        </p:attrNameLst>
                                      </p:cBhvr>
                                      <p:tavLst>
                                        <p:tav tm="0">
                                          <p:val>
                                            <p:strVal val="#ppt_x"/>
                                          </p:val>
                                        </p:tav>
                                        <p:tav tm="100000">
                                          <p:val>
                                            <p:strVal val="#ppt_x"/>
                                          </p:val>
                                        </p:tav>
                                      </p:tavLst>
                                    </p:anim>
                                    <p:anim calcmode="lin" valueType="num">
                                      <p:cBhvr additive="base">
                                        <p:cTn id="67" dur="750" fill="hold"/>
                                        <p:tgtEl>
                                          <p:spTgt spid="53"/>
                                        </p:tgtEl>
                                        <p:attrNameLst>
                                          <p:attrName>ppt_y</p:attrName>
                                        </p:attrNameLst>
                                      </p:cBhvr>
                                      <p:tavLst>
                                        <p:tav tm="0">
                                          <p:val>
                                            <p:strVal val="0-#ppt_h/2"/>
                                          </p:val>
                                        </p:tav>
                                        <p:tav tm="100000">
                                          <p:val>
                                            <p:strVal val="#ppt_y"/>
                                          </p:val>
                                        </p:tav>
                                      </p:tavLst>
                                    </p:anim>
                                  </p:childTnLst>
                                </p:cTn>
                              </p:par>
                              <p:par>
                                <p:cTn id="68" presetID="2" presetClass="entr" presetSubtype="1" decel="100000" fill="hold" grpId="1" nodeType="withEffect">
                                  <p:stCondLst>
                                    <p:cond delay="100"/>
                                  </p:stCondLst>
                                  <p:childTnLst>
                                    <p:set>
                                      <p:cBhvr>
                                        <p:cTn id="69" dur="1" fill="hold">
                                          <p:stCondLst>
                                            <p:cond delay="0"/>
                                          </p:stCondLst>
                                        </p:cTn>
                                        <p:tgtEl>
                                          <p:spTgt spid="49"/>
                                        </p:tgtEl>
                                        <p:attrNameLst>
                                          <p:attrName>style.visibility</p:attrName>
                                        </p:attrNameLst>
                                      </p:cBhvr>
                                      <p:to>
                                        <p:strVal val="visible"/>
                                      </p:to>
                                    </p:set>
                                    <p:anim calcmode="lin" valueType="num">
                                      <p:cBhvr additive="base">
                                        <p:cTn id="70" dur="750" fill="hold"/>
                                        <p:tgtEl>
                                          <p:spTgt spid="49"/>
                                        </p:tgtEl>
                                        <p:attrNameLst>
                                          <p:attrName>ppt_x</p:attrName>
                                        </p:attrNameLst>
                                      </p:cBhvr>
                                      <p:tavLst>
                                        <p:tav tm="0">
                                          <p:val>
                                            <p:strVal val="#ppt_x"/>
                                          </p:val>
                                        </p:tav>
                                        <p:tav tm="100000">
                                          <p:val>
                                            <p:strVal val="#ppt_x"/>
                                          </p:val>
                                        </p:tav>
                                      </p:tavLst>
                                    </p:anim>
                                    <p:anim calcmode="lin" valueType="num">
                                      <p:cBhvr additive="base">
                                        <p:cTn id="71" dur="750" fill="hold"/>
                                        <p:tgtEl>
                                          <p:spTgt spid="49"/>
                                        </p:tgtEl>
                                        <p:attrNameLst>
                                          <p:attrName>ppt_y</p:attrName>
                                        </p:attrNameLst>
                                      </p:cBhvr>
                                      <p:tavLst>
                                        <p:tav tm="0">
                                          <p:val>
                                            <p:strVal val="0-#ppt_h/2"/>
                                          </p:val>
                                        </p:tav>
                                        <p:tav tm="100000">
                                          <p:val>
                                            <p:strVal val="#ppt_y"/>
                                          </p:val>
                                        </p:tav>
                                      </p:tavLst>
                                    </p:anim>
                                  </p:childTnLst>
                                </p:cTn>
                              </p:par>
                              <p:par>
                                <p:cTn id="72" presetID="2" presetClass="entr" presetSubtype="1" decel="100000" fill="hold" grpId="1" nodeType="withEffect">
                                  <p:stCondLst>
                                    <p:cond delay="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750" fill="hold"/>
                                        <p:tgtEl>
                                          <p:spTgt spid="10"/>
                                        </p:tgtEl>
                                        <p:attrNameLst>
                                          <p:attrName>ppt_x</p:attrName>
                                        </p:attrNameLst>
                                      </p:cBhvr>
                                      <p:tavLst>
                                        <p:tav tm="0">
                                          <p:val>
                                            <p:strVal val="#ppt_x"/>
                                          </p:val>
                                        </p:tav>
                                        <p:tav tm="100000">
                                          <p:val>
                                            <p:strVal val="#ppt_x"/>
                                          </p:val>
                                        </p:tav>
                                      </p:tavLst>
                                    </p:anim>
                                    <p:anim calcmode="lin" valueType="num">
                                      <p:cBhvr additive="base">
                                        <p:cTn id="75" dur="750" fill="hold"/>
                                        <p:tgtEl>
                                          <p:spTgt spid="10"/>
                                        </p:tgtEl>
                                        <p:attrNameLst>
                                          <p:attrName>ppt_y</p:attrName>
                                        </p:attrNameLst>
                                      </p:cBhvr>
                                      <p:tavLst>
                                        <p:tav tm="0">
                                          <p:val>
                                            <p:strVal val="0-#ppt_h/2"/>
                                          </p:val>
                                        </p:tav>
                                        <p:tav tm="100000">
                                          <p:val>
                                            <p:strVal val="#ppt_y"/>
                                          </p:val>
                                        </p:tav>
                                      </p:tavLst>
                                    </p:anim>
                                  </p:childTnLst>
                                </p:cTn>
                              </p:par>
                              <p:par>
                                <p:cTn id="76" presetID="2" presetClass="entr" presetSubtype="1" decel="100000" fill="hold" grpId="1" nodeType="withEffect">
                                  <p:stCondLst>
                                    <p:cond delay="200"/>
                                  </p:stCondLst>
                                  <p:childTnLst>
                                    <p:set>
                                      <p:cBhvr>
                                        <p:cTn id="77" dur="1" fill="hold">
                                          <p:stCondLst>
                                            <p:cond delay="0"/>
                                          </p:stCondLst>
                                        </p:cTn>
                                        <p:tgtEl>
                                          <p:spTgt spid="42">
                                            <p:txEl>
                                              <p:pRg st="0" end="0"/>
                                            </p:txEl>
                                          </p:spTgt>
                                        </p:tgtEl>
                                        <p:attrNameLst>
                                          <p:attrName>style.visibility</p:attrName>
                                        </p:attrNameLst>
                                      </p:cBhvr>
                                      <p:to>
                                        <p:strVal val="visible"/>
                                      </p:to>
                                    </p:set>
                                    <p:anim calcmode="lin" valueType="num">
                                      <p:cBhvr additive="base">
                                        <p:cTn id="78"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79" dur="750" fill="hold"/>
                                        <p:tgtEl>
                                          <p:spTgt spid="42">
                                            <p:txEl>
                                              <p:pRg st="0" end="0"/>
                                            </p:txEl>
                                          </p:spTgt>
                                        </p:tgtEl>
                                        <p:attrNameLst>
                                          <p:attrName>ppt_y</p:attrName>
                                        </p:attrNameLst>
                                      </p:cBhvr>
                                      <p:tavLst>
                                        <p:tav tm="0">
                                          <p:val>
                                            <p:strVal val="0-#ppt_h/2"/>
                                          </p:val>
                                        </p:tav>
                                        <p:tav tm="100000">
                                          <p:val>
                                            <p:strVal val="#ppt_y"/>
                                          </p:val>
                                        </p:tav>
                                      </p:tavLst>
                                    </p:anim>
                                  </p:childTnLst>
                                </p:cTn>
                              </p:par>
                              <p:par>
                                <p:cTn id="80" presetID="10" presetClass="entr" presetSubtype="0" fill="hold" grpId="0" nodeType="withEffect">
                                  <p:stCondLst>
                                    <p:cond delay="200"/>
                                  </p:stCondLst>
                                  <p:childTnLst>
                                    <p:set>
                                      <p:cBhvr>
                                        <p:cTn id="81" dur="1" fill="hold">
                                          <p:stCondLst>
                                            <p:cond delay="0"/>
                                          </p:stCondLst>
                                        </p:cTn>
                                        <p:tgtEl>
                                          <p:spTgt spid="42">
                                            <p:txEl>
                                              <p:pRg st="0" end="0"/>
                                            </p:txEl>
                                          </p:spTgt>
                                        </p:tgtEl>
                                        <p:attrNameLst>
                                          <p:attrName>style.visibility</p:attrName>
                                        </p:attrNameLst>
                                      </p:cBhvr>
                                      <p:to>
                                        <p:strVal val="visible"/>
                                      </p:to>
                                    </p:set>
                                    <p:animEffect transition="in" filter="fade">
                                      <p:cBhvr>
                                        <p:cTn id="82" dur="750"/>
                                        <p:tgtEl>
                                          <p:spTgt spid="42">
                                            <p:txEl>
                                              <p:pRg st="0" end="0"/>
                                            </p:txEl>
                                          </p:spTgt>
                                        </p:tgtEl>
                                      </p:cBhvr>
                                    </p:animEffect>
                                  </p:childTnLst>
                                </p:cTn>
                              </p:par>
                            </p:childTnLst>
                          </p:cTn>
                        </p:par>
                        <p:par>
                          <p:cTn id="83" fill="hold">
                            <p:stCondLst>
                              <p:cond delay="2900"/>
                            </p:stCondLst>
                            <p:childTnLst>
                              <p:par>
                                <p:cTn id="84" presetID="2" presetClass="entr" presetSubtype="4" decel="100000" fill="hold" grpId="0" nodeType="afterEffect">
                                  <p:stCondLst>
                                    <p:cond delay="0"/>
                                  </p:stCondLst>
                                  <p:childTnLst>
                                    <p:set>
                                      <p:cBhvr>
                                        <p:cTn id="85" dur="1" fill="hold">
                                          <p:stCondLst>
                                            <p:cond delay="0"/>
                                          </p:stCondLst>
                                        </p:cTn>
                                        <p:tgtEl>
                                          <p:spTgt spid="32">
                                            <p:txEl>
                                              <p:pRg st="0" end="0"/>
                                            </p:txEl>
                                          </p:spTgt>
                                        </p:tgtEl>
                                        <p:attrNameLst>
                                          <p:attrName>style.visibility</p:attrName>
                                        </p:attrNameLst>
                                      </p:cBhvr>
                                      <p:to>
                                        <p:strVal val="visible"/>
                                      </p:to>
                                    </p:set>
                                    <p:anim calcmode="lin" valueType="num">
                                      <p:cBhvr additive="base">
                                        <p:cTn id="86"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33">
                                            <p:txEl>
                                              <p:pRg st="0" end="0"/>
                                            </p:txEl>
                                          </p:spTgt>
                                        </p:tgtEl>
                                        <p:attrNameLst>
                                          <p:attrName>style.visibility</p:attrName>
                                        </p:attrNameLst>
                                      </p:cBhvr>
                                      <p:to>
                                        <p:strVal val="visible"/>
                                      </p:to>
                                    </p:set>
                                    <p:anim calcmode="lin" valueType="num">
                                      <p:cBhvr additive="base">
                                        <p:cTn id="9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2" presetID="2" presetClass="entr" presetSubtype="4" decel="10000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 calcmode="lin" valueType="num">
                                      <p:cBhvr additive="base">
                                        <p:cTn id="94" dur="500" fill="hold"/>
                                        <p:tgtEl>
                                          <p:spTgt spid="34"/>
                                        </p:tgtEl>
                                        <p:attrNameLst>
                                          <p:attrName>ppt_x</p:attrName>
                                        </p:attrNameLst>
                                      </p:cBhvr>
                                      <p:tavLst>
                                        <p:tav tm="0">
                                          <p:val>
                                            <p:strVal val="#ppt_x"/>
                                          </p:val>
                                        </p:tav>
                                        <p:tav tm="100000">
                                          <p:val>
                                            <p:strVal val="#ppt_x"/>
                                          </p:val>
                                        </p:tav>
                                      </p:tavLst>
                                    </p:anim>
                                    <p:anim calcmode="lin" valueType="num">
                                      <p:cBhvr additive="base">
                                        <p:cTn id="95" dur="500" fill="hold"/>
                                        <p:tgtEl>
                                          <p:spTgt spid="34"/>
                                        </p:tgtEl>
                                        <p:attrNameLst>
                                          <p:attrName>ppt_y</p:attrName>
                                        </p:attrNameLst>
                                      </p:cBhvr>
                                      <p:tavLst>
                                        <p:tav tm="0">
                                          <p:val>
                                            <p:strVal val="1+#ppt_h/2"/>
                                          </p:val>
                                        </p:tav>
                                        <p:tav tm="100000">
                                          <p:val>
                                            <p:strVal val="#ppt_y"/>
                                          </p:val>
                                        </p:tav>
                                      </p:tavLst>
                                    </p:anim>
                                  </p:childTnLst>
                                </p:cTn>
                              </p:par>
                            </p:childTnLst>
                          </p:cTn>
                        </p:par>
                        <p:par>
                          <p:cTn id="96" fill="hold">
                            <p:stCondLst>
                              <p:cond delay="3400"/>
                            </p:stCondLst>
                            <p:childTnLst>
                              <p:par>
                                <p:cTn id="97" presetID="10" presetClass="entr" presetSubtype="0" fill="hold" grpId="0" nodeType="after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fade">
                                      <p:cBhvr>
                                        <p:cTn id="99" dur="750"/>
                                        <p:tgtEl>
                                          <p:spTgt spid="54"/>
                                        </p:tgtEl>
                                      </p:cBhvr>
                                    </p:animEffect>
                                  </p:childTnLst>
                                </p:cTn>
                              </p:par>
                              <p:par>
                                <p:cTn id="100" presetID="10" presetClass="entr" presetSubtype="0" fill="hold" grpId="0" nodeType="withEffect">
                                  <p:stCondLst>
                                    <p:cond delay="100"/>
                                  </p:stCondLst>
                                  <p:childTnLst>
                                    <p:set>
                                      <p:cBhvr>
                                        <p:cTn id="101" dur="1" fill="hold">
                                          <p:stCondLst>
                                            <p:cond delay="0"/>
                                          </p:stCondLst>
                                        </p:cTn>
                                        <p:tgtEl>
                                          <p:spTgt spid="50"/>
                                        </p:tgtEl>
                                        <p:attrNameLst>
                                          <p:attrName>style.visibility</p:attrName>
                                        </p:attrNameLst>
                                      </p:cBhvr>
                                      <p:to>
                                        <p:strVal val="visible"/>
                                      </p:to>
                                    </p:set>
                                    <p:animEffect transition="in" filter="fade">
                                      <p:cBhvr>
                                        <p:cTn id="102" dur="750"/>
                                        <p:tgtEl>
                                          <p:spTgt spid="50"/>
                                        </p:tgtEl>
                                      </p:cBhvr>
                                    </p:animEffect>
                                  </p:childTnLst>
                                </p:cTn>
                              </p:par>
                              <p:par>
                                <p:cTn id="103" presetID="10" presetClass="entr" presetSubtype="0" fill="hold" grpId="0" nodeType="withEffect">
                                  <p:stCondLst>
                                    <p:cond delay="20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750"/>
                                        <p:tgtEl>
                                          <p:spTgt spid="12"/>
                                        </p:tgtEl>
                                      </p:cBhvr>
                                    </p:animEffect>
                                  </p:childTnLst>
                                </p:cTn>
                              </p:par>
                              <p:par>
                                <p:cTn id="106" presetID="2" presetClass="entr" presetSubtype="1" decel="100000" fill="hold" grpId="1" nodeType="withEffect">
                                  <p:stCondLst>
                                    <p:cond delay="0"/>
                                  </p:stCondLst>
                                  <p:childTnLst>
                                    <p:set>
                                      <p:cBhvr>
                                        <p:cTn id="107" dur="1" fill="hold">
                                          <p:stCondLst>
                                            <p:cond delay="0"/>
                                          </p:stCondLst>
                                        </p:cTn>
                                        <p:tgtEl>
                                          <p:spTgt spid="54"/>
                                        </p:tgtEl>
                                        <p:attrNameLst>
                                          <p:attrName>style.visibility</p:attrName>
                                        </p:attrNameLst>
                                      </p:cBhvr>
                                      <p:to>
                                        <p:strVal val="visible"/>
                                      </p:to>
                                    </p:set>
                                    <p:anim calcmode="lin" valueType="num">
                                      <p:cBhvr additive="base">
                                        <p:cTn id="108" dur="750" fill="hold"/>
                                        <p:tgtEl>
                                          <p:spTgt spid="54"/>
                                        </p:tgtEl>
                                        <p:attrNameLst>
                                          <p:attrName>ppt_x</p:attrName>
                                        </p:attrNameLst>
                                      </p:cBhvr>
                                      <p:tavLst>
                                        <p:tav tm="0">
                                          <p:val>
                                            <p:strVal val="#ppt_x"/>
                                          </p:val>
                                        </p:tav>
                                        <p:tav tm="100000">
                                          <p:val>
                                            <p:strVal val="#ppt_x"/>
                                          </p:val>
                                        </p:tav>
                                      </p:tavLst>
                                    </p:anim>
                                    <p:anim calcmode="lin" valueType="num">
                                      <p:cBhvr additive="base">
                                        <p:cTn id="109" dur="750" fill="hold"/>
                                        <p:tgtEl>
                                          <p:spTgt spid="54"/>
                                        </p:tgtEl>
                                        <p:attrNameLst>
                                          <p:attrName>ppt_y</p:attrName>
                                        </p:attrNameLst>
                                      </p:cBhvr>
                                      <p:tavLst>
                                        <p:tav tm="0">
                                          <p:val>
                                            <p:strVal val="0-#ppt_h/2"/>
                                          </p:val>
                                        </p:tav>
                                        <p:tav tm="100000">
                                          <p:val>
                                            <p:strVal val="#ppt_y"/>
                                          </p:val>
                                        </p:tav>
                                      </p:tavLst>
                                    </p:anim>
                                  </p:childTnLst>
                                </p:cTn>
                              </p:par>
                              <p:par>
                                <p:cTn id="110" presetID="2" presetClass="entr" presetSubtype="1" decel="100000" fill="hold" grpId="1" nodeType="withEffect">
                                  <p:stCondLst>
                                    <p:cond delay="100"/>
                                  </p:stCondLst>
                                  <p:childTnLst>
                                    <p:set>
                                      <p:cBhvr>
                                        <p:cTn id="111" dur="1" fill="hold">
                                          <p:stCondLst>
                                            <p:cond delay="0"/>
                                          </p:stCondLst>
                                        </p:cTn>
                                        <p:tgtEl>
                                          <p:spTgt spid="50"/>
                                        </p:tgtEl>
                                        <p:attrNameLst>
                                          <p:attrName>style.visibility</p:attrName>
                                        </p:attrNameLst>
                                      </p:cBhvr>
                                      <p:to>
                                        <p:strVal val="visible"/>
                                      </p:to>
                                    </p:set>
                                    <p:anim calcmode="lin" valueType="num">
                                      <p:cBhvr additive="base">
                                        <p:cTn id="112" dur="750" fill="hold"/>
                                        <p:tgtEl>
                                          <p:spTgt spid="50"/>
                                        </p:tgtEl>
                                        <p:attrNameLst>
                                          <p:attrName>ppt_x</p:attrName>
                                        </p:attrNameLst>
                                      </p:cBhvr>
                                      <p:tavLst>
                                        <p:tav tm="0">
                                          <p:val>
                                            <p:strVal val="#ppt_x"/>
                                          </p:val>
                                        </p:tav>
                                        <p:tav tm="100000">
                                          <p:val>
                                            <p:strVal val="#ppt_x"/>
                                          </p:val>
                                        </p:tav>
                                      </p:tavLst>
                                    </p:anim>
                                    <p:anim calcmode="lin" valueType="num">
                                      <p:cBhvr additive="base">
                                        <p:cTn id="113" dur="750" fill="hold"/>
                                        <p:tgtEl>
                                          <p:spTgt spid="50"/>
                                        </p:tgtEl>
                                        <p:attrNameLst>
                                          <p:attrName>ppt_y</p:attrName>
                                        </p:attrNameLst>
                                      </p:cBhvr>
                                      <p:tavLst>
                                        <p:tav tm="0">
                                          <p:val>
                                            <p:strVal val="0-#ppt_h/2"/>
                                          </p:val>
                                        </p:tav>
                                        <p:tav tm="100000">
                                          <p:val>
                                            <p:strVal val="#ppt_y"/>
                                          </p:val>
                                        </p:tav>
                                      </p:tavLst>
                                    </p:anim>
                                  </p:childTnLst>
                                </p:cTn>
                              </p:par>
                              <p:par>
                                <p:cTn id="114" presetID="2" presetClass="entr" presetSubtype="1" decel="100000" fill="hold" grpId="1" nodeType="withEffect">
                                  <p:stCondLst>
                                    <p:cond delay="200"/>
                                  </p:stCondLst>
                                  <p:childTnLst>
                                    <p:set>
                                      <p:cBhvr>
                                        <p:cTn id="115" dur="1" fill="hold">
                                          <p:stCondLst>
                                            <p:cond delay="0"/>
                                          </p:stCondLst>
                                        </p:cTn>
                                        <p:tgtEl>
                                          <p:spTgt spid="12"/>
                                        </p:tgtEl>
                                        <p:attrNameLst>
                                          <p:attrName>style.visibility</p:attrName>
                                        </p:attrNameLst>
                                      </p:cBhvr>
                                      <p:to>
                                        <p:strVal val="visible"/>
                                      </p:to>
                                    </p:set>
                                    <p:anim calcmode="lin" valueType="num">
                                      <p:cBhvr additive="base">
                                        <p:cTn id="116" dur="750" fill="hold"/>
                                        <p:tgtEl>
                                          <p:spTgt spid="12"/>
                                        </p:tgtEl>
                                        <p:attrNameLst>
                                          <p:attrName>ppt_x</p:attrName>
                                        </p:attrNameLst>
                                      </p:cBhvr>
                                      <p:tavLst>
                                        <p:tav tm="0">
                                          <p:val>
                                            <p:strVal val="#ppt_x"/>
                                          </p:val>
                                        </p:tav>
                                        <p:tav tm="100000">
                                          <p:val>
                                            <p:strVal val="#ppt_x"/>
                                          </p:val>
                                        </p:tav>
                                      </p:tavLst>
                                    </p:anim>
                                    <p:anim calcmode="lin" valueType="num">
                                      <p:cBhvr additive="base">
                                        <p:cTn id="117" dur="750" fill="hold"/>
                                        <p:tgtEl>
                                          <p:spTgt spid="12"/>
                                        </p:tgtEl>
                                        <p:attrNameLst>
                                          <p:attrName>ppt_y</p:attrName>
                                        </p:attrNameLst>
                                      </p:cBhvr>
                                      <p:tavLst>
                                        <p:tav tm="0">
                                          <p:val>
                                            <p:strVal val="0-#ppt_h/2"/>
                                          </p:val>
                                        </p:tav>
                                        <p:tav tm="100000">
                                          <p:val>
                                            <p:strVal val="#ppt_y"/>
                                          </p:val>
                                        </p:tav>
                                      </p:tavLst>
                                    </p:anim>
                                  </p:childTnLst>
                                </p:cTn>
                              </p:par>
                              <p:par>
                                <p:cTn id="118" presetID="10" presetClass="entr" presetSubtype="0" fill="hold" grpId="0" nodeType="withEffect">
                                  <p:stCondLst>
                                    <p:cond delay="200"/>
                                  </p:stCondLst>
                                  <p:childTnLst>
                                    <p:set>
                                      <p:cBhvr>
                                        <p:cTn id="119" dur="1" fill="hold">
                                          <p:stCondLst>
                                            <p:cond delay="0"/>
                                          </p:stCondLst>
                                        </p:cTn>
                                        <p:tgtEl>
                                          <p:spTgt spid="43">
                                            <p:txEl>
                                              <p:pRg st="0" end="0"/>
                                            </p:txEl>
                                          </p:spTgt>
                                        </p:tgtEl>
                                        <p:attrNameLst>
                                          <p:attrName>style.visibility</p:attrName>
                                        </p:attrNameLst>
                                      </p:cBhvr>
                                      <p:to>
                                        <p:strVal val="visible"/>
                                      </p:to>
                                    </p:set>
                                    <p:animEffect transition="in" filter="fade">
                                      <p:cBhvr>
                                        <p:cTn id="120" dur="750"/>
                                        <p:tgtEl>
                                          <p:spTgt spid="43">
                                            <p:txEl>
                                              <p:pRg st="0" end="0"/>
                                            </p:txEl>
                                          </p:spTgt>
                                        </p:tgtEl>
                                      </p:cBhvr>
                                    </p:animEffect>
                                  </p:childTnLst>
                                </p:cTn>
                              </p:par>
                              <p:par>
                                <p:cTn id="121" presetID="2" presetClass="entr" presetSubtype="1" decel="100000" fill="hold" grpId="1" nodeType="withEffect">
                                  <p:stCondLst>
                                    <p:cond delay="200"/>
                                  </p:stCondLst>
                                  <p:childTnLst>
                                    <p:set>
                                      <p:cBhvr>
                                        <p:cTn id="122" dur="1" fill="hold">
                                          <p:stCondLst>
                                            <p:cond delay="0"/>
                                          </p:stCondLst>
                                        </p:cTn>
                                        <p:tgtEl>
                                          <p:spTgt spid="43">
                                            <p:txEl>
                                              <p:pRg st="0" end="0"/>
                                            </p:txEl>
                                          </p:spTgt>
                                        </p:tgtEl>
                                        <p:attrNameLst>
                                          <p:attrName>style.visibility</p:attrName>
                                        </p:attrNameLst>
                                      </p:cBhvr>
                                      <p:to>
                                        <p:strVal val="visible"/>
                                      </p:to>
                                    </p:set>
                                    <p:anim calcmode="lin" valueType="num">
                                      <p:cBhvr additive="base">
                                        <p:cTn id="12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124" dur="750" fill="hold"/>
                                        <p:tgtEl>
                                          <p:spTgt spid="43">
                                            <p:txEl>
                                              <p:pRg st="0" end="0"/>
                                            </p:txEl>
                                          </p:spTgt>
                                        </p:tgtEl>
                                        <p:attrNameLst>
                                          <p:attrName>ppt_y</p:attrName>
                                        </p:attrNameLst>
                                      </p:cBhvr>
                                      <p:tavLst>
                                        <p:tav tm="0">
                                          <p:val>
                                            <p:strVal val="0-#ppt_h/2"/>
                                          </p:val>
                                        </p:tav>
                                        <p:tav tm="100000">
                                          <p:val>
                                            <p:strVal val="#ppt_y"/>
                                          </p:val>
                                        </p:tav>
                                      </p:tavLst>
                                    </p:anim>
                                  </p:childTnLst>
                                </p:cTn>
                              </p:par>
                            </p:childTnLst>
                          </p:cTn>
                        </p:par>
                        <p:par>
                          <p:cTn id="125" fill="hold">
                            <p:stCondLst>
                              <p:cond delay="4350"/>
                            </p:stCondLst>
                            <p:childTnLst>
                              <p:par>
                                <p:cTn id="126" presetID="2" presetClass="entr" presetSubtype="4" decel="100000" fill="hold" grpId="0" nodeType="afterEffect">
                                  <p:stCondLst>
                                    <p:cond delay="0"/>
                                  </p:stCondLst>
                                  <p:childTnLst>
                                    <p:set>
                                      <p:cBhvr>
                                        <p:cTn id="127" dur="1" fill="hold">
                                          <p:stCondLst>
                                            <p:cond delay="0"/>
                                          </p:stCondLst>
                                        </p:cTn>
                                        <p:tgtEl>
                                          <p:spTgt spid="35">
                                            <p:txEl>
                                              <p:pRg st="0" end="0"/>
                                            </p:txEl>
                                          </p:spTgt>
                                        </p:tgtEl>
                                        <p:attrNameLst>
                                          <p:attrName>style.visibility</p:attrName>
                                        </p:attrNameLst>
                                      </p:cBhvr>
                                      <p:to>
                                        <p:strVal val="visible"/>
                                      </p:to>
                                    </p:set>
                                    <p:anim calcmode="lin" valueType="num">
                                      <p:cBhvr additive="base">
                                        <p:cTn id="12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9"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130" presetID="2" presetClass="entr" presetSubtype="4" decel="100000" fill="hold" grpId="0" nodeType="withEffect">
                                  <p:stCondLst>
                                    <p:cond delay="0"/>
                                  </p:stCondLst>
                                  <p:childTnLst>
                                    <p:set>
                                      <p:cBhvr>
                                        <p:cTn id="131" dur="1" fill="hold">
                                          <p:stCondLst>
                                            <p:cond delay="0"/>
                                          </p:stCondLst>
                                        </p:cTn>
                                        <p:tgtEl>
                                          <p:spTgt spid="36">
                                            <p:txEl>
                                              <p:pRg st="0" end="0"/>
                                            </p:txEl>
                                          </p:spTgt>
                                        </p:tgtEl>
                                        <p:attrNameLst>
                                          <p:attrName>style.visibility</p:attrName>
                                        </p:attrNameLst>
                                      </p:cBhvr>
                                      <p:to>
                                        <p:strVal val="visible"/>
                                      </p:to>
                                    </p:set>
                                    <p:anim calcmode="lin" valueType="num">
                                      <p:cBhvr additive="base">
                                        <p:cTn id="132"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33"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134" presetID="2" presetClass="entr" presetSubtype="4" decel="100000" fill="hold" grpId="0"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additive="base">
                                        <p:cTn id="136" dur="500" fill="hold"/>
                                        <p:tgtEl>
                                          <p:spTgt spid="37"/>
                                        </p:tgtEl>
                                        <p:attrNameLst>
                                          <p:attrName>ppt_x</p:attrName>
                                        </p:attrNameLst>
                                      </p:cBhvr>
                                      <p:tavLst>
                                        <p:tav tm="0">
                                          <p:val>
                                            <p:strVal val="#ppt_x"/>
                                          </p:val>
                                        </p:tav>
                                        <p:tav tm="100000">
                                          <p:val>
                                            <p:strVal val="#ppt_x"/>
                                          </p:val>
                                        </p:tav>
                                      </p:tavLst>
                                    </p:anim>
                                    <p:anim calcmode="lin" valueType="num">
                                      <p:cBhvr additive="base">
                                        <p:cTn id="137"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6" grpId="0" animBg="1"/>
      <p:bldP spid="56" grpId="1" animBg="1"/>
      <p:bldP spid="49" grpId="0" animBg="1"/>
      <p:bldP spid="49" grpId="1" animBg="1"/>
      <p:bldP spid="50" grpId="0" animBg="1"/>
      <p:bldP spid="50" grpId="1" animBg="1"/>
      <p:bldP spid="52" grpId="0" animBg="1"/>
      <p:bldP spid="52" grpId="1" animBg="1"/>
      <p:bldP spid="10" grpId="0" animBg="1"/>
      <p:bldP spid="10" grpId="1" animBg="1"/>
      <p:bldP spid="12" grpId="0" animBg="1"/>
      <p:bldP spid="12" grpId="1" animBg="1"/>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9" grpId="0" animBg="1"/>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P spid="37" grpId="0" animBg="1"/>
      <p:bldP spid="41" grpId="0" build="p">
        <p:tmplLst>
          <p:tmpl lvl="1">
            <p:tnLst>
              <p:par>
                <p:cTn presetID="10" presetClass="entr" presetSubtype="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fade">
                      <p:cBhvr>
                        <p:cTn dur="750"/>
                        <p:tgtEl>
                          <p:spTgt spid="41"/>
                        </p:tgtEl>
                      </p:cBhvr>
                    </p:animEffect>
                  </p:childTnLst>
                </p:cTn>
              </p:par>
            </p:tnLst>
          </p:tmpl>
        </p:tmplLst>
      </p:bldP>
      <p:bldP spid="41" grpId="1" build="p">
        <p:tmplLst>
          <p:tmpl lvl="1">
            <p:tnLst>
              <p:par>
                <p:cTn presetID="2" presetClass="entr" presetSubtype="1" decel="10000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10" presetClass="entr" presetSubtype="0" fill="hold" nodeType="withEffect">
                  <p:stCondLst>
                    <p:cond delay="200"/>
                  </p:stCondLst>
                  <p:childTnLst>
                    <p:set>
                      <p:cBhvr>
                        <p:cTn dur="1" fill="hold">
                          <p:stCondLst>
                            <p:cond delay="0"/>
                          </p:stCondLst>
                        </p:cTn>
                        <p:tgtEl>
                          <p:spTgt spid="42"/>
                        </p:tgtEl>
                        <p:attrNameLst>
                          <p:attrName>style.visibility</p:attrName>
                        </p:attrNameLst>
                      </p:cBhvr>
                      <p:to>
                        <p:strVal val="visible"/>
                      </p:to>
                    </p:set>
                    <p:animEffect transition="in" filter="fade">
                      <p:cBhvr>
                        <p:cTn dur="750"/>
                        <p:tgtEl>
                          <p:spTgt spid="42"/>
                        </p:tgtEl>
                      </p:cBhvr>
                    </p:animEffect>
                  </p:childTnLst>
                </p:cTn>
              </p:par>
            </p:tnLst>
          </p:tmpl>
        </p:tmplLst>
      </p:bldP>
      <p:bldP spid="42" grpId="1" build="p">
        <p:tmplLst>
          <p:tmpl lvl="1">
            <p:tnLst>
              <p:par>
                <p:cTn presetID="2" presetClass="entr" presetSubtype="1" decel="100000" fill="hold" nodeType="withEffect">
                  <p:stCondLst>
                    <p:cond delay="2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ppt_x"/>
                          </p:val>
                        </p:tav>
                        <p:tav tm="100000">
                          <p:val>
                            <p:strVal val="#ppt_x"/>
                          </p:val>
                        </p:tav>
                      </p:tavLst>
                    </p:anim>
                    <p:anim calcmode="lin" valueType="num">
                      <p:cBhvr additive="base">
                        <p:cTn dur="750" fill="hold"/>
                        <p:tgtEl>
                          <p:spTgt spid="42"/>
                        </p:tgtEl>
                        <p:attrNameLst>
                          <p:attrName>ppt_y</p:attrName>
                        </p:attrNameLst>
                      </p:cBhvr>
                      <p:tavLst>
                        <p:tav tm="0">
                          <p:val>
                            <p:strVal val="0-#ppt_h/2"/>
                          </p:val>
                        </p:tav>
                        <p:tav tm="100000">
                          <p:val>
                            <p:strVal val="#ppt_y"/>
                          </p:val>
                        </p:tav>
                      </p:tavLst>
                    </p:anim>
                  </p:childTnLst>
                </p:cTn>
              </p:par>
            </p:tnLst>
          </p:tmpl>
        </p:tmplLst>
      </p:bldP>
      <p:bldP spid="43" grpId="0" build="p">
        <p:tmplLst>
          <p:tmpl lvl="1">
            <p:tnLst>
              <p:par>
                <p:cTn presetID="10" presetClass="entr" presetSubtype="0" fill="hold" nodeType="withEffect">
                  <p:stCondLst>
                    <p:cond delay="200"/>
                  </p:stCondLst>
                  <p:childTnLst>
                    <p:set>
                      <p:cBhvr>
                        <p:cTn dur="1" fill="hold">
                          <p:stCondLst>
                            <p:cond delay="0"/>
                          </p:stCondLst>
                        </p:cTn>
                        <p:tgtEl>
                          <p:spTgt spid="43"/>
                        </p:tgtEl>
                        <p:attrNameLst>
                          <p:attrName>style.visibility</p:attrName>
                        </p:attrNameLst>
                      </p:cBhvr>
                      <p:to>
                        <p:strVal val="visible"/>
                      </p:to>
                    </p:set>
                    <p:animEffect transition="in" filter="fade">
                      <p:cBhvr>
                        <p:cTn dur="750"/>
                        <p:tgtEl>
                          <p:spTgt spid="43"/>
                        </p:tgtEl>
                      </p:cBhvr>
                    </p:animEffect>
                  </p:childTnLst>
                </p:cTn>
              </p:par>
            </p:tnLst>
          </p:tmpl>
        </p:tmplLst>
      </p:bldP>
      <p:bldP spid="43" grpId="1" build="p">
        <p:tmplLst>
          <p:tmpl lvl="1">
            <p:tnLst>
              <p:par>
                <p:cTn presetID="2" presetClass="entr" presetSubtype="1" decel="100000" fill="hold" nodeType="withEffect">
                  <p:stCondLst>
                    <p:cond delay="20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2 Images - 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526900" y="4533123"/>
            <a:ext cx="5425073"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526900" y="5013176"/>
            <a:ext cx="5425073" cy="1296144"/>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0" name="図プレースホルダー 9"/>
          <p:cNvSpPr>
            <a:spLocks noGrp="1"/>
          </p:cNvSpPr>
          <p:nvPr>
            <p:ph type="pic" sz="quarter" idx="15" hasCustomPrompt="1"/>
          </p:nvPr>
        </p:nvSpPr>
        <p:spPr>
          <a:xfrm>
            <a:off x="527096" y="1508259"/>
            <a:ext cx="5424875" cy="2928855"/>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9" name="テキスト プレースホルダー 6"/>
          <p:cNvSpPr>
            <a:spLocks noGrp="1"/>
          </p:cNvSpPr>
          <p:nvPr>
            <p:ph type="body" sz="quarter" idx="16" hasCustomPrompt="1"/>
          </p:nvPr>
        </p:nvSpPr>
        <p:spPr>
          <a:xfrm>
            <a:off x="6240030" y="4533653"/>
            <a:ext cx="5425073"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1" name="テキスト プレースホルダー 6"/>
          <p:cNvSpPr>
            <a:spLocks noGrp="1"/>
          </p:cNvSpPr>
          <p:nvPr>
            <p:ph type="body" sz="quarter" idx="17" hasCustomPrompt="1"/>
          </p:nvPr>
        </p:nvSpPr>
        <p:spPr>
          <a:xfrm>
            <a:off x="6240030" y="5013706"/>
            <a:ext cx="5425073" cy="1296144"/>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2" name="図プレースホルダー 9"/>
          <p:cNvSpPr>
            <a:spLocks noGrp="1"/>
          </p:cNvSpPr>
          <p:nvPr>
            <p:ph type="pic" sz="quarter" idx="18" hasCustomPrompt="1"/>
          </p:nvPr>
        </p:nvSpPr>
        <p:spPr>
          <a:xfrm>
            <a:off x="6240227" y="1508789"/>
            <a:ext cx="5424875" cy="2928855"/>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258788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25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fade">
                                      <p:cBhvr>
                                        <p:cTn id="15" dur="500"/>
                                        <p:tgtEl>
                                          <p:spTgt spid="7">
                                            <p:txEl>
                                              <p:pRg st="0" end="0"/>
                                            </p:txEl>
                                          </p:spTgt>
                                        </p:tgtEl>
                                      </p:cBhvr>
                                    </p:animEffect>
                                  </p:childTnLst>
                                </p:cTn>
                              </p:par>
                            </p:childTnLst>
                          </p:cTn>
                        </p:par>
                        <p:par>
                          <p:cTn id="16" fill="hold">
                            <p:stCondLst>
                              <p:cond delay="2250"/>
                            </p:stCondLst>
                            <p:childTnLst>
                              <p:par>
                                <p:cTn id="17" presetID="10" presetClass="entr" presetSubtype="0" fill="hold" grpId="0" nodeType="after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fade">
                                      <p:cBhvr>
                                        <p:cTn id="19" dur="500"/>
                                        <p:tgtEl>
                                          <p:spTgt spid="8">
                                            <p:txEl>
                                              <p:pRg st="0" end="0"/>
                                            </p:txEl>
                                          </p:spTgt>
                                        </p:tgtEl>
                                      </p:cBhvr>
                                    </p:animEffect>
                                  </p:childTnLst>
                                </p:cTn>
                              </p:par>
                            </p:childTnLst>
                          </p:cTn>
                        </p:par>
                        <p:par>
                          <p:cTn id="20" fill="hold">
                            <p:stCondLst>
                              <p:cond delay="2750"/>
                            </p:stCondLst>
                            <p:childTnLst>
                              <p:par>
                                <p:cTn id="21" presetID="10" presetClass="entr" presetSubtype="0" fill="hold" grpId="0" nodeType="afterEffect">
                                  <p:stCondLst>
                                    <p:cond delay="25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par>
                          <p:cTn id="24" fill="hold">
                            <p:stCondLst>
                              <p:cond delay="3500"/>
                            </p:stCondLst>
                            <p:childTnLst>
                              <p:par>
                                <p:cTn id="25" presetID="10" presetClass="entr" presetSubtype="0" fill="hold" grpId="0" nodeType="afterEffect">
                                  <p:stCondLst>
                                    <p:cond delay="250"/>
                                  </p:stCondLst>
                                  <p:childTnLst>
                                    <p:set>
                                      <p:cBhvr>
                                        <p:cTn id="26" dur="1" fill="hold">
                                          <p:stCondLst>
                                            <p:cond delay="0"/>
                                          </p:stCondLst>
                                        </p:cTn>
                                        <p:tgtEl>
                                          <p:spTgt spid="9">
                                            <p:txEl>
                                              <p:pRg st="0" end="0"/>
                                            </p:txEl>
                                          </p:spTgt>
                                        </p:tgtEl>
                                        <p:attrNameLst>
                                          <p:attrName>style.visibility</p:attrName>
                                        </p:attrNameLst>
                                      </p:cBhvr>
                                      <p:to>
                                        <p:strVal val="visible"/>
                                      </p:to>
                                    </p:set>
                                    <p:animEffect transition="in" filter="fade">
                                      <p:cBhvr>
                                        <p:cTn id="27" dur="500"/>
                                        <p:tgtEl>
                                          <p:spTgt spid="9">
                                            <p:txEl>
                                              <p:pRg st="0" end="0"/>
                                            </p:txEl>
                                          </p:spTgt>
                                        </p:tgtEl>
                                      </p:cBhvr>
                                    </p:animEffect>
                                  </p:childTnLst>
                                </p:cTn>
                              </p:par>
                            </p:childTnLst>
                          </p:cTn>
                        </p:par>
                        <p:par>
                          <p:cTn id="28" fill="hold">
                            <p:stCondLst>
                              <p:cond delay="4250"/>
                            </p:stCondLst>
                            <p:childTnLst>
                              <p:par>
                                <p:cTn id="29" presetID="10" presetClass="entr" presetSubtype="0" fill="hold" grpId="0"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animEffect transition="in" filter="fade">
                                      <p:cBhvr>
                                        <p:cTn id="31"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allAtOnce"/>
      <p:bldP spid="10" grpId="0" animBg="1"/>
      <p:bldP spid="9" grpId="0" build="p">
        <p:tmplLst>
          <p:tmpl lvl="1">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1" grpId="0" build="allAtOnce"/>
      <p:bldP spid="12"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 Images">
    <p:spTree>
      <p:nvGrpSpPr>
        <p:cNvPr id="1" name=""/>
        <p:cNvGrpSpPr/>
        <p:nvPr/>
      </p:nvGrpSpPr>
      <p:grpSpPr>
        <a:xfrm>
          <a:off x="0" y="0"/>
          <a:ext cx="0" cy="0"/>
          <a:chOff x="0" y="0"/>
          <a:chExt cx="0" cy="0"/>
        </a:xfrm>
      </p:grpSpPr>
      <p:sp>
        <p:nvSpPr>
          <p:cNvPr id="10" name="図プレースホルダー 9"/>
          <p:cNvSpPr>
            <a:spLocks noGrp="1"/>
          </p:cNvSpPr>
          <p:nvPr>
            <p:ph type="pic" sz="quarter" idx="15" hasCustomPrompt="1"/>
          </p:nvPr>
        </p:nvSpPr>
        <p:spPr>
          <a:xfrm>
            <a:off x="527097" y="1508786"/>
            <a:ext cx="2592315"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430881" y="4245095"/>
            <a:ext cx="2928579"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8" name="テキスト プレースホルダー 6"/>
          <p:cNvSpPr>
            <a:spLocks noGrp="1"/>
          </p:cNvSpPr>
          <p:nvPr>
            <p:ph type="body" sz="quarter" idx="14" hasCustomPrompt="1"/>
          </p:nvPr>
        </p:nvSpPr>
        <p:spPr>
          <a:xfrm>
            <a:off x="430881" y="4629137"/>
            <a:ext cx="2736541"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3" name="図プレースホルダー 9"/>
          <p:cNvSpPr>
            <a:spLocks noGrp="1"/>
          </p:cNvSpPr>
          <p:nvPr>
            <p:ph type="pic" sz="quarter" idx="16" hasCustomPrompt="1"/>
          </p:nvPr>
        </p:nvSpPr>
        <p:spPr>
          <a:xfrm>
            <a:off x="3359326" y="1508786"/>
            <a:ext cx="2592315"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4" name="テキスト プレースホルダー 6"/>
          <p:cNvSpPr>
            <a:spLocks noGrp="1"/>
          </p:cNvSpPr>
          <p:nvPr>
            <p:ph type="body" sz="quarter" idx="17" hasCustomPrompt="1"/>
          </p:nvPr>
        </p:nvSpPr>
        <p:spPr>
          <a:xfrm>
            <a:off x="3263109" y="4245096"/>
            <a:ext cx="2928579"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15" name="テキスト プレースホルダー 6"/>
          <p:cNvSpPr>
            <a:spLocks noGrp="1"/>
          </p:cNvSpPr>
          <p:nvPr>
            <p:ph type="body" sz="quarter" idx="18" hasCustomPrompt="1"/>
          </p:nvPr>
        </p:nvSpPr>
        <p:spPr>
          <a:xfrm>
            <a:off x="3263109" y="4629138"/>
            <a:ext cx="2736541"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6" name="図プレースホルダー 9"/>
          <p:cNvSpPr>
            <a:spLocks noGrp="1"/>
          </p:cNvSpPr>
          <p:nvPr>
            <p:ph type="pic" sz="quarter" idx="19" hasCustomPrompt="1"/>
          </p:nvPr>
        </p:nvSpPr>
        <p:spPr>
          <a:xfrm>
            <a:off x="6192416" y="1508788"/>
            <a:ext cx="2592315"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7" name="テキスト プレースホルダー 6"/>
          <p:cNvSpPr>
            <a:spLocks noGrp="1"/>
          </p:cNvSpPr>
          <p:nvPr>
            <p:ph type="body" sz="quarter" idx="20" hasCustomPrompt="1"/>
          </p:nvPr>
        </p:nvSpPr>
        <p:spPr>
          <a:xfrm>
            <a:off x="6096199" y="4245096"/>
            <a:ext cx="2928579"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18" name="テキスト プレースホルダー 6"/>
          <p:cNvSpPr>
            <a:spLocks noGrp="1"/>
          </p:cNvSpPr>
          <p:nvPr>
            <p:ph type="body" sz="quarter" idx="21" hasCustomPrompt="1"/>
          </p:nvPr>
        </p:nvSpPr>
        <p:spPr>
          <a:xfrm>
            <a:off x="6096199" y="4629139"/>
            <a:ext cx="2736541"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9" name="図プレースホルダー 9"/>
          <p:cNvSpPr>
            <a:spLocks noGrp="1"/>
          </p:cNvSpPr>
          <p:nvPr>
            <p:ph type="pic" sz="quarter" idx="22" hasCustomPrompt="1"/>
          </p:nvPr>
        </p:nvSpPr>
        <p:spPr>
          <a:xfrm>
            <a:off x="9024779" y="1508788"/>
            <a:ext cx="2592315"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20" name="テキスト プレースホルダー 6"/>
          <p:cNvSpPr>
            <a:spLocks noGrp="1"/>
          </p:cNvSpPr>
          <p:nvPr>
            <p:ph type="body" sz="quarter" idx="23" hasCustomPrompt="1"/>
          </p:nvPr>
        </p:nvSpPr>
        <p:spPr>
          <a:xfrm>
            <a:off x="8928562" y="4245096"/>
            <a:ext cx="2928579"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21" name="テキスト プレースホルダー 6"/>
          <p:cNvSpPr>
            <a:spLocks noGrp="1"/>
          </p:cNvSpPr>
          <p:nvPr>
            <p:ph type="body" sz="quarter" idx="24" hasCustomPrompt="1"/>
          </p:nvPr>
        </p:nvSpPr>
        <p:spPr>
          <a:xfrm>
            <a:off x="8928562" y="4629139"/>
            <a:ext cx="2736541"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481990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fade">
                                      <p:cBhvr>
                                        <p:cTn id="15" dur="500"/>
                                        <p:tgtEl>
                                          <p:spTgt spid="7">
                                            <p:txEl>
                                              <p:pRg st="0" end="0"/>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fade">
                                      <p:cBhvr>
                                        <p:cTn id="18" dur="500"/>
                                        <p:tgtEl>
                                          <p:spTgt spid="8">
                                            <p:txEl>
                                              <p:pRg st="0" end="0"/>
                                            </p:txEl>
                                          </p:spTgt>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4">
                                            <p:txEl>
                                              <p:pRg st="0" end="0"/>
                                            </p:txEl>
                                          </p:spTgt>
                                        </p:tgtEl>
                                        <p:attrNameLst>
                                          <p:attrName>style.visibility</p:attrName>
                                        </p:attrNameLst>
                                      </p:cBhvr>
                                      <p:to>
                                        <p:strVal val="visible"/>
                                      </p:to>
                                    </p:set>
                                    <p:animEffect transition="in" filter="fade">
                                      <p:cBhvr>
                                        <p:cTn id="26" dur="500"/>
                                        <p:tgtEl>
                                          <p:spTgt spid="14">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7">
                                            <p:txEl>
                                              <p:pRg st="0" end="0"/>
                                            </p:txEl>
                                          </p:spTgt>
                                        </p:tgtEl>
                                        <p:attrNameLst>
                                          <p:attrName>style.visibility</p:attrName>
                                        </p:attrNameLst>
                                      </p:cBhvr>
                                      <p:to>
                                        <p:strVal val="visible"/>
                                      </p:to>
                                    </p:set>
                                    <p:animEffect transition="in" filter="fade">
                                      <p:cBhvr>
                                        <p:cTn id="37" dur="500"/>
                                        <p:tgtEl>
                                          <p:spTgt spid="17">
                                            <p:txEl>
                                              <p:pRg st="0" end="0"/>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8">
                                            <p:txEl>
                                              <p:pRg st="0" end="0"/>
                                            </p:txEl>
                                          </p:spTgt>
                                        </p:tgtEl>
                                        <p:attrNameLst>
                                          <p:attrName>style.visibility</p:attrName>
                                        </p:attrNameLst>
                                      </p:cBhvr>
                                      <p:to>
                                        <p:strVal val="visible"/>
                                      </p:to>
                                    </p:set>
                                    <p:animEffect transition="in" filter="fade">
                                      <p:cBhvr>
                                        <p:cTn id="40" dur="500"/>
                                        <p:tgtEl>
                                          <p:spTgt spid="18">
                                            <p:txEl>
                                              <p:pRg st="0" end="0"/>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20">
                                            <p:txEl>
                                              <p:pRg st="0" end="0"/>
                                            </p:txEl>
                                          </p:spTgt>
                                        </p:tgtEl>
                                        <p:attrNameLst>
                                          <p:attrName>style.visibility</p:attrName>
                                        </p:attrNameLst>
                                      </p:cBhvr>
                                      <p:to>
                                        <p:strVal val="visible"/>
                                      </p:to>
                                    </p:set>
                                    <p:animEffect transition="in" filter="fade">
                                      <p:cBhvr>
                                        <p:cTn id="48" dur="500"/>
                                        <p:tgtEl>
                                          <p:spTgt spid="20">
                                            <p:txEl>
                                              <p:pRg st="0" end="0"/>
                                            </p:tx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xEl>
                                              <p:pRg st="0" end="0"/>
                                            </p:txEl>
                                          </p:spTgt>
                                        </p:tgtEl>
                                        <p:attrNameLst>
                                          <p:attrName>style.visibility</p:attrName>
                                        </p:attrNameLst>
                                      </p:cBhvr>
                                      <p:to>
                                        <p:strVal val="visible"/>
                                      </p:to>
                                    </p:set>
                                    <p:animEffect transition="in" filter="fade">
                                      <p:cBhvr>
                                        <p:cTn id="51"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p:tnLst>
              <p:par>
                <p:cTn presetID="10" presetClass="entr" presetSubtype="0" fill="hold" nodeType="click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p">
        <p:tmplLst>
          <p:tmpl>
            <p:tnLst>
              <p:par>
                <p:cTn presetID="10"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P spid="13" grpId="0" animBg="1"/>
      <p:bldP spid="14" grpId="0" build="p">
        <p:tmplLst>
          <p:tmpl>
            <p:tnLst>
              <p:par>
                <p:cTn presetID="10" presetClass="entr" presetSubtype="0" fill="hold" nodeType="click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animBg="1"/>
      <p:bldP spid="17" grpId="0" build="p">
        <p:tmplLst>
          <p:tmpl>
            <p:tnLst>
              <p:par>
                <p:cTn presetID="10" presetClass="entr" presetSubtype="0" fill="hold" nodeType="click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build="p">
        <p:tmplLst>
          <p:tmpl>
            <p:tnLst>
              <p:par>
                <p:cTn presetID="10" presetClass="entr" presetSubtype="0" fill="hold" nodeType="click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4 Images 2">
    <p:spTree>
      <p:nvGrpSpPr>
        <p:cNvPr id="1" name=""/>
        <p:cNvGrpSpPr/>
        <p:nvPr/>
      </p:nvGrpSpPr>
      <p:grpSpPr>
        <a:xfrm>
          <a:off x="0" y="0"/>
          <a:ext cx="0" cy="0"/>
          <a:chOff x="0" y="0"/>
          <a:chExt cx="0" cy="0"/>
        </a:xfrm>
      </p:grpSpPr>
      <p:sp>
        <p:nvSpPr>
          <p:cNvPr id="10" name="図プレースホルダー 9"/>
          <p:cNvSpPr>
            <a:spLocks noGrp="1"/>
          </p:cNvSpPr>
          <p:nvPr>
            <p:ph type="pic" sz="quarter" idx="15" hasCustomPrompt="1"/>
          </p:nvPr>
        </p:nvSpPr>
        <p:spPr>
          <a:xfrm>
            <a:off x="527096" y="1508788"/>
            <a:ext cx="2208438" cy="2208247"/>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2831356" y="1700811"/>
            <a:ext cx="3120617"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8" name="テキスト プレースホルダー 6"/>
          <p:cNvSpPr>
            <a:spLocks noGrp="1"/>
          </p:cNvSpPr>
          <p:nvPr>
            <p:ph type="body" sz="quarter" idx="14" hasCustomPrompt="1"/>
          </p:nvPr>
        </p:nvSpPr>
        <p:spPr>
          <a:xfrm>
            <a:off x="2831356" y="2084853"/>
            <a:ext cx="3120617"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22" name="図プレースホルダー 9"/>
          <p:cNvSpPr>
            <a:spLocks noGrp="1"/>
          </p:cNvSpPr>
          <p:nvPr>
            <p:ph type="pic" sz="quarter" idx="16" hasCustomPrompt="1"/>
          </p:nvPr>
        </p:nvSpPr>
        <p:spPr>
          <a:xfrm>
            <a:off x="526898" y="3909055"/>
            <a:ext cx="2208438" cy="2208247"/>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23" name="テキスト プレースホルダー 6"/>
          <p:cNvSpPr>
            <a:spLocks noGrp="1"/>
          </p:cNvSpPr>
          <p:nvPr>
            <p:ph type="body" sz="quarter" idx="17" hasCustomPrompt="1"/>
          </p:nvPr>
        </p:nvSpPr>
        <p:spPr>
          <a:xfrm>
            <a:off x="2831158" y="4101076"/>
            <a:ext cx="3120617"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24" name="テキスト プレースホルダー 6"/>
          <p:cNvSpPr>
            <a:spLocks noGrp="1"/>
          </p:cNvSpPr>
          <p:nvPr>
            <p:ph type="body" sz="quarter" idx="18" hasCustomPrompt="1"/>
          </p:nvPr>
        </p:nvSpPr>
        <p:spPr>
          <a:xfrm>
            <a:off x="2831158" y="4485121"/>
            <a:ext cx="3120617"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25" name="図プレースホルダー 9"/>
          <p:cNvSpPr>
            <a:spLocks noGrp="1"/>
          </p:cNvSpPr>
          <p:nvPr>
            <p:ph type="pic" sz="quarter" idx="19" hasCustomPrompt="1"/>
          </p:nvPr>
        </p:nvSpPr>
        <p:spPr>
          <a:xfrm>
            <a:off x="6192217" y="1508788"/>
            <a:ext cx="2208438" cy="2208247"/>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26" name="テキスト プレースホルダー 6"/>
          <p:cNvSpPr>
            <a:spLocks noGrp="1"/>
          </p:cNvSpPr>
          <p:nvPr>
            <p:ph type="body" sz="quarter" idx="20" hasCustomPrompt="1"/>
          </p:nvPr>
        </p:nvSpPr>
        <p:spPr>
          <a:xfrm>
            <a:off x="8496477" y="1700811"/>
            <a:ext cx="3120617"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27" name="テキスト プレースホルダー 6"/>
          <p:cNvSpPr>
            <a:spLocks noGrp="1"/>
          </p:cNvSpPr>
          <p:nvPr>
            <p:ph type="body" sz="quarter" idx="21" hasCustomPrompt="1"/>
          </p:nvPr>
        </p:nvSpPr>
        <p:spPr>
          <a:xfrm>
            <a:off x="8496477" y="2084853"/>
            <a:ext cx="3120617"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28" name="図プレースホルダー 9"/>
          <p:cNvSpPr>
            <a:spLocks noGrp="1"/>
          </p:cNvSpPr>
          <p:nvPr>
            <p:ph type="pic" sz="quarter" idx="22" hasCustomPrompt="1"/>
          </p:nvPr>
        </p:nvSpPr>
        <p:spPr>
          <a:xfrm>
            <a:off x="6192019" y="3909055"/>
            <a:ext cx="2208438" cy="2208247"/>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29" name="テキスト プレースホルダー 6"/>
          <p:cNvSpPr>
            <a:spLocks noGrp="1"/>
          </p:cNvSpPr>
          <p:nvPr>
            <p:ph type="body" sz="quarter" idx="23" hasCustomPrompt="1"/>
          </p:nvPr>
        </p:nvSpPr>
        <p:spPr>
          <a:xfrm>
            <a:off x="8496279" y="4101076"/>
            <a:ext cx="3120617" cy="432049"/>
          </a:xfrm>
          <a:noFill/>
        </p:spPr>
        <p:txBody>
          <a:bodyPr anchor="b">
            <a:normAutofit/>
          </a:bodyPr>
          <a:lstStyle>
            <a:lvl1pPr algn="l">
              <a:spcBef>
                <a:spcPts val="0"/>
              </a:spcBef>
              <a:defRPr sz="2100" baseline="0">
                <a:solidFill>
                  <a:schemeClr val="accent1"/>
                </a:solidFill>
              </a:defRPr>
            </a:lvl1pPr>
          </a:lstStyle>
          <a:p>
            <a:pPr lvl="0"/>
            <a:r>
              <a:rPr kumimoji="1" lang="en-US" altLang="ja-JP" dirty="0" smtClean="0"/>
              <a:t>Caption Here</a:t>
            </a:r>
            <a:endParaRPr kumimoji="1" lang="ja-JP" altLang="en-US" dirty="0" smtClean="0"/>
          </a:p>
        </p:txBody>
      </p:sp>
      <p:sp>
        <p:nvSpPr>
          <p:cNvPr id="30" name="テキスト プレースホルダー 6"/>
          <p:cNvSpPr>
            <a:spLocks noGrp="1"/>
          </p:cNvSpPr>
          <p:nvPr>
            <p:ph type="body" sz="quarter" idx="24" hasCustomPrompt="1"/>
          </p:nvPr>
        </p:nvSpPr>
        <p:spPr>
          <a:xfrm>
            <a:off x="8496279" y="4485121"/>
            <a:ext cx="3120617" cy="1536167"/>
          </a:xfrm>
          <a:noFill/>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3302576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fade">
                                      <p:cBhvr>
                                        <p:cTn id="15" dur="500"/>
                                        <p:tgtEl>
                                          <p:spTgt spid="7">
                                            <p:txEl>
                                              <p:pRg st="0" end="0"/>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fade">
                                      <p:cBhvr>
                                        <p:cTn id="18" dur="500"/>
                                        <p:tgtEl>
                                          <p:spTgt spid="8">
                                            <p:txEl>
                                              <p:pRg st="0" end="0"/>
                                            </p:txEl>
                                          </p:spTgt>
                                        </p:tgtEl>
                                      </p:cBhvr>
                                    </p:animEffect>
                                  </p:childTnLst>
                                </p:cTn>
                              </p:par>
                            </p:childTnLst>
                          </p:cTn>
                        </p:par>
                        <p:par>
                          <p:cTn id="19" fill="hold">
                            <p:stCondLst>
                              <p:cond delay="2000"/>
                            </p:stCondLst>
                            <p:childTnLst>
                              <p:par>
                                <p:cTn id="20" presetID="10" presetClass="entr" presetSubtype="0" fill="hold" grpId="0" nodeType="afterEffect">
                                  <p:stCondLst>
                                    <p:cond delay="25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par>
                          <p:cTn id="23" fill="hold">
                            <p:stCondLst>
                              <p:cond delay="2750"/>
                            </p:stCondLst>
                            <p:childTnLst>
                              <p:par>
                                <p:cTn id="24" presetID="10" presetClass="entr" presetSubtype="0" fill="hold" grpId="0" nodeType="afterEffect">
                                  <p:stCondLst>
                                    <p:cond delay="0"/>
                                  </p:stCondLst>
                                  <p:childTnLst>
                                    <p:set>
                                      <p:cBhvr>
                                        <p:cTn id="25" dur="1" fill="hold">
                                          <p:stCondLst>
                                            <p:cond delay="0"/>
                                          </p:stCondLst>
                                        </p:cTn>
                                        <p:tgtEl>
                                          <p:spTgt spid="23">
                                            <p:txEl>
                                              <p:pRg st="0" end="0"/>
                                            </p:txEl>
                                          </p:spTgt>
                                        </p:tgtEl>
                                        <p:attrNameLst>
                                          <p:attrName>style.visibility</p:attrName>
                                        </p:attrNameLst>
                                      </p:cBhvr>
                                      <p:to>
                                        <p:strVal val="visible"/>
                                      </p:to>
                                    </p:set>
                                    <p:animEffect transition="in" filter="fade">
                                      <p:cBhvr>
                                        <p:cTn id="26" dur="500"/>
                                        <p:tgtEl>
                                          <p:spTgt spid="23">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Effect transition="in" filter="fade">
                                      <p:cBhvr>
                                        <p:cTn id="29" dur="500"/>
                                        <p:tgtEl>
                                          <p:spTgt spid="24">
                                            <p:txEl>
                                              <p:pRg st="0" end="0"/>
                                            </p:txEl>
                                          </p:spTgt>
                                        </p:tgtEl>
                                      </p:cBhvr>
                                    </p:animEffect>
                                  </p:childTnLst>
                                </p:cTn>
                              </p:par>
                            </p:childTnLst>
                          </p:cTn>
                        </p:par>
                        <p:par>
                          <p:cTn id="30" fill="hold">
                            <p:stCondLst>
                              <p:cond delay="3250"/>
                            </p:stCondLst>
                            <p:childTnLst>
                              <p:par>
                                <p:cTn id="31" presetID="10" presetClass="entr" presetSubtype="0" fill="hold" grpId="0" nodeType="afterEffect">
                                  <p:stCondLst>
                                    <p:cond delay="25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Effect transition="in" filter="fade">
                                      <p:cBhvr>
                                        <p:cTn id="37" dur="500"/>
                                        <p:tgtEl>
                                          <p:spTgt spid="26">
                                            <p:txEl>
                                              <p:pRg st="0" end="0"/>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7">
                                            <p:txEl>
                                              <p:pRg st="0" end="0"/>
                                            </p:txEl>
                                          </p:spTgt>
                                        </p:tgtEl>
                                        <p:attrNameLst>
                                          <p:attrName>style.visibility</p:attrName>
                                        </p:attrNameLst>
                                      </p:cBhvr>
                                      <p:to>
                                        <p:strVal val="visible"/>
                                      </p:to>
                                    </p:set>
                                    <p:animEffect transition="in" filter="fade">
                                      <p:cBhvr>
                                        <p:cTn id="40" dur="500"/>
                                        <p:tgtEl>
                                          <p:spTgt spid="27">
                                            <p:txEl>
                                              <p:pRg st="0" end="0"/>
                                            </p:txEl>
                                          </p:spTgt>
                                        </p:tgtEl>
                                      </p:cBhvr>
                                    </p:animEffect>
                                  </p:childTnLst>
                                </p:cTn>
                              </p:par>
                            </p:childTnLst>
                          </p:cTn>
                        </p:par>
                        <p:par>
                          <p:cTn id="41" fill="hold">
                            <p:stCondLst>
                              <p:cond delay="4500"/>
                            </p:stCondLst>
                            <p:childTnLst>
                              <p:par>
                                <p:cTn id="42" presetID="10" presetClass="entr" presetSubtype="0" fill="hold" grpId="0" nodeType="afterEffect">
                                  <p:stCondLst>
                                    <p:cond delay="25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500"/>
                                        <p:tgtEl>
                                          <p:spTgt spid="28"/>
                                        </p:tgtEl>
                                      </p:cBhvr>
                                    </p:animEffect>
                                  </p:childTnLst>
                                </p:cTn>
                              </p:par>
                            </p:childTnLst>
                          </p:cTn>
                        </p:par>
                        <p:par>
                          <p:cTn id="45" fill="hold">
                            <p:stCondLst>
                              <p:cond delay="5250"/>
                            </p:stCondLst>
                            <p:childTnLst>
                              <p:par>
                                <p:cTn id="46" presetID="10" presetClass="entr" presetSubtype="0" fill="hold" grpId="0" nodeType="afterEffect">
                                  <p:stCondLst>
                                    <p:cond delay="0"/>
                                  </p:stCondLst>
                                  <p:childTnLst>
                                    <p:set>
                                      <p:cBhvr>
                                        <p:cTn id="47" dur="1" fill="hold">
                                          <p:stCondLst>
                                            <p:cond delay="0"/>
                                          </p:stCondLst>
                                        </p:cTn>
                                        <p:tgtEl>
                                          <p:spTgt spid="29">
                                            <p:txEl>
                                              <p:pRg st="0" end="0"/>
                                            </p:txEl>
                                          </p:spTgt>
                                        </p:tgtEl>
                                        <p:attrNameLst>
                                          <p:attrName>style.visibility</p:attrName>
                                        </p:attrNameLst>
                                      </p:cBhvr>
                                      <p:to>
                                        <p:strVal val="visible"/>
                                      </p:to>
                                    </p:set>
                                    <p:animEffect transition="in" filter="fade">
                                      <p:cBhvr>
                                        <p:cTn id="48" dur="500"/>
                                        <p:tgtEl>
                                          <p:spTgt spid="29">
                                            <p:txEl>
                                              <p:pRg st="0" end="0"/>
                                            </p:tx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fade">
                                      <p:cBhvr>
                                        <p:cTn id="51" dur="500"/>
                                        <p:tgtEl>
                                          <p:spTgt spid="3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p:tnLst>
              <p:par>
                <p:cTn presetID="10" presetClass="entr" presetSubtype="0" fill="hold" nodeType="click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8" grpId="0" build="p">
        <p:tmplLst>
          <p:tmpl>
            <p:tnLst>
              <p:par>
                <p:cTn presetID="10"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P spid="22" grpId="0" animBg="1"/>
      <p:bldP spid="23" grpId="0" build="p">
        <p:tmplLst>
          <p:tmpl>
            <p:tnLst>
              <p:par>
                <p:cTn presetID="10" presetClass="entr" presetSubtype="0" fill="hold" nodeType="click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p">
        <p:tmplLst>
          <p:tmpl>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animBg="1"/>
      <p:bldP spid="26" grpId="0" build="p">
        <p:tmplLst>
          <p:tmpl>
            <p:tnLst>
              <p:par>
                <p:cTn presetID="10" presetClass="entr" presetSubtype="0" fill="hold" nodeType="click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p">
        <p:tmplLst>
          <p:tmpl>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animBg="1"/>
      <p:bldP spid="29" grpId="0" build="p">
        <p:tmplLst>
          <p:tmpl>
            <p:tnLst>
              <p:par>
                <p:cTn presetID="10" presetClass="entr" presetSubtype="0" fill="hold" nodeType="click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build="p">
        <p:tmplLst>
          <p:tmpl>
            <p:tnLst>
              <p:par>
                <p:cTn presetID="10"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526899" y="1700809"/>
            <a:ext cx="3792750" cy="864097"/>
          </a:xfrm>
          <a:noFill/>
        </p:spPr>
        <p:txBody>
          <a:bodyPr anchor="ctr">
            <a:noAutofit/>
          </a:bodyPr>
          <a:lstStyle>
            <a:lvl1pPr algn="r">
              <a:spcBef>
                <a:spcPts val="0"/>
              </a:spcBef>
              <a:defRPr sz="4000" baseline="0">
                <a:solidFill>
                  <a:schemeClr val="tx1"/>
                </a:solidFill>
              </a:defRPr>
            </a:lvl1pPr>
          </a:lstStyle>
          <a:p>
            <a:pPr lvl="0"/>
            <a:r>
              <a:rPr kumimoji="1" lang="en-US" altLang="ja-JP" dirty="0" smtClean="0"/>
              <a:t>Item Here</a:t>
            </a:r>
            <a:endParaRPr kumimoji="1" lang="ja-JP" altLang="en-US" dirty="0" smtClean="0"/>
          </a:p>
        </p:txBody>
      </p:sp>
      <p:sp>
        <p:nvSpPr>
          <p:cNvPr id="9" name="テキスト プレースホルダー 6"/>
          <p:cNvSpPr>
            <a:spLocks noGrp="1"/>
          </p:cNvSpPr>
          <p:nvPr>
            <p:ph type="body" sz="quarter" idx="14" hasCustomPrompt="1"/>
          </p:nvPr>
        </p:nvSpPr>
        <p:spPr>
          <a:xfrm>
            <a:off x="4559696" y="1508789"/>
            <a:ext cx="6913368" cy="1248139"/>
          </a:xfrm>
          <a:noFill/>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p:txBody>
      </p:sp>
      <p:cxnSp>
        <p:nvCxnSpPr>
          <p:cNvPr id="14" name="直線コネクタ 13"/>
          <p:cNvCxnSpPr/>
          <p:nvPr userDrawn="1"/>
        </p:nvCxnSpPr>
        <p:spPr>
          <a:xfrm>
            <a:off x="4415667" y="1508789"/>
            <a:ext cx="0" cy="1248139"/>
          </a:xfrm>
          <a:prstGeom prst="line">
            <a:avLst/>
          </a:prstGeom>
        </p:spPr>
        <p:style>
          <a:lnRef idx="1">
            <a:schemeClr val="accent1"/>
          </a:lnRef>
          <a:fillRef idx="0">
            <a:schemeClr val="accent1"/>
          </a:fillRef>
          <a:effectRef idx="0">
            <a:schemeClr val="accent1"/>
          </a:effectRef>
          <a:fontRef idx="minor">
            <a:schemeClr val="tx1"/>
          </a:fontRef>
        </p:style>
      </p:cxnSp>
      <p:sp>
        <p:nvSpPr>
          <p:cNvPr id="16" name="テキスト プレースホルダー 6"/>
          <p:cNvSpPr>
            <a:spLocks noGrp="1"/>
          </p:cNvSpPr>
          <p:nvPr>
            <p:ph type="body" sz="quarter" idx="15" hasCustomPrompt="1"/>
          </p:nvPr>
        </p:nvSpPr>
        <p:spPr>
          <a:xfrm>
            <a:off x="526899" y="3332990"/>
            <a:ext cx="3792750" cy="864097"/>
          </a:xfrm>
          <a:noFill/>
        </p:spPr>
        <p:txBody>
          <a:bodyPr anchor="ctr">
            <a:noAutofit/>
          </a:bodyPr>
          <a:lstStyle>
            <a:lvl1pPr algn="r">
              <a:spcBef>
                <a:spcPts val="0"/>
              </a:spcBef>
              <a:defRPr sz="4000" baseline="0">
                <a:solidFill>
                  <a:schemeClr val="tx1"/>
                </a:solidFill>
              </a:defRPr>
            </a:lvl1pPr>
          </a:lstStyle>
          <a:p>
            <a:pPr lvl="0"/>
            <a:r>
              <a:rPr kumimoji="1" lang="en-US" altLang="ja-JP" dirty="0" smtClean="0"/>
              <a:t>Item Here</a:t>
            </a:r>
            <a:endParaRPr kumimoji="1" lang="ja-JP" altLang="en-US" dirty="0" smtClean="0"/>
          </a:p>
        </p:txBody>
      </p:sp>
      <p:sp>
        <p:nvSpPr>
          <p:cNvPr id="17" name="テキスト プレースホルダー 6"/>
          <p:cNvSpPr>
            <a:spLocks noGrp="1"/>
          </p:cNvSpPr>
          <p:nvPr>
            <p:ph type="body" sz="quarter" idx="16" hasCustomPrompt="1"/>
          </p:nvPr>
        </p:nvSpPr>
        <p:spPr>
          <a:xfrm>
            <a:off x="4559696" y="3140971"/>
            <a:ext cx="6913368" cy="1248139"/>
          </a:xfrm>
          <a:noFill/>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p:txBody>
      </p:sp>
      <p:cxnSp>
        <p:nvCxnSpPr>
          <p:cNvPr id="18" name="直線コネクタ 17"/>
          <p:cNvCxnSpPr/>
          <p:nvPr userDrawn="1"/>
        </p:nvCxnSpPr>
        <p:spPr>
          <a:xfrm>
            <a:off x="4415667" y="3140970"/>
            <a:ext cx="0" cy="1248139"/>
          </a:xfrm>
          <a:prstGeom prst="line">
            <a:avLst/>
          </a:prstGeom>
        </p:spPr>
        <p:style>
          <a:lnRef idx="1">
            <a:schemeClr val="accent1"/>
          </a:lnRef>
          <a:fillRef idx="0">
            <a:schemeClr val="accent1"/>
          </a:fillRef>
          <a:effectRef idx="0">
            <a:schemeClr val="accent1"/>
          </a:effectRef>
          <a:fontRef idx="minor">
            <a:schemeClr val="tx1"/>
          </a:fontRef>
        </p:style>
      </p:cxnSp>
      <p:sp>
        <p:nvSpPr>
          <p:cNvPr id="19" name="テキスト プレースホルダー 6"/>
          <p:cNvSpPr>
            <a:spLocks noGrp="1"/>
          </p:cNvSpPr>
          <p:nvPr>
            <p:ph type="body" sz="quarter" idx="17" hasCustomPrompt="1"/>
          </p:nvPr>
        </p:nvSpPr>
        <p:spPr>
          <a:xfrm>
            <a:off x="526899" y="4965171"/>
            <a:ext cx="3792750" cy="864097"/>
          </a:xfrm>
          <a:noFill/>
        </p:spPr>
        <p:txBody>
          <a:bodyPr anchor="ctr">
            <a:noAutofit/>
          </a:bodyPr>
          <a:lstStyle>
            <a:lvl1pPr algn="r">
              <a:spcBef>
                <a:spcPts val="0"/>
              </a:spcBef>
              <a:defRPr sz="4000" baseline="0">
                <a:solidFill>
                  <a:schemeClr val="tx1"/>
                </a:solidFill>
              </a:defRPr>
            </a:lvl1pPr>
          </a:lstStyle>
          <a:p>
            <a:pPr lvl="0"/>
            <a:r>
              <a:rPr kumimoji="1" lang="en-US" altLang="ja-JP" dirty="0" smtClean="0"/>
              <a:t>Item Here</a:t>
            </a:r>
            <a:endParaRPr kumimoji="1" lang="ja-JP" altLang="en-US" dirty="0" smtClean="0"/>
          </a:p>
        </p:txBody>
      </p:sp>
      <p:sp>
        <p:nvSpPr>
          <p:cNvPr id="20" name="テキスト プレースホルダー 6"/>
          <p:cNvSpPr>
            <a:spLocks noGrp="1"/>
          </p:cNvSpPr>
          <p:nvPr>
            <p:ph type="body" sz="quarter" idx="18" hasCustomPrompt="1"/>
          </p:nvPr>
        </p:nvSpPr>
        <p:spPr>
          <a:xfrm>
            <a:off x="4559696" y="4773151"/>
            <a:ext cx="6913368" cy="1248139"/>
          </a:xfrm>
          <a:noFill/>
        </p:spPr>
        <p:txBody>
          <a:bodyPr anchor="ct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p:txBody>
      </p:sp>
      <p:cxnSp>
        <p:nvCxnSpPr>
          <p:cNvPr id="21" name="直線コネクタ 20"/>
          <p:cNvCxnSpPr/>
          <p:nvPr userDrawn="1"/>
        </p:nvCxnSpPr>
        <p:spPr>
          <a:xfrm>
            <a:off x="4415667" y="4773151"/>
            <a:ext cx="0" cy="1248139"/>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312964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fade">
                                      <p:cBhvr>
                                        <p:cTn id="15" dur="500"/>
                                        <p:tgtEl>
                                          <p:spTgt spid="9">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6">
                                            <p:txEl>
                                              <p:pRg st="0" end="0"/>
                                            </p:txEl>
                                          </p:spTgt>
                                        </p:tgtEl>
                                        <p:attrNameLst>
                                          <p:attrName>style.visibility</p:attrName>
                                        </p:attrNameLst>
                                      </p:cBhvr>
                                      <p:to>
                                        <p:strVal val="visible"/>
                                      </p:to>
                                    </p:set>
                                    <p:animEffect transition="in" filter="fade">
                                      <p:cBhvr>
                                        <p:cTn id="22" dur="500"/>
                                        <p:tgtEl>
                                          <p:spTgt spid="16">
                                            <p:txEl>
                                              <p:pRg st="0" end="0"/>
                                            </p:txEl>
                                          </p:spTgt>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7">
                                            <p:txEl>
                                              <p:pRg st="0" end="0"/>
                                            </p:txEl>
                                          </p:spTgt>
                                        </p:tgtEl>
                                        <p:attrNameLst>
                                          <p:attrName>style.visibility</p:attrName>
                                        </p:attrNameLst>
                                      </p:cBhvr>
                                      <p:to>
                                        <p:strVal val="visible"/>
                                      </p:to>
                                    </p:set>
                                    <p:animEffect transition="in" filter="fade">
                                      <p:cBhvr>
                                        <p:cTn id="26" dur="500"/>
                                        <p:tgtEl>
                                          <p:spTgt spid="17">
                                            <p:txEl>
                                              <p:pRg st="0" end="0"/>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9">
                                            <p:txEl>
                                              <p:pRg st="0" end="0"/>
                                            </p:txEl>
                                          </p:spTgt>
                                        </p:tgtEl>
                                        <p:attrNameLst>
                                          <p:attrName>style.visibility</p:attrName>
                                        </p:attrNameLst>
                                      </p:cBhvr>
                                      <p:to>
                                        <p:strVal val="visible"/>
                                      </p:to>
                                    </p:set>
                                    <p:animEffect transition="in" filter="fade">
                                      <p:cBhvr>
                                        <p:cTn id="33" dur="500"/>
                                        <p:tgtEl>
                                          <p:spTgt spid="19">
                                            <p:txEl>
                                              <p:pRg st="0" end="0"/>
                                            </p:txEl>
                                          </p:spTgt>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xEl>
                                              <p:pRg st="0" end="0"/>
                                            </p:txEl>
                                          </p:spTgt>
                                        </p:tgtEl>
                                        <p:attrNameLst>
                                          <p:attrName>style.visibility</p:attrName>
                                        </p:attrNameLst>
                                      </p:cBhvr>
                                      <p:to>
                                        <p:strVal val="visible"/>
                                      </p:to>
                                    </p:set>
                                    <p:animEffect transition="in" filter="fade">
                                      <p:cBhvr>
                                        <p:cTn id="37" dur="500"/>
                                        <p:tgtEl>
                                          <p:spTgt spid="20">
                                            <p:txEl>
                                              <p:pRg st="0" end="0"/>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9" grpId="0" build="p">
        <p:tmplLst>
          <p:tmpl lvl="1">
            <p:tnLst>
              <p:par>
                <p:cTn presetID="10"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 Plla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テキスト プレースホルダー 6"/>
          <p:cNvSpPr>
            <a:spLocks noGrp="1"/>
          </p:cNvSpPr>
          <p:nvPr>
            <p:ph type="body" sz="quarter" idx="13" hasCustomPrompt="1"/>
          </p:nvPr>
        </p:nvSpPr>
        <p:spPr>
          <a:xfrm>
            <a:off x="538901" y="1700808"/>
            <a:ext cx="3636720" cy="1392156"/>
          </a:xfrm>
          <a:noFill/>
        </p:spPr>
        <p:txBody>
          <a:bodyPr anchor="b">
            <a:noAutofit/>
          </a:bodyPr>
          <a:lstStyle>
            <a:lvl1pPr algn="ctr">
              <a:spcBef>
                <a:spcPts val="0"/>
              </a:spcBef>
              <a:defRPr sz="4000" baseline="0">
                <a:solidFill>
                  <a:schemeClr val="tx1"/>
                </a:solidFill>
              </a:defRPr>
            </a:lvl1pPr>
          </a:lstStyle>
          <a:p>
            <a:pPr lvl="0"/>
            <a:r>
              <a:rPr kumimoji="1" lang="en-US" altLang="ja-JP" dirty="0" smtClean="0"/>
              <a:t>Item Here</a:t>
            </a:r>
          </a:p>
        </p:txBody>
      </p:sp>
      <p:sp>
        <p:nvSpPr>
          <p:cNvPr id="9" name="テキスト プレースホルダー 6"/>
          <p:cNvSpPr>
            <a:spLocks noGrp="1"/>
          </p:cNvSpPr>
          <p:nvPr>
            <p:ph type="body" sz="quarter" idx="14" hasCustomPrompt="1"/>
          </p:nvPr>
        </p:nvSpPr>
        <p:spPr>
          <a:xfrm>
            <a:off x="724937" y="3380997"/>
            <a:ext cx="3264646" cy="2256251"/>
          </a:xfrm>
          <a:noFill/>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p:txBody>
      </p:sp>
      <p:cxnSp>
        <p:nvCxnSpPr>
          <p:cNvPr id="14" name="直線コネクタ 13"/>
          <p:cNvCxnSpPr/>
          <p:nvPr userDrawn="1"/>
        </p:nvCxnSpPr>
        <p:spPr>
          <a:xfrm flipH="1">
            <a:off x="724937" y="3284985"/>
            <a:ext cx="3264646" cy="0"/>
          </a:xfrm>
          <a:prstGeom prst="line">
            <a:avLst/>
          </a:prstGeom>
        </p:spPr>
        <p:style>
          <a:lnRef idx="1">
            <a:schemeClr val="accent1"/>
          </a:lnRef>
          <a:fillRef idx="0">
            <a:schemeClr val="accent1"/>
          </a:fillRef>
          <a:effectRef idx="0">
            <a:schemeClr val="accent1"/>
          </a:effectRef>
          <a:fontRef idx="minor">
            <a:schemeClr val="tx1"/>
          </a:fontRef>
        </p:style>
      </p:cxnSp>
      <p:sp>
        <p:nvSpPr>
          <p:cNvPr id="22" name="テキスト プレースホルダー 6"/>
          <p:cNvSpPr>
            <a:spLocks noGrp="1"/>
          </p:cNvSpPr>
          <p:nvPr>
            <p:ph type="body" sz="quarter" idx="15" hasCustomPrompt="1"/>
          </p:nvPr>
        </p:nvSpPr>
        <p:spPr>
          <a:xfrm>
            <a:off x="4259636" y="1700808"/>
            <a:ext cx="3636720" cy="1392156"/>
          </a:xfrm>
          <a:noFill/>
        </p:spPr>
        <p:txBody>
          <a:bodyPr anchor="b">
            <a:noAutofit/>
          </a:bodyPr>
          <a:lstStyle>
            <a:lvl1pPr algn="ctr">
              <a:spcBef>
                <a:spcPts val="0"/>
              </a:spcBef>
              <a:defRPr sz="4000" baseline="0">
                <a:solidFill>
                  <a:schemeClr val="tx1"/>
                </a:solidFill>
              </a:defRPr>
            </a:lvl1pPr>
          </a:lstStyle>
          <a:p>
            <a:pPr lvl="0"/>
            <a:r>
              <a:rPr kumimoji="1" lang="en-US" altLang="ja-JP" dirty="0" smtClean="0"/>
              <a:t>Item Here</a:t>
            </a:r>
            <a:endParaRPr kumimoji="1" lang="ja-JP" altLang="en-US" dirty="0" smtClean="0"/>
          </a:p>
        </p:txBody>
      </p:sp>
      <p:sp>
        <p:nvSpPr>
          <p:cNvPr id="23" name="テキスト プレースホルダー 6"/>
          <p:cNvSpPr>
            <a:spLocks noGrp="1"/>
          </p:cNvSpPr>
          <p:nvPr>
            <p:ph type="body" sz="quarter" idx="16" hasCustomPrompt="1"/>
          </p:nvPr>
        </p:nvSpPr>
        <p:spPr>
          <a:xfrm>
            <a:off x="4445673" y="3380997"/>
            <a:ext cx="3264646" cy="2256251"/>
          </a:xfrm>
          <a:noFill/>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p:txBody>
      </p:sp>
      <p:cxnSp>
        <p:nvCxnSpPr>
          <p:cNvPr id="24" name="直線コネクタ 23"/>
          <p:cNvCxnSpPr/>
          <p:nvPr userDrawn="1"/>
        </p:nvCxnSpPr>
        <p:spPr>
          <a:xfrm flipH="1">
            <a:off x="4445673" y="3284985"/>
            <a:ext cx="3264646"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テキスト プレースホルダー 6"/>
          <p:cNvSpPr>
            <a:spLocks noGrp="1"/>
          </p:cNvSpPr>
          <p:nvPr>
            <p:ph type="body" sz="quarter" idx="17" hasCustomPrompt="1"/>
          </p:nvPr>
        </p:nvSpPr>
        <p:spPr>
          <a:xfrm>
            <a:off x="7980372" y="1700808"/>
            <a:ext cx="3636720" cy="1392156"/>
          </a:xfrm>
          <a:noFill/>
        </p:spPr>
        <p:txBody>
          <a:bodyPr anchor="b">
            <a:noAutofit/>
          </a:bodyPr>
          <a:lstStyle>
            <a:lvl1pPr algn="ctr">
              <a:spcBef>
                <a:spcPts val="0"/>
              </a:spcBef>
              <a:defRPr sz="4000" baseline="0">
                <a:solidFill>
                  <a:schemeClr val="tx1"/>
                </a:solidFill>
              </a:defRPr>
            </a:lvl1pPr>
          </a:lstStyle>
          <a:p>
            <a:pPr lvl="0"/>
            <a:r>
              <a:rPr kumimoji="1" lang="en-US" altLang="ja-JP" dirty="0" smtClean="0"/>
              <a:t>Item Here</a:t>
            </a:r>
            <a:endParaRPr kumimoji="1" lang="ja-JP" altLang="en-US" dirty="0" smtClean="0"/>
          </a:p>
        </p:txBody>
      </p:sp>
      <p:sp>
        <p:nvSpPr>
          <p:cNvPr id="26" name="テキスト プレースホルダー 6"/>
          <p:cNvSpPr>
            <a:spLocks noGrp="1"/>
          </p:cNvSpPr>
          <p:nvPr>
            <p:ph type="body" sz="quarter" idx="18" hasCustomPrompt="1"/>
          </p:nvPr>
        </p:nvSpPr>
        <p:spPr>
          <a:xfrm>
            <a:off x="8166409" y="3380997"/>
            <a:ext cx="3264646" cy="2256251"/>
          </a:xfrm>
          <a:noFill/>
        </p:spPr>
        <p:txBody>
          <a:bodyPr anchor="t">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p:txBody>
      </p:sp>
      <p:cxnSp>
        <p:nvCxnSpPr>
          <p:cNvPr id="27" name="直線コネクタ 26"/>
          <p:cNvCxnSpPr/>
          <p:nvPr userDrawn="1"/>
        </p:nvCxnSpPr>
        <p:spPr>
          <a:xfrm flipH="1">
            <a:off x="8166409" y="3284985"/>
            <a:ext cx="326464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81250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fade">
                                      <p:cBhvr>
                                        <p:cTn id="15" dur="500"/>
                                        <p:tgtEl>
                                          <p:spTgt spid="9">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par>
                          <p:cTn id="19" fill="hold">
                            <p:stCondLst>
                              <p:cond delay="2000"/>
                            </p:stCondLst>
                            <p:childTnLst>
                              <p:par>
                                <p:cTn id="20" presetID="10" presetClass="entr" presetSubtype="0" fill="hold" grpId="0" nodeType="afterEffect">
                                  <p:stCondLst>
                                    <p:cond delay="250"/>
                                  </p:st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fade">
                                      <p:cBhvr>
                                        <p:cTn id="22" dur="500"/>
                                        <p:tgtEl>
                                          <p:spTgt spid="22">
                                            <p:txEl>
                                              <p:pRg st="0" end="0"/>
                                            </p:txEl>
                                          </p:spTgt>
                                        </p:tgtEl>
                                      </p:cBhvr>
                                    </p:animEffect>
                                  </p:childTnLst>
                                </p:cTn>
                              </p:par>
                            </p:childTnLst>
                          </p:cTn>
                        </p:par>
                        <p:par>
                          <p:cTn id="23" fill="hold">
                            <p:stCondLst>
                              <p:cond delay="2750"/>
                            </p:stCondLst>
                            <p:childTnLst>
                              <p:par>
                                <p:cTn id="24" presetID="10" presetClass="entr" presetSubtype="0" fill="hold" grpId="0" nodeType="afterEffect">
                                  <p:stCondLst>
                                    <p:cond delay="0"/>
                                  </p:stCondLst>
                                  <p:childTnLst>
                                    <p:set>
                                      <p:cBhvr>
                                        <p:cTn id="25" dur="1" fill="hold">
                                          <p:stCondLst>
                                            <p:cond delay="0"/>
                                          </p:stCondLst>
                                        </p:cTn>
                                        <p:tgtEl>
                                          <p:spTgt spid="23">
                                            <p:txEl>
                                              <p:pRg st="0" end="0"/>
                                            </p:txEl>
                                          </p:spTgt>
                                        </p:tgtEl>
                                        <p:attrNameLst>
                                          <p:attrName>style.visibility</p:attrName>
                                        </p:attrNameLst>
                                      </p:cBhvr>
                                      <p:to>
                                        <p:strVal val="visible"/>
                                      </p:to>
                                    </p:set>
                                    <p:animEffect transition="in" filter="fade">
                                      <p:cBhvr>
                                        <p:cTn id="26" dur="500"/>
                                        <p:tgtEl>
                                          <p:spTgt spid="23">
                                            <p:txEl>
                                              <p:pRg st="0" end="0"/>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250"/>
                            </p:stCondLst>
                            <p:childTnLst>
                              <p:par>
                                <p:cTn id="31" presetID="10" presetClass="entr" presetSubtype="0" fill="hold" grpId="0" nodeType="afterEffect">
                                  <p:stCondLst>
                                    <p:cond delay="250"/>
                                  </p:stCondLst>
                                  <p:childTnLst>
                                    <p:set>
                                      <p:cBhvr>
                                        <p:cTn id="32" dur="1" fill="hold">
                                          <p:stCondLst>
                                            <p:cond delay="0"/>
                                          </p:stCondLst>
                                        </p:cTn>
                                        <p:tgtEl>
                                          <p:spTgt spid="25">
                                            <p:txEl>
                                              <p:pRg st="0" end="0"/>
                                            </p:txEl>
                                          </p:spTgt>
                                        </p:tgtEl>
                                        <p:attrNameLst>
                                          <p:attrName>style.visibility</p:attrName>
                                        </p:attrNameLst>
                                      </p:cBhvr>
                                      <p:to>
                                        <p:strVal val="visible"/>
                                      </p:to>
                                    </p:set>
                                    <p:animEffect transition="in" filter="fade">
                                      <p:cBhvr>
                                        <p:cTn id="33" dur="500"/>
                                        <p:tgtEl>
                                          <p:spTgt spid="25">
                                            <p:txEl>
                                              <p:pRg st="0" end="0"/>
                                            </p:txEl>
                                          </p:spTgt>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Effect transition="in" filter="fade">
                                      <p:cBhvr>
                                        <p:cTn id="37" dur="500"/>
                                        <p:tgtEl>
                                          <p:spTgt spid="26">
                                            <p:txEl>
                                              <p:pRg st="0" end="0"/>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build="p">
        <p:tmplLst>
          <p:tmpl lvl="1">
            <p:tnLst>
              <p:par>
                <p:cTn presetID="10" presetClass="entr" presetSubtype="0" fill="hold" nodeType="after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P spid="9" grpId="0" build="p">
        <p:tmplLst>
          <p:tmpl lvl="1">
            <p:tnLst>
              <p:par>
                <p:cTn presetID="10"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22" grpId="0" build="p">
        <p:tmplLst>
          <p:tmpl lvl="1">
            <p:tnLst>
              <p:par>
                <p:cTn presetID="10" presetClass="entr" presetSubtype="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5" grpId="0" build="p">
        <p:tmplLst>
          <p:tmpl lvl="1">
            <p:tnLst>
              <p:par>
                <p:cTn presetID="10" presetClass="entr" presetSubtype="0" fill="hold" nodeType="afterEffect">
                  <p:stCondLst>
                    <p:cond delay="25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build="p">
        <p:tmplLst>
          <p:tmpl lvl="1">
            <p:tnLst>
              <p:par>
                <p:cTn presetID="10"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2" y="5589240"/>
            <a:ext cx="10610099" cy="864096"/>
          </a:xfrm>
        </p:spPr>
        <p:txBody>
          <a:bodyPr>
            <a:noAutofit/>
          </a:bodyPr>
          <a:lstStyle>
            <a:lvl1pPr algn="ctr">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9" name="図プレースホルダー 9"/>
          <p:cNvSpPr>
            <a:spLocks noGrp="1"/>
          </p:cNvSpPr>
          <p:nvPr>
            <p:ph type="pic" sz="quarter" idx="15" hasCustomPrompt="1"/>
          </p:nvPr>
        </p:nvSpPr>
        <p:spPr>
          <a:xfrm>
            <a:off x="958985" y="1508787"/>
            <a:ext cx="1968389"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0" name="図プレースホルダー 9"/>
          <p:cNvSpPr>
            <a:spLocks noGrp="1"/>
          </p:cNvSpPr>
          <p:nvPr>
            <p:ph type="pic" sz="quarter" idx="16" hasCustomPrompt="1"/>
          </p:nvPr>
        </p:nvSpPr>
        <p:spPr>
          <a:xfrm>
            <a:off x="3035396" y="1508787"/>
            <a:ext cx="1968389"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1" name="図プレースホルダー 9"/>
          <p:cNvSpPr>
            <a:spLocks noGrp="1"/>
          </p:cNvSpPr>
          <p:nvPr>
            <p:ph type="pic" sz="quarter" idx="17" hasCustomPrompt="1"/>
          </p:nvPr>
        </p:nvSpPr>
        <p:spPr>
          <a:xfrm>
            <a:off x="5111807" y="1508787"/>
            <a:ext cx="1968389"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2" name="図プレースホルダー 9"/>
          <p:cNvSpPr>
            <a:spLocks noGrp="1"/>
          </p:cNvSpPr>
          <p:nvPr>
            <p:ph type="pic" sz="quarter" idx="18" hasCustomPrompt="1"/>
          </p:nvPr>
        </p:nvSpPr>
        <p:spPr>
          <a:xfrm>
            <a:off x="7188218" y="1508787"/>
            <a:ext cx="1968389"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3" name="図プレースホルダー 9"/>
          <p:cNvSpPr>
            <a:spLocks noGrp="1"/>
          </p:cNvSpPr>
          <p:nvPr>
            <p:ph type="pic" sz="quarter" idx="19" hasCustomPrompt="1"/>
          </p:nvPr>
        </p:nvSpPr>
        <p:spPr>
          <a:xfrm>
            <a:off x="9264629" y="1508787"/>
            <a:ext cx="1968389"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742104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125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75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2250"/>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par>
                          <p:cTn id="24" fill="hold">
                            <p:stCondLst>
                              <p:cond delay="325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3750"/>
                            </p:stCondLst>
                            <p:childTnLst>
                              <p:par>
                                <p:cTn id="29" presetID="10" presetClass="entr" presetSubtype="0" fill="hold" grpId="0" nodeType="afterEffect">
                                  <p:stCondLst>
                                    <p:cond delay="0"/>
                                  </p:stCondLst>
                                  <p:childTnLst>
                                    <p:set>
                                      <p:cBhvr>
                                        <p:cTn id="30" dur="1" fill="hold">
                                          <p:stCondLst>
                                            <p:cond delay="0"/>
                                          </p:stCondLst>
                                        </p:cTn>
                                        <p:tgtEl>
                                          <p:spTgt spid="8">
                                            <p:txEl>
                                              <p:pRg st="0" end="0"/>
                                            </p:txEl>
                                          </p:spTgt>
                                        </p:tgtEl>
                                        <p:attrNameLst>
                                          <p:attrName>style.visibility</p:attrName>
                                        </p:attrNameLst>
                                      </p:cBhvr>
                                      <p:to>
                                        <p:strVal val="visible"/>
                                      </p:to>
                                    </p:set>
                                    <p:animEffect transition="in" filter="fade">
                                      <p:cBhvr>
                                        <p:cTn id="31"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8" grpId="0" build="allAtOnce">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P spid="9" grpId="0" animBg="1"/>
      <p:bldP spid="10" grpId="0" animBg="1"/>
      <p:bldP spid="11" grpId="0" animBg="1"/>
      <p:bldP spid="12" grpId="0" animBg="1"/>
      <p:bldP spid="13" grpId="0" animBg="1"/>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Portfolio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8" name="テキスト プレースホルダー 6"/>
          <p:cNvSpPr>
            <a:spLocks noGrp="1"/>
          </p:cNvSpPr>
          <p:nvPr>
            <p:ph type="body" sz="quarter" idx="14" hasCustomPrompt="1"/>
          </p:nvPr>
        </p:nvSpPr>
        <p:spPr>
          <a:xfrm>
            <a:off x="790952" y="5589240"/>
            <a:ext cx="10610099" cy="864096"/>
          </a:xfrm>
        </p:spPr>
        <p:txBody>
          <a:bodyPr>
            <a:noAutofit/>
          </a:bodyPr>
          <a:lstStyle>
            <a:lvl1pPr algn="ctr">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9" name="図プレースホルダー 9"/>
          <p:cNvSpPr>
            <a:spLocks noGrp="1"/>
          </p:cNvSpPr>
          <p:nvPr>
            <p:ph type="pic" sz="quarter" idx="15" hasCustomPrompt="1"/>
          </p:nvPr>
        </p:nvSpPr>
        <p:spPr>
          <a:xfrm>
            <a:off x="958983" y="1508787"/>
            <a:ext cx="2400475"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0" name="図プレースホルダー 9"/>
          <p:cNvSpPr>
            <a:spLocks noGrp="1"/>
          </p:cNvSpPr>
          <p:nvPr>
            <p:ph type="pic" sz="quarter" idx="16" hasCustomPrompt="1"/>
          </p:nvPr>
        </p:nvSpPr>
        <p:spPr>
          <a:xfrm>
            <a:off x="3456300" y="1508789"/>
            <a:ext cx="4032350" cy="1968219"/>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2" name="図プレースホルダー 9"/>
          <p:cNvSpPr>
            <a:spLocks noGrp="1"/>
          </p:cNvSpPr>
          <p:nvPr>
            <p:ph type="pic" sz="quarter" idx="18" hasCustomPrompt="1"/>
          </p:nvPr>
        </p:nvSpPr>
        <p:spPr>
          <a:xfrm>
            <a:off x="7584294" y="1508787"/>
            <a:ext cx="3648722" cy="403244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4" name="図プレースホルダー 9"/>
          <p:cNvSpPr>
            <a:spLocks noGrp="1"/>
          </p:cNvSpPr>
          <p:nvPr>
            <p:ph type="pic" sz="quarter" idx="20" hasCustomPrompt="1"/>
          </p:nvPr>
        </p:nvSpPr>
        <p:spPr>
          <a:xfrm>
            <a:off x="3456300" y="3573018"/>
            <a:ext cx="4032350" cy="1968219"/>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Tree>
    <p:extLst>
      <p:ext uri="{BB962C8B-B14F-4D97-AF65-F5344CB8AC3E}">
        <p14:creationId xmlns="" xmlns:p14="http://schemas.microsoft.com/office/powerpoint/2010/main" val="2228613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125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75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225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par>
                          <p:cTn id="24" fill="hold">
                            <p:stCondLst>
                              <p:cond delay="3250"/>
                            </p:stCondLst>
                            <p:childTnLst>
                              <p:par>
                                <p:cTn id="25" presetID="10" presetClass="entr" presetSubtype="0" fill="hold" grpId="0" nodeType="after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fade">
                                      <p:cBhvr>
                                        <p:cTn id="2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8" grpId="0" build="allAtOnce">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P spid="9" grpId="0" animBg="1"/>
      <p:bldP spid="10" grpId="0" animBg="1"/>
      <p:bldP spid="12" grpId="0" animBg="1"/>
      <p:bldP spid="14" grpId="0" animBg="1"/>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5" name="山形 4"/>
          <p:cNvSpPr/>
          <p:nvPr userDrawn="1"/>
        </p:nvSpPr>
        <p:spPr>
          <a:xfrm>
            <a:off x="574907" y="2468895"/>
            <a:ext cx="2976589" cy="727551"/>
          </a:xfrm>
          <a:prstGeom prst="chevron">
            <a:avLst/>
          </a:prstGeom>
          <a:solidFill>
            <a:schemeClr val="bg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8" name="山形 7"/>
          <p:cNvSpPr/>
          <p:nvPr userDrawn="1"/>
        </p:nvSpPr>
        <p:spPr>
          <a:xfrm>
            <a:off x="3327275" y="2468895"/>
            <a:ext cx="2976589" cy="727551"/>
          </a:xfrm>
          <a:prstGeom prst="chevron">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9" name="山形 8"/>
          <p:cNvSpPr/>
          <p:nvPr userDrawn="1"/>
        </p:nvSpPr>
        <p:spPr>
          <a:xfrm>
            <a:off x="6079644" y="2461425"/>
            <a:ext cx="2976589" cy="727551"/>
          </a:xfrm>
          <a:prstGeom prst="chevron">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10" name="山形 9"/>
          <p:cNvSpPr/>
          <p:nvPr userDrawn="1"/>
        </p:nvSpPr>
        <p:spPr>
          <a:xfrm>
            <a:off x="8832012" y="2468895"/>
            <a:ext cx="2976589" cy="727551"/>
          </a:xfrm>
          <a:prstGeom prst="chevron">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11" name="テキスト プレースホルダー 6"/>
          <p:cNvSpPr>
            <a:spLocks noGrp="1"/>
          </p:cNvSpPr>
          <p:nvPr>
            <p:ph type="body" sz="quarter" idx="13" hasCustomPrompt="1"/>
          </p:nvPr>
        </p:nvSpPr>
        <p:spPr>
          <a:xfrm>
            <a:off x="958985" y="2540901"/>
            <a:ext cx="2112947" cy="576064"/>
          </a:xfrm>
        </p:spPr>
        <p:txBody>
          <a:bodyPr anchor="ctr">
            <a:noAutofit/>
          </a:bodyPr>
          <a:lstStyle>
            <a:lvl1pPr algn="l">
              <a:spcBef>
                <a:spcPts val="0"/>
              </a:spcBef>
              <a:defRPr sz="2100" baseline="0">
                <a:solidFill>
                  <a:schemeClr val="accent1"/>
                </a:solidFill>
              </a:defRPr>
            </a:lvl1pPr>
          </a:lstStyle>
          <a:p>
            <a:pPr lvl="0"/>
            <a:r>
              <a:rPr kumimoji="1" lang="en-US" altLang="ja-JP" dirty="0" smtClean="0"/>
              <a:t>TEXT</a:t>
            </a:r>
            <a:endParaRPr kumimoji="1" lang="ja-JP" altLang="en-US" dirty="0" smtClean="0"/>
          </a:p>
        </p:txBody>
      </p:sp>
      <p:sp>
        <p:nvSpPr>
          <p:cNvPr id="12" name="テキスト プレースホルダー 6"/>
          <p:cNvSpPr>
            <a:spLocks noGrp="1"/>
          </p:cNvSpPr>
          <p:nvPr>
            <p:ph type="body" sz="quarter" idx="14" hasCustomPrompt="1"/>
          </p:nvPr>
        </p:nvSpPr>
        <p:spPr>
          <a:xfrm>
            <a:off x="478890" y="3236981"/>
            <a:ext cx="2736541" cy="1824203"/>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3" name="テキスト プレースホルダー 6"/>
          <p:cNvSpPr>
            <a:spLocks noGrp="1"/>
          </p:cNvSpPr>
          <p:nvPr>
            <p:ph type="body" sz="quarter" idx="15" hasCustomPrompt="1"/>
          </p:nvPr>
        </p:nvSpPr>
        <p:spPr>
          <a:xfrm>
            <a:off x="9216090" y="2540901"/>
            <a:ext cx="2112947" cy="576064"/>
          </a:xfrm>
        </p:spPr>
        <p:txBody>
          <a:bodyPr anchor="ctr">
            <a:noAutofit/>
          </a:bodyPr>
          <a:lstStyle>
            <a:lvl1pPr algn="l">
              <a:spcBef>
                <a:spcPts val="0"/>
              </a:spcBef>
              <a:defRPr sz="2100" baseline="0">
                <a:solidFill>
                  <a:schemeClr val="accent1"/>
                </a:solidFill>
              </a:defRPr>
            </a:lvl1pPr>
          </a:lstStyle>
          <a:p>
            <a:pPr lvl="0"/>
            <a:r>
              <a:rPr kumimoji="1" lang="en-US" altLang="ja-JP" dirty="0" smtClean="0"/>
              <a:t>TEXT</a:t>
            </a:r>
            <a:endParaRPr kumimoji="1" lang="ja-JP" altLang="en-US" dirty="0" smtClean="0"/>
          </a:p>
        </p:txBody>
      </p:sp>
      <p:sp>
        <p:nvSpPr>
          <p:cNvPr id="14" name="テキスト プレースホルダー 6"/>
          <p:cNvSpPr>
            <a:spLocks noGrp="1"/>
          </p:cNvSpPr>
          <p:nvPr>
            <p:ph type="body" sz="quarter" idx="16" hasCustomPrompt="1"/>
          </p:nvPr>
        </p:nvSpPr>
        <p:spPr>
          <a:xfrm>
            <a:off x="3711353" y="2540901"/>
            <a:ext cx="2112947" cy="576064"/>
          </a:xfrm>
        </p:spPr>
        <p:txBody>
          <a:bodyPr anchor="ctr">
            <a:noAutofit/>
          </a:bodyPr>
          <a:lstStyle>
            <a:lvl1pPr algn="l">
              <a:spcBef>
                <a:spcPts val="0"/>
              </a:spcBef>
              <a:defRPr sz="2100" baseline="0">
                <a:solidFill>
                  <a:schemeClr val="accent1"/>
                </a:solidFill>
              </a:defRPr>
            </a:lvl1pPr>
          </a:lstStyle>
          <a:p>
            <a:pPr lvl="0"/>
            <a:r>
              <a:rPr kumimoji="1" lang="en-US" altLang="ja-JP" dirty="0" smtClean="0"/>
              <a:t>TEXT</a:t>
            </a:r>
            <a:endParaRPr kumimoji="1" lang="ja-JP" altLang="en-US" dirty="0" smtClean="0"/>
          </a:p>
        </p:txBody>
      </p:sp>
      <p:sp>
        <p:nvSpPr>
          <p:cNvPr id="15" name="テキスト プレースホルダー 6"/>
          <p:cNvSpPr>
            <a:spLocks noGrp="1"/>
          </p:cNvSpPr>
          <p:nvPr>
            <p:ph type="body" sz="quarter" idx="17" hasCustomPrompt="1"/>
          </p:nvPr>
        </p:nvSpPr>
        <p:spPr>
          <a:xfrm>
            <a:off x="6463721" y="2540901"/>
            <a:ext cx="2112947" cy="576064"/>
          </a:xfrm>
        </p:spPr>
        <p:txBody>
          <a:bodyPr anchor="ctr">
            <a:noAutofit/>
          </a:bodyPr>
          <a:lstStyle>
            <a:lvl1pPr algn="l">
              <a:spcBef>
                <a:spcPts val="0"/>
              </a:spcBef>
              <a:defRPr sz="2100" baseline="0">
                <a:solidFill>
                  <a:schemeClr val="accent1"/>
                </a:solidFill>
              </a:defRPr>
            </a:lvl1pPr>
          </a:lstStyle>
          <a:p>
            <a:pPr lvl="0"/>
            <a:r>
              <a:rPr kumimoji="1" lang="en-US" altLang="ja-JP" dirty="0" smtClean="0"/>
              <a:t>TEXT</a:t>
            </a:r>
            <a:endParaRPr kumimoji="1" lang="ja-JP" altLang="en-US" dirty="0" smtClean="0"/>
          </a:p>
        </p:txBody>
      </p:sp>
      <p:sp>
        <p:nvSpPr>
          <p:cNvPr id="16" name="テキスト プレースホルダー 6"/>
          <p:cNvSpPr>
            <a:spLocks noGrp="1"/>
          </p:cNvSpPr>
          <p:nvPr>
            <p:ph type="body" sz="quarter" idx="18" hasCustomPrompt="1"/>
          </p:nvPr>
        </p:nvSpPr>
        <p:spPr>
          <a:xfrm>
            <a:off x="3231435" y="3236981"/>
            <a:ext cx="2736541" cy="1824203"/>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7" name="テキスト プレースホルダー 6"/>
          <p:cNvSpPr>
            <a:spLocks noGrp="1"/>
          </p:cNvSpPr>
          <p:nvPr>
            <p:ph type="body" sz="quarter" idx="19" hasCustomPrompt="1"/>
          </p:nvPr>
        </p:nvSpPr>
        <p:spPr>
          <a:xfrm>
            <a:off x="5983980" y="3236981"/>
            <a:ext cx="2736541" cy="1824203"/>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8" name="テキスト プレースホルダー 6"/>
          <p:cNvSpPr>
            <a:spLocks noGrp="1"/>
          </p:cNvSpPr>
          <p:nvPr>
            <p:ph type="body" sz="quarter" idx="20" hasCustomPrompt="1"/>
          </p:nvPr>
        </p:nvSpPr>
        <p:spPr>
          <a:xfrm>
            <a:off x="8736524" y="3236981"/>
            <a:ext cx="2736541" cy="1824203"/>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181485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22" presetClass="entr" presetSubtype="8" fill="hold" grpId="0" nodeType="after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grpId="0" nodeType="withEffect">
                                  <p:stCondLst>
                                    <p:cond delay="25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wipe(left)">
                                      <p:cBhvr>
                                        <p:cTn id="14" dur="500"/>
                                        <p:tgtEl>
                                          <p:spTgt spid="11">
                                            <p:txEl>
                                              <p:pRg st="0" end="0"/>
                                            </p:txEl>
                                          </p:spTgt>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fade">
                                      <p:cBhvr>
                                        <p:cTn id="18" dur="500"/>
                                        <p:tgtEl>
                                          <p:spTgt spid="12">
                                            <p:txEl>
                                              <p:pRg st="0" end="0"/>
                                            </p:txEl>
                                          </p:spTgt>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animEffect transition="in" filter="wipe(left)">
                                      <p:cBhvr>
                                        <p:cTn id="25" dur="500"/>
                                        <p:tgtEl>
                                          <p:spTgt spid="14">
                                            <p:txEl>
                                              <p:pRg st="0" end="0"/>
                                            </p:txEl>
                                          </p:spTgt>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Effect transition="in" filter="fade">
                                      <p:cBhvr>
                                        <p:cTn id="29" dur="500"/>
                                        <p:tgtEl>
                                          <p:spTgt spid="16">
                                            <p:txEl>
                                              <p:pRg st="0" end="0"/>
                                            </p:txEl>
                                          </p:spTgt>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5">
                                            <p:txEl>
                                              <p:pRg st="0" end="0"/>
                                            </p:txEl>
                                          </p:spTgt>
                                        </p:tgtEl>
                                        <p:attrNameLst>
                                          <p:attrName>style.visibility</p:attrName>
                                        </p:attrNameLst>
                                      </p:cBhvr>
                                      <p:to>
                                        <p:strVal val="visible"/>
                                      </p:to>
                                    </p:set>
                                    <p:animEffect transition="in" filter="wipe(left)">
                                      <p:cBhvr>
                                        <p:cTn id="36" dur="500"/>
                                        <p:tgtEl>
                                          <p:spTgt spid="15">
                                            <p:txEl>
                                              <p:pRg st="0" end="0"/>
                                            </p:txEl>
                                          </p:spTgt>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17">
                                            <p:txEl>
                                              <p:pRg st="0" end="0"/>
                                            </p:txEl>
                                          </p:spTgt>
                                        </p:tgtEl>
                                        <p:attrNameLst>
                                          <p:attrName>style.visibility</p:attrName>
                                        </p:attrNameLst>
                                      </p:cBhvr>
                                      <p:to>
                                        <p:strVal val="visible"/>
                                      </p:to>
                                    </p:set>
                                    <p:animEffect transition="in" filter="fade">
                                      <p:cBhvr>
                                        <p:cTn id="40" dur="500"/>
                                        <p:tgtEl>
                                          <p:spTgt spid="17">
                                            <p:txEl>
                                              <p:pRg st="0" end="0"/>
                                            </p:txEl>
                                          </p:spTgt>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left)">
                                      <p:cBhvr>
                                        <p:cTn id="44" dur="500"/>
                                        <p:tgtEl>
                                          <p:spTgt spid="1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wipe(left)">
                                      <p:cBhvr>
                                        <p:cTn id="47" dur="500"/>
                                        <p:tgtEl>
                                          <p:spTgt spid="13">
                                            <p:txEl>
                                              <p:pRg st="0" end="0"/>
                                            </p:txEl>
                                          </p:spTgt>
                                        </p:tgtEl>
                                      </p:cBhvr>
                                    </p:animEffect>
                                  </p:childTnLst>
                                </p:cTn>
                              </p:par>
                            </p:childTnLst>
                          </p:cTn>
                        </p:par>
                        <p:par>
                          <p:cTn id="48" fill="hold">
                            <p:stCondLst>
                              <p:cond delay="4500"/>
                            </p:stCondLst>
                            <p:childTnLst>
                              <p:par>
                                <p:cTn id="49" presetID="10" presetClass="entr" presetSubtype="0" fill="hold" grpId="0" nodeType="afterEffect">
                                  <p:stCondLst>
                                    <p:cond delay="0"/>
                                  </p:stCondLst>
                                  <p:childTnLst>
                                    <p:set>
                                      <p:cBhvr>
                                        <p:cTn id="50" dur="1" fill="hold">
                                          <p:stCondLst>
                                            <p:cond delay="0"/>
                                          </p:stCondLst>
                                        </p:cTn>
                                        <p:tgtEl>
                                          <p:spTgt spid="18">
                                            <p:txEl>
                                              <p:pRg st="0" end="0"/>
                                            </p:txEl>
                                          </p:spTgt>
                                        </p:tgtEl>
                                        <p:attrNameLst>
                                          <p:attrName>style.visibility</p:attrName>
                                        </p:attrNameLst>
                                      </p:cBhvr>
                                      <p:to>
                                        <p:strVal val="visible"/>
                                      </p:to>
                                    </p:set>
                                    <p:animEffect transition="in" filter="fade">
                                      <p:cBhvr>
                                        <p:cTn id="5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5" grpId="0" animBg="1"/>
      <p:bldP spid="8" grpId="0" animBg="1"/>
      <p:bldP spid="9" grpId="0" animBg="1"/>
      <p:bldP spid="10" grpId="0" animBg="1"/>
      <p:bldP spid="11" grpId="0" build="p">
        <p:tmplLst>
          <p:tmpl lvl="1">
            <p:tnLst>
              <p:par>
                <p:cTn presetID="22" presetClass="entr" presetSubtype="8" fill="hold" nodeType="with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2" presetClass="entr" presetSubtype="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irc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5" name="円/楕円 4"/>
          <p:cNvSpPr/>
          <p:nvPr userDrawn="1"/>
        </p:nvSpPr>
        <p:spPr>
          <a:xfrm>
            <a:off x="910976" y="1748816"/>
            <a:ext cx="4080807" cy="4080453"/>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円/楕円 8"/>
          <p:cNvSpPr/>
          <p:nvPr userDrawn="1"/>
        </p:nvSpPr>
        <p:spPr>
          <a:xfrm>
            <a:off x="1411872" y="2765841"/>
            <a:ext cx="3079010" cy="307874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0" name="円/楕円 9"/>
          <p:cNvSpPr/>
          <p:nvPr userDrawn="1"/>
        </p:nvSpPr>
        <p:spPr>
          <a:xfrm>
            <a:off x="2015192" y="3957059"/>
            <a:ext cx="1872370" cy="18722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cxnSp>
        <p:nvCxnSpPr>
          <p:cNvPr id="17" name="直線コネクタ 16"/>
          <p:cNvCxnSpPr/>
          <p:nvPr userDrawn="1"/>
        </p:nvCxnSpPr>
        <p:spPr>
          <a:xfrm flipV="1">
            <a:off x="6095471" y="1647065"/>
            <a:ext cx="0" cy="1152128"/>
          </a:xfrm>
          <a:prstGeom prst="line">
            <a:avLst/>
          </a:prstGeom>
        </p:spPr>
        <p:style>
          <a:lnRef idx="1">
            <a:schemeClr val="accent1"/>
          </a:lnRef>
          <a:fillRef idx="0">
            <a:schemeClr val="accent1"/>
          </a:fillRef>
          <a:effectRef idx="0">
            <a:schemeClr val="accent1"/>
          </a:effectRef>
          <a:fontRef idx="minor">
            <a:schemeClr val="tx1"/>
          </a:fontRef>
        </p:style>
      </p:cxnSp>
      <p:sp>
        <p:nvSpPr>
          <p:cNvPr id="18" name="テキスト プレースホルダー 6"/>
          <p:cNvSpPr>
            <a:spLocks noGrp="1"/>
          </p:cNvSpPr>
          <p:nvPr>
            <p:ph type="body" sz="quarter" idx="13" hasCustomPrompt="1"/>
          </p:nvPr>
        </p:nvSpPr>
        <p:spPr>
          <a:xfrm>
            <a:off x="6212855" y="1589036"/>
            <a:ext cx="5308219"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9" name="テキスト プレースホルダー 6"/>
          <p:cNvSpPr>
            <a:spLocks noGrp="1"/>
          </p:cNvSpPr>
          <p:nvPr>
            <p:ph type="body" sz="quarter" idx="14" hasCustomPrompt="1"/>
          </p:nvPr>
        </p:nvSpPr>
        <p:spPr>
          <a:xfrm>
            <a:off x="6212855" y="2107073"/>
            <a:ext cx="5308219"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cxnSp>
        <p:nvCxnSpPr>
          <p:cNvPr id="21" name="直線コネクタ 20"/>
          <p:cNvCxnSpPr/>
          <p:nvPr userDrawn="1"/>
        </p:nvCxnSpPr>
        <p:spPr>
          <a:xfrm flipV="1">
            <a:off x="3983584" y="2223132"/>
            <a:ext cx="2111889" cy="293769"/>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userDrawn="1"/>
        </p:nvCxnSpPr>
        <p:spPr>
          <a:xfrm flipV="1">
            <a:off x="6097538" y="3150992"/>
            <a:ext cx="0" cy="1152128"/>
          </a:xfrm>
          <a:prstGeom prst="line">
            <a:avLst/>
          </a:prstGeom>
        </p:spPr>
        <p:style>
          <a:lnRef idx="1">
            <a:schemeClr val="accent1"/>
          </a:lnRef>
          <a:fillRef idx="0">
            <a:schemeClr val="accent1"/>
          </a:fillRef>
          <a:effectRef idx="0">
            <a:schemeClr val="accent1"/>
          </a:effectRef>
          <a:fontRef idx="minor">
            <a:schemeClr val="tx1"/>
          </a:fontRef>
        </p:style>
      </p:cxnSp>
      <p:sp>
        <p:nvSpPr>
          <p:cNvPr id="24" name="テキスト プレースホルダー 6"/>
          <p:cNvSpPr>
            <a:spLocks noGrp="1"/>
          </p:cNvSpPr>
          <p:nvPr>
            <p:ph type="body" sz="quarter" idx="15" hasCustomPrompt="1"/>
          </p:nvPr>
        </p:nvSpPr>
        <p:spPr>
          <a:xfrm>
            <a:off x="6214921" y="3092963"/>
            <a:ext cx="5308219"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5" name="テキスト プレースホルダー 6"/>
          <p:cNvSpPr>
            <a:spLocks noGrp="1"/>
          </p:cNvSpPr>
          <p:nvPr>
            <p:ph type="body" sz="quarter" idx="16" hasCustomPrompt="1"/>
          </p:nvPr>
        </p:nvSpPr>
        <p:spPr>
          <a:xfrm>
            <a:off x="6214921" y="3610999"/>
            <a:ext cx="5308219"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cxnSp>
        <p:nvCxnSpPr>
          <p:cNvPr id="26" name="直線コネクタ 20"/>
          <p:cNvCxnSpPr/>
          <p:nvPr userDrawn="1"/>
        </p:nvCxnSpPr>
        <p:spPr>
          <a:xfrm flipV="1">
            <a:off x="3985651" y="3727057"/>
            <a:ext cx="2111889" cy="293769"/>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userDrawn="1"/>
        </p:nvCxnSpPr>
        <p:spPr>
          <a:xfrm flipV="1">
            <a:off x="6095471" y="4687163"/>
            <a:ext cx="0" cy="1152128"/>
          </a:xfrm>
          <a:prstGeom prst="line">
            <a:avLst/>
          </a:prstGeom>
        </p:spPr>
        <p:style>
          <a:lnRef idx="1">
            <a:schemeClr val="accent1"/>
          </a:lnRef>
          <a:fillRef idx="0">
            <a:schemeClr val="accent1"/>
          </a:fillRef>
          <a:effectRef idx="0">
            <a:schemeClr val="accent1"/>
          </a:effectRef>
          <a:fontRef idx="minor">
            <a:schemeClr val="tx1"/>
          </a:fontRef>
        </p:style>
      </p:cxnSp>
      <p:sp>
        <p:nvSpPr>
          <p:cNvPr id="28" name="テキスト プレースホルダー 6"/>
          <p:cNvSpPr>
            <a:spLocks noGrp="1"/>
          </p:cNvSpPr>
          <p:nvPr>
            <p:ph type="body" sz="quarter" idx="17" hasCustomPrompt="1"/>
          </p:nvPr>
        </p:nvSpPr>
        <p:spPr>
          <a:xfrm>
            <a:off x="6212855" y="4629133"/>
            <a:ext cx="5308219"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9" name="テキスト プレースホルダー 6"/>
          <p:cNvSpPr>
            <a:spLocks noGrp="1"/>
          </p:cNvSpPr>
          <p:nvPr>
            <p:ph type="body" sz="quarter" idx="18" hasCustomPrompt="1"/>
          </p:nvPr>
        </p:nvSpPr>
        <p:spPr>
          <a:xfrm>
            <a:off x="6212855" y="5147170"/>
            <a:ext cx="5308219"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cxnSp>
        <p:nvCxnSpPr>
          <p:cNvPr id="30" name="直線コネクタ 20"/>
          <p:cNvCxnSpPr/>
          <p:nvPr userDrawn="1"/>
        </p:nvCxnSpPr>
        <p:spPr>
          <a:xfrm>
            <a:off x="3167422" y="4893166"/>
            <a:ext cx="2928051" cy="370065"/>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sp>
        <p:nvSpPr>
          <p:cNvPr id="32" name="テキスト プレースホルダー 6"/>
          <p:cNvSpPr>
            <a:spLocks noGrp="1"/>
          </p:cNvSpPr>
          <p:nvPr>
            <p:ph type="body" sz="quarter" idx="19" hasCustomPrompt="1"/>
          </p:nvPr>
        </p:nvSpPr>
        <p:spPr>
          <a:xfrm>
            <a:off x="2015192" y="2019834"/>
            <a:ext cx="1824361" cy="545073"/>
          </a:xfrm>
        </p:spPr>
        <p:txBody>
          <a:bodyPr anchor="ctr">
            <a:noAutofit/>
          </a:bodyPr>
          <a:lstStyle>
            <a:lvl1pPr algn="ctr">
              <a:lnSpc>
                <a:spcPct val="100000"/>
              </a:lnSpc>
              <a:spcBef>
                <a:spcPts val="0"/>
              </a:spcBef>
              <a:defRPr sz="2700" baseline="0">
                <a:solidFill>
                  <a:schemeClr val="bg1">
                    <a:alpha val="90000"/>
                  </a:schemeClr>
                </a:solidFill>
              </a:defRPr>
            </a:lvl1pPr>
          </a:lstStyle>
          <a:p>
            <a:pPr lvl="0"/>
            <a:r>
              <a:rPr kumimoji="1" lang="en-US" altLang="ja-JP" dirty="0" smtClean="0"/>
              <a:t>Value</a:t>
            </a:r>
          </a:p>
        </p:txBody>
      </p:sp>
      <p:sp>
        <p:nvSpPr>
          <p:cNvPr id="33" name="テキスト プレースホルダー 6"/>
          <p:cNvSpPr>
            <a:spLocks noGrp="1"/>
          </p:cNvSpPr>
          <p:nvPr>
            <p:ph type="body" sz="quarter" idx="20" hasCustomPrompt="1"/>
          </p:nvPr>
        </p:nvSpPr>
        <p:spPr>
          <a:xfrm>
            <a:off x="2015192" y="3219967"/>
            <a:ext cx="1824361" cy="545073"/>
          </a:xfrm>
        </p:spPr>
        <p:txBody>
          <a:bodyPr anchor="ctr">
            <a:noAutofit/>
          </a:bodyPr>
          <a:lstStyle>
            <a:lvl1pPr algn="ctr">
              <a:lnSpc>
                <a:spcPct val="100000"/>
              </a:lnSpc>
              <a:spcBef>
                <a:spcPts val="0"/>
              </a:spcBef>
              <a:defRPr sz="2700" baseline="0">
                <a:solidFill>
                  <a:schemeClr val="bg1">
                    <a:alpha val="90000"/>
                  </a:schemeClr>
                </a:solidFill>
              </a:defRPr>
            </a:lvl1pPr>
          </a:lstStyle>
          <a:p>
            <a:pPr lvl="0"/>
            <a:r>
              <a:rPr kumimoji="1" lang="en-US" altLang="ja-JP" dirty="0" smtClean="0"/>
              <a:t>Value</a:t>
            </a:r>
          </a:p>
        </p:txBody>
      </p:sp>
      <p:sp>
        <p:nvSpPr>
          <p:cNvPr id="34" name="テキスト プレースホルダー 6"/>
          <p:cNvSpPr>
            <a:spLocks noGrp="1"/>
          </p:cNvSpPr>
          <p:nvPr>
            <p:ph type="body" sz="quarter" idx="21" hasCustomPrompt="1"/>
          </p:nvPr>
        </p:nvSpPr>
        <p:spPr>
          <a:xfrm>
            <a:off x="2039198" y="4660127"/>
            <a:ext cx="1824361" cy="545073"/>
          </a:xfrm>
        </p:spPr>
        <p:txBody>
          <a:bodyPr anchor="ctr">
            <a:noAutofit/>
          </a:bodyPr>
          <a:lstStyle>
            <a:lvl1pPr algn="ctr">
              <a:lnSpc>
                <a:spcPct val="100000"/>
              </a:lnSpc>
              <a:spcBef>
                <a:spcPts val="0"/>
              </a:spcBef>
              <a:defRPr sz="2700" baseline="0">
                <a:solidFill>
                  <a:schemeClr val="bg1">
                    <a:alpha val="90000"/>
                  </a:schemeClr>
                </a:solidFill>
              </a:defRPr>
            </a:lvl1pPr>
          </a:lstStyle>
          <a:p>
            <a:pPr lvl="0"/>
            <a:r>
              <a:rPr kumimoji="1" lang="en-US" altLang="ja-JP" dirty="0" smtClean="0"/>
              <a:t>Value</a:t>
            </a:r>
          </a:p>
        </p:txBody>
      </p:sp>
    </p:spTree>
    <p:extLst>
      <p:ext uri="{BB962C8B-B14F-4D97-AF65-F5344CB8AC3E}">
        <p14:creationId xmlns="" xmlns:p14="http://schemas.microsoft.com/office/powerpoint/2010/main" val="1124309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32">
                                            <p:txEl>
                                              <p:pRg st="0" end="0"/>
                                            </p:txEl>
                                          </p:spTgt>
                                        </p:tgtEl>
                                        <p:attrNameLst>
                                          <p:attrName>style.visibility</p:attrName>
                                        </p:attrNameLst>
                                      </p:cBhvr>
                                      <p:to>
                                        <p:strVal val="visible"/>
                                      </p:to>
                                    </p:set>
                                    <p:animEffect transition="in" filter="fade">
                                      <p:cBhvr>
                                        <p:cTn id="14" dur="500"/>
                                        <p:tgtEl>
                                          <p:spTgt spid="32">
                                            <p:txEl>
                                              <p:pRg st="0" end="0"/>
                                            </p:txEl>
                                          </p:spTgt>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
                                            <p:txEl>
                                              <p:pRg st="0" end="0"/>
                                            </p:txEl>
                                          </p:spTgt>
                                        </p:tgtEl>
                                        <p:attrNameLst>
                                          <p:attrName>style.visibility</p:attrName>
                                        </p:attrNameLst>
                                      </p:cBhvr>
                                      <p:to>
                                        <p:strVal val="visible"/>
                                      </p:to>
                                    </p:set>
                                    <p:animEffect transition="in" filter="fade">
                                      <p:cBhvr>
                                        <p:cTn id="25" dur="500"/>
                                        <p:tgtEl>
                                          <p:spTgt spid="18">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Effect transition="in" filter="fade">
                                      <p:cBhvr>
                                        <p:cTn id="28" dur="500"/>
                                        <p:tgtEl>
                                          <p:spTgt spid="19">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xEl>
                                              <p:pRg st="1" end="1"/>
                                            </p:txEl>
                                          </p:spTgt>
                                        </p:tgtEl>
                                        <p:attrNameLst>
                                          <p:attrName>style.visibility</p:attrName>
                                        </p:attrNameLst>
                                      </p:cBhvr>
                                      <p:to>
                                        <p:strVal val="visible"/>
                                      </p:to>
                                    </p:set>
                                    <p:animEffect transition="in" filter="fade">
                                      <p:cBhvr>
                                        <p:cTn id="31" dur="500"/>
                                        <p:tgtEl>
                                          <p:spTgt spid="19">
                                            <p:txEl>
                                              <p:pRg st="1" end="1"/>
                                            </p:txEl>
                                          </p:spTgt>
                                        </p:tgtEl>
                                      </p:cBhvr>
                                    </p:animEffect>
                                  </p:childTnLst>
                                </p:cTn>
                              </p:par>
                            </p:childTnLst>
                          </p:cTn>
                        </p:par>
                        <p:par>
                          <p:cTn id="32" fill="hold">
                            <p:stCondLst>
                              <p:cond delay="2500"/>
                            </p:stCondLst>
                            <p:childTnLst>
                              <p:par>
                                <p:cTn id="33" presetID="10" presetClass="entr" presetSubtype="0" fill="hold" grpId="0" nodeType="afterEffect">
                                  <p:stCondLst>
                                    <p:cond delay="25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par>
                                <p:cTn id="36" presetID="10" presetClass="entr" presetSubtype="0" fill="hold" grpId="0" nodeType="withEffect">
                                  <p:stCondLst>
                                    <p:cond delay="250"/>
                                  </p:stCondLst>
                                  <p:childTnLst>
                                    <p:set>
                                      <p:cBhvr>
                                        <p:cTn id="37" dur="1" fill="hold">
                                          <p:stCondLst>
                                            <p:cond delay="0"/>
                                          </p:stCondLst>
                                        </p:cTn>
                                        <p:tgtEl>
                                          <p:spTgt spid="33">
                                            <p:txEl>
                                              <p:pRg st="0" end="0"/>
                                            </p:txEl>
                                          </p:spTgt>
                                        </p:tgtEl>
                                        <p:attrNameLst>
                                          <p:attrName>style.visibility</p:attrName>
                                        </p:attrNameLst>
                                      </p:cBhvr>
                                      <p:to>
                                        <p:strVal val="visible"/>
                                      </p:to>
                                    </p:set>
                                    <p:animEffect transition="in" filter="fade">
                                      <p:cBhvr>
                                        <p:cTn id="38" dur="500"/>
                                        <p:tgtEl>
                                          <p:spTgt spid="33">
                                            <p:txEl>
                                              <p:pRg st="0" end="0"/>
                                            </p:txEl>
                                          </p:spTgt>
                                        </p:tgtEl>
                                      </p:cBhvr>
                                    </p:animEffect>
                                  </p:childTnLst>
                                </p:cTn>
                              </p:par>
                            </p:childTnLst>
                          </p:cTn>
                        </p:par>
                        <p:par>
                          <p:cTn id="39" fill="hold">
                            <p:stCondLst>
                              <p:cond delay="3250"/>
                            </p:stCondLst>
                            <p:childTnLst>
                              <p:par>
                                <p:cTn id="40" presetID="22" presetClass="entr" presetSubtype="8" fill="hold" nodeType="after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wipe(left)">
                                      <p:cBhvr>
                                        <p:cTn id="42" dur="500"/>
                                        <p:tgtEl>
                                          <p:spTgt spid="26"/>
                                        </p:tgtEl>
                                      </p:cBhvr>
                                    </p:animEffect>
                                  </p:childTnLst>
                                </p:cTn>
                              </p:par>
                            </p:childTnLst>
                          </p:cTn>
                        </p:par>
                        <p:par>
                          <p:cTn id="43" fill="hold">
                            <p:stCondLst>
                              <p:cond delay="3750"/>
                            </p:stCondLst>
                            <p:childTnLst>
                              <p:par>
                                <p:cTn id="44" presetID="10" presetClass="entr" presetSubtype="0" fill="hold"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4">
                                            <p:txEl>
                                              <p:pRg st="0" end="0"/>
                                            </p:txEl>
                                          </p:spTgt>
                                        </p:tgtEl>
                                        <p:attrNameLst>
                                          <p:attrName>style.visibility</p:attrName>
                                        </p:attrNameLst>
                                      </p:cBhvr>
                                      <p:to>
                                        <p:strVal val="visible"/>
                                      </p:to>
                                    </p:set>
                                    <p:animEffect transition="in" filter="fade">
                                      <p:cBhvr>
                                        <p:cTn id="49" dur="500"/>
                                        <p:tgtEl>
                                          <p:spTgt spid="24">
                                            <p:txEl>
                                              <p:pRg st="0" end="0"/>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
                                            <p:txEl>
                                              <p:pRg st="0" end="0"/>
                                            </p:txEl>
                                          </p:spTgt>
                                        </p:tgtEl>
                                        <p:attrNameLst>
                                          <p:attrName>style.visibility</p:attrName>
                                        </p:attrNameLst>
                                      </p:cBhvr>
                                      <p:to>
                                        <p:strVal val="visible"/>
                                      </p:to>
                                    </p:set>
                                    <p:animEffect transition="in" filter="fade">
                                      <p:cBhvr>
                                        <p:cTn id="52" dur="500"/>
                                        <p:tgtEl>
                                          <p:spTgt spid="25">
                                            <p:txEl>
                                              <p:pRg st="0" end="0"/>
                                            </p:tx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xEl>
                                              <p:pRg st="1" end="1"/>
                                            </p:txEl>
                                          </p:spTgt>
                                        </p:tgtEl>
                                        <p:attrNameLst>
                                          <p:attrName>style.visibility</p:attrName>
                                        </p:attrNameLst>
                                      </p:cBhvr>
                                      <p:to>
                                        <p:strVal val="visible"/>
                                      </p:to>
                                    </p:set>
                                    <p:animEffect transition="in" filter="fade">
                                      <p:cBhvr>
                                        <p:cTn id="55" dur="500"/>
                                        <p:tgtEl>
                                          <p:spTgt spid="25">
                                            <p:txEl>
                                              <p:pRg st="1" end="1"/>
                                            </p:txEl>
                                          </p:spTgt>
                                        </p:tgtEl>
                                      </p:cBhvr>
                                    </p:animEffect>
                                  </p:childTnLst>
                                </p:cTn>
                              </p:par>
                            </p:childTnLst>
                          </p:cTn>
                        </p:par>
                        <p:par>
                          <p:cTn id="56" fill="hold">
                            <p:stCondLst>
                              <p:cond delay="4250"/>
                            </p:stCondLst>
                            <p:childTnLst>
                              <p:par>
                                <p:cTn id="57" presetID="10" presetClass="entr" presetSubtype="0" fill="hold" grpId="0" nodeType="afterEffect">
                                  <p:stCondLst>
                                    <p:cond delay="25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par>
                                <p:cTn id="60" presetID="10" presetClass="entr" presetSubtype="0" fill="hold" grpId="0" nodeType="withEffect">
                                  <p:stCondLst>
                                    <p:cond delay="250"/>
                                  </p:stCondLst>
                                  <p:childTnLst>
                                    <p:set>
                                      <p:cBhvr>
                                        <p:cTn id="61" dur="1" fill="hold">
                                          <p:stCondLst>
                                            <p:cond delay="0"/>
                                          </p:stCondLst>
                                        </p:cTn>
                                        <p:tgtEl>
                                          <p:spTgt spid="34">
                                            <p:txEl>
                                              <p:pRg st="0" end="0"/>
                                            </p:txEl>
                                          </p:spTgt>
                                        </p:tgtEl>
                                        <p:attrNameLst>
                                          <p:attrName>style.visibility</p:attrName>
                                        </p:attrNameLst>
                                      </p:cBhvr>
                                      <p:to>
                                        <p:strVal val="visible"/>
                                      </p:to>
                                    </p:set>
                                    <p:animEffect transition="in" filter="fade">
                                      <p:cBhvr>
                                        <p:cTn id="62" dur="500"/>
                                        <p:tgtEl>
                                          <p:spTgt spid="34">
                                            <p:txEl>
                                              <p:pRg st="0" end="0"/>
                                            </p:txEl>
                                          </p:spTgt>
                                        </p:tgtEl>
                                      </p:cBhvr>
                                    </p:animEffect>
                                  </p:childTnLst>
                                </p:cTn>
                              </p:par>
                            </p:childTnLst>
                          </p:cTn>
                        </p:par>
                        <p:par>
                          <p:cTn id="63" fill="hold">
                            <p:stCondLst>
                              <p:cond delay="5000"/>
                            </p:stCondLst>
                            <p:childTnLst>
                              <p:par>
                                <p:cTn id="64" presetID="22" presetClass="entr" presetSubtype="8" fill="hold" nodeType="afterEffect">
                                  <p:stCondLst>
                                    <p:cond delay="0"/>
                                  </p:stCondLst>
                                  <p:childTnLst>
                                    <p:set>
                                      <p:cBhvr>
                                        <p:cTn id="65" dur="1" fill="hold">
                                          <p:stCondLst>
                                            <p:cond delay="0"/>
                                          </p:stCondLst>
                                        </p:cTn>
                                        <p:tgtEl>
                                          <p:spTgt spid="30"/>
                                        </p:tgtEl>
                                        <p:attrNameLst>
                                          <p:attrName>style.visibility</p:attrName>
                                        </p:attrNameLst>
                                      </p:cBhvr>
                                      <p:to>
                                        <p:strVal val="visible"/>
                                      </p:to>
                                    </p:set>
                                    <p:animEffect transition="in" filter="wipe(left)">
                                      <p:cBhvr>
                                        <p:cTn id="66" dur="500"/>
                                        <p:tgtEl>
                                          <p:spTgt spid="30"/>
                                        </p:tgtEl>
                                      </p:cBhvr>
                                    </p:animEffect>
                                  </p:childTnLst>
                                </p:cTn>
                              </p:par>
                            </p:childTnLst>
                          </p:cTn>
                        </p:par>
                        <p:par>
                          <p:cTn id="67" fill="hold">
                            <p:stCondLst>
                              <p:cond delay="5500"/>
                            </p:stCondLst>
                            <p:childTnLst>
                              <p:par>
                                <p:cTn id="68" presetID="10" presetClass="entr" presetSubtype="0" fill="hold"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500"/>
                                        <p:tgtEl>
                                          <p:spTgt spid="2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8">
                                            <p:txEl>
                                              <p:pRg st="0" end="0"/>
                                            </p:txEl>
                                          </p:spTgt>
                                        </p:tgtEl>
                                        <p:attrNameLst>
                                          <p:attrName>style.visibility</p:attrName>
                                        </p:attrNameLst>
                                      </p:cBhvr>
                                      <p:to>
                                        <p:strVal val="visible"/>
                                      </p:to>
                                    </p:set>
                                    <p:animEffect transition="in" filter="fade">
                                      <p:cBhvr>
                                        <p:cTn id="73" dur="500"/>
                                        <p:tgtEl>
                                          <p:spTgt spid="28">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9">
                                            <p:txEl>
                                              <p:pRg st="0" end="0"/>
                                            </p:txEl>
                                          </p:spTgt>
                                        </p:tgtEl>
                                        <p:attrNameLst>
                                          <p:attrName>style.visibility</p:attrName>
                                        </p:attrNameLst>
                                      </p:cBhvr>
                                      <p:to>
                                        <p:strVal val="visible"/>
                                      </p:to>
                                    </p:set>
                                    <p:animEffect transition="in" filter="fade">
                                      <p:cBhvr>
                                        <p:cTn id="76" dur="500"/>
                                        <p:tgtEl>
                                          <p:spTgt spid="29">
                                            <p:txEl>
                                              <p:pRg st="0" end="0"/>
                                            </p:txEl>
                                          </p:spTgt>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9">
                                            <p:txEl>
                                              <p:pRg st="1" end="1"/>
                                            </p:txEl>
                                          </p:spTgt>
                                        </p:tgtEl>
                                        <p:attrNameLst>
                                          <p:attrName>style.visibility</p:attrName>
                                        </p:attrNameLst>
                                      </p:cBhvr>
                                      <p:to>
                                        <p:strVal val="visible"/>
                                      </p:to>
                                    </p:set>
                                    <p:animEffect transition="in" filter="fade">
                                      <p:cBhvr>
                                        <p:cTn id="79" dur="500"/>
                                        <p:tgtEl>
                                          <p:spTgt spid="2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5" grpId="0" animBg="1"/>
      <p:bldP spid="9" grpId="0" animBg="1"/>
      <p:bldP spid="10" grpId="0" animBg="1"/>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allAtOnce">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allAtOnce">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8" grpId="0" build="p">
        <p:tmplLst>
          <p:tmpl lvl="1">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allAtOnce">
        <p:tmplLst>
          <p:tmpl lvl="1">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2" grpId="0" build="allAtOnce">
        <p:tmplLst>
          <p:tmpl lvl="1">
            <p:tnLst>
              <p:par>
                <p:cTn presetID="10" presetClass="entr" presetSubtype="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build="allAtOnce">
        <p:tmplLst>
          <p:tmpl lvl="1">
            <p:tnLst>
              <p:par>
                <p:cTn presetID="10" presetClass="entr" presetSubtype="0" fill="hold" nodeType="with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build="allAtOnce">
        <p:tmplLst>
          <p:tmpl lvl="1">
            <p:tnLst>
              <p:par>
                <p:cTn presetID="10" presetClass="entr" presetSubtype="0" fill="hold" nodeType="withEffect">
                  <p:stCondLst>
                    <p:cond delay="25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_Text Onl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7" name="アーチ 6"/>
          <p:cNvSpPr/>
          <p:nvPr userDrawn="1"/>
        </p:nvSpPr>
        <p:spPr>
          <a:xfrm>
            <a:off x="3887563" y="1652802"/>
            <a:ext cx="4320855" cy="4320480"/>
          </a:xfrm>
          <a:prstGeom prst="blockArc">
            <a:avLst>
              <a:gd name="adj1" fmla="val 10800000"/>
              <a:gd name="adj2" fmla="val 16191525"/>
              <a:gd name="adj3" fmla="val 25571"/>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31" name="アーチ 30"/>
          <p:cNvSpPr/>
          <p:nvPr userDrawn="1"/>
        </p:nvSpPr>
        <p:spPr>
          <a:xfrm rot="5400000">
            <a:off x="3935760" y="1652617"/>
            <a:ext cx="4320480" cy="4320855"/>
          </a:xfrm>
          <a:prstGeom prst="blockArc">
            <a:avLst>
              <a:gd name="adj1" fmla="val 10800000"/>
              <a:gd name="adj2" fmla="val 16191525"/>
              <a:gd name="adj3" fmla="val 25571"/>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35" name="アーチ 34"/>
          <p:cNvSpPr/>
          <p:nvPr userDrawn="1"/>
        </p:nvSpPr>
        <p:spPr>
          <a:xfrm rot="10800000">
            <a:off x="3935574" y="1700807"/>
            <a:ext cx="4320855" cy="4320480"/>
          </a:xfrm>
          <a:prstGeom prst="blockArc">
            <a:avLst>
              <a:gd name="adj1" fmla="val 10800000"/>
              <a:gd name="adj2" fmla="val 16191525"/>
              <a:gd name="adj3" fmla="val 25571"/>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36" name="アーチ 35"/>
          <p:cNvSpPr/>
          <p:nvPr userDrawn="1"/>
        </p:nvSpPr>
        <p:spPr>
          <a:xfrm rot="16200000">
            <a:off x="3887750" y="1700622"/>
            <a:ext cx="4320480" cy="4320855"/>
          </a:xfrm>
          <a:prstGeom prst="blockArc">
            <a:avLst>
              <a:gd name="adj1" fmla="val 10800000"/>
              <a:gd name="adj2" fmla="val 16191525"/>
              <a:gd name="adj3" fmla="val 25571"/>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cxnSp>
        <p:nvCxnSpPr>
          <p:cNvPr id="37" name="直線コネクタ 36"/>
          <p:cNvCxnSpPr/>
          <p:nvPr userDrawn="1"/>
        </p:nvCxnSpPr>
        <p:spPr>
          <a:xfrm flipV="1">
            <a:off x="8427101" y="1556792"/>
            <a:ext cx="0" cy="1368000"/>
          </a:xfrm>
          <a:prstGeom prst="line">
            <a:avLst/>
          </a:prstGeom>
        </p:spPr>
        <p:style>
          <a:lnRef idx="1">
            <a:schemeClr val="accent1"/>
          </a:lnRef>
          <a:fillRef idx="0">
            <a:schemeClr val="accent1"/>
          </a:fillRef>
          <a:effectRef idx="0">
            <a:schemeClr val="accent1"/>
          </a:effectRef>
          <a:fontRef idx="minor">
            <a:schemeClr val="tx1"/>
          </a:fontRef>
        </p:style>
      </p:cxnSp>
      <p:sp>
        <p:nvSpPr>
          <p:cNvPr id="38" name="テキスト プレースホルダー 6"/>
          <p:cNvSpPr>
            <a:spLocks noGrp="1"/>
          </p:cNvSpPr>
          <p:nvPr>
            <p:ph type="body" sz="quarter" idx="13" hasCustomPrompt="1"/>
          </p:nvPr>
        </p:nvSpPr>
        <p:spPr>
          <a:xfrm>
            <a:off x="8544485" y="1593395"/>
            <a:ext cx="3360665"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39" name="テキスト プレースホルダー 6"/>
          <p:cNvSpPr>
            <a:spLocks noGrp="1"/>
          </p:cNvSpPr>
          <p:nvPr>
            <p:ph type="body" sz="quarter" idx="14" hasCustomPrompt="1"/>
          </p:nvPr>
        </p:nvSpPr>
        <p:spPr>
          <a:xfrm>
            <a:off x="8544485" y="2111431"/>
            <a:ext cx="3360665" cy="81609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cxnSp>
        <p:nvCxnSpPr>
          <p:cNvPr id="40" name="直線コネクタ 39"/>
          <p:cNvCxnSpPr/>
          <p:nvPr userDrawn="1"/>
        </p:nvCxnSpPr>
        <p:spPr>
          <a:xfrm flipV="1">
            <a:off x="8420205" y="4629133"/>
            <a:ext cx="0" cy="1368000"/>
          </a:xfrm>
          <a:prstGeom prst="line">
            <a:avLst/>
          </a:prstGeom>
        </p:spPr>
        <p:style>
          <a:lnRef idx="1">
            <a:schemeClr val="accent1"/>
          </a:lnRef>
          <a:fillRef idx="0">
            <a:schemeClr val="accent1"/>
          </a:fillRef>
          <a:effectRef idx="0">
            <a:schemeClr val="accent1"/>
          </a:effectRef>
          <a:fontRef idx="minor">
            <a:schemeClr val="tx1"/>
          </a:fontRef>
        </p:style>
      </p:cxnSp>
      <p:sp>
        <p:nvSpPr>
          <p:cNvPr id="41" name="テキスト プレースホルダー 6"/>
          <p:cNvSpPr>
            <a:spLocks noGrp="1"/>
          </p:cNvSpPr>
          <p:nvPr>
            <p:ph type="body" sz="quarter" idx="15" hasCustomPrompt="1"/>
          </p:nvPr>
        </p:nvSpPr>
        <p:spPr>
          <a:xfrm>
            <a:off x="8537588" y="4687163"/>
            <a:ext cx="3360665" cy="576064"/>
          </a:xfrm>
        </p:spPr>
        <p:txBody>
          <a:bodyPr anchor="b">
            <a:normAutofit/>
          </a:bodyPr>
          <a:lstStyle>
            <a:lvl1pPr algn="l">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42" name="テキスト プレースホルダー 6"/>
          <p:cNvSpPr>
            <a:spLocks noGrp="1"/>
          </p:cNvSpPr>
          <p:nvPr>
            <p:ph type="body" sz="quarter" idx="16" hasCustomPrompt="1"/>
          </p:nvPr>
        </p:nvSpPr>
        <p:spPr>
          <a:xfrm>
            <a:off x="8537588" y="5205199"/>
            <a:ext cx="3360665" cy="816091"/>
          </a:xfrm>
        </p:spPr>
        <p:txBody>
          <a:bodyPr>
            <a:noAutofit/>
          </a:bodyPr>
          <a:lstStyle>
            <a:lvl1pPr algn="l">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cxnSp>
        <p:nvCxnSpPr>
          <p:cNvPr id="43" name="直線コネクタ 42"/>
          <p:cNvCxnSpPr/>
          <p:nvPr userDrawn="1"/>
        </p:nvCxnSpPr>
        <p:spPr>
          <a:xfrm flipV="1">
            <a:off x="3729066" y="1589456"/>
            <a:ext cx="0" cy="1368000"/>
          </a:xfrm>
          <a:prstGeom prst="line">
            <a:avLst/>
          </a:prstGeom>
        </p:spPr>
        <p:style>
          <a:lnRef idx="1">
            <a:schemeClr val="accent1"/>
          </a:lnRef>
          <a:fillRef idx="0">
            <a:schemeClr val="accent1"/>
          </a:fillRef>
          <a:effectRef idx="0">
            <a:schemeClr val="accent1"/>
          </a:effectRef>
          <a:fontRef idx="minor">
            <a:schemeClr val="tx1"/>
          </a:fontRef>
        </p:style>
      </p:cxnSp>
      <p:sp>
        <p:nvSpPr>
          <p:cNvPr id="44" name="テキスト プレースホルダー 6"/>
          <p:cNvSpPr>
            <a:spLocks noGrp="1"/>
          </p:cNvSpPr>
          <p:nvPr>
            <p:ph type="body" sz="quarter" idx="17" hasCustomPrompt="1"/>
          </p:nvPr>
        </p:nvSpPr>
        <p:spPr>
          <a:xfrm>
            <a:off x="293747" y="1604797"/>
            <a:ext cx="3360665" cy="576064"/>
          </a:xfrm>
        </p:spPr>
        <p:txBody>
          <a:bodyPr anchor="b">
            <a:normAutofit/>
          </a:bodyPr>
          <a:lstStyle>
            <a:lvl1pPr algn="r">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45" name="テキスト プレースホルダー 6"/>
          <p:cNvSpPr>
            <a:spLocks noGrp="1"/>
          </p:cNvSpPr>
          <p:nvPr>
            <p:ph type="body" sz="quarter" idx="18" hasCustomPrompt="1"/>
          </p:nvPr>
        </p:nvSpPr>
        <p:spPr>
          <a:xfrm>
            <a:off x="293747" y="2122834"/>
            <a:ext cx="3360665" cy="816091"/>
          </a:xfrm>
        </p:spPr>
        <p:txBody>
          <a:bodyPr>
            <a:noAutofit/>
          </a:bodyPr>
          <a:lstStyle>
            <a:lvl1pPr algn="r">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cxnSp>
        <p:nvCxnSpPr>
          <p:cNvPr id="46" name="直線コネクタ 45"/>
          <p:cNvCxnSpPr/>
          <p:nvPr userDrawn="1"/>
        </p:nvCxnSpPr>
        <p:spPr>
          <a:xfrm flipV="1">
            <a:off x="3722170" y="4629133"/>
            <a:ext cx="0" cy="1368000"/>
          </a:xfrm>
          <a:prstGeom prst="line">
            <a:avLst/>
          </a:prstGeom>
        </p:spPr>
        <p:style>
          <a:lnRef idx="1">
            <a:schemeClr val="accent1"/>
          </a:lnRef>
          <a:fillRef idx="0">
            <a:schemeClr val="accent1"/>
          </a:fillRef>
          <a:effectRef idx="0">
            <a:schemeClr val="accent1"/>
          </a:effectRef>
          <a:fontRef idx="minor">
            <a:schemeClr val="tx1"/>
          </a:fontRef>
        </p:style>
      </p:cxnSp>
      <p:sp>
        <p:nvSpPr>
          <p:cNvPr id="47" name="テキスト プレースホルダー 6"/>
          <p:cNvSpPr>
            <a:spLocks noGrp="1"/>
          </p:cNvSpPr>
          <p:nvPr>
            <p:ph type="body" sz="quarter" idx="19" hasCustomPrompt="1"/>
          </p:nvPr>
        </p:nvSpPr>
        <p:spPr>
          <a:xfrm>
            <a:off x="286850" y="4698565"/>
            <a:ext cx="3360665" cy="576064"/>
          </a:xfrm>
        </p:spPr>
        <p:txBody>
          <a:bodyPr anchor="b">
            <a:normAutofit/>
          </a:bodyPr>
          <a:lstStyle>
            <a:lvl1pPr algn="r">
              <a:spcBef>
                <a:spcPts val="0"/>
              </a:spcBef>
              <a:defRPr sz="2400" baseline="0">
                <a:solidFill>
                  <a:schemeClr val="accent1"/>
                </a:solidFill>
              </a:defRPr>
            </a:lvl1pPr>
          </a:lstStyle>
          <a:p>
            <a:pPr lvl="0"/>
            <a:r>
              <a:rPr kumimoji="1" lang="en-US" altLang="ja-JP" dirty="0" smtClean="0"/>
              <a:t>Caption Goes Here</a:t>
            </a:r>
            <a:endParaRPr kumimoji="1" lang="ja-JP" altLang="en-US" dirty="0" smtClean="0"/>
          </a:p>
        </p:txBody>
      </p:sp>
      <p:sp>
        <p:nvSpPr>
          <p:cNvPr id="48" name="テキスト プレースホルダー 6"/>
          <p:cNvSpPr>
            <a:spLocks noGrp="1"/>
          </p:cNvSpPr>
          <p:nvPr>
            <p:ph type="body" sz="quarter" idx="20" hasCustomPrompt="1"/>
          </p:nvPr>
        </p:nvSpPr>
        <p:spPr>
          <a:xfrm>
            <a:off x="286850" y="5216602"/>
            <a:ext cx="3360665" cy="816091"/>
          </a:xfrm>
        </p:spPr>
        <p:txBody>
          <a:bodyPr>
            <a:noAutofit/>
          </a:bodyPr>
          <a:lstStyle>
            <a:lvl1pPr algn="r">
              <a:lnSpc>
                <a:spcPct val="100000"/>
              </a:lnSpc>
              <a:spcBef>
                <a:spcPts val="0"/>
              </a:spcBef>
              <a:defRPr sz="16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49" name="テキスト プレースホルダー 6"/>
          <p:cNvSpPr>
            <a:spLocks noGrp="1"/>
          </p:cNvSpPr>
          <p:nvPr>
            <p:ph type="body" sz="quarter" idx="21" hasCustomPrompt="1"/>
          </p:nvPr>
        </p:nvSpPr>
        <p:spPr>
          <a:xfrm>
            <a:off x="6528085" y="2467515"/>
            <a:ext cx="1343363" cy="481432"/>
          </a:xfrm>
        </p:spPr>
        <p:txBody>
          <a:bodyPr anchor="ctr">
            <a:normAutofit/>
          </a:bodyPr>
          <a:lstStyle>
            <a:lvl1pPr algn="ctr">
              <a:spcBef>
                <a:spcPts val="0"/>
              </a:spcBef>
              <a:defRPr sz="1900" baseline="0">
                <a:solidFill>
                  <a:schemeClr val="bg1"/>
                </a:solidFill>
              </a:defRPr>
            </a:lvl1pPr>
          </a:lstStyle>
          <a:p>
            <a:pPr lvl="0"/>
            <a:r>
              <a:rPr kumimoji="1" lang="en-US" altLang="ja-JP" dirty="0" smtClean="0"/>
              <a:t>TEXT</a:t>
            </a:r>
            <a:endParaRPr kumimoji="1" lang="ja-JP" altLang="en-US" dirty="0" smtClean="0"/>
          </a:p>
        </p:txBody>
      </p:sp>
      <p:sp>
        <p:nvSpPr>
          <p:cNvPr id="50" name="テキスト プレースホルダー 6"/>
          <p:cNvSpPr>
            <a:spLocks noGrp="1"/>
          </p:cNvSpPr>
          <p:nvPr>
            <p:ph type="body" sz="quarter" idx="22" hasCustomPrompt="1"/>
          </p:nvPr>
        </p:nvSpPr>
        <p:spPr>
          <a:xfrm>
            <a:off x="6528085" y="4771771"/>
            <a:ext cx="1343363" cy="481432"/>
          </a:xfrm>
        </p:spPr>
        <p:txBody>
          <a:bodyPr anchor="ctr">
            <a:normAutofit/>
          </a:bodyPr>
          <a:lstStyle>
            <a:lvl1pPr algn="ctr">
              <a:spcBef>
                <a:spcPts val="0"/>
              </a:spcBef>
              <a:defRPr sz="1900" baseline="0">
                <a:solidFill>
                  <a:schemeClr val="bg1"/>
                </a:solidFill>
              </a:defRPr>
            </a:lvl1pPr>
          </a:lstStyle>
          <a:p>
            <a:pPr lvl="0"/>
            <a:r>
              <a:rPr kumimoji="1" lang="en-US" altLang="ja-JP" dirty="0" smtClean="0"/>
              <a:t>TEXT</a:t>
            </a:r>
            <a:endParaRPr kumimoji="1" lang="ja-JP" altLang="en-US" dirty="0" smtClean="0"/>
          </a:p>
        </p:txBody>
      </p:sp>
      <p:sp>
        <p:nvSpPr>
          <p:cNvPr id="51" name="テキスト プレースホルダー 6"/>
          <p:cNvSpPr>
            <a:spLocks noGrp="1"/>
          </p:cNvSpPr>
          <p:nvPr>
            <p:ph type="body" sz="quarter" idx="23" hasCustomPrompt="1"/>
          </p:nvPr>
        </p:nvSpPr>
        <p:spPr>
          <a:xfrm>
            <a:off x="4223629" y="2468893"/>
            <a:ext cx="1343363" cy="481432"/>
          </a:xfrm>
        </p:spPr>
        <p:txBody>
          <a:bodyPr anchor="ctr">
            <a:normAutofit/>
          </a:bodyPr>
          <a:lstStyle>
            <a:lvl1pPr algn="ctr">
              <a:spcBef>
                <a:spcPts val="0"/>
              </a:spcBef>
              <a:defRPr sz="1900" baseline="0">
                <a:solidFill>
                  <a:schemeClr val="bg1"/>
                </a:solidFill>
              </a:defRPr>
            </a:lvl1pPr>
          </a:lstStyle>
          <a:p>
            <a:pPr lvl="0"/>
            <a:r>
              <a:rPr kumimoji="1" lang="en-US" altLang="ja-JP" dirty="0" smtClean="0"/>
              <a:t>TEXT</a:t>
            </a:r>
            <a:endParaRPr kumimoji="1" lang="ja-JP" altLang="en-US" dirty="0" smtClean="0"/>
          </a:p>
        </p:txBody>
      </p:sp>
      <p:sp>
        <p:nvSpPr>
          <p:cNvPr id="52" name="テキスト プレースホルダー 6"/>
          <p:cNvSpPr>
            <a:spLocks noGrp="1"/>
          </p:cNvSpPr>
          <p:nvPr>
            <p:ph type="body" sz="quarter" idx="24" hasCustomPrompt="1"/>
          </p:nvPr>
        </p:nvSpPr>
        <p:spPr>
          <a:xfrm>
            <a:off x="4223629" y="4773149"/>
            <a:ext cx="1343363" cy="481432"/>
          </a:xfrm>
        </p:spPr>
        <p:txBody>
          <a:bodyPr anchor="ctr">
            <a:normAutofit/>
          </a:bodyPr>
          <a:lstStyle>
            <a:lvl1pPr algn="ctr">
              <a:spcBef>
                <a:spcPts val="0"/>
              </a:spcBef>
              <a:defRPr sz="1900" baseline="0">
                <a:solidFill>
                  <a:schemeClr val="bg1"/>
                </a:solidFill>
              </a:defRPr>
            </a:lvl1pPr>
          </a:lstStyle>
          <a:p>
            <a:pPr lvl="0"/>
            <a:r>
              <a:rPr kumimoji="1" lang="en-US" altLang="ja-JP" dirty="0" smtClean="0"/>
              <a:t>TEXT</a:t>
            </a:r>
            <a:endParaRPr kumimoji="1" lang="ja-JP" altLang="en-US" dirty="0" smtClean="0"/>
          </a:p>
        </p:txBody>
      </p:sp>
      <p:cxnSp>
        <p:nvCxnSpPr>
          <p:cNvPr id="11" name="直線コネクタ 10"/>
          <p:cNvCxnSpPr>
            <a:stCxn id="49" idx="3"/>
          </p:cNvCxnSpPr>
          <p:nvPr userDrawn="1"/>
        </p:nvCxnSpPr>
        <p:spPr>
          <a:xfrm flipV="1">
            <a:off x="7871448" y="2238891"/>
            <a:ext cx="555654" cy="469340"/>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53" name="直線コネクタ 10"/>
          <p:cNvCxnSpPr>
            <a:stCxn id="50" idx="3"/>
          </p:cNvCxnSpPr>
          <p:nvPr userDrawn="1"/>
        </p:nvCxnSpPr>
        <p:spPr>
          <a:xfrm>
            <a:off x="7871448" y="5012487"/>
            <a:ext cx="548758" cy="320172"/>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54" name="直線コネクタ 10"/>
          <p:cNvCxnSpPr/>
          <p:nvPr userDrawn="1"/>
        </p:nvCxnSpPr>
        <p:spPr>
          <a:xfrm flipV="1">
            <a:off x="3729066" y="5012487"/>
            <a:ext cx="494563" cy="320172"/>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61" name="直線コネクタ 60"/>
          <p:cNvCxnSpPr>
            <a:stCxn id="51" idx="1"/>
          </p:cNvCxnSpPr>
          <p:nvPr userDrawn="1"/>
        </p:nvCxnSpPr>
        <p:spPr>
          <a:xfrm rot="10800000">
            <a:off x="3729066" y="2238893"/>
            <a:ext cx="494563" cy="470719"/>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4120441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49">
                                            <p:txEl>
                                              <p:pRg st="0" end="0"/>
                                            </p:txEl>
                                          </p:spTgt>
                                        </p:tgtEl>
                                        <p:attrNameLst>
                                          <p:attrName>style.visibility</p:attrName>
                                        </p:attrNameLst>
                                      </p:cBhvr>
                                      <p:to>
                                        <p:strVal val="visible"/>
                                      </p:to>
                                    </p:set>
                                    <p:animEffect transition="in" filter="fade">
                                      <p:cBhvr>
                                        <p:cTn id="14" dur="500"/>
                                        <p:tgtEl>
                                          <p:spTgt spid="49">
                                            <p:txEl>
                                              <p:pRg st="0" end="0"/>
                                            </p:txEl>
                                          </p:spTgt>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animEffect transition="in" filter="fade">
                                      <p:cBhvr>
                                        <p:cTn id="25" dur="500"/>
                                        <p:tgtEl>
                                          <p:spTgt spid="38">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animEffect transition="in" filter="fade">
                                      <p:cBhvr>
                                        <p:cTn id="28" dur="500"/>
                                        <p:tgtEl>
                                          <p:spTgt spid="39">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9">
                                            <p:txEl>
                                              <p:pRg st="1" end="1"/>
                                            </p:txEl>
                                          </p:spTgt>
                                        </p:tgtEl>
                                        <p:attrNameLst>
                                          <p:attrName>style.visibility</p:attrName>
                                        </p:attrNameLst>
                                      </p:cBhvr>
                                      <p:to>
                                        <p:strVal val="visible"/>
                                      </p:to>
                                    </p:set>
                                    <p:animEffect transition="in" filter="fade">
                                      <p:cBhvr>
                                        <p:cTn id="31" dur="500"/>
                                        <p:tgtEl>
                                          <p:spTgt spid="39">
                                            <p:txEl>
                                              <p:pRg st="1" end="1"/>
                                            </p:txEl>
                                          </p:spTgt>
                                        </p:tgtEl>
                                      </p:cBhvr>
                                    </p:animEffect>
                                  </p:childTnLst>
                                </p:cTn>
                              </p:par>
                            </p:childTnLst>
                          </p:cTn>
                        </p:par>
                        <p:par>
                          <p:cTn id="32" fill="hold">
                            <p:stCondLst>
                              <p:cond delay="2500"/>
                            </p:stCondLst>
                            <p:childTnLst>
                              <p:par>
                                <p:cTn id="33" presetID="10" presetClass="entr" presetSubtype="0" fill="hold" grpId="0" nodeType="afterEffect">
                                  <p:stCondLst>
                                    <p:cond delay="25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250"/>
                                  </p:stCondLst>
                                  <p:childTnLst>
                                    <p:set>
                                      <p:cBhvr>
                                        <p:cTn id="37" dur="1" fill="hold">
                                          <p:stCondLst>
                                            <p:cond delay="0"/>
                                          </p:stCondLst>
                                        </p:cTn>
                                        <p:tgtEl>
                                          <p:spTgt spid="50">
                                            <p:txEl>
                                              <p:pRg st="0" end="0"/>
                                            </p:txEl>
                                          </p:spTgt>
                                        </p:tgtEl>
                                        <p:attrNameLst>
                                          <p:attrName>style.visibility</p:attrName>
                                        </p:attrNameLst>
                                      </p:cBhvr>
                                      <p:to>
                                        <p:strVal val="visible"/>
                                      </p:to>
                                    </p:set>
                                    <p:animEffect transition="in" filter="fade">
                                      <p:cBhvr>
                                        <p:cTn id="38" dur="500"/>
                                        <p:tgtEl>
                                          <p:spTgt spid="50">
                                            <p:txEl>
                                              <p:pRg st="0" end="0"/>
                                            </p:txEl>
                                          </p:spTgt>
                                        </p:tgtEl>
                                      </p:cBhvr>
                                    </p:animEffect>
                                  </p:childTnLst>
                                </p:cTn>
                              </p:par>
                            </p:childTnLst>
                          </p:cTn>
                        </p:par>
                        <p:par>
                          <p:cTn id="39" fill="hold">
                            <p:stCondLst>
                              <p:cond delay="3250"/>
                            </p:stCondLst>
                            <p:childTnLst>
                              <p:par>
                                <p:cTn id="40" presetID="22" presetClass="entr" presetSubtype="8" fill="hold"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wipe(left)">
                                      <p:cBhvr>
                                        <p:cTn id="42" dur="500"/>
                                        <p:tgtEl>
                                          <p:spTgt spid="53"/>
                                        </p:tgtEl>
                                      </p:cBhvr>
                                    </p:animEffect>
                                  </p:childTnLst>
                                </p:cTn>
                              </p:par>
                            </p:childTnLst>
                          </p:cTn>
                        </p:par>
                        <p:par>
                          <p:cTn id="43" fill="hold">
                            <p:stCondLst>
                              <p:cond delay="3750"/>
                            </p:stCondLst>
                            <p:childTnLst>
                              <p:par>
                                <p:cTn id="44" presetID="10" presetClass="entr" presetSubtype="0"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1">
                                            <p:txEl>
                                              <p:pRg st="0" end="0"/>
                                            </p:txEl>
                                          </p:spTgt>
                                        </p:tgtEl>
                                        <p:attrNameLst>
                                          <p:attrName>style.visibility</p:attrName>
                                        </p:attrNameLst>
                                      </p:cBhvr>
                                      <p:to>
                                        <p:strVal val="visible"/>
                                      </p:to>
                                    </p:set>
                                    <p:animEffect transition="in" filter="fade">
                                      <p:cBhvr>
                                        <p:cTn id="49" dur="500"/>
                                        <p:tgtEl>
                                          <p:spTgt spid="41">
                                            <p:txEl>
                                              <p:pRg st="0" end="0"/>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2">
                                            <p:txEl>
                                              <p:pRg st="0" end="0"/>
                                            </p:txEl>
                                          </p:spTgt>
                                        </p:tgtEl>
                                        <p:attrNameLst>
                                          <p:attrName>style.visibility</p:attrName>
                                        </p:attrNameLst>
                                      </p:cBhvr>
                                      <p:to>
                                        <p:strVal val="visible"/>
                                      </p:to>
                                    </p:set>
                                    <p:animEffect transition="in" filter="fade">
                                      <p:cBhvr>
                                        <p:cTn id="52" dur="500"/>
                                        <p:tgtEl>
                                          <p:spTgt spid="42">
                                            <p:txEl>
                                              <p:pRg st="0" end="0"/>
                                            </p:tx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2">
                                            <p:txEl>
                                              <p:pRg st="1" end="1"/>
                                            </p:txEl>
                                          </p:spTgt>
                                        </p:tgtEl>
                                        <p:attrNameLst>
                                          <p:attrName>style.visibility</p:attrName>
                                        </p:attrNameLst>
                                      </p:cBhvr>
                                      <p:to>
                                        <p:strVal val="visible"/>
                                      </p:to>
                                    </p:set>
                                    <p:animEffect transition="in" filter="fade">
                                      <p:cBhvr>
                                        <p:cTn id="55" dur="500"/>
                                        <p:tgtEl>
                                          <p:spTgt spid="42">
                                            <p:txEl>
                                              <p:pRg st="1" end="1"/>
                                            </p:txEl>
                                          </p:spTgt>
                                        </p:tgtEl>
                                      </p:cBhvr>
                                    </p:animEffect>
                                  </p:childTnLst>
                                </p:cTn>
                              </p:par>
                            </p:childTnLst>
                          </p:cTn>
                        </p:par>
                        <p:par>
                          <p:cTn id="56" fill="hold">
                            <p:stCondLst>
                              <p:cond delay="4250"/>
                            </p:stCondLst>
                            <p:childTnLst>
                              <p:par>
                                <p:cTn id="57" presetID="10" presetClass="entr" presetSubtype="0" fill="hold" grpId="0" nodeType="afterEffect">
                                  <p:stCondLst>
                                    <p:cond delay="250"/>
                                  </p:stCondLst>
                                  <p:childTnLst>
                                    <p:set>
                                      <p:cBhvr>
                                        <p:cTn id="58" dur="1" fill="hold">
                                          <p:stCondLst>
                                            <p:cond delay="0"/>
                                          </p:stCondLst>
                                        </p:cTn>
                                        <p:tgtEl>
                                          <p:spTgt spid="36"/>
                                        </p:tgtEl>
                                        <p:attrNameLst>
                                          <p:attrName>style.visibility</p:attrName>
                                        </p:attrNameLst>
                                      </p:cBhvr>
                                      <p:to>
                                        <p:strVal val="visible"/>
                                      </p:to>
                                    </p:set>
                                    <p:animEffect transition="in" filter="fade">
                                      <p:cBhvr>
                                        <p:cTn id="59" dur="500"/>
                                        <p:tgtEl>
                                          <p:spTgt spid="36"/>
                                        </p:tgtEl>
                                      </p:cBhvr>
                                    </p:animEffect>
                                  </p:childTnLst>
                                </p:cTn>
                              </p:par>
                              <p:par>
                                <p:cTn id="60" presetID="10" presetClass="entr" presetSubtype="0" fill="hold" grpId="0" nodeType="withEffect">
                                  <p:stCondLst>
                                    <p:cond delay="250"/>
                                  </p:stCondLst>
                                  <p:childTnLst>
                                    <p:set>
                                      <p:cBhvr>
                                        <p:cTn id="61" dur="1" fill="hold">
                                          <p:stCondLst>
                                            <p:cond delay="0"/>
                                          </p:stCondLst>
                                        </p:cTn>
                                        <p:tgtEl>
                                          <p:spTgt spid="52">
                                            <p:txEl>
                                              <p:pRg st="0" end="0"/>
                                            </p:txEl>
                                          </p:spTgt>
                                        </p:tgtEl>
                                        <p:attrNameLst>
                                          <p:attrName>style.visibility</p:attrName>
                                        </p:attrNameLst>
                                      </p:cBhvr>
                                      <p:to>
                                        <p:strVal val="visible"/>
                                      </p:to>
                                    </p:set>
                                    <p:animEffect transition="in" filter="fade">
                                      <p:cBhvr>
                                        <p:cTn id="62" dur="500"/>
                                        <p:tgtEl>
                                          <p:spTgt spid="52">
                                            <p:txEl>
                                              <p:pRg st="0" end="0"/>
                                            </p:txEl>
                                          </p:spTgt>
                                        </p:tgtEl>
                                      </p:cBhvr>
                                    </p:animEffect>
                                  </p:childTnLst>
                                </p:cTn>
                              </p:par>
                            </p:childTnLst>
                          </p:cTn>
                        </p:par>
                        <p:par>
                          <p:cTn id="63" fill="hold">
                            <p:stCondLst>
                              <p:cond delay="5000"/>
                            </p:stCondLst>
                            <p:childTnLst>
                              <p:par>
                                <p:cTn id="64" presetID="22" presetClass="entr" presetSubtype="2"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right)">
                                      <p:cBhvr>
                                        <p:cTn id="66" dur="500"/>
                                        <p:tgtEl>
                                          <p:spTgt spid="54"/>
                                        </p:tgtEl>
                                      </p:cBhvr>
                                    </p:animEffect>
                                  </p:childTnLst>
                                </p:cTn>
                              </p:par>
                            </p:childTnLst>
                          </p:cTn>
                        </p:par>
                        <p:par>
                          <p:cTn id="67" fill="hold">
                            <p:stCondLst>
                              <p:cond delay="5500"/>
                            </p:stCondLst>
                            <p:childTnLst>
                              <p:par>
                                <p:cTn id="68" presetID="10" presetClass="entr" presetSubtype="0" fill="hold" nodeType="afterEffect">
                                  <p:stCondLst>
                                    <p:cond delay="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fade">
                                      <p:cBhvr>
                                        <p:cTn id="73" dur="500"/>
                                        <p:tgtEl>
                                          <p:spTgt spid="47">
                                            <p:txEl>
                                              <p:pRg st="0" end="0"/>
                                            </p:tx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8">
                                            <p:txEl>
                                              <p:pRg st="0" end="0"/>
                                            </p:txEl>
                                          </p:spTgt>
                                        </p:tgtEl>
                                        <p:attrNameLst>
                                          <p:attrName>style.visibility</p:attrName>
                                        </p:attrNameLst>
                                      </p:cBhvr>
                                      <p:to>
                                        <p:strVal val="visible"/>
                                      </p:to>
                                    </p:set>
                                    <p:animEffect transition="in" filter="fade">
                                      <p:cBhvr>
                                        <p:cTn id="76" dur="500"/>
                                        <p:tgtEl>
                                          <p:spTgt spid="48">
                                            <p:txEl>
                                              <p:pRg st="0" end="0"/>
                                            </p:txEl>
                                          </p:spTgt>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8">
                                            <p:txEl>
                                              <p:pRg st="1" end="1"/>
                                            </p:txEl>
                                          </p:spTgt>
                                        </p:tgtEl>
                                        <p:attrNameLst>
                                          <p:attrName>style.visibility</p:attrName>
                                        </p:attrNameLst>
                                      </p:cBhvr>
                                      <p:to>
                                        <p:strVal val="visible"/>
                                      </p:to>
                                    </p:set>
                                    <p:animEffect transition="in" filter="fade">
                                      <p:cBhvr>
                                        <p:cTn id="79" dur="500"/>
                                        <p:tgtEl>
                                          <p:spTgt spid="48">
                                            <p:txEl>
                                              <p:pRg st="1" end="1"/>
                                            </p:txEl>
                                          </p:spTgt>
                                        </p:tgtEl>
                                      </p:cBhvr>
                                    </p:animEffect>
                                  </p:childTnLst>
                                </p:cTn>
                              </p:par>
                            </p:childTnLst>
                          </p:cTn>
                        </p:par>
                        <p:par>
                          <p:cTn id="80" fill="hold">
                            <p:stCondLst>
                              <p:cond delay="6000"/>
                            </p:stCondLst>
                            <p:childTnLst>
                              <p:par>
                                <p:cTn id="81" presetID="10" presetClass="entr" presetSubtype="0" fill="hold" grpId="0" nodeType="afterEffect">
                                  <p:stCondLst>
                                    <p:cond delay="250"/>
                                  </p:stCondLst>
                                  <p:childTnLst>
                                    <p:set>
                                      <p:cBhvr>
                                        <p:cTn id="82" dur="1" fill="hold">
                                          <p:stCondLst>
                                            <p:cond delay="0"/>
                                          </p:stCondLst>
                                        </p:cTn>
                                        <p:tgtEl>
                                          <p:spTgt spid="7"/>
                                        </p:tgtEl>
                                        <p:attrNameLst>
                                          <p:attrName>style.visibility</p:attrName>
                                        </p:attrNameLst>
                                      </p:cBhvr>
                                      <p:to>
                                        <p:strVal val="visible"/>
                                      </p:to>
                                    </p:set>
                                    <p:animEffect transition="in" filter="fade">
                                      <p:cBhvr>
                                        <p:cTn id="83" dur="500"/>
                                        <p:tgtEl>
                                          <p:spTgt spid="7"/>
                                        </p:tgtEl>
                                      </p:cBhvr>
                                    </p:animEffect>
                                  </p:childTnLst>
                                </p:cTn>
                              </p:par>
                              <p:par>
                                <p:cTn id="84" presetID="10" presetClass="entr" presetSubtype="0" fill="hold" grpId="0" nodeType="withEffect">
                                  <p:stCondLst>
                                    <p:cond delay="250"/>
                                  </p:stCondLst>
                                  <p:childTnLst>
                                    <p:set>
                                      <p:cBhvr>
                                        <p:cTn id="85" dur="1" fill="hold">
                                          <p:stCondLst>
                                            <p:cond delay="0"/>
                                          </p:stCondLst>
                                        </p:cTn>
                                        <p:tgtEl>
                                          <p:spTgt spid="51">
                                            <p:txEl>
                                              <p:pRg st="0" end="0"/>
                                            </p:txEl>
                                          </p:spTgt>
                                        </p:tgtEl>
                                        <p:attrNameLst>
                                          <p:attrName>style.visibility</p:attrName>
                                        </p:attrNameLst>
                                      </p:cBhvr>
                                      <p:to>
                                        <p:strVal val="visible"/>
                                      </p:to>
                                    </p:set>
                                    <p:animEffect transition="in" filter="fade">
                                      <p:cBhvr>
                                        <p:cTn id="86" dur="500"/>
                                        <p:tgtEl>
                                          <p:spTgt spid="51">
                                            <p:txEl>
                                              <p:pRg st="0" end="0"/>
                                            </p:txEl>
                                          </p:spTgt>
                                        </p:tgtEl>
                                      </p:cBhvr>
                                    </p:animEffect>
                                  </p:childTnLst>
                                </p:cTn>
                              </p:par>
                            </p:childTnLst>
                          </p:cTn>
                        </p:par>
                        <p:par>
                          <p:cTn id="87" fill="hold">
                            <p:stCondLst>
                              <p:cond delay="6750"/>
                            </p:stCondLst>
                            <p:childTnLst>
                              <p:par>
                                <p:cTn id="88" presetID="22" presetClass="entr" presetSubtype="2" fill="hold" nodeType="afterEffect">
                                  <p:stCondLst>
                                    <p:cond delay="0"/>
                                  </p:stCondLst>
                                  <p:childTnLst>
                                    <p:set>
                                      <p:cBhvr>
                                        <p:cTn id="89" dur="1" fill="hold">
                                          <p:stCondLst>
                                            <p:cond delay="0"/>
                                          </p:stCondLst>
                                        </p:cTn>
                                        <p:tgtEl>
                                          <p:spTgt spid="61"/>
                                        </p:tgtEl>
                                        <p:attrNameLst>
                                          <p:attrName>style.visibility</p:attrName>
                                        </p:attrNameLst>
                                      </p:cBhvr>
                                      <p:to>
                                        <p:strVal val="visible"/>
                                      </p:to>
                                    </p:set>
                                    <p:animEffect transition="in" filter="wipe(right)">
                                      <p:cBhvr>
                                        <p:cTn id="90" dur="500"/>
                                        <p:tgtEl>
                                          <p:spTgt spid="61"/>
                                        </p:tgtEl>
                                      </p:cBhvr>
                                    </p:animEffect>
                                  </p:childTnLst>
                                </p:cTn>
                              </p:par>
                            </p:childTnLst>
                          </p:cTn>
                        </p:par>
                        <p:par>
                          <p:cTn id="91" fill="hold">
                            <p:stCondLst>
                              <p:cond delay="7250"/>
                            </p:stCondLst>
                            <p:childTnLst>
                              <p:par>
                                <p:cTn id="92" presetID="10" presetClass="entr" presetSubtype="0" fill="hold" nodeType="afterEffect">
                                  <p:stCondLst>
                                    <p:cond delay="0"/>
                                  </p:stCondLst>
                                  <p:childTnLst>
                                    <p:set>
                                      <p:cBhvr>
                                        <p:cTn id="93" dur="1" fill="hold">
                                          <p:stCondLst>
                                            <p:cond delay="0"/>
                                          </p:stCondLst>
                                        </p:cTn>
                                        <p:tgtEl>
                                          <p:spTgt spid="43"/>
                                        </p:tgtEl>
                                        <p:attrNameLst>
                                          <p:attrName>style.visibility</p:attrName>
                                        </p:attrNameLst>
                                      </p:cBhvr>
                                      <p:to>
                                        <p:strVal val="visible"/>
                                      </p:to>
                                    </p:set>
                                    <p:animEffect transition="in" filter="fade">
                                      <p:cBhvr>
                                        <p:cTn id="94" dur="500"/>
                                        <p:tgtEl>
                                          <p:spTgt spid="43"/>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4">
                                            <p:txEl>
                                              <p:pRg st="0" end="0"/>
                                            </p:txEl>
                                          </p:spTgt>
                                        </p:tgtEl>
                                        <p:attrNameLst>
                                          <p:attrName>style.visibility</p:attrName>
                                        </p:attrNameLst>
                                      </p:cBhvr>
                                      <p:to>
                                        <p:strVal val="visible"/>
                                      </p:to>
                                    </p:set>
                                    <p:animEffect transition="in" filter="fade">
                                      <p:cBhvr>
                                        <p:cTn id="97" dur="500"/>
                                        <p:tgtEl>
                                          <p:spTgt spid="44">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5">
                                            <p:txEl>
                                              <p:pRg st="0" end="0"/>
                                            </p:txEl>
                                          </p:spTgt>
                                        </p:tgtEl>
                                        <p:attrNameLst>
                                          <p:attrName>style.visibility</p:attrName>
                                        </p:attrNameLst>
                                      </p:cBhvr>
                                      <p:to>
                                        <p:strVal val="visible"/>
                                      </p:to>
                                    </p:set>
                                    <p:animEffect transition="in" filter="fade">
                                      <p:cBhvr>
                                        <p:cTn id="100" dur="500"/>
                                        <p:tgtEl>
                                          <p:spTgt spid="45">
                                            <p:txEl>
                                              <p:pRg st="0" end="0"/>
                                            </p:txEl>
                                          </p:spTgt>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5">
                                            <p:txEl>
                                              <p:pRg st="1" end="1"/>
                                            </p:txEl>
                                          </p:spTgt>
                                        </p:tgtEl>
                                        <p:attrNameLst>
                                          <p:attrName>style.visibility</p:attrName>
                                        </p:attrNameLst>
                                      </p:cBhvr>
                                      <p:to>
                                        <p:strVal val="visible"/>
                                      </p:to>
                                    </p:set>
                                    <p:animEffect transition="in" filter="fade">
                                      <p:cBhvr>
                                        <p:cTn id="103" dur="500"/>
                                        <p:tgtEl>
                                          <p:spTgt spid="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animBg="1"/>
      <p:bldP spid="31" grpId="0" animBg="1"/>
      <p:bldP spid="35" grpId="0" animBg="1"/>
      <p:bldP spid="36" grpId="0" animBg="1"/>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39" grpId="0" build="p">
        <p:tmplLst>
          <p:tmpl lvl="1">
            <p:tnLst>
              <p:par>
                <p:cTn presetID="10"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41" grpId="0" build="p">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build="p">
        <p:tmplLst>
          <p:tmpl lvl="1">
            <p:tnLst>
              <p:par>
                <p:cTn presetID="10"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4" grpId="0" build="p">
        <p:tmplLst>
          <p:tmpl lvl="1">
            <p:tnLst>
              <p:par>
                <p:cTn presetID="10"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P spid="45" grpId="0" build="p">
        <p:tmplLst>
          <p:tmpl lvl="1">
            <p:tnLst>
              <p:par>
                <p:cTn presetID="10"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7" grpId="0" build="p">
        <p:tmplLst>
          <p:tmpl lvl="1">
            <p:tnLst>
              <p:par>
                <p:cTn presetID="10"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49" grpId="0" build="p">
        <p:tmplLst>
          <p:tmpl lvl="1">
            <p:tnLst>
              <p:par>
                <p:cTn presetID="10" presetClass="entr" presetSubtype="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10" presetClass="entr" presetSubtype="0" fill="hold" nodeType="withEffect">
                  <p:stCondLst>
                    <p:cond delay="25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10" presetClass="entr" presetSubtype="0" fill="hold" nodeType="withEffect">
                  <p:stCondLst>
                    <p:cond delay="25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withEffect">
                  <p:stCondLst>
                    <p:cond delay="25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6 Iconic List">
    <p:spTree>
      <p:nvGrpSpPr>
        <p:cNvPr id="1" name=""/>
        <p:cNvGrpSpPr/>
        <p:nvPr/>
      </p:nvGrpSpPr>
      <p:grpSpPr>
        <a:xfrm>
          <a:off x="0" y="0"/>
          <a:ext cx="0" cy="0"/>
          <a:chOff x="0" y="0"/>
          <a:chExt cx="0" cy="0"/>
        </a:xfrm>
      </p:grpSpPr>
      <p:sp>
        <p:nvSpPr>
          <p:cNvPr id="19" name="円/楕円 18"/>
          <p:cNvSpPr/>
          <p:nvPr/>
        </p:nvSpPr>
        <p:spPr>
          <a:xfrm>
            <a:off x="382869" y="1652803"/>
            <a:ext cx="789091" cy="78902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図プレースホルダー 12"/>
          <p:cNvSpPr>
            <a:spLocks noGrp="1"/>
          </p:cNvSpPr>
          <p:nvPr>
            <p:ph type="pic" sz="quarter" idx="20" hasCustomPrompt="1"/>
          </p:nvPr>
        </p:nvSpPr>
        <p:spPr>
          <a:xfrm>
            <a:off x="593286" y="1863201"/>
            <a:ext cx="368259" cy="368227"/>
          </a:xfrm>
        </p:spPr>
        <p:txBody>
          <a:bodyPr>
            <a:normAutofit/>
          </a:bodyPr>
          <a:lstStyle>
            <a:lvl1pPr>
              <a:defRPr sz="1100"/>
            </a:lvl1pPr>
          </a:lstStyle>
          <a:p>
            <a:r>
              <a:rPr kumimoji="1" lang="en-US" altLang="ja-JP" dirty="0"/>
              <a:t> </a:t>
            </a:r>
            <a:endParaRPr kumimoji="1" lang="ja-JP" altLang="en-US" dirty="0"/>
          </a:p>
        </p:txBody>
      </p:sp>
      <p:sp>
        <p:nvSpPr>
          <p:cNvPr id="27" name="テキスト プレースホルダー 6"/>
          <p:cNvSpPr>
            <a:spLocks noGrp="1"/>
          </p:cNvSpPr>
          <p:nvPr>
            <p:ph type="body" sz="quarter" idx="21" hasCustomPrompt="1"/>
          </p:nvPr>
        </p:nvSpPr>
        <p:spPr>
          <a:xfrm>
            <a:off x="1204874" y="1816242"/>
            <a:ext cx="2847406"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4" hasCustomPrompt="1"/>
          </p:nvPr>
        </p:nvSpPr>
        <p:spPr>
          <a:xfrm>
            <a:off x="122253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1318550" y="234430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円/楕円 30"/>
          <p:cNvSpPr/>
          <p:nvPr/>
        </p:nvSpPr>
        <p:spPr>
          <a:xfrm>
            <a:off x="4213610" y="1652803"/>
            <a:ext cx="789091" cy="78902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図プレースホルダー 12"/>
          <p:cNvSpPr>
            <a:spLocks noGrp="1"/>
          </p:cNvSpPr>
          <p:nvPr>
            <p:ph type="pic" sz="quarter" idx="25" hasCustomPrompt="1"/>
          </p:nvPr>
        </p:nvSpPr>
        <p:spPr>
          <a:xfrm>
            <a:off x="4424027" y="1863201"/>
            <a:ext cx="368259" cy="368227"/>
          </a:xfrm>
        </p:spPr>
        <p:txBody>
          <a:bodyPr>
            <a:normAutofit/>
          </a:bodyPr>
          <a:lstStyle>
            <a:lvl1pPr>
              <a:defRPr sz="1100"/>
            </a:lvl1pPr>
          </a:lstStyle>
          <a:p>
            <a:r>
              <a:rPr kumimoji="1" lang="en-US" altLang="ja-JP" dirty="0"/>
              <a:t> </a:t>
            </a:r>
            <a:endParaRPr kumimoji="1" lang="ja-JP" altLang="en-US" dirty="0"/>
          </a:p>
        </p:txBody>
      </p:sp>
      <p:sp>
        <p:nvSpPr>
          <p:cNvPr id="42" name="テキスト プレースホルダー 6"/>
          <p:cNvSpPr>
            <a:spLocks noGrp="1"/>
          </p:cNvSpPr>
          <p:nvPr>
            <p:ph type="body" sz="quarter" idx="26" hasCustomPrompt="1"/>
          </p:nvPr>
        </p:nvSpPr>
        <p:spPr>
          <a:xfrm>
            <a:off x="5035615" y="1816242"/>
            <a:ext cx="2847406"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7" hasCustomPrompt="1"/>
          </p:nvPr>
        </p:nvSpPr>
        <p:spPr>
          <a:xfrm>
            <a:off x="5053272"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p:nvSpPr>
        <p:spPr>
          <a:xfrm>
            <a:off x="5149291" y="234430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円/楕円 44"/>
          <p:cNvSpPr/>
          <p:nvPr/>
        </p:nvSpPr>
        <p:spPr>
          <a:xfrm>
            <a:off x="8040889" y="1652803"/>
            <a:ext cx="789091" cy="78902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図プレースホルダー 12"/>
          <p:cNvSpPr>
            <a:spLocks noGrp="1"/>
          </p:cNvSpPr>
          <p:nvPr>
            <p:ph type="pic" sz="quarter" idx="28" hasCustomPrompt="1"/>
          </p:nvPr>
        </p:nvSpPr>
        <p:spPr>
          <a:xfrm>
            <a:off x="8251306" y="1863201"/>
            <a:ext cx="368259" cy="368227"/>
          </a:xfrm>
        </p:spPr>
        <p:txBody>
          <a:bodyPr>
            <a:normAutofit/>
          </a:bodyPr>
          <a:lstStyle>
            <a:lvl1pPr>
              <a:defRPr sz="1100"/>
            </a:lvl1pPr>
          </a:lstStyle>
          <a:p>
            <a:r>
              <a:rPr kumimoji="1" lang="en-US" altLang="ja-JP" dirty="0"/>
              <a:t> </a:t>
            </a:r>
            <a:endParaRPr kumimoji="1" lang="ja-JP" altLang="en-US" dirty="0"/>
          </a:p>
        </p:txBody>
      </p:sp>
      <p:sp>
        <p:nvSpPr>
          <p:cNvPr id="47" name="テキスト プレースホルダー 6"/>
          <p:cNvSpPr>
            <a:spLocks noGrp="1"/>
          </p:cNvSpPr>
          <p:nvPr>
            <p:ph type="body" sz="quarter" idx="29" hasCustomPrompt="1"/>
          </p:nvPr>
        </p:nvSpPr>
        <p:spPr>
          <a:xfrm>
            <a:off x="8862894" y="1816242"/>
            <a:ext cx="2847406" cy="480053"/>
          </a:xfrm>
        </p:spPr>
        <p:txBody>
          <a:bodyPr anchor="t">
            <a:noAutofit/>
          </a:bodyPr>
          <a:lstStyle>
            <a:lvl1pPr algn="l">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0" hasCustomPrompt="1"/>
          </p:nvPr>
        </p:nvSpPr>
        <p:spPr>
          <a:xfrm>
            <a:off x="888055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9" name="正方形/長方形 48"/>
          <p:cNvSpPr/>
          <p:nvPr/>
        </p:nvSpPr>
        <p:spPr>
          <a:xfrm>
            <a:off x="8976570" y="2344300"/>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390778" y="3818632"/>
            <a:ext cx="789091" cy="78902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1" name="図プレースホルダー 12"/>
          <p:cNvSpPr>
            <a:spLocks noGrp="1"/>
          </p:cNvSpPr>
          <p:nvPr>
            <p:ph type="pic" sz="quarter" idx="31" hasCustomPrompt="1"/>
          </p:nvPr>
        </p:nvSpPr>
        <p:spPr>
          <a:xfrm>
            <a:off x="601195" y="4029031"/>
            <a:ext cx="368259" cy="368227"/>
          </a:xfrm>
        </p:spPr>
        <p:txBody>
          <a:bodyPr>
            <a:normAutofit/>
          </a:bodyPr>
          <a:lstStyle>
            <a:lvl1pPr>
              <a:defRPr sz="1100"/>
            </a:lvl1pPr>
          </a:lstStyle>
          <a:p>
            <a:r>
              <a:rPr kumimoji="1" lang="en-US" altLang="ja-JP" dirty="0"/>
              <a:t> </a:t>
            </a:r>
            <a:endParaRPr kumimoji="1" lang="ja-JP" altLang="en-US" dirty="0"/>
          </a:p>
        </p:txBody>
      </p:sp>
      <p:sp>
        <p:nvSpPr>
          <p:cNvPr id="52" name="テキスト プレースホルダー 6"/>
          <p:cNvSpPr>
            <a:spLocks noGrp="1"/>
          </p:cNvSpPr>
          <p:nvPr>
            <p:ph type="body" sz="quarter" idx="32" hasCustomPrompt="1"/>
          </p:nvPr>
        </p:nvSpPr>
        <p:spPr>
          <a:xfrm>
            <a:off x="1212782" y="3982071"/>
            <a:ext cx="2847406"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3" hasCustomPrompt="1"/>
          </p:nvPr>
        </p:nvSpPr>
        <p:spPr>
          <a:xfrm>
            <a:off x="1230440"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4" name="正方形/長方形 53"/>
          <p:cNvSpPr/>
          <p:nvPr/>
        </p:nvSpPr>
        <p:spPr>
          <a:xfrm>
            <a:off x="1326459" y="451013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円/楕円 54"/>
          <p:cNvSpPr/>
          <p:nvPr/>
        </p:nvSpPr>
        <p:spPr>
          <a:xfrm>
            <a:off x="4221519" y="3818632"/>
            <a:ext cx="789091" cy="78902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図プレースホルダー 12"/>
          <p:cNvSpPr>
            <a:spLocks noGrp="1"/>
          </p:cNvSpPr>
          <p:nvPr>
            <p:ph type="pic" sz="quarter" idx="34" hasCustomPrompt="1"/>
          </p:nvPr>
        </p:nvSpPr>
        <p:spPr>
          <a:xfrm>
            <a:off x="4431936" y="4029031"/>
            <a:ext cx="368259" cy="368227"/>
          </a:xfrm>
        </p:spPr>
        <p:txBody>
          <a:bodyPr>
            <a:normAutofit/>
          </a:bodyPr>
          <a:lstStyle>
            <a:lvl1pPr>
              <a:defRPr sz="1100"/>
            </a:lvl1pPr>
          </a:lstStyle>
          <a:p>
            <a:r>
              <a:rPr kumimoji="1" lang="en-US" altLang="ja-JP" dirty="0"/>
              <a:t> </a:t>
            </a:r>
            <a:endParaRPr kumimoji="1" lang="ja-JP" altLang="en-US" dirty="0"/>
          </a:p>
        </p:txBody>
      </p:sp>
      <p:sp>
        <p:nvSpPr>
          <p:cNvPr id="57" name="テキスト プレースホルダー 6"/>
          <p:cNvSpPr>
            <a:spLocks noGrp="1"/>
          </p:cNvSpPr>
          <p:nvPr>
            <p:ph type="body" sz="quarter" idx="35" hasCustomPrompt="1"/>
          </p:nvPr>
        </p:nvSpPr>
        <p:spPr>
          <a:xfrm>
            <a:off x="5043524" y="3982071"/>
            <a:ext cx="2847406"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58" name="テキスト プレースホルダー 6"/>
          <p:cNvSpPr>
            <a:spLocks noGrp="1"/>
          </p:cNvSpPr>
          <p:nvPr>
            <p:ph type="body" sz="quarter" idx="36" hasCustomPrompt="1"/>
          </p:nvPr>
        </p:nvSpPr>
        <p:spPr>
          <a:xfrm>
            <a:off x="5061181"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9" name="正方形/長方形 58"/>
          <p:cNvSpPr/>
          <p:nvPr/>
        </p:nvSpPr>
        <p:spPr>
          <a:xfrm>
            <a:off x="5157200" y="4510130"/>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円/楕円 59"/>
          <p:cNvSpPr/>
          <p:nvPr/>
        </p:nvSpPr>
        <p:spPr>
          <a:xfrm>
            <a:off x="8048798" y="3818632"/>
            <a:ext cx="789091" cy="78902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1" name="図プレースホルダー 12"/>
          <p:cNvSpPr>
            <a:spLocks noGrp="1"/>
          </p:cNvSpPr>
          <p:nvPr>
            <p:ph type="pic" sz="quarter" idx="37" hasCustomPrompt="1"/>
          </p:nvPr>
        </p:nvSpPr>
        <p:spPr>
          <a:xfrm>
            <a:off x="8259215" y="4029031"/>
            <a:ext cx="368259" cy="368227"/>
          </a:xfrm>
        </p:spPr>
        <p:txBody>
          <a:bodyPr>
            <a:normAutofit/>
          </a:bodyPr>
          <a:lstStyle>
            <a:lvl1pPr>
              <a:defRPr sz="1100"/>
            </a:lvl1pPr>
          </a:lstStyle>
          <a:p>
            <a:r>
              <a:rPr kumimoji="1" lang="en-US" altLang="ja-JP" dirty="0"/>
              <a:t> </a:t>
            </a:r>
            <a:endParaRPr kumimoji="1" lang="ja-JP" altLang="en-US" dirty="0"/>
          </a:p>
        </p:txBody>
      </p:sp>
      <p:sp>
        <p:nvSpPr>
          <p:cNvPr id="62" name="テキスト プレースホルダー 6"/>
          <p:cNvSpPr>
            <a:spLocks noGrp="1"/>
          </p:cNvSpPr>
          <p:nvPr>
            <p:ph type="body" sz="quarter" idx="38" hasCustomPrompt="1"/>
          </p:nvPr>
        </p:nvSpPr>
        <p:spPr>
          <a:xfrm>
            <a:off x="8870802" y="3982071"/>
            <a:ext cx="2847406" cy="480053"/>
          </a:xfrm>
        </p:spPr>
        <p:txBody>
          <a:bodyPr anchor="t">
            <a:noAutofit/>
          </a:bodyPr>
          <a:lstStyle>
            <a:lvl1pPr algn="l">
              <a:defRPr sz="21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63" name="テキスト プレースホルダー 6"/>
          <p:cNvSpPr>
            <a:spLocks noGrp="1"/>
          </p:cNvSpPr>
          <p:nvPr>
            <p:ph type="body" sz="quarter" idx="39" hasCustomPrompt="1"/>
          </p:nvPr>
        </p:nvSpPr>
        <p:spPr>
          <a:xfrm>
            <a:off x="8888459"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4" name="正方形/長方形 63"/>
          <p:cNvSpPr/>
          <p:nvPr/>
        </p:nvSpPr>
        <p:spPr>
          <a:xfrm>
            <a:off x="8984479" y="4510130"/>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480544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ppt_x"/>
                                          </p:val>
                                        </p:tav>
                                        <p:tav tm="100000">
                                          <p:val>
                                            <p:strVal val="#ppt_x"/>
                                          </p:val>
                                        </p:tav>
                                      </p:tavLst>
                                    </p:anim>
                                    <p:anim calcmode="lin" valueType="num">
                                      <p:cBhvr additive="base">
                                        <p:cTn id="20" dur="750" fill="hold"/>
                                        <p:tgtEl>
                                          <p:spTgt spid="20"/>
                                        </p:tgtEl>
                                        <p:attrNameLst>
                                          <p:attrName>ppt_y</p:attrName>
                                        </p:attrNameLst>
                                      </p:cBhvr>
                                      <p:tavLst>
                                        <p:tav tm="0">
                                          <p:val>
                                            <p:strVal val="0-#ppt_h/2"/>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750"/>
                                        <p:tgtEl>
                                          <p:spTgt spid="19"/>
                                        </p:tgtEl>
                                      </p:cBhvr>
                                    </p:animEffect>
                                    <p:anim calcmode="lin" valueType="num">
                                      <p:cBhvr>
                                        <p:cTn id="24" dur="750" fill="hold"/>
                                        <p:tgtEl>
                                          <p:spTgt spid="19"/>
                                        </p:tgtEl>
                                        <p:attrNameLst>
                                          <p:attrName>ppt_w</p:attrName>
                                        </p:attrNameLst>
                                      </p:cBhvr>
                                      <p:tavLst>
                                        <p:tav tm="0" fmla="#ppt_w*sin(2.5*pi*$)">
                                          <p:val>
                                            <p:fltVal val="0"/>
                                          </p:val>
                                        </p:tav>
                                        <p:tav tm="100000">
                                          <p:val>
                                            <p:fltVal val="1"/>
                                          </p:val>
                                        </p:tav>
                                      </p:tavLst>
                                    </p:anim>
                                    <p:anim calcmode="lin" valueType="num">
                                      <p:cBhvr>
                                        <p:cTn id="25" dur="750" fill="hold"/>
                                        <p:tgtEl>
                                          <p:spTgt spid="19"/>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childTnLst>
                          </p:cTn>
                        </p:par>
                        <p:par>
                          <p:cTn id="31" fill="hold">
                            <p:stCondLst>
                              <p:cond delay="1250"/>
                            </p:stCondLst>
                            <p:childTnLst>
                              <p:par>
                                <p:cTn id="32" presetID="2" presetClass="entr" presetSubtype="2" decel="100000" fill="hold" grpId="0" nodeType="afterEffect">
                                  <p:stCondLst>
                                    <p:cond delay="0"/>
                                  </p:stCondLst>
                                  <p:iterate type="wd">
                                    <p:tmPct val="10000"/>
                                  </p:iterate>
                                  <p:childTnLst>
                                    <p:set>
                                      <p:cBhvr>
                                        <p:cTn id="33" dur="1" fill="hold">
                                          <p:stCondLst>
                                            <p:cond delay="0"/>
                                          </p:stCondLst>
                                        </p:cTn>
                                        <p:tgtEl>
                                          <p:spTgt spid="27">
                                            <p:txEl>
                                              <p:pRg st="0" end="0"/>
                                            </p:txEl>
                                          </p:spTgt>
                                        </p:tgtEl>
                                        <p:attrNameLst>
                                          <p:attrName>style.visibility</p:attrName>
                                        </p:attrNameLst>
                                      </p:cBhvr>
                                      <p:to>
                                        <p:strVal val="visible"/>
                                      </p:to>
                                    </p:set>
                                    <p:anim calcmode="lin" valueType="num">
                                      <p:cBhvr additive="base">
                                        <p:cTn id="34"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35" dur="500" fill="hold"/>
                                        <p:tgtEl>
                                          <p:spTgt spid="27">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4" decel="100000"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 calcmode="lin" valueType="num">
                                      <p:cBhvr additive="base">
                                        <p:cTn id="42" dur="500" fill="hold"/>
                                        <p:tgtEl>
                                          <p:spTgt spid="30"/>
                                        </p:tgtEl>
                                        <p:attrNameLst>
                                          <p:attrName>ppt_x</p:attrName>
                                        </p:attrNameLst>
                                      </p:cBhvr>
                                      <p:tavLst>
                                        <p:tav tm="0">
                                          <p:val>
                                            <p:strVal val="#ppt_x"/>
                                          </p:val>
                                        </p:tav>
                                        <p:tav tm="100000">
                                          <p:val>
                                            <p:strVal val="#ppt_x"/>
                                          </p:val>
                                        </p:tav>
                                      </p:tavLst>
                                    </p:anim>
                                    <p:anim calcmode="lin" valueType="num">
                                      <p:cBhvr additive="base">
                                        <p:cTn id="43" dur="500" fill="hold"/>
                                        <p:tgtEl>
                                          <p:spTgt spid="30"/>
                                        </p:tgtEl>
                                        <p:attrNameLst>
                                          <p:attrName>ppt_y</p:attrName>
                                        </p:attrNameLst>
                                      </p:cBhvr>
                                      <p:tavLst>
                                        <p:tav tm="0">
                                          <p:val>
                                            <p:strVal val="1+#ppt_h/2"/>
                                          </p:val>
                                        </p:tav>
                                        <p:tav tm="100000">
                                          <p:val>
                                            <p:strVal val="#ppt_y"/>
                                          </p:val>
                                        </p:tav>
                                      </p:tavLst>
                                    </p:anim>
                                  </p:childTnLst>
                                </p:cTn>
                              </p:par>
                            </p:childTnLst>
                          </p:cTn>
                        </p:par>
                        <p:par>
                          <p:cTn id="44" fill="hold">
                            <p:stCondLst>
                              <p:cond delay="1850"/>
                            </p:stCondLst>
                            <p:childTnLst>
                              <p:par>
                                <p:cTn id="45" presetID="2" presetClass="entr" presetSubtype="1" decel="100000" fill="hold" grpId="0" nodeType="after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750" fill="hold"/>
                                        <p:tgtEl>
                                          <p:spTgt spid="31"/>
                                        </p:tgtEl>
                                        <p:attrNameLst>
                                          <p:attrName>ppt_x</p:attrName>
                                        </p:attrNameLst>
                                      </p:cBhvr>
                                      <p:tavLst>
                                        <p:tav tm="0">
                                          <p:val>
                                            <p:strVal val="#ppt_x"/>
                                          </p:val>
                                        </p:tav>
                                        <p:tav tm="100000">
                                          <p:val>
                                            <p:strVal val="#ppt_x"/>
                                          </p:val>
                                        </p:tav>
                                      </p:tavLst>
                                    </p:anim>
                                    <p:anim calcmode="lin" valueType="num">
                                      <p:cBhvr additive="base">
                                        <p:cTn id="48" dur="750" fill="hold"/>
                                        <p:tgtEl>
                                          <p:spTgt spid="31"/>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750" fill="hold"/>
                                        <p:tgtEl>
                                          <p:spTgt spid="41"/>
                                        </p:tgtEl>
                                        <p:attrNameLst>
                                          <p:attrName>ppt_x</p:attrName>
                                        </p:attrNameLst>
                                      </p:cBhvr>
                                      <p:tavLst>
                                        <p:tav tm="0">
                                          <p:val>
                                            <p:strVal val="#ppt_x"/>
                                          </p:val>
                                        </p:tav>
                                        <p:tav tm="100000">
                                          <p:val>
                                            <p:strVal val="#ppt_x"/>
                                          </p:val>
                                        </p:tav>
                                      </p:tavLst>
                                    </p:anim>
                                    <p:anim calcmode="lin" valueType="num">
                                      <p:cBhvr additive="base">
                                        <p:cTn id="52" dur="750" fill="hold"/>
                                        <p:tgtEl>
                                          <p:spTgt spid="41"/>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anim calcmode="lin" valueType="num">
                                      <p:cBhvr>
                                        <p:cTn id="56" dur="750" fill="hold"/>
                                        <p:tgtEl>
                                          <p:spTgt spid="31"/>
                                        </p:tgtEl>
                                        <p:attrNameLst>
                                          <p:attrName>ppt_w</p:attrName>
                                        </p:attrNameLst>
                                      </p:cBhvr>
                                      <p:tavLst>
                                        <p:tav tm="0" fmla="#ppt_w*sin(2.5*pi*$)">
                                          <p:val>
                                            <p:fltVal val="0"/>
                                          </p:val>
                                        </p:tav>
                                        <p:tav tm="100000">
                                          <p:val>
                                            <p:fltVal val="1"/>
                                          </p:val>
                                        </p:tav>
                                      </p:tavLst>
                                    </p:anim>
                                    <p:anim calcmode="lin" valueType="num">
                                      <p:cBhvr>
                                        <p:cTn id="57" dur="750" fill="hold"/>
                                        <p:tgtEl>
                                          <p:spTgt spid="31"/>
                                        </p:tgtEl>
                                        <p:attrNameLst>
                                          <p:attrName>ppt_h</p:attrName>
                                        </p:attrNameLst>
                                      </p:cBhvr>
                                      <p:tavLst>
                                        <p:tav tm="0">
                                          <p:val>
                                            <p:strVal val="#ppt_h"/>
                                          </p:val>
                                        </p:tav>
                                        <p:tav tm="100000">
                                          <p:val>
                                            <p:strVal val="#ppt_h"/>
                                          </p:val>
                                        </p:tav>
                                      </p:tavLst>
                                    </p:anim>
                                  </p:childTnLst>
                                </p:cTn>
                              </p:par>
                              <p:par>
                                <p:cTn id="58" presetID="45" presetClass="entr" presetSubtype="0" fill="hold" grpId="1"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750"/>
                                        <p:tgtEl>
                                          <p:spTgt spid="41"/>
                                        </p:tgtEl>
                                      </p:cBhvr>
                                    </p:animEffect>
                                    <p:anim calcmode="lin" valueType="num">
                                      <p:cBhvr>
                                        <p:cTn id="61" dur="750" fill="hold"/>
                                        <p:tgtEl>
                                          <p:spTgt spid="41"/>
                                        </p:tgtEl>
                                        <p:attrNameLst>
                                          <p:attrName>ppt_w</p:attrName>
                                        </p:attrNameLst>
                                      </p:cBhvr>
                                      <p:tavLst>
                                        <p:tav tm="0" fmla="#ppt_w*sin(2.5*pi*$)">
                                          <p:val>
                                            <p:fltVal val="0"/>
                                          </p:val>
                                        </p:tav>
                                        <p:tav tm="100000">
                                          <p:val>
                                            <p:fltVal val="1"/>
                                          </p:val>
                                        </p:tav>
                                      </p:tavLst>
                                    </p:anim>
                                    <p:anim calcmode="lin" valueType="num">
                                      <p:cBhvr>
                                        <p:cTn id="62" dur="750" fill="hold"/>
                                        <p:tgtEl>
                                          <p:spTgt spid="41"/>
                                        </p:tgtEl>
                                        <p:attrNameLst>
                                          <p:attrName>ppt_h</p:attrName>
                                        </p:attrNameLst>
                                      </p:cBhvr>
                                      <p:tavLst>
                                        <p:tav tm="0">
                                          <p:val>
                                            <p:strVal val="#ppt_h"/>
                                          </p:val>
                                        </p:tav>
                                        <p:tav tm="100000">
                                          <p:val>
                                            <p:strVal val="#ppt_h"/>
                                          </p:val>
                                        </p:tav>
                                      </p:tavLst>
                                    </p:anim>
                                  </p:childTnLst>
                                </p:cTn>
                              </p:par>
                            </p:childTnLst>
                          </p:cTn>
                        </p:par>
                        <p:par>
                          <p:cTn id="63" fill="hold">
                            <p:stCondLst>
                              <p:cond delay="2600"/>
                            </p:stCondLst>
                            <p:childTnLst>
                              <p:par>
                                <p:cTn id="64" presetID="2" presetClass="entr" presetSubtype="2" decel="100000" fill="hold" grpId="0" nodeType="afterEffect">
                                  <p:stCondLst>
                                    <p:cond delay="0"/>
                                  </p:stCondLst>
                                  <p:iterate type="wd">
                                    <p:tmPct val="10000"/>
                                  </p:iterate>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4" decel="100000" fill="hold" grpId="0" nodeType="with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4"/>
                                        </p:tgtEl>
                                        <p:attrNameLst>
                                          <p:attrName>style.visibility</p:attrName>
                                        </p:attrNameLst>
                                      </p:cBhvr>
                                      <p:to>
                                        <p:strVal val="visible"/>
                                      </p:to>
                                    </p:set>
                                    <p:anim calcmode="lin" valueType="num">
                                      <p:cBhvr additive="base">
                                        <p:cTn id="74" dur="500" fill="hold"/>
                                        <p:tgtEl>
                                          <p:spTgt spid="44"/>
                                        </p:tgtEl>
                                        <p:attrNameLst>
                                          <p:attrName>ppt_x</p:attrName>
                                        </p:attrNameLst>
                                      </p:cBhvr>
                                      <p:tavLst>
                                        <p:tav tm="0">
                                          <p:val>
                                            <p:strVal val="#ppt_x"/>
                                          </p:val>
                                        </p:tav>
                                        <p:tav tm="100000">
                                          <p:val>
                                            <p:strVal val="#ppt_x"/>
                                          </p:val>
                                        </p:tav>
                                      </p:tavLst>
                                    </p:anim>
                                    <p:anim calcmode="lin" valueType="num">
                                      <p:cBhvr additive="base">
                                        <p:cTn id="75" dur="500" fill="hold"/>
                                        <p:tgtEl>
                                          <p:spTgt spid="44"/>
                                        </p:tgtEl>
                                        <p:attrNameLst>
                                          <p:attrName>ppt_y</p:attrName>
                                        </p:attrNameLst>
                                      </p:cBhvr>
                                      <p:tavLst>
                                        <p:tav tm="0">
                                          <p:val>
                                            <p:strVal val="1+#ppt_h/2"/>
                                          </p:val>
                                        </p:tav>
                                        <p:tav tm="100000">
                                          <p:val>
                                            <p:strVal val="#ppt_y"/>
                                          </p:val>
                                        </p:tav>
                                      </p:tavLst>
                                    </p:anim>
                                  </p:childTnLst>
                                </p:cTn>
                              </p:par>
                            </p:childTnLst>
                          </p:cTn>
                        </p:par>
                        <p:par>
                          <p:cTn id="76" fill="hold">
                            <p:stCondLst>
                              <p:cond delay="3200"/>
                            </p:stCondLst>
                            <p:childTnLst>
                              <p:par>
                                <p:cTn id="77" presetID="2" presetClass="entr" presetSubtype="1" decel="100000"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750" fill="hold"/>
                                        <p:tgtEl>
                                          <p:spTgt spid="45"/>
                                        </p:tgtEl>
                                        <p:attrNameLst>
                                          <p:attrName>ppt_x</p:attrName>
                                        </p:attrNameLst>
                                      </p:cBhvr>
                                      <p:tavLst>
                                        <p:tav tm="0">
                                          <p:val>
                                            <p:strVal val="#ppt_x"/>
                                          </p:val>
                                        </p:tav>
                                        <p:tav tm="100000">
                                          <p:val>
                                            <p:strVal val="#ppt_x"/>
                                          </p:val>
                                        </p:tav>
                                      </p:tavLst>
                                    </p:anim>
                                    <p:anim calcmode="lin" valueType="num">
                                      <p:cBhvr additive="base">
                                        <p:cTn id="80" dur="750" fill="hold"/>
                                        <p:tgtEl>
                                          <p:spTgt spid="45"/>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750" fill="hold"/>
                                        <p:tgtEl>
                                          <p:spTgt spid="46"/>
                                        </p:tgtEl>
                                        <p:attrNameLst>
                                          <p:attrName>ppt_x</p:attrName>
                                        </p:attrNameLst>
                                      </p:cBhvr>
                                      <p:tavLst>
                                        <p:tav tm="0">
                                          <p:val>
                                            <p:strVal val="#ppt_x"/>
                                          </p:val>
                                        </p:tav>
                                        <p:tav tm="100000">
                                          <p:val>
                                            <p:strVal val="#ppt_x"/>
                                          </p:val>
                                        </p:tav>
                                      </p:tavLst>
                                    </p:anim>
                                    <p:anim calcmode="lin" valueType="num">
                                      <p:cBhvr additive="base">
                                        <p:cTn id="84" dur="750" fill="hold"/>
                                        <p:tgtEl>
                                          <p:spTgt spid="46"/>
                                        </p:tgtEl>
                                        <p:attrNameLst>
                                          <p:attrName>ppt_y</p:attrName>
                                        </p:attrNameLst>
                                      </p:cBhvr>
                                      <p:tavLst>
                                        <p:tav tm="0">
                                          <p:val>
                                            <p:strVal val="0-#ppt_h/2"/>
                                          </p:val>
                                        </p:tav>
                                        <p:tav tm="100000">
                                          <p:val>
                                            <p:strVal val="#ppt_y"/>
                                          </p:val>
                                        </p:tav>
                                      </p:tavLst>
                                    </p:anim>
                                  </p:childTnLst>
                                </p:cTn>
                              </p:par>
                              <p:par>
                                <p:cTn id="85" presetID="45" presetClass="entr" presetSubtype="0" fill="hold" grpId="1" nodeType="withEffect">
                                  <p:stCondLst>
                                    <p:cond delay="0"/>
                                  </p:stCondLst>
                                  <p:childTnLst>
                                    <p:set>
                                      <p:cBhvr>
                                        <p:cTn id="86" dur="1" fill="hold">
                                          <p:stCondLst>
                                            <p:cond delay="0"/>
                                          </p:stCondLst>
                                        </p:cTn>
                                        <p:tgtEl>
                                          <p:spTgt spid="45"/>
                                        </p:tgtEl>
                                        <p:attrNameLst>
                                          <p:attrName>style.visibility</p:attrName>
                                        </p:attrNameLst>
                                      </p:cBhvr>
                                      <p:to>
                                        <p:strVal val="visible"/>
                                      </p:to>
                                    </p:set>
                                    <p:animEffect transition="in" filter="fade">
                                      <p:cBhvr>
                                        <p:cTn id="87" dur="750"/>
                                        <p:tgtEl>
                                          <p:spTgt spid="45"/>
                                        </p:tgtEl>
                                      </p:cBhvr>
                                    </p:animEffect>
                                    <p:anim calcmode="lin" valueType="num">
                                      <p:cBhvr>
                                        <p:cTn id="88" dur="750" fill="hold"/>
                                        <p:tgtEl>
                                          <p:spTgt spid="45"/>
                                        </p:tgtEl>
                                        <p:attrNameLst>
                                          <p:attrName>ppt_w</p:attrName>
                                        </p:attrNameLst>
                                      </p:cBhvr>
                                      <p:tavLst>
                                        <p:tav tm="0" fmla="#ppt_w*sin(2.5*pi*$)">
                                          <p:val>
                                            <p:fltVal val="0"/>
                                          </p:val>
                                        </p:tav>
                                        <p:tav tm="100000">
                                          <p:val>
                                            <p:fltVal val="1"/>
                                          </p:val>
                                        </p:tav>
                                      </p:tavLst>
                                    </p:anim>
                                    <p:anim calcmode="lin" valueType="num">
                                      <p:cBhvr>
                                        <p:cTn id="89" dur="750" fill="hold"/>
                                        <p:tgtEl>
                                          <p:spTgt spid="45"/>
                                        </p:tgtEl>
                                        <p:attrNameLst>
                                          <p:attrName>ppt_h</p:attrName>
                                        </p:attrNameLst>
                                      </p:cBhvr>
                                      <p:tavLst>
                                        <p:tav tm="0">
                                          <p:val>
                                            <p:strVal val="#ppt_h"/>
                                          </p:val>
                                        </p:tav>
                                        <p:tav tm="100000">
                                          <p:val>
                                            <p:strVal val="#ppt_h"/>
                                          </p:val>
                                        </p:tav>
                                      </p:tavLst>
                                    </p:anim>
                                  </p:childTnLst>
                                </p:cTn>
                              </p:par>
                              <p:par>
                                <p:cTn id="90" presetID="45" presetClass="entr" presetSubtype="0" fill="hold" grpId="1"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fade">
                                      <p:cBhvr>
                                        <p:cTn id="92" dur="750"/>
                                        <p:tgtEl>
                                          <p:spTgt spid="46"/>
                                        </p:tgtEl>
                                      </p:cBhvr>
                                    </p:animEffect>
                                    <p:anim calcmode="lin" valueType="num">
                                      <p:cBhvr>
                                        <p:cTn id="93" dur="750" fill="hold"/>
                                        <p:tgtEl>
                                          <p:spTgt spid="46"/>
                                        </p:tgtEl>
                                        <p:attrNameLst>
                                          <p:attrName>ppt_w</p:attrName>
                                        </p:attrNameLst>
                                      </p:cBhvr>
                                      <p:tavLst>
                                        <p:tav tm="0" fmla="#ppt_w*sin(2.5*pi*$)">
                                          <p:val>
                                            <p:fltVal val="0"/>
                                          </p:val>
                                        </p:tav>
                                        <p:tav tm="100000">
                                          <p:val>
                                            <p:fltVal val="1"/>
                                          </p:val>
                                        </p:tav>
                                      </p:tavLst>
                                    </p:anim>
                                    <p:anim calcmode="lin" valueType="num">
                                      <p:cBhvr>
                                        <p:cTn id="94" dur="750" fill="hold"/>
                                        <p:tgtEl>
                                          <p:spTgt spid="46"/>
                                        </p:tgtEl>
                                        <p:attrNameLst>
                                          <p:attrName>ppt_h</p:attrName>
                                        </p:attrNameLst>
                                      </p:cBhvr>
                                      <p:tavLst>
                                        <p:tav tm="0">
                                          <p:val>
                                            <p:strVal val="#ppt_h"/>
                                          </p:val>
                                        </p:tav>
                                        <p:tav tm="100000">
                                          <p:val>
                                            <p:strVal val="#ppt_h"/>
                                          </p:val>
                                        </p:tav>
                                      </p:tavLst>
                                    </p:anim>
                                  </p:childTnLst>
                                </p:cTn>
                              </p:par>
                            </p:childTnLst>
                          </p:cTn>
                        </p:par>
                        <p:par>
                          <p:cTn id="95" fill="hold">
                            <p:stCondLst>
                              <p:cond delay="3950"/>
                            </p:stCondLst>
                            <p:childTnLst>
                              <p:par>
                                <p:cTn id="96" presetID="2" presetClass="entr" presetSubtype="2" decel="100000" fill="hold" grpId="0" nodeType="afterEffect">
                                  <p:stCondLst>
                                    <p:cond delay="0"/>
                                  </p:stCondLst>
                                  <p:iterate type="wd">
                                    <p:tmPct val="10000"/>
                                  </p:iterate>
                                  <p:childTnLst>
                                    <p:set>
                                      <p:cBhvr>
                                        <p:cTn id="97" dur="1" fill="hold">
                                          <p:stCondLst>
                                            <p:cond delay="0"/>
                                          </p:stCondLst>
                                        </p:cTn>
                                        <p:tgtEl>
                                          <p:spTgt spid="47">
                                            <p:txEl>
                                              <p:pRg st="0" end="0"/>
                                            </p:txEl>
                                          </p:spTgt>
                                        </p:tgtEl>
                                        <p:attrNameLst>
                                          <p:attrName>style.visibility</p:attrName>
                                        </p:attrNameLst>
                                      </p:cBhvr>
                                      <p:to>
                                        <p:strVal val="visible"/>
                                      </p:to>
                                    </p:set>
                                    <p:anim calcmode="lin" valueType="num">
                                      <p:cBhvr additive="base">
                                        <p:cTn id="98"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9" dur="500" fill="hold"/>
                                        <p:tgtEl>
                                          <p:spTgt spid="47">
                                            <p:txEl>
                                              <p:pRg st="0" end="0"/>
                                            </p:txEl>
                                          </p:spTgt>
                                        </p:tgtEl>
                                        <p:attrNameLst>
                                          <p:attrName>ppt_y</p:attrName>
                                        </p:attrNameLst>
                                      </p:cBhvr>
                                      <p:tavLst>
                                        <p:tav tm="0">
                                          <p:val>
                                            <p:strVal val="#ppt_y"/>
                                          </p:val>
                                        </p:tav>
                                        <p:tav tm="100000">
                                          <p:val>
                                            <p:strVal val="#ppt_y"/>
                                          </p:val>
                                        </p:tav>
                                      </p:tavLst>
                                    </p:anim>
                                  </p:childTnLst>
                                </p:cTn>
                              </p:par>
                              <p:par>
                                <p:cTn id="100" presetID="2" presetClass="entr" presetSubtype="4" decel="100000" fill="hold" grpId="0" nodeType="withEffect">
                                  <p:stCondLst>
                                    <p:cond delay="0"/>
                                  </p:stCondLst>
                                  <p:childTnLst>
                                    <p:set>
                                      <p:cBhvr>
                                        <p:cTn id="101" dur="1" fill="hold">
                                          <p:stCondLst>
                                            <p:cond delay="0"/>
                                          </p:stCondLst>
                                        </p:cTn>
                                        <p:tgtEl>
                                          <p:spTgt spid="48">
                                            <p:txEl>
                                              <p:pRg st="0" end="0"/>
                                            </p:txEl>
                                          </p:spTgt>
                                        </p:tgtEl>
                                        <p:attrNameLst>
                                          <p:attrName>style.visibility</p:attrName>
                                        </p:attrNameLst>
                                      </p:cBhvr>
                                      <p:to>
                                        <p:strVal val="visible"/>
                                      </p:to>
                                    </p:set>
                                    <p:anim calcmode="lin" valueType="num">
                                      <p:cBhvr additive="base">
                                        <p:cTn id="102"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104" presetID="2" presetClass="entr" presetSubtype="4" decel="100000" fill="hold" grpId="0" nodeType="withEffect">
                                  <p:stCondLst>
                                    <p:cond delay="0"/>
                                  </p:stCondLst>
                                  <p:childTnLst>
                                    <p:set>
                                      <p:cBhvr>
                                        <p:cTn id="105" dur="1" fill="hold">
                                          <p:stCondLst>
                                            <p:cond delay="0"/>
                                          </p:stCondLst>
                                        </p:cTn>
                                        <p:tgtEl>
                                          <p:spTgt spid="49"/>
                                        </p:tgtEl>
                                        <p:attrNameLst>
                                          <p:attrName>style.visibility</p:attrName>
                                        </p:attrNameLst>
                                      </p:cBhvr>
                                      <p:to>
                                        <p:strVal val="visible"/>
                                      </p:to>
                                    </p:set>
                                    <p:anim calcmode="lin" valueType="num">
                                      <p:cBhvr additive="base">
                                        <p:cTn id="106" dur="500" fill="hold"/>
                                        <p:tgtEl>
                                          <p:spTgt spid="49"/>
                                        </p:tgtEl>
                                        <p:attrNameLst>
                                          <p:attrName>ppt_x</p:attrName>
                                        </p:attrNameLst>
                                      </p:cBhvr>
                                      <p:tavLst>
                                        <p:tav tm="0">
                                          <p:val>
                                            <p:strVal val="#ppt_x"/>
                                          </p:val>
                                        </p:tav>
                                        <p:tav tm="100000">
                                          <p:val>
                                            <p:strVal val="#ppt_x"/>
                                          </p:val>
                                        </p:tav>
                                      </p:tavLst>
                                    </p:anim>
                                    <p:anim calcmode="lin" valueType="num">
                                      <p:cBhvr additive="base">
                                        <p:cTn id="107" dur="500" fill="hold"/>
                                        <p:tgtEl>
                                          <p:spTgt spid="49"/>
                                        </p:tgtEl>
                                        <p:attrNameLst>
                                          <p:attrName>ppt_y</p:attrName>
                                        </p:attrNameLst>
                                      </p:cBhvr>
                                      <p:tavLst>
                                        <p:tav tm="0">
                                          <p:val>
                                            <p:strVal val="1+#ppt_h/2"/>
                                          </p:val>
                                        </p:tav>
                                        <p:tav tm="100000">
                                          <p:val>
                                            <p:strVal val="#ppt_y"/>
                                          </p:val>
                                        </p:tav>
                                      </p:tavLst>
                                    </p:anim>
                                  </p:childTnLst>
                                </p:cTn>
                              </p:par>
                            </p:childTnLst>
                          </p:cTn>
                        </p:par>
                        <p:par>
                          <p:cTn id="108" fill="hold">
                            <p:stCondLst>
                              <p:cond delay="4550"/>
                            </p:stCondLst>
                            <p:childTnLst>
                              <p:par>
                                <p:cTn id="109" presetID="2" presetClass="entr" presetSubtype="1" decel="100000"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additive="base">
                                        <p:cTn id="111" dur="750" fill="hold"/>
                                        <p:tgtEl>
                                          <p:spTgt spid="50"/>
                                        </p:tgtEl>
                                        <p:attrNameLst>
                                          <p:attrName>ppt_x</p:attrName>
                                        </p:attrNameLst>
                                      </p:cBhvr>
                                      <p:tavLst>
                                        <p:tav tm="0">
                                          <p:val>
                                            <p:strVal val="#ppt_x"/>
                                          </p:val>
                                        </p:tav>
                                        <p:tav tm="100000">
                                          <p:val>
                                            <p:strVal val="#ppt_x"/>
                                          </p:val>
                                        </p:tav>
                                      </p:tavLst>
                                    </p:anim>
                                    <p:anim calcmode="lin" valueType="num">
                                      <p:cBhvr additive="base">
                                        <p:cTn id="112" dur="750" fill="hold"/>
                                        <p:tgtEl>
                                          <p:spTgt spid="50"/>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 calcmode="lin" valueType="num">
                                      <p:cBhvr additive="base">
                                        <p:cTn id="115" dur="750" fill="hold"/>
                                        <p:tgtEl>
                                          <p:spTgt spid="51"/>
                                        </p:tgtEl>
                                        <p:attrNameLst>
                                          <p:attrName>ppt_x</p:attrName>
                                        </p:attrNameLst>
                                      </p:cBhvr>
                                      <p:tavLst>
                                        <p:tav tm="0">
                                          <p:val>
                                            <p:strVal val="#ppt_x"/>
                                          </p:val>
                                        </p:tav>
                                        <p:tav tm="100000">
                                          <p:val>
                                            <p:strVal val="#ppt_x"/>
                                          </p:val>
                                        </p:tav>
                                      </p:tavLst>
                                    </p:anim>
                                    <p:anim calcmode="lin" valueType="num">
                                      <p:cBhvr additive="base">
                                        <p:cTn id="116" dur="750" fill="hold"/>
                                        <p:tgtEl>
                                          <p:spTgt spid="51"/>
                                        </p:tgtEl>
                                        <p:attrNameLst>
                                          <p:attrName>ppt_y</p:attrName>
                                        </p:attrNameLst>
                                      </p:cBhvr>
                                      <p:tavLst>
                                        <p:tav tm="0">
                                          <p:val>
                                            <p:strVal val="0-#ppt_h/2"/>
                                          </p:val>
                                        </p:tav>
                                        <p:tav tm="100000">
                                          <p:val>
                                            <p:strVal val="#ppt_y"/>
                                          </p:val>
                                        </p:tav>
                                      </p:tavLst>
                                    </p:anim>
                                  </p:childTnLst>
                                </p:cTn>
                              </p:par>
                              <p:par>
                                <p:cTn id="117" presetID="45" presetClass="entr" presetSubtype="0" fill="hold" grpId="1" nodeType="withEffect">
                                  <p:stCondLst>
                                    <p:cond delay="0"/>
                                  </p:stCondLst>
                                  <p:childTnLst>
                                    <p:set>
                                      <p:cBhvr>
                                        <p:cTn id="118" dur="1" fill="hold">
                                          <p:stCondLst>
                                            <p:cond delay="0"/>
                                          </p:stCondLst>
                                        </p:cTn>
                                        <p:tgtEl>
                                          <p:spTgt spid="50"/>
                                        </p:tgtEl>
                                        <p:attrNameLst>
                                          <p:attrName>style.visibility</p:attrName>
                                        </p:attrNameLst>
                                      </p:cBhvr>
                                      <p:to>
                                        <p:strVal val="visible"/>
                                      </p:to>
                                    </p:set>
                                    <p:animEffect transition="in" filter="fade">
                                      <p:cBhvr>
                                        <p:cTn id="119" dur="750"/>
                                        <p:tgtEl>
                                          <p:spTgt spid="50"/>
                                        </p:tgtEl>
                                      </p:cBhvr>
                                    </p:animEffect>
                                    <p:anim calcmode="lin" valueType="num">
                                      <p:cBhvr>
                                        <p:cTn id="120" dur="750" fill="hold"/>
                                        <p:tgtEl>
                                          <p:spTgt spid="50"/>
                                        </p:tgtEl>
                                        <p:attrNameLst>
                                          <p:attrName>ppt_w</p:attrName>
                                        </p:attrNameLst>
                                      </p:cBhvr>
                                      <p:tavLst>
                                        <p:tav tm="0" fmla="#ppt_w*sin(2.5*pi*$)">
                                          <p:val>
                                            <p:fltVal val="0"/>
                                          </p:val>
                                        </p:tav>
                                        <p:tav tm="100000">
                                          <p:val>
                                            <p:fltVal val="1"/>
                                          </p:val>
                                        </p:tav>
                                      </p:tavLst>
                                    </p:anim>
                                    <p:anim calcmode="lin" valueType="num">
                                      <p:cBhvr>
                                        <p:cTn id="121" dur="750" fill="hold"/>
                                        <p:tgtEl>
                                          <p:spTgt spid="50"/>
                                        </p:tgtEl>
                                        <p:attrNameLst>
                                          <p:attrName>ppt_h</p:attrName>
                                        </p:attrNameLst>
                                      </p:cBhvr>
                                      <p:tavLst>
                                        <p:tav tm="0">
                                          <p:val>
                                            <p:strVal val="#ppt_h"/>
                                          </p:val>
                                        </p:tav>
                                        <p:tav tm="100000">
                                          <p:val>
                                            <p:strVal val="#ppt_h"/>
                                          </p:val>
                                        </p:tav>
                                      </p:tavLst>
                                    </p:anim>
                                  </p:childTnLst>
                                </p:cTn>
                              </p:par>
                              <p:par>
                                <p:cTn id="122" presetID="45" presetClass="entr" presetSubtype="0" fill="hold" grpId="1" nodeType="withEffect">
                                  <p:stCondLst>
                                    <p:cond delay="0"/>
                                  </p:stCondLst>
                                  <p:childTnLst>
                                    <p:set>
                                      <p:cBhvr>
                                        <p:cTn id="123" dur="1" fill="hold">
                                          <p:stCondLst>
                                            <p:cond delay="0"/>
                                          </p:stCondLst>
                                        </p:cTn>
                                        <p:tgtEl>
                                          <p:spTgt spid="51"/>
                                        </p:tgtEl>
                                        <p:attrNameLst>
                                          <p:attrName>style.visibility</p:attrName>
                                        </p:attrNameLst>
                                      </p:cBhvr>
                                      <p:to>
                                        <p:strVal val="visible"/>
                                      </p:to>
                                    </p:set>
                                    <p:animEffect transition="in" filter="fade">
                                      <p:cBhvr>
                                        <p:cTn id="124" dur="750"/>
                                        <p:tgtEl>
                                          <p:spTgt spid="51"/>
                                        </p:tgtEl>
                                      </p:cBhvr>
                                    </p:animEffect>
                                    <p:anim calcmode="lin" valueType="num">
                                      <p:cBhvr>
                                        <p:cTn id="125" dur="750" fill="hold"/>
                                        <p:tgtEl>
                                          <p:spTgt spid="51"/>
                                        </p:tgtEl>
                                        <p:attrNameLst>
                                          <p:attrName>ppt_w</p:attrName>
                                        </p:attrNameLst>
                                      </p:cBhvr>
                                      <p:tavLst>
                                        <p:tav tm="0" fmla="#ppt_w*sin(2.5*pi*$)">
                                          <p:val>
                                            <p:fltVal val="0"/>
                                          </p:val>
                                        </p:tav>
                                        <p:tav tm="100000">
                                          <p:val>
                                            <p:fltVal val="1"/>
                                          </p:val>
                                        </p:tav>
                                      </p:tavLst>
                                    </p:anim>
                                    <p:anim calcmode="lin" valueType="num">
                                      <p:cBhvr>
                                        <p:cTn id="126" dur="750" fill="hold"/>
                                        <p:tgtEl>
                                          <p:spTgt spid="51"/>
                                        </p:tgtEl>
                                        <p:attrNameLst>
                                          <p:attrName>ppt_h</p:attrName>
                                        </p:attrNameLst>
                                      </p:cBhvr>
                                      <p:tavLst>
                                        <p:tav tm="0">
                                          <p:val>
                                            <p:strVal val="#ppt_h"/>
                                          </p:val>
                                        </p:tav>
                                        <p:tav tm="100000">
                                          <p:val>
                                            <p:strVal val="#ppt_h"/>
                                          </p:val>
                                        </p:tav>
                                      </p:tavLst>
                                    </p:anim>
                                  </p:childTnLst>
                                </p:cTn>
                              </p:par>
                            </p:childTnLst>
                          </p:cTn>
                        </p:par>
                        <p:par>
                          <p:cTn id="127" fill="hold">
                            <p:stCondLst>
                              <p:cond delay="5300"/>
                            </p:stCondLst>
                            <p:childTnLst>
                              <p:par>
                                <p:cTn id="128" presetID="2" presetClass="entr" presetSubtype="2" decel="100000" fill="hold" grpId="0" nodeType="afterEffect">
                                  <p:stCondLst>
                                    <p:cond delay="0"/>
                                  </p:stCondLst>
                                  <p:iterate type="wd">
                                    <p:tmPct val="10000"/>
                                  </p:iterate>
                                  <p:childTnLst>
                                    <p:set>
                                      <p:cBhvr>
                                        <p:cTn id="129" dur="1" fill="hold">
                                          <p:stCondLst>
                                            <p:cond delay="0"/>
                                          </p:stCondLst>
                                        </p:cTn>
                                        <p:tgtEl>
                                          <p:spTgt spid="52">
                                            <p:txEl>
                                              <p:pRg st="0" end="0"/>
                                            </p:txEl>
                                          </p:spTgt>
                                        </p:tgtEl>
                                        <p:attrNameLst>
                                          <p:attrName>style.visibility</p:attrName>
                                        </p:attrNameLst>
                                      </p:cBhvr>
                                      <p:to>
                                        <p:strVal val="visible"/>
                                      </p:to>
                                    </p:set>
                                    <p:anim calcmode="lin" valueType="num">
                                      <p:cBhvr additive="base">
                                        <p:cTn id="130"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52">
                                            <p:txEl>
                                              <p:pRg st="0" end="0"/>
                                            </p:txEl>
                                          </p:spTgt>
                                        </p:tgtEl>
                                        <p:attrNameLst>
                                          <p:attrName>ppt_y</p:attrName>
                                        </p:attrNameLst>
                                      </p:cBhvr>
                                      <p:tavLst>
                                        <p:tav tm="0">
                                          <p:val>
                                            <p:strVal val="#ppt_y"/>
                                          </p:val>
                                        </p:tav>
                                        <p:tav tm="100000">
                                          <p:val>
                                            <p:strVal val="#ppt_y"/>
                                          </p:val>
                                        </p:tav>
                                      </p:tavLst>
                                    </p:anim>
                                  </p:childTnLst>
                                </p:cTn>
                              </p:par>
                              <p:par>
                                <p:cTn id="132" presetID="2" presetClass="entr" presetSubtype="4" decel="100000" fill="hold" grpId="0" nodeType="withEffect">
                                  <p:stCondLst>
                                    <p:cond delay="0"/>
                                  </p:stCondLst>
                                  <p:childTnLst>
                                    <p:set>
                                      <p:cBhvr>
                                        <p:cTn id="133" dur="1" fill="hold">
                                          <p:stCondLst>
                                            <p:cond delay="0"/>
                                          </p:stCondLst>
                                        </p:cTn>
                                        <p:tgtEl>
                                          <p:spTgt spid="53">
                                            <p:txEl>
                                              <p:pRg st="0" end="0"/>
                                            </p:txEl>
                                          </p:spTgt>
                                        </p:tgtEl>
                                        <p:attrNameLst>
                                          <p:attrName>style.visibility</p:attrName>
                                        </p:attrNameLst>
                                      </p:cBhvr>
                                      <p:to>
                                        <p:strVal val="visible"/>
                                      </p:to>
                                    </p:set>
                                    <p:anim calcmode="lin" valueType="num">
                                      <p:cBhvr additive="base">
                                        <p:cTn id="134"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135"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136" presetID="2" presetClass="entr" presetSubtype="4" decel="100000" fill="hold" grpId="0" nodeType="withEffect">
                                  <p:stCondLst>
                                    <p:cond delay="0"/>
                                  </p:stCondLst>
                                  <p:childTnLst>
                                    <p:set>
                                      <p:cBhvr>
                                        <p:cTn id="137" dur="1" fill="hold">
                                          <p:stCondLst>
                                            <p:cond delay="0"/>
                                          </p:stCondLst>
                                        </p:cTn>
                                        <p:tgtEl>
                                          <p:spTgt spid="54"/>
                                        </p:tgtEl>
                                        <p:attrNameLst>
                                          <p:attrName>style.visibility</p:attrName>
                                        </p:attrNameLst>
                                      </p:cBhvr>
                                      <p:to>
                                        <p:strVal val="visible"/>
                                      </p:to>
                                    </p:set>
                                    <p:anim calcmode="lin" valueType="num">
                                      <p:cBhvr additive="base">
                                        <p:cTn id="138" dur="500" fill="hold"/>
                                        <p:tgtEl>
                                          <p:spTgt spid="54"/>
                                        </p:tgtEl>
                                        <p:attrNameLst>
                                          <p:attrName>ppt_x</p:attrName>
                                        </p:attrNameLst>
                                      </p:cBhvr>
                                      <p:tavLst>
                                        <p:tav tm="0">
                                          <p:val>
                                            <p:strVal val="#ppt_x"/>
                                          </p:val>
                                        </p:tav>
                                        <p:tav tm="100000">
                                          <p:val>
                                            <p:strVal val="#ppt_x"/>
                                          </p:val>
                                        </p:tav>
                                      </p:tavLst>
                                    </p:anim>
                                    <p:anim calcmode="lin" valueType="num">
                                      <p:cBhvr additive="base">
                                        <p:cTn id="139" dur="500" fill="hold"/>
                                        <p:tgtEl>
                                          <p:spTgt spid="54"/>
                                        </p:tgtEl>
                                        <p:attrNameLst>
                                          <p:attrName>ppt_y</p:attrName>
                                        </p:attrNameLst>
                                      </p:cBhvr>
                                      <p:tavLst>
                                        <p:tav tm="0">
                                          <p:val>
                                            <p:strVal val="1+#ppt_h/2"/>
                                          </p:val>
                                        </p:tav>
                                        <p:tav tm="100000">
                                          <p:val>
                                            <p:strVal val="#ppt_y"/>
                                          </p:val>
                                        </p:tav>
                                      </p:tavLst>
                                    </p:anim>
                                  </p:childTnLst>
                                </p:cTn>
                              </p:par>
                            </p:childTnLst>
                          </p:cTn>
                        </p:par>
                        <p:par>
                          <p:cTn id="140" fill="hold">
                            <p:stCondLst>
                              <p:cond delay="5900"/>
                            </p:stCondLst>
                            <p:childTnLst>
                              <p:par>
                                <p:cTn id="141" presetID="2" presetClass="entr" presetSubtype="1" decel="100000" fill="hold" grpId="0" nodeType="afterEffect">
                                  <p:stCondLst>
                                    <p:cond delay="0"/>
                                  </p:stCondLst>
                                  <p:childTnLst>
                                    <p:set>
                                      <p:cBhvr>
                                        <p:cTn id="142" dur="1" fill="hold">
                                          <p:stCondLst>
                                            <p:cond delay="0"/>
                                          </p:stCondLst>
                                        </p:cTn>
                                        <p:tgtEl>
                                          <p:spTgt spid="55"/>
                                        </p:tgtEl>
                                        <p:attrNameLst>
                                          <p:attrName>style.visibility</p:attrName>
                                        </p:attrNameLst>
                                      </p:cBhvr>
                                      <p:to>
                                        <p:strVal val="visible"/>
                                      </p:to>
                                    </p:set>
                                    <p:anim calcmode="lin" valueType="num">
                                      <p:cBhvr additive="base">
                                        <p:cTn id="143" dur="750" fill="hold"/>
                                        <p:tgtEl>
                                          <p:spTgt spid="55"/>
                                        </p:tgtEl>
                                        <p:attrNameLst>
                                          <p:attrName>ppt_x</p:attrName>
                                        </p:attrNameLst>
                                      </p:cBhvr>
                                      <p:tavLst>
                                        <p:tav tm="0">
                                          <p:val>
                                            <p:strVal val="#ppt_x"/>
                                          </p:val>
                                        </p:tav>
                                        <p:tav tm="100000">
                                          <p:val>
                                            <p:strVal val="#ppt_x"/>
                                          </p:val>
                                        </p:tav>
                                      </p:tavLst>
                                    </p:anim>
                                    <p:anim calcmode="lin" valueType="num">
                                      <p:cBhvr additive="base">
                                        <p:cTn id="144" dur="750" fill="hold"/>
                                        <p:tgtEl>
                                          <p:spTgt spid="55"/>
                                        </p:tgtEl>
                                        <p:attrNameLst>
                                          <p:attrName>ppt_y</p:attrName>
                                        </p:attrNameLst>
                                      </p:cBhvr>
                                      <p:tavLst>
                                        <p:tav tm="0">
                                          <p:val>
                                            <p:strVal val="0-#ppt_h/2"/>
                                          </p:val>
                                        </p:tav>
                                        <p:tav tm="100000">
                                          <p:val>
                                            <p:strVal val="#ppt_y"/>
                                          </p:val>
                                        </p:tav>
                                      </p:tavLst>
                                    </p:anim>
                                  </p:childTnLst>
                                </p:cTn>
                              </p:par>
                              <p:par>
                                <p:cTn id="145" presetID="45" presetClass="entr" presetSubtype="0" fill="hold" grpId="1" nodeType="withEffect">
                                  <p:stCondLst>
                                    <p:cond delay="0"/>
                                  </p:stCondLst>
                                  <p:childTnLst>
                                    <p:set>
                                      <p:cBhvr>
                                        <p:cTn id="146" dur="1" fill="hold">
                                          <p:stCondLst>
                                            <p:cond delay="0"/>
                                          </p:stCondLst>
                                        </p:cTn>
                                        <p:tgtEl>
                                          <p:spTgt spid="55"/>
                                        </p:tgtEl>
                                        <p:attrNameLst>
                                          <p:attrName>style.visibility</p:attrName>
                                        </p:attrNameLst>
                                      </p:cBhvr>
                                      <p:to>
                                        <p:strVal val="visible"/>
                                      </p:to>
                                    </p:set>
                                    <p:animEffect transition="in" filter="fade">
                                      <p:cBhvr>
                                        <p:cTn id="147" dur="750"/>
                                        <p:tgtEl>
                                          <p:spTgt spid="55"/>
                                        </p:tgtEl>
                                      </p:cBhvr>
                                    </p:animEffect>
                                    <p:anim calcmode="lin" valueType="num">
                                      <p:cBhvr>
                                        <p:cTn id="148" dur="750" fill="hold"/>
                                        <p:tgtEl>
                                          <p:spTgt spid="55"/>
                                        </p:tgtEl>
                                        <p:attrNameLst>
                                          <p:attrName>ppt_w</p:attrName>
                                        </p:attrNameLst>
                                      </p:cBhvr>
                                      <p:tavLst>
                                        <p:tav tm="0" fmla="#ppt_w*sin(2.5*pi*$)">
                                          <p:val>
                                            <p:fltVal val="0"/>
                                          </p:val>
                                        </p:tav>
                                        <p:tav tm="100000">
                                          <p:val>
                                            <p:fltVal val="1"/>
                                          </p:val>
                                        </p:tav>
                                      </p:tavLst>
                                    </p:anim>
                                    <p:anim calcmode="lin" valueType="num">
                                      <p:cBhvr>
                                        <p:cTn id="149" dur="750" fill="hold"/>
                                        <p:tgtEl>
                                          <p:spTgt spid="55"/>
                                        </p:tgtEl>
                                        <p:attrNameLst>
                                          <p:attrName>ppt_h</p:attrName>
                                        </p:attrNameLst>
                                      </p:cBhvr>
                                      <p:tavLst>
                                        <p:tav tm="0">
                                          <p:val>
                                            <p:strVal val="#ppt_h"/>
                                          </p:val>
                                        </p:tav>
                                        <p:tav tm="100000">
                                          <p:val>
                                            <p:strVal val="#ppt_h"/>
                                          </p:val>
                                        </p:tav>
                                      </p:tavLst>
                                    </p:anim>
                                  </p:childTnLst>
                                </p:cTn>
                              </p:par>
                              <p:par>
                                <p:cTn id="150" presetID="45" presetClass="entr" presetSubtype="0" fill="hold" grpId="1" nodeType="withEffect">
                                  <p:stCondLst>
                                    <p:cond delay="0"/>
                                  </p:stCondLst>
                                  <p:childTnLst>
                                    <p:set>
                                      <p:cBhvr>
                                        <p:cTn id="151" dur="1" fill="hold">
                                          <p:stCondLst>
                                            <p:cond delay="0"/>
                                          </p:stCondLst>
                                        </p:cTn>
                                        <p:tgtEl>
                                          <p:spTgt spid="56"/>
                                        </p:tgtEl>
                                        <p:attrNameLst>
                                          <p:attrName>style.visibility</p:attrName>
                                        </p:attrNameLst>
                                      </p:cBhvr>
                                      <p:to>
                                        <p:strVal val="visible"/>
                                      </p:to>
                                    </p:set>
                                    <p:animEffect transition="in" filter="fade">
                                      <p:cBhvr>
                                        <p:cTn id="152" dur="750"/>
                                        <p:tgtEl>
                                          <p:spTgt spid="56"/>
                                        </p:tgtEl>
                                      </p:cBhvr>
                                    </p:animEffect>
                                    <p:anim calcmode="lin" valueType="num">
                                      <p:cBhvr>
                                        <p:cTn id="153" dur="750" fill="hold"/>
                                        <p:tgtEl>
                                          <p:spTgt spid="56"/>
                                        </p:tgtEl>
                                        <p:attrNameLst>
                                          <p:attrName>ppt_w</p:attrName>
                                        </p:attrNameLst>
                                      </p:cBhvr>
                                      <p:tavLst>
                                        <p:tav tm="0" fmla="#ppt_w*sin(2.5*pi*$)">
                                          <p:val>
                                            <p:fltVal val="0"/>
                                          </p:val>
                                        </p:tav>
                                        <p:tav tm="100000">
                                          <p:val>
                                            <p:fltVal val="1"/>
                                          </p:val>
                                        </p:tav>
                                      </p:tavLst>
                                    </p:anim>
                                    <p:anim calcmode="lin" valueType="num">
                                      <p:cBhvr>
                                        <p:cTn id="154" dur="750" fill="hold"/>
                                        <p:tgtEl>
                                          <p:spTgt spid="56"/>
                                        </p:tgtEl>
                                        <p:attrNameLst>
                                          <p:attrName>ppt_h</p:attrName>
                                        </p:attrNameLst>
                                      </p:cBhvr>
                                      <p:tavLst>
                                        <p:tav tm="0">
                                          <p:val>
                                            <p:strVal val="#ppt_h"/>
                                          </p:val>
                                        </p:tav>
                                        <p:tav tm="100000">
                                          <p:val>
                                            <p:strVal val="#ppt_h"/>
                                          </p:val>
                                        </p:tav>
                                      </p:tavLst>
                                    </p:anim>
                                  </p:childTnLst>
                                </p:cTn>
                              </p:par>
                              <p:par>
                                <p:cTn id="155" presetID="2" presetClass="entr" presetSubtype="1" decel="100000" fill="hold" grpId="0" nodeType="with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additive="base">
                                        <p:cTn id="157" dur="750" fill="hold"/>
                                        <p:tgtEl>
                                          <p:spTgt spid="56"/>
                                        </p:tgtEl>
                                        <p:attrNameLst>
                                          <p:attrName>ppt_x</p:attrName>
                                        </p:attrNameLst>
                                      </p:cBhvr>
                                      <p:tavLst>
                                        <p:tav tm="0">
                                          <p:val>
                                            <p:strVal val="#ppt_x"/>
                                          </p:val>
                                        </p:tav>
                                        <p:tav tm="100000">
                                          <p:val>
                                            <p:strVal val="#ppt_x"/>
                                          </p:val>
                                        </p:tav>
                                      </p:tavLst>
                                    </p:anim>
                                    <p:anim calcmode="lin" valueType="num">
                                      <p:cBhvr additive="base">
                                        <p:cTn id="158" dur="750" fill="hold"/>
                                        <p:tgtEl>
                                          <p:spTgt spid="56"/>
                                        </p:tgtEl>
                                        <p:attrNameLst>
                                          <p:attrName>ppt_y</p:attrName>
                                        </p:attrNameLst>
                                      </p:cBhvr>
                                      <p:tavLst>
                                        <p:tav tm="0">
                                          <p:val>
                                            <p:strVal val="0-#ppt_h/2"/>
                                          </p:val>
                                        </p:tav>
                                        <p:tav tm="100000">
                                          <p:val>
                                            <p:strVal val="#ppt_y"/>
                                          </p:val>
                                        </p:tav>
                                      </p:tavLst>
                                    </p:anim>
                                  </p:childTnLst>
                                </p:cTn>
                              </p:par>
                            </p:childTnLst>
                          </p:cTn>
                        </p:par>
                        <p:par>
                          <p:cTn id="159" fill="hold">
                            <p:stCondLst>
                              <p:cond delay="6650"/>
                            </p:stCondLst>
                            <p:childTnLst>
                              <p:par>
                                <p:cTn id="160" presetID="2" presetClass="entr" presetSubtype="2" decel="100000" fill="hold" grpId="0" nodeType="afterEffect">
                                  <p:stCondLst>
                                    <p:cond delay="0"/>
                                  </p:stCondLst>
                                  <p:iterate type="wd">
                                    <p:tmPct val="10000"/>
                                  </p:iterate>
                                  <p:childTnLst>
                                    <p:set>
                                      <p:cBhvr>
                                        <p:cTn id="161" dur="1" fill="hold">
                                          <p:stCondLst>
                                            <p:cond delay="0"/>
                                          </p:stCondLst>
                                        </p:cTn>
                                        <p:tgtEl>
                                          <p:spTgt spid="57">
                                            <p:txEl>
                                              <p:pRg st="0" end="0"/>
                                            </p:txEl>
                                          </p:spTgt>
                                        </p:tgtEl>
                                        <p:attrNameLst>
                                          <p:attrName>style.visibility</p:attrName>
                                        </p:attrNameLst>
                                      </p:cBhvr>
                                      <p:to>
                                        <p:strVal val="visible"/>
                                      </p:to>
                                    </p:set>
                                    <p:anim calcmode="lin" valueType="num">
                                      <p:cBhvr additive="base">
                                        <p:cTn id="162"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63" dur="500" fill="hold"/>
                                        <p:tgtEl>
                                          <p:spTgt spid="57">
                                            <p:txEl>
                                              <p:pRg st="0" end="0"/>
                                            </p:txEl>
                                          </p:spTgt>
                                        </p:tgtEl>
                                        <p:attrNameLst>
                                          <p:attrName>ppt_y</p:attrName>
                                        </p:attrNameLst>
                                      </p:cBhvr>
                                      <p:tavLst>
                                        <p:tav tm="0">
                                          <p:val>
                                            <p:strVal val="#ppt_y"/>
                                          </p:val>
                                        </p:tav>
                                        <p:tav tm="100000">
                                          <p:val>
                                            <p:strVal val="#ppt_y"/>
                                          </p:val>
                                        </p:tav>
                                      </p:tavLst>
                                    </p:anim>
                                  </p:childTnLst>
                                </p:cTn>
                              </p:par>
                              <p:par>
                                <p:cTn id="164" presetID="2" presetClass="entr" presetSubtype="4" decel="100000" fill="hold" grpId="0" nodeType="withEffect">
                                  <p:stCondLst>
                                    <p:cond delay="0"/>
                                  </p:stCondLst>
                                  <p:childTnLst>
                                    <p:set>
                                      <p:cBhvr>
                                        <p:cTn id="165" dur="1" fill="hold">
                                          <p:stCondLst>
                                            <p:cond delay="0"/>
                                          </p:stCondLst>
                                        </p:cTn>
                                        <p:tgtEl>
                                          <p:spTgt spid="58">
                                            <p:txEl>
                                              <p:pRg st="0" end="0"/>
                                            </p:txEl>
                                          </p:spTgt>
                                        </p:tgtEl>
                                        <p:attrNameLst>
                                          <p:attrName>style.visibility</p:attrName>
                                        </p:attrNameLst>
                                      </p:cBhvr>
                                      <p:to>
                                        <p:strVal val="visible"/>
                                      </p:to>
                                    </p:set>
                                    <p:anim calcmode="lin" valueType="num">
                                      <p:cBhvr additive="base">
                                        <p:cTn id="166"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67"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168" presetID="2" presetClass="entr" presetSubtype="4" decel="100000" fill="hold" grpId="0" nodeType="withEffect">
                                  <p:stCondLst>
                                    <p:cond delay="0"/>
                                  </p:stCondLst>
                                  <p:childTnLst>
                                    <p:set>
                                      <p:cBhvr>
                                        <p:cTn id="169" dur="1" fill="hold">
                                          <p:stCondLst>
                                            <p:cond delay="0"/>
                                          </p:stCondLst>
                                        </p:cTn>
                                        <p:tgtEl>
                                          <p:spTgt spid="59"/>
                                        </p:tgtEl>
                                        <p:attrNameLst>
                                          <p:attrName>style.visibility</p:attrName>
                                        </p:attrNameLst>
                                      </p:cBhvr>
                                      <p:to>
                                        <p:strVal val="visible"/>
                                      </p:to>
                                    </p:set>
                                    <p:anim calcmode="lin" valueType="num">
                                      <p:cBhvr additive="base">
                                        <p:cTn id="170" dur="500" fill="hold"/>
                                        <p:tgtEl>
                                          <p:spTgt spid="59"/>
                                        </p:tgtEl>
                                        <p:attrNameLst>
                                          <p:attrName>ppt_x</p:attrName>
                                        </p:attrNameLst>
                                      </p:cBhvr>
                                      <p:tavLst>
                                        <p:tav tm="0">
                                          <p:val>
                                            <p:strVal val="#ppt_x"/>
                                          </p:val>
                                        </p:tav>
                                        <p:tav tm="100000">
                                          <p:val>
                                            <p:strVal val="#ppt_x"/>
                                          </p:val>
                                        </p:tav>
                                      </p:tavLst>
                                    </p:anim>
                                    <p:anim calcmode="lin" valueType="num">
                                      <p:cBhvr additive="base">
                                        <p:cTn id="171" dur="500" fill="hold"/>
                                        <p:tgtEl>
                                          <p:spTgt spid="59"/>
                                        </p:tgtEl>
                                        <p:attrNameLst>
                                          <p:attrName>ppt_y</p:attrName>
                                        </p:attrNameLst>
                                      </p:cBhvr>
                                      <p:tavLst>
                                        <p:tav tm="0">
                                          <p:val>
                                            <p:strVal val="1+#ppt_h/2"/>
                                          </p:val>
                                        </p:tav>
                                        <p:tav tm="100000">
                                          <p:val>
                                            <p:strVal val="#ppt_y"/>
                                          </p:val>
                                        </p:tav>
                                      </p:tavLst>
                                    </p:anim>
                                  </p:childTnLst>
                                </p:cTn>
                              </p:par>
                            </p:childTnLst>
                          </p:cTn>
                        </p:par>
                        <p:par>
                          <p:cTn id="172" fill="hold">
                            <p:stCondLst>
                              <p:cond delay="7250"/>
                            </p:stCondLst>
                            <p:childTnLst>
                              <p:par>
                                <p:cTn id="173" presetID="2" presetClass="entr" presetSubtype="1" decel="100000" fill="hold" grpId="0" nodeType="afterEffect">
                                  <p:stCondLst>
                                    <p:cond delay="0"/>
                                  </p:stCondLst>
                                  <p:childTnLst>
                                    <p:set>
                                      <p:cBhvr>
                                        <p:cTn id="174" dur="1" fill="hold">
                                          <p:stCondLst>
                                            <p:cond delay="0"/>
                                          </p:stCondLst>
                                        </p:cTn>
                                        <p:tgtEl>
                                          <p:spTgt spid="60"/>
                                        </p:tgtEl>
                                        <p:attrNameLst>
                                          <p:attrName>style.visibility</p:attrName>
                                        </p:attrNameLst>
                                      </p:cBhvr>
                                      <p:to>
                                        <p:strVal val="visible"/>
                                      </p:to>
                                    </p:set>
                                    <p:anim calcmode="lin" valueType="num">
                                      <p:cBhvr additive="base">
                                        <p:cTn id="175" dur="750" fill="hold"/>
                                        <p:tgtEl>
                                          <p:spTgt spid="60"/>
                                        </p:tgtEl>
                                        <p:attrNameLst>
                                          <p:attrName>ppt_x</p:attrName>
                                        </p:attrNameLst>
                                      </p:cBhvr>
                                      <p:tavLst>
                                        <p:tav tm="0">
                                          <p:val>
                                            <p:strVal val="#ppt_x"/>
                                          </p:val>
                                        </p:tav>
                                        <p:tav tm="100000">
                                          <p:val>
                                            <p:strVal val="#ppt_x"/>
                                          </p:val>
                                        </p:tav>
                                      </p:tavLst>
                                    </p:anim>
                                    <p:anim calcmode="lin" valueType="num">
                                      <p:cBhvr additive="base">
                                        <p:cTn id="176" dur="750" fill="hold"/>
                                        <p:tgtEl>
                                          <p:spTgt spid="60"/>
                                        </p:tgtEl>
                                        <p:attrNameLst>
                                          <p:attrName>ppt_y</p:attrName>
                                        </p:attrNameLst>
                                      </p:cBhvr>
                                      <p:tavLst>
                                        <p:tav tm="0">
                                          <p:val>
                                            <p:strVal val="0-#ppt_h/2"/>
                                          </p:val>
                                        </p:tav>
                                        <p:tav tm="100000">
                                          <p:val>
                                            <p:strVal val="#ppt_y"/>
                                          </p:val>
                                        </p:tav>
                                      </p:tavLst>
                                    </p:anim>
                                  </p:childTnLst>
                                </p:cTn>
                              </p:par>
                              <p:par>
                                <p:cTn id="177" presetID="2" presetClass="entr" presetSubtype="1" decel="100000" fill="hold" grpId="0" nodeType="withEffect">
                                  <p:stCondLst>
                                    <p:cond delay="0"/>
                                  </p:stCondLst>
                                  <p:childTnLst>
                                    <p:set>
                                      <p:cBhvr>
                                        <p:cTn id="178" dur="1" fill="hold">
                                          <p:stCondLst>
                                            <p:cond delay="0"/>
                                          </p:stCondLst>
                                        </p:cTn>
                                        <p:tgtEl>
                                          <p:spTgt spid="61"/>
                                        </p:tgtEl>
                                        <p:attrNameLst>
                                          <p:attrName>style.visibility</p:attrName>
                                        </p:attrNameLst>
                                      </p:cBhvr>
                                      <p:to>
                                        <p:strVal val="visible"/>
                                      </p:to>
                                    </p:set>
                                    <p:anim calcmode="lin" valueType="num">
                                      <p:cBhvr additive="base">
                                        <p:cTn id="179" dur="750" fill="hold"/>
                                        <p:tgtEl>
                                          <p:spTgt spid="61"/>
                                        </p:tgtEl>
                                        <p:attrNameLst>
                                          <p:attrName>ppt_x</p:attrName>
                                        </p:attrNameLst>
                                      </p:cBhvr>
                                      <p:tavLst>
                                        <p:tav tm="0">
                                          <p:val>
                                            <p:strVal val="#ppt_x"/>
                                          </p:val>
                                        </p:tav>
                                        <p:tav tm="100000">
                                          <p:val>
                                            <p:strVal val="#ppt_x"/>
                                          </p:val>
                                        </p:tav>
                                      </p:tavLst>
                                    </p:anim>
                                    <p:anim calcmode="lin" valueType="num">
                                      <p:cBhvr additive="base">
                                        <p:cTn id="180" dur="750" fill="hold"/>
                                        <p:tgtEl>
                                          <p:spTgt spid="61"/>
                                        </p:tgtEl>
                                        <p:attrNameLst>
                                          <p:attrName>ppt_y</p:attrName>
                                        </p:attrNameLst>
                                      </p:cBhvr>
                                      <p:tavLst>
                                        <p:tav tm="0">
                                          <p:val>
                                            <p:strVal val="0-#ppt_h/2"/>
                                          </p:val>
                                        </p:tav>
                                        <p:tav tm="100000">
                                          <p:val>
                                            <p:strVal val="#ppt_y"/>
                                          </p:val>
                                        </p:tav>
                                      </p:tavLst>
                                    </p:anim>
                                  </p:childTnLst>
                                </p:cTn>
                              </p:par>
                              <p:par>
                                <p:cTn id="181" presetID="45" presetClass="entr" presetSubtype="0" fill="hold" grpId="1" nodeType="withEffect">
                                  <p:stCondLst>
                                    <p:cond delay="0"/>
                                  </p:stCondLst>
                                  <p:childTnLst>
                                    <p:set>
                                      <p:cBhvr>
                                        <p:cTn id="182" dur="1" fill="hold">
                                          <p:stCondLst>
                                            <p:cond delay="0"/>
                                          </p:stCondLst>
                                        </p:cTn>
                                        <p:tgtEl>
                                          <p:spTgt spid="60"/>
                                        </p:tgtEl>
                                        <p:attrNameLst>
                                          <p:attrName>style.visibility</p:attrName>
                                        </p:attrNameLst>
                                      </p:cBhvr>
                                      <p:to>
                                        <p:strVal val="visible"/>
                                      </p:to>
                                    </p:set>
                                    <p:animEffect transition="in" filter="fade">
                                      <p:cBhvr>
                                        <p:cTn id="183" dur="750"/>
                                        <p:tgtEl>
                                          <p:spTgt spid="60"/>
                                        </p:tgtEl>
                                      </p:cBhvr>
                                    </p:animEffect>
                                    <p:anim calcmode="lin" valueType="num">
                                      <p:cBhvr>
                                        <p:cTn id="184" dur="750" fill="hold"/>
                                        <p:tgtEl>
                                          <p:spTgt spid="60"/>
                                        </p:tgtEl>
                                        <p:attrNameLst>
                                          <p:attrName>ppt_w</p:attrName>
                                        </p:attrNameLst>
                                      </p:cBhvr>
                                      <p:tavLst>
                                        <p:tav tm="0" fmla="#ppt_w*sin(2.5*pi*$)">
                                          <p:val>
                                            <p:fltVal val="0"/>
                                          </p:val>
                                        </p:tav>
                                        <p:tav tm="100000">
                                          <p:val>
                                            <p:fltVal val="1"/>
                                          </p:val>
                                        </p:tav>
                                      </p:tavLst>
                                    </p:anim>
                                    <p:anim calcmode="lin" valueType="num">
                                      <p:cBhvr>
                                        <p:cTn id="185" dur="750" fill="hold"/>
                                        <p:tgtEl>
                                          <p:spTgt spid="60"/>
                                        </p:tgtEl>
                                        <p:attrNameLst>
                                          <p:attrName>ppt_h</p:attrName>
                                        </p:attrNameLst>
                                      </p:cBhvr>
                                      <p:tavLst>
                                        <p:tav tm="0">
                                          <p:val>
                                            <p:strVal val="#ppt_h"/>
                                          </p:val>
                                        </p:tav>
                                        <p:tav tm="100000">
                                          <p:val>
                                            <p:strVal val="#ppt_h"/>
                                          </p:val>
                                        </p:tav>
                                      </p:tavLst>
                                    </p:anim>
                                  </p:childTnLst>
                                </p:cTn>
                              </p:par>
                              <p:par>
                                <p:cTn id="186" presetID="45" presetClass="entr" presetSubtype="0" fill="hold" grpId="1" nodeType="withEffect">
                                  <p:stCondLst>
                                    <p:cond delay="0"/>
                                  </p:stCondLst>
                                  <p:childTnLst>
                                    <p:set>
                                      <p:cBhvr>
                                        <p:cTn id="187" dur="1" fill="hold">
                                          <p:stCondLst>
                                            <p:cond delay="0"/>
                                          </p:stCondLst>
                                        </p:cTn>
                                        <p:tgtEl>
                                          <p:spTgt spid="61"/>
                                        </p:tgtEl>
                                        <p:attrNameLst>
                                          <p:attrName>style.visibility</p:attrName>
                                        </p:attrNameLst>
                                      </p:cBhvr>
                                      <p:to>
                                        <p:strVal val="visible"/>
                                      </p:to>
                                    </p:set>
                                    <p:animEffect transition="in" filter="fade">
                                      <p:cBhvr>
                                        <p:cTn id="188" dur="750"/>
                                        <p:tgtEl>
                                          <p:spTgt spid="61"/>
                                        </p:tgtEl>
                                      </p:cBhvr>
                                    </p:animEffect>
                                    <p:anim calcmode="lin" valueType="num">
                                      <p:cBhvr>
                                        <p:cTn id="189" dur="750" fill="hold"/>
                                        <p:tgtEl>
                                          <p:spTgt spid="61"/>
                                        </p:tgtEl>
                                        <p:attrNameLst>
                                          <p:attrName>ppt_w</p:attrName>
                                        </p:attrNameLst>
                                      </p:cBhvr>
                                      <p:tavLst>
                                        <p:tav tm="0" fmla="#ppt_w*sin(2.5*pi*$)">
                                          <p:val>
                                            <p:fltVal val="0"/>
                                          </p:val>
                                        </p:tav>
                                        <p:tav tm="100000">
                                          <p:val>
                                            <p:fltVal val="1"/>
                                          </p:val>
                                        </p:tav>
                                      </p:tavLst>
                                    </p:anim>
                                    <p:anim calcmode="lin" valueType="num">
                                      <p:cBhvr>
                                        <p:cTn id="190" dur="750" fill="hold"/>
                                        <p:tgtEl>
                                          <p:spTgt spid="61"/>
                                        </p:tgtEl>
                                        <p:attrNameLst>
                                          <p:attrName>ppt_h</p:attrName>
                                        </p:attrNameLst>
                                      </p:cBhvr>
                                      <p:tavLst>
                                        <p:tav tm="0">
                                          <p:val>
                                            <p:strVal val="#ppt_h"/>
                                          </p:val>
                                        </p:tav>
                                        <p:tav tm="100000">
                                          <p:val>
                                            <p:strVal val="#ppt_h"/>
                                          </p:val>
                                        </p:tav>
                                      </p:tavLst>
                                    </p:anim>
                                  </p:childTnLst>
                                </p:cTn>
                              </p:par>
                            </p:childTnLst>
                          </p:cTn>
                        </p:par>
                        <p:par>
                          <p:cTn id="191" fill="hold">
                            <p:stCondLst>
                              <p:cond delay="8000"/>
                            </p:stCondLst>
                            <p:childTnLst>
                              <p:par>
                                <p:cTn id="192" presetID="2" presetClass="entr" presetSubtype="2" decel="100000" fill="hold" grpId="0" nodeType="afterEffect">
                                  <p:stCondLst>
                                    <p:cond delay="0"/>
                                  </p:stCondLst>
                                  <p:iterate type="wd">
                                    <p:tmPct val="10000"/>
                                  </p:iterate>
                                  <p:childTnLst>
                                    <p:set>
                                      <p:cBhvr>
                                        <p:cTn id="193" dur="1" fill="hold">
                                          <p:stCondLst>
                                            <p:cond delay="0"/>
                                          </p:stCondLst>
                                        </p:cTn>
                                        <p:tgtEl>
                                          <p:spTgt spid="62">
                                            <p:txEl>
                                              <p:pRg st="0" end="0"/>
                                            </p:txEl>
                                          </p:spTgt>
                                        </p:tgtEl>
                                        <p:attrNameLst>
                                          <p:attrName>style.visibility</p:attrName>
                                        </p:attrNameLst>
                                      </p:cBhvr>
                                      <p:to>
                                        <p:strVal val="visible"/>
                                      </p:to>
                                    </p:set>
                                    <p:anim calcmode="lin" valueType="num">
                                      <p:cBhvr additive="base">
                                        <p:cTn id="194"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95" dur="500" fill="hold"/>
                                        <p:tgtEl>
                                          <p:spTgt spid="62">
                                            <p:txEl>
                                              <p:pRg st="0" end="0"/>
                                            </p:txEl>
                                          </p:spTgt>
                                        </p:tgtEl>
                                        <p:attrNameLst>
                                          <p:attrName>ppt_y</p:attrName>
                                        </p:attrNameLst>
                                      </p:cBhvr>
                                      <p:tavLst>
                                        <p:tav tm="0">
                                          <p:val>
                                            <p:strVal val="#ppt_y"/>
                                          </p:val>
                                        </p:tav>
                                        <p:tav tm="100000">
                                          <p:val>
                                            <p:strVal val="#ppt_y"/>
                                          </p:val>
                                        </p:tav>
                                      </p:tavLst>
                                    </p:anim>
                                  </p:childTnLst>
                                </p:cTn>
                              </p:par>
                              <p:par>
                                <p:cTn id="196" presetID="2" presetClass="entr" presetSubtype="4" decel="100000" fill="hold" grpId="0" nodeType="withEffect">
                                  <p:stCondLst>
                                    <p:cond delay="0"/>
                                  </p:stCondLst>
                                  <p:childTnLst>
                                    <p:set>
                                      <p:cBhvr>
                                        <p:cTn id="197" dur="1" fill="hold">
                                          <p:stCondLst>
                                            <p:cond delay="0"/>
                                          </p:stCondLst>
                                        </p:cTn>
                                        <p:tgtEl>
                                          <p:spTgt spid="63">
                                            <p:txEl>
                                              <p:pRg st="0" end="0"/>
                                            </p:txEl>
                                          </p:spTgt>
                                        </p:tgtEl>
                                        <p:attrNameLst>
                                          <p:attrName>style.visibility</p:attrName>
                                        </p:attrNameLst>
                                      </p:cBhvr>
                                      <p:to>
                                        <p:strVal val="visible"/>
                                      </p:to>
                                    </p:set>
                                    <p:anim calcmode="lin" valueType="num">
                                      <p:cBhvr additive="base">
                                        <p:cTn id="198"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99"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200" presetID="2" presetClass="entr" presetSubtype="4" decel="100000" fill="hold" grpId="0" nodeType="withEffect">
                                  <p:stCondLst>
                                    <p:cond delay="0"/>
                                  </p:stCondLst>
                                  <p:childTnLst>
                                    <p:set>
                                      <p:cBhvr>
                                        <p:cTn id="201" dur="1" fill="hold">
                                          <p:stCondLst>
                                            <p:cond delay="0"/>
                                          </p:stCondLst>
                                        </p:cTn>
                                        <p:tgtEl>
                                          <p:spTgt spid="64"/>
                                        </p:tgtEl>
                                        <p:attrNameLst>
                                          <p:attrName>style.visibility</p:attrName>
                                        </p:attrNameLst>
                                      </p:cBhvr>
                                      <p:to>
                                        <p:strVal val="visible"/>
                                      </p:to>
                                    </p:set>
                                    <p:anim calcmode="lin" valueType="num">
                                      <p:cBhvr additive="base">
                                        <p:cTn id="202" dur="500" fill="hold"/>
                                        <p:tgtEl>
                                          <p:spTgt spid="64"/>
                                        </p:tgtEl>
                                        <p:attrNameLst>
                                          <p:attrName>ppt_x</p:attrName>
                                        </p:attrNameLst>
                                      </p:cBhvr>
                                      <p:tavLst>
                                        <p:tav tm="0">
                                          <p:val>
                                            <p:strVal val="#ppt_x"/>
                                          </p:val>
                                        </p:tav>
                                        <p:tav tm="100000">
                                          <p:val>
                                            <p:strVal val="#ppt_x"/>
                                          </p:val>
                                        </p:tav>
                                      </p:tavLst>
                                    </p:anim>
                                    <p:anim calcmode="lin" valueType="num">
                                      <p:cBhvr additive="base">
                                        <p:cTn id="203"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p:bldP spid="20" grpId="1"/>
      <p:bldP spid="2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4" decel="10000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1" grpId="1" animBg="1"/>
      <p:bldP spid="41" grpId="0"/>
      <p:bldP spid="41" grpId="1"/>
      <p:bldP spid="4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animBg="1"/>
      <p:bldP spid="45" grpId="0" animBg="1"/>
      <p:bldP spid="45" grpId="1" animBg="1"/>
      <p:bldP spid="46" grpId="0"/>
      <p:bldP spid="46" grpId="1"/>
      <p:bldP spid="4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4"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animBg="1"/>
      <p:bldP spid="50" grpId="0" animBg="1"/>
      <p:bldP spid="50" grpId="1" animBg="1"/>
      <p:bldP spid="51" grpId="0"/>
      <p:bldP spid="51" grpId="1"/>
      <p:bldP spid="5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1+#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ppt_x"/>
                          </p:val>
                        </p:tav>
                        <p:tav tm="100000">
                          <p:val>
                            <p:strVal val="#ppt_x"/>
                          </p:val>
                        </p:tav>
                      </p:tavLst>
                    </p:anim>
                    <p:anim calcmode="lin" valueType="num">
                      <p:cBhvr additive="base">
                        <p:cTn dur="500" fill="hold"/>
                        <p:tgtEl>
                          <p:spTgt spid="53"/>
                        </p:tgtEl>
                        <p:attrNameLst>
                          <p:attrName>ppt_y</p:attrName>
                        </p:attrNameLst>
                      </p:cBhvr>
                      <p:tavLst>
                        <p:tav tm="0">
                          <p:val>
                            <p:strVal val="1+#ppt_h/2"/>
                          </p:val>
                        </p:tav>
                        <p:tav tm="100000">
                          <p:val>
                            <p:strVal val="#ppt_y"/>
                          </p:val>
                        </p:tav>
                      </p:tavLst>
                    </p:anim>
                  </p:childTnLst>
                </p:cTn>
              </p:par>
            </p:tnLst>
          </p:tmpl>
        </p:tmplLst>
      </p:bldP>
      <p:bldP spid="54" grpId="0" animBg="1"/>
      <p:bldP spid="55" grpId="0" animBg="1"/>
      <p:bldP spid="55" grpId="1" animBg="1"/>
      <p:bldP spid="56" grpId="0"/>
      <p:bldP spid="56" grpId="1"/>
      <p:bldP spid="5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4"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ppt_x"/>
                          </p:val>
                        </p:tav>
                        <p:tav tm="100000">
                          <p:val>
                            <p:strVal val="#ppt_x"/>
                          </p:val>
                        </p:tav>
                      </p:tavLst>
                    </p:anim>
                    <p:anim calcmode="lin" valueType="num">
                      <p:cBhvr additive="base">
                        <p:cTn dur="500" fill="hold"/>
                        <p:tgtEl>
                          <p:spTgt spid="58"/>
                        </p:tgtEl>
                        <p:attrNameLst>
                          <p:attrName>ppt_y</p:attrName>
                        </p:attrNameLst>
                      </p:cBhvr>
                      <p:tavLst>
                        <p:tav tm="0">
                          <p:val>
                            <p:strVal val="1+#ppt_h/2"/>
                          </p:val>
                        </p:tav>
                        <p:tav tm="100000">
                          <p:val>
                            <p:strVal val="#ppt_y"/>
                          </p:val>
                        </p:tav>
                      </p:tavLst>
                    </p:anim>
                  </p:childTnLst>
                </p:cTn>
              </p:par>
            </p:tnLst>
          </p:tmpl>
        </p:tmplLst>
      </p:bldP>
      <p:bldP spid="59" grpId="0" animBg="1"/>
      <p:bldP spid="60" grpId="0" animBg="1"/>
      <p:bldP spid="60" grpId="1" animBg="1"/>
      <p:bldP spid="61" grpId="0"/>
      <p:bldP spid="61" grpId="1"/>
      <p:bldP spid="6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4" decel="10000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1+#ppt_h/2"/>
                          </p:val>
                        </p:tav>
                        <p:tav tm="100000">
                          <p:val>
                            <p:strVal val="#ppt_y"/>
                          </p:val>
                        </p:tav>
                      </p:tavLst>
                    </p:anim>
                  </p:childTnLst>
                </p:cTn>
              </p:par>
            </p:tnLst>
          </p:tmpl>
        </p:tmplLst>
      </p:bldP>
      <p:bldP spid="64"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Graph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8" name="グラフ プレースホルダー 7"/>
          <p:cNvSpPr>
            <a:spLocks noGrp="1"/>
          </p:cNvSpPr>
          <p:nvPr>
            <p:ph type="chart" sz="quarter" idx="13" hasCustomPrompt="1"/>
          </p:nvPr>
        </p:nvSpPr>
        <p:spPr>
          <a:xfrm>
            <a:off x="526898" y="1460781"/>
            <a:ext cx="4657071" cy="4655609"/>
          </a:xfrm>
        </p:spPr>
        <p:txBody>
          <a:bodyPr/>
          <a:lstStyle>
            <a:lvl1pPr>
              <a:defRPr/>
            </a:lvl1pPr>
          </a:lstStyle>
          <a:p>
            <a:r>
              <a:rPr kumimoji="1" lang="en-US" altLang="ja-JP" dirty="0" smtClean="0"/>
              <a:t>Add Graph</a:t>
            </a:r>
            <a:endParaRPr kumimoji="1" lang="ja-JP" altLang="en-US" dirty="0"/>
          </a:p>
        </p:txBody>
      </p:sp>
      <p:sp>
        <p:nvSpPr>
          <p:cNvPr id="37" name="テキスト プレースホルダー 6"/>
          <p:cNvSpPr>
            <a:spLocks noGrp="1"/>
          </p:cNvSpPr>
          <p:nvPr>
            <p:ph type="body" sz="quarter" idx="14" hasCustomPrompt="1"/>
          </p:nvPr>
        </p:nvSpPr>
        <p:spPr>
          <a:xfrm>
            <a:off x="5375858" y="1829063"/>
            <a:ext cx="6287178"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38" name="テキスト プレースホルダー 6"/>
          <p:cNvSpPr>
            <a:spLocks noGrp="1"/>
          </p:cNvSpPr>
          <p:nvPr>
            <p:ph type="body" sz="quarter" idx="15" hasCustomPrompt="1"/>
          </p:nvPr>
        </p:nvSpPr>
        <p:spPr>
          <a:xfrm>
            <a:off x="5375858" y="2347100"/>
            <a:ext cx="6287178" cy="1344149"/>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40" name="テキスト プレースホルダー 6"/>
          <p:cNvSpPr>
            <a:spLocks noGrp="1"/>
          </p:cNvSpPr>
          <p:nvPr>
            <p:ph type="body" sz="quarter" idx="16" hasCustomPrompt="1"/>
          </p:nvPr>
        </p:nvSpPr>
        <p:spPr>
          <a:xfrm>
            <a:off x="5377924" y="3871072"/>
            <a:ext cx="6287178"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41" name="テキスト プレースホルダー 6"/>
          <p:cNvSpPr>
            <a:spLocks noGrp="1"/>
          </p:cNvSpPr>
          <p:nvPr>
            <p:ph type="body" sz="quarter" idx="17" hasCustomPrompt="1"/>
          </p:nvPr>
        </p:nvSpPr>
        <p:spPr>
          <a:xfrm>
            <a:off x="5377924" y="4389109"/>
            <a:ext cx="6287178" cy="1344149"/>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2783173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childTnLst>
                                </p:cTn>
                              </p:par>
                            </p:childTnLst>
                          </p:cTn>
                        </p:par>
                        <p:par>
                          <p:cTn id="12" fill="hold">
                            <p:stCondLst>
                              <p:cond delay="1750"/>
                            </p:stCondLst>
                            <p:childTnLst>
                              <p:par>
                                <p:cTn id="13" presetID="10" presetClass="entr" presetSubtype="0" fill="hold" grpId="0" nodeType="afterEffect">
                                  <p:stCondLst>
                                    <p:cond delay="250"/>
                                  </p:stCondLst>
                                  <p:childTnLst>
                                    <p:set>
                                      <p:cBhvr>
                                        <p:cTn id="14" dur="1" fill="hold">
                                          <p:stCondLst>
                                            <p:cond delay="0"/>
                                          </p:stCondLst>
                                        </p:cTn>
                                        <p:tgtEl>
                                          <p:spTgt spid="37">
                                            <p:txEl>
                                              <p:pRg st="0" end="0"/>
                                            </p:txEl>
                                          </p:spTgt>
                                        </p:tgtEl>
                                        <p:attrNameLst>
                                          <p:attrName>style.visibility</p:attrName>
                                        </p:attrNameLst>
                                      </p:cBhvr>
                                      <p:to>
                                        <p:strVal val="visible"/>
                                      </p:to>
                                    </p:set>
                                    <p:animEffect transition="in" filter="fade">
                                      <p:cBhvr>
                                        <p:cTn id="15" dur="500"/>
                                        <p:tgtEl>
                                          <p:spTgt spid="37">
                                            <p:txEl>
                                              <p:pRg st="0" end="0"/>
                                            </p:txEl>
                                          </p:spTgt>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fade">
                                      <p:cBhvr>
                                        <p:cTn id="19" dur="500"/>
                                        <p:tgtEl>
                                          <p:spTgt spid="38">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8">
                                            <p:txEl>
                                              <p:pRg st="1" end="1"/>
                                            </p:txEl>
                                          </p:spTgt>
                                        </p:tgtEl>
                                        <p:attrNameLst>
                                          <p:attrName>style.visibility</p:attrName>
                                        </p:attrNameLst>
                                      </p:cBhvr>
                                      <p:to>
                                        <p:strVal val="visible"/>
                                      </p:to>
                                    </p:set>
                                    <p:animEffect transition="in" filter="fade">
                                      <p:cBhvr>
                                        <p:cTn id="22" dur="500"/>
                                        <p:tgtEl>
                                          <p:spTgt spid="38">
                                            <p:txEl>
                                              <p:pRg st="1" end="1"/>
                                            </p:txEl>
                                          </p:spTgt>
                                        </p:tgtEl>
                                      </p:cBhvr>
                                    </p:animEffect>
                                  </p:childTnLst>
                                </p:cTn>
                              </p:par>
                            </p:childTnLst>
                          </p:cTn>
                        </p:par>
                        <p:par>
                          <p:cTn id="23" fill="hold">
                            <p:stCondLst>
                              <p:cond delay="3000"/>
                            </p:stCondLst>
                            <p:childTnLst>
                              <p:par>
                                <p:cTn id="24" presetID="10" presetClass="entr" presetSubtype="0" fill="hold" grpId="0" nodeType="afterEffect">
                                  <p:stCondLst>
                                    <p:cond delay="250"/>
                                  </p:stCondLst>
                                  <p:childTnLst>
                                    <p:set>
                                      <p:cBhvr>
                                        <p:cTn id="25" dur="1" fill="hold">
                                          <p:stCondLst>
                                            <p:cond delay="0"/>
                                          </p:stCondLst>
                                        </p:cTn>
                                        <p:tgtEl>
                                          <p:spTgt spid="40">
                                            <p:txEl>
                                              <p:pRg st="0" end="0"/>
                                            </p:txEl>
                                          </p:spTgt>
                                        </p:tgtEl>
                                        <p:attrNameLst>
                                          <p:attrName>style.visibility</p:attrName>
                                        </p:attrNameLst>
                                      </p:cBhvr>
                                      <p:to>
                                        <p:strVal val="visible"/>
                                      </p:to>
                                    </p:set>
                                    <p:animEffect transition="in" filter="fade">
                                      <p:cBhvr>
                                        <p:cTn id="26" dur="500"/>
                                        <p:tgtEl>
                                          <p:spTgt spid="40">
                                            <p:txEl>
                                              <p:pRg st="0" end="0"/>
                                            </p:txEl>
                                          </p:spTgt>
                                        </p:tgtEl>
                                      </p:cBhvr>
                                    </p:animEffect>
                                  </p:childTnLst>
                                </p:cTn>
                              </p:par>
                            </p:childTnLst>
                          </p:cTn>
                        </p:par>
                        <p:par>
                          <p:cTn id="27" fill="hold">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41">
                                            <p:txEl>
                                              <p:pRg st="0" end="0"/>
                                            </p:txEl>
                                          </p:spTgt>
                                        </p:tgtEl>
                                        <p:attrNameLst>
                                          <p:attrName>style.visibility</p:attrName>
                                        </p:attrNameLst>
                                      </p:cBhvr>
                                      <p:to>
                                        <p:strVal val="visible"/>
                                      </p:to>
                                    </p:set>
                                    <p:animEffect transition="in" filter="fade">
                                      <p:cBhvr>
                                        <p:cTn id="30" dur="500"/>
                                        <p:tgtEl>
                                          <p:spTgt spid="41">
                                            <p:txEl>
                                              <p:pRg st="0" end="0"/>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1">
                                            <p:txEl>
                                              <p:pRg st="1" end="1"/>
                                            </p:txEl>
                                          </p:spTgt>
                                        </p:tgtEl>
                                        <p:attrNameLst>
                                          <p:attrName>style.visibility</p:attrName>
                                        </p:attrNameLst>
                                      </p:cBhvr>
                                      <p:to>
                                        <p:strVal val="visible"/>
                                      </p:to>
                                    </p:set>
                                    <p:animEffect transition="in" filter="fade">
                                      <p:cBhvr>
                                        <p:cTn id="33" dur="500"/>
                                        <p:tgtEl>
                                          <p:spTgt spid="4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8" grpId="0"/>
      <p:bldP spid="37" grpId="0" build="p">
        <p:tmplLst>
          <p:tmpl lvl="1">
            <p:tnLst>
              <p:par>
                <p:cTn presetID="10" presetClass="entr" presetSubtype="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8" grpId="0" build="allAtOnce">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40" grpId="0" build="p">
        <p:tmplLst>
          <p:tmpl lvl="1">
            <p:tnLst>
              <p:par>
                <p:cTn presetID="10" presetClass="entr" presetSubtype="0" fill="hold" nodeType="afterEffect">
                  <p:stCondLst>
                    <p:cond delay="250"/>
                  </p:stCondLst>
                  <p:childTnLst>
                    <p:set>
                      <p:cBhvr>
                        <p:cTn dur="1" fill="hold">
                          <p:stCondLst>
                            <p:cond delay="0"/>
                          </p:stCondLst>
                        </p:cTn>
                        <p:tgtEl>
                          <p:spTgt spid="40"/>
                        </p:tgtEl>
                        <p:attrNameLst>
                          <p:attrName>style.visibility</p:attrName>
                        </p:attrNameLst>
                      </p:cBhvr>
                      <p:to>
                        <p:strVal val="visible"/>
                      </p:to>
                    </p:set>
                    <p:animEffect transition="in" filter="fade">
                      <p:cBhvr>
                        <p:cTn dur="500"/>
                        <p:tgtEl>
                          <p:spTgt spid="40"/>
                        </p:tgtEl>
                      </p:cBhvr>
                    </p:animEffect>
                  </p:childTnLst>
                </p:cTn>
              </p:par>
            </p:tnLst>
          </p:tmpl>
        </p:tmplLst>
      </p:bldP>
      <p:bldP spid="41" grpId="0" build="allAtOnce">
        <p:tmplLst>
          <p:tmpl lvl="1">
            <p:tnLst>
              <p:par>
                <p:cTn presetID="10"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Graph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8" name="グラフ プレースホルダー 7"/>
          <p:cNvSpPr>
            <a:spLocks noGrp="1"/>
          </p:cNvSpPr>
          <p:nvPr>
            <p:ph type="chart" sz="quarter" idx="13" hasCustomPrompt="1"/>
          </p:nvPr>
        </p:nvSpPr>
        <p:spPr>
          <a:xfrm>
            <a:off x="526899" y="1508790"/>
            <a:ext cx="11090194" cy="3456383"/>
          </a:xfrm>
        </p:spPr>
        <p:txBody>
          <a:bodyPr/>
          <a:lstStyle>
            <a:lvl1pPr>
              <a:defRPr/>
            </a:lvl1pPr>
          </a:lstStyle>
          <a:p>
            <a:r>
              <a:rPr kumimoji="1" lang="en-US" altLang="ja-JP" dirty="0" smtClean="0"/>
              <a:t>Add Graph</a:t>
            </a:r>
            <a:endParaRPr kumimoji="1" lang="ja-JP" altLang="en-US" dirty="0"/>
          </a:p>
        </p:txBody>
      </p:sp>
      <p:sp>
        <p:nvSpPr>
          <p:cNvPr id="11" name="テキスト プレースホルダー 6"/>
          <p:cNvSpPr>
            <a:spLocks noGrp="1"/>
          </p:cNvSpPr>
          <p:nvPr>
            <p:ph type="body" sz="quarter" idx="14" hasCustomPrompt="1"/>
          </p:nvPr>
        </p:nvSpPr>
        <p:spPr>
          <a:xfrm>
            <a:off x="526899" y="5061181"/>
            <a:ext cx="11090194"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12" name="テキスト プレースホルダー 6"/>
          <p:cNvSpPr>
            <a:spLocks noGrp="1"/>
          </p:cNvSpPr>
          <p:nvPr>
            <p:ph type="body" sz="quarter" idx="15" hasCustomPrompt="1"/>
          </p:nvPr>
        </p:nvSpPr>
        <p:spPr>
          <a:xfrm>
            <a:off x="526899" y="5541237"/>
            <a:ext cx="11090194" cy="768085"/>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872535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22" presetClass="entr" presetSubtype="4"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down)">
                                      <p:cBhvr>
                                        <p:cTn id="11" dur="1000"/>
                                        <p:tgtEl>
                                          <p:spTgt spid="8">
                                            <p:txEl>
                                              <p:pRg st="0" end="0"/>
                                            </p:txEl>
                                          </p:spTgt>
                                        </p:tgtEl>
                                      </p:cBhvr>
                                    </p:animEffect>
                                  </p:childTnLst>
                                </p:cTn>
                              </p:par>
                            </p:childTnLst>
                          </p:cTn>
                        </p:par>
                        <p:par>
                          <p:cTn id="12" fill="hold">
                            <p:stCondLst>
                              <p:cond delay="1750"/>
                            </p:stCondLst>
                            <p:childTnLst>
                              <p:par>
                                <p:cTn id="13" presetID="10" presetClass="entr" presetSubtype="0" fill="hold" grpId="0" nodeType="afterEffect">
                                  <p:stCondLst>
                                    <p:cond delay="250"/>
                                  </p:stCondLst>
                                  <p:childTnLst>
                                    <p:set>
                                      <p:cBhvr>
                                        <p:cTn id="14" dur="1" fill="hold">
                                          <p:stCondLst>
                                            <p:cond delay="0"/>
                                          </p:stCondLst>
                                        </p:cTn>
                                        <p:tgtEl>
                                          <p:spTgt spid="11">
                                            <p:txEl>
                                              <p:pRg st="0" end="0"/>
                                            </p:txEl>
                                          </p:spTgt>
                                        </p:tgtEl>
                                        <p:attrNameLst>
                                          <p:attrName>style.visibility</p:attrName>
                                        </p:attrNameLst>
                                      </p:cBhvr>
                                      <p:to>
                                        <p:strVal val="visible"/>
                                      </p:to>
                                    </p:set>
                                    <p:animEffect transition="in" filter="fade">
                                      <p:cBhvr>
                                        <p:cTn id="15" dur="500"/>
                                        <p:tgtEl>
                                          <p:spTgt spid="11">
                                            <p:txEl>
                                              <p:pRg st="0" end="0"/>
                                            </p:txEl>
                                          </p:spTgt>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fade">
                                      <p:cBhvr>
                                        <p:cTn id="19"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8" grpId="0" build="p"/>
      <p:bldP spid="11" grpId="0" build="p">
        <p:tmplLst>
          <p:tmpl lvl="1">
            <p:tnLst>
              <p:par>
                <p:cTn presetID="10" presetClass="entr" presetSubtype="0"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childTnLst>
                </p:cTn>
              </p:par>
            </p:tnLst>
          </p:tmpl>
        </p:tmplLst>
      </p:bldP>
      <p:bldP spid="12" grpId="0" build="allAtOnce"/>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Graph 3">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sp>
        <p:nvSpPr>
          <p:cNvPr id="8" name="グラフ プレースホルダー 7"/>
          <p:cNvSpPr>
            <a:spLocks noGrp="1"/>
          </p:cNvSpPr>
          <p:nvPr>
            <p:ph type="chart" sz="quarter" idx="13" hasCustomPrompt="1"/>
          </p:nvPr>
        </p:nvSpPr>
        <p:spPr>
          <a:xfrm>
            <a:off x="526899" y="1460781"/>
            <a:ext cx="6289244" cy="4655609"/>
          </a:xfrm>
        </p:spPr>
        <p:txBody>
          <a:bodyPr/>
          <a:lstStyle>
            <a:lvl1pPr>
              <a:defRPr/>
            </a:lvl1pPr>
          </a:lstStyle>
          <a:p>
            <a:r>
              <a:rPr kumimoji="1" lang="en-US" altLang="ja-JP" dirty="0" smtClean="0"/>
              <a:t>Add Graph</a:t>
            </a:r>
            <a:endParaRPr kumimoji="1" lang="ja-JP" altLang="en-US" dirty="0"/>
          </a:p>
        </p:txBody>
      </p:sp>
      <p:sp>
        <p:nvSpPr>
          <p:cNvPr id="37" name="テキスト プレースホルダー 6"/>
          <p:cNvSpPr>
            <a:spLocks noGrp="1"/>
          </p:cNvSpPr>
          <p:nvPr>
            <p:ph type="body" sz="quarter" idx="14" hasCustomPrompt="1"/>
          </p:nvPr>
        </p:nvSpPr>
        <p:spPr>
          <a:xfrm>
            <a:off x="6912162" y="1988842"/>
            <a:ext cx="4750874" cy="1392155"/>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38" name="テキスト プレースホルダー 6"/>
          <p:cNvSpPr>
            <a:spLocks noGrp="1"/>
          </p:cNvSpPr>
          <p:nvPr>
            <p:ph type="body" sz="quarter" idx="15" hasCustomPrompt="1"/>
          </p:nvPr>
        </p:nvSpPr>
        <p:spPr>
          <a:xfrm>
            <a:off x="6912162" y="3322967"/>
            <a:ext cx="4750874" cy="2266275"/>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1280730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37">
                                            <p:txEl>
                                              <p:pRg st="0" end="0"/>
                                            </p:txEl>
                                          </p:spTgt>
                                        </p:tgtEl>
                                        <p:attrNameLst>
                                          <p:attrName>style.visibility</p:attrName>
                                        </p:attrNameLst>
                                      </p:cBhvr>
                                      <p:to>
                                        <p:strVal val="visible"/>
                                      </p:to>
                                    </p:set>
                                    <p:animEffect transition="in" filter="fade">
                                      <p:cBhvr>
                                        <p:cTn id="15" dur="500"/>
                                        <p:tgtEl>
                                          <p:spTgt spid="37">
                                            <p:txEl>
                                              <p:pRg st="0" end="0"/>
                                            </p:txEl>
                                          </p:spTgt>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fade">
                                      <p:cBhvr>
                                        <p:cTn id="19" dur="500"/>
                                        <p:tgtEl>
                                          <p:spTgt spid="38">
                                            <p:txEl>
                                              <p:pRg st="0" end="0"/>
                                            </p:txEl>
                                          </p:spTgt>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38">
                                            <p:txEl>
                                              <p:pRg st="1" end="1"/>
                                            </p:txEl>
                                          </p:spTgt>
                                        </p:tgtEl>
                                        <p:attrNameLst>
                                          <p:attrName>style.visibility</p:attrName>
                                        </p:attrNameLst>
                                      </p:cBhvr>
                                      <p:to>
                                        <p:strVal val="visible"/>
                                      </p:to>
                                    </p:set>
                                    <p:animEffect transition="in" filter="fade">
                                      <p:cBhvr>
                                        <p:cTn id="23" dur="500"/>
                                        <p:tgtEl>
                                          <p:spTgt spid="3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8" grpId="0"/>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8" grpId="0" build="allAtOnce">
        <p:tmplLst>
          <p:tmpl lvl="1">
            <p:tnLst>
              <p:par>
                <p:cTn presetID="10"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Worldmap">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lvl1pPr>
              <a:defRPr baseline="0"/>
            </a:lvl1pPr>
          </a:lstStyle>
          <a:p>
            <a:r>
              <a:rPr kumimoji="1" lang="en-US" altLang="ja-JP" dirty="0" smtClean="0"/>
              <a:t>SLIDE TITLE GOES HERE</a:t>
            </a:r>
            <a:endParaRPr kumimoji="1" lang="ja-JP" altLang="en-US" dirty="0"/>
          </a:p>
        </p:txBody>
      </p:sp>
      <p:sp>
        <p:nvSpPr>
          <p:cNvPr id="3" name="フッター プレースホルダー 2"/>
          <p:cNvSpPr>
            <a:spLocks noGrp="1"/>
          </p:cNvSpPr>
          <p:nvPr>
            <p:ph type="ftr" sz="quarter" idx="10"/>
          </p:nvPr>
        </p:nvSpPr>
        <p:spPr>
          <a:noFill/>
        </p:spPr>
        <p:txBody>
          <a:bodyPr/>
          <a:lstStyle/>
          <a:p>
            <a:pPr algn="r"/>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a:noFill/>
        </p:spPr>
        <p:txBody>
          <a:bodyPr/>
          <a:lstStyle/>
          <a:p>
            <a:fld id="{27CB87ED-CE54-4A81-84E3-F65697A29D35}" type="slidenum">
              <a:rPr lang="ja-JP" altLang="en-US" smtClean="0"/>
              <a:pPr/>
              <a:t>‹N°›</a:t>
            </a:fld>
            <a:endParaRPr lang="ja-JP" altLang="en-US" dirty="0"/>
          </a:p>
        </p:txBody>
      </p:sp>
      <p:sp>
        <p:nvSpPr>
          <p:cNvPr id="6" name="テキスト プレースホルダー 5"/>
          <p:cNvSpPr>
            <a:spLocks noGrp="1"/>
          </p:cNvSpPr>
          <p:nvPr>
            <p:ph type="body" sz="quarter" idx="12" hasCustomPrompt="1"/>
          </p:nvPr>
        </p:nvSpPr>
        <p:spPr>
          <a:xfrm>
            <a:off x="526897" y="788708"/>
            <a:ext cx="10849982" cy="383894"/>
          </a:xfrm>
        </p:spPr>
        <p:txBody>
          <a:bodyPr/>
          <a:lstStyle>
            <a:lvl1pPr>
              <a:spcBef>
                <a:spcPts val="0"/>
              </a:spcBef>
              <a:defRPr baseline="0">
                <a:solidFill>
                  <a:schemeClr val="tx1">
                    <a:alpha val="80000"/>
                  </a:schemeClr>
                </a:solidFill>
              </a:defRPr>
            </a:lvl1pPr>
          </a:lstStyle>
          <a:p>
            <a:pPr lvl="0"/>
            <a:r>
              <a:rPr kumimoji="1" lang="en-US" altLang="ja-JP" dirty="0" smtClean="0"/>
              <a:t>Slide Description Goes Here</a:t>
            </a:r>
            <a:endParaRPr kumimoji="1" lang="ja-JP" altLang="en-US" dirty="0" smtClean="0"/>
          </a:p>
        </p:txBody>
      </p:sp>
      <p:pic>
        <p:nvPicPr>
          <p:cNvPr id="5" name="図 4"/>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361531" y="1574797"/>
            <a:ext cx="7990915" cy="4494499"/>
          </a:xfrm>
          <a:prstGeom prst="rect">
            <a:avLst/>
          </a:prstGeom>
        </p:spPr>
      </p:pic>
      <p:sp>
        <p:nvSpPr>
          <p:cNvPr id="7" name="涙形 6"/>
          <p:cNvSpPr/>
          <p:nvPr userDrawn="1"/>
        </p:nvSpPr>
        <p:spPr>
          <a:xfrm rot="8100000">
            <a:off x="1264760" y="2818042"/>
            <a:ext cx="247079" cy="247057"/>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テキスト プレースホルダー 6"/>
          <p:cNvSpPr>
            <a:spLocks noGrp="1"/>
          </p:cNvSpPr>
          <p:nvPr>
            <p:ph type="body" sz="quarter" idx="14" hasCustomPrompt="1"/>
          </p:nvPr>
        </p:nvSpPr>
        <p:spPr>
          <a:xfrm>
            <a:off x="430879" y="1844826"/>
            <a:ext cx="1918313" cy="944345"/>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TEXT</a:t>
            </a:r>
            <a:endParaRPr kumimoji="1" lang="ja-JP" altLang="en-US" dirty="0" smtClean="0"/>
          </a:p>
        </p:txBody>
      </p:sp>
      <p:sp>
        <p:nvSpPr>
          <p:cNvPr id="14" name="涙形 13"/>
          <p:cNvSpPr/>
          <p:nvPr userDrawn="1"/>
        </p:nvSpPr>
        <p:spPr>
          <a:xfrm rot="8100000">
            <a:off x="2190949" y="4488282"/>
            <a:ext cx="247079" cy="247057"/>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5" name="テキスト プレースホルダー 6"/>
          <p:cNvSpPr>
            <a:spLocks noGrp="1"/>
          </p:cNvSpPr>
          <p:nvPr>
            <p:ph type="body" sz="quarter" idx="15" hasCustomPrompt="1"/>
          </p:nvPr>
        </p:nvSpPr>
        <p:spPr>
          <a:xfrm>
            <a:off x="1357066" y="3515066"/>
            <a:ext cx="1918313" cy="944345"/>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TEXT</a:t>
            </a:r>
            <a:endParaRPr kumimoji="1" lang="ja-JP" altLang="en-US" dirty="0" smtClean="0"/>
          </a:p>
        </p:txBody>
      </p:sp>
      <p:sp>
        <p:nvSpPr>
          <p:cNvPr id="16" name="涙形 15"/>
          <p:cNvSpPr/>
          <p:nvPr userDrawn="1"/>
        </p:nvSpPr>
        <p:spPr>
          <a:xfrm rot="8100000">
            <a:off x="4233449" y="4081073"/>
            <a:ext cx="247079" cy="247057"/>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7" name="テキスト プレースホルダー 6"/>
          <p:cNvSpPr>
            <a:spLocks noGrp="1"/>
          </p:cNvSpPr>
          <p:nvPr>
            <p:ph type="body" sz="quarter" idx="16" hasCustomPrompt="1"/>
          </p:nvPr>
        </p:nvSpPr>
        <p:spPr>
          <a:xfrm>
            <a:off x="3399568" y="3107857"/>
            <a:ext cx="1918313" cy="944345"/>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TEXT</a:t>
            </a:r>
            <a:endParaRPr kumimoji="1" lang="ja-JP" altLang="en-US" dirty="0" smtClean="0"/>
          </a:p>
        </p:txBody>
      </p:sp>
      <p:sp>
        <p:nvSpPr>
          <p:cNvPr id="18" name="涙形 17"/>
          <p:cNvSpPr/>
          <p:nvPr userDrawn="1"/>
        </p:nvSpPr>
        <p:spPr>
          <a:xfrm rot="8100000">
            <a:off x="3985636" y="2489452"/>
            <a:ext cx="247079" cy="247057"/>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9" name="テキスト プレースホルダー 6"/>
          <p:cNvSpPr>
            <a:spLocks noGrp="1"/>
          </p:cNvSpPr>
          <p:nvPr>
            <p:ph type="body" sz="quarter" idx="17" hasCustomPrompt="1"/>
          </p:nvPr>
        </p:nvSpPr>
        <p:spPr>
          <a:xfrm>
            <a:off x="3151756" y="1516234"/>
            <a:ext cx="1918313" cy="944345"/>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TEXT</a:t>
            </a:r>
            <a:endParaRPr kumimoji="1" lang="ja-JP" altLang="en-US" dirty="0" smtClean="0"/>
          </a:p>
        </p:txBody>
      </p:sp>
      <p:sp>
        <p:nvSpPr>
          <p:cNvPr id="20" name="涙形 19"/>
          <p:cNvSpPr/>
          <p:nvPr userDrawn="1"/>
        </p:nvSpPr>
        <p:spPr>
          <a:xfrm rot="8100000">
            <a:off x="6195181" y="2765748"/>
            <a:ext cx="247079" cy="247057"/>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1" name="テキスト プレースホルダー 6"/>
          <p:cNvSpPr>
            <a:spLocks noGrp="1"/>
          </p:cNvSpPr>
          <p:nvPr>
            <p:ph type="body" sz="quarter" idx="18" hasCustomPrompt="1"/>
          </p:nvPr>
        </p:nvSpPr>
        <p:spPr>
          <a:xfrm>
            <a:off x="5361299" y="1792530"/>
            <a:ext cx="1918313" cy="944345"/>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TEXT</a:t>
            </a:r>
            <a:endParaRPr kumimoji="1" lang="ja-JP" altLang="en-US" dirty="0" smtClean="0"/>
          </a:p>
        </p:txBody>
      </p:sp>
      <p:sp>
        <p:nvSpPr>
          <p:cNvPr id="22" name="涙形 21"/>
          <p:cNvSpPr/>
          <p:nvPr userDrawn="1"/>
        </p:nvSpPr>
        <p:spPr>
          <a:xfrm rot="8100000">
            <a:off x="7027152" y="4662978"/>
            <a:ext cx="247079" cy="247057"/>
          </a:xfrm>
          <a:prstGeom prst="teardrop">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テキスト プレースホルダー 6"/>
          <p:cNvSpPr>
            <a:spLocks noGrp="1"/>
          </p:cNvSpPr>
          <p:nvPr>
            <p:ph type="body" sz="quarter" idx="19" hasCustomPrompt="1"/>
          </p:nvPr>
        </p:nvSpPr>
        <p:spPr>
          <a:xfrm>
            <a:off x="6193270" y="3689760"/>
            <a:ext cx="1918313" cy="944345"/>
          </a:xfrm>
        </p:spPr>
        <p:txBody>
          <a:bodyPr anchor="b">
            <a:normAutofit/>
          </a:bodyPr>
          <a:lstStyle>
            <a:lvl1pPr algn="ctr">
              <a:spcBef>
                <a:spcPts val="0"/>
              </a:spcBef>
              <a:defRPr sz="2700" baseline="0">
                <a:solidFill>
                  <a:schemeClr val="accent1"/>
                </a:solidFill>
              </a:defRPr>
            </a:lvl1pPr>
          </a:lstStyle>
          <a:p>
            <a:pPr lvl="0"/>
            <a:r>
              <a:rPr kumimoji="1" lang="en-US" altLang="ja-JP" dirty="0" smtClean="0"/>
              <a:t>TEXT</a:t>
            </a:r>
            <a:endParaRPr kumimoji="1" lang="ja-JP" altLang="en-US" dirty="0" smtClean="0"/>
          </a:p>
        </p:txBody>
      </p:sp>
      <p:sp>
        <p:nvSpPr>
          <p:cNvPr id="24" name="テキスト プレースホルダー 6"/>
          <p:cNvSpPr>
            <a:spLocks noGrp="1"/>
          </p:cNvSpPr>
          <p:nvPr>
            <p:ph type="body" sz="quarter" idx="20" hasCustomPrompt="1"/>
          </p:nvPr>
        </p:nvSpPr>
        <p:spPr>
          <a:xfrm>
            <a:off x="8352446" y="1844824"/>
            <a:ext cx="3456684" cy="1384776"/>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5" name="テキスト プレースホルダー 6"/>
          <p:cNvSpPr>
            <a:spLocks noGrp="1"/>
          </p:cNvSpPr>
          <p:nvPr>
            <p:ph type="body" sz="quarter" idx="21" hasCustomPrompt="1"/>
          </p:nvPr>
        </p:nvSpPr>
        <p:spPr>
          <a:xfrm>
            <a:off x="8352446" y="3171571"/>
            <a:ext cx="3456684" cy="2369664"/>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1557703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par>
                          <p:cTn id="8" fill="hold">
                            <p:stCondLst>
                              <p:cond delay="750"/>
                            </p:stCondLst>
                            <p:childTnLst>
                              <p:par>
                                <p:cTn id="9" presetID="10" presetClass="entr" presetSubtype="0" fill="hold" nodeType="after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2" presetClass="entr" presetSubtype="1" decel="98000" fill="hold" grpId="0" nodeType="afterEffect">
                                  <p:stCondLst>
                                    <p:cond delay="2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400"/>
                                  </p:stCondLst>
                                  <p:childTnLst>
                                    <p:set>
                                      <p:cBhvr>
                                        <p:cTn id="18" dur="1" fill="hold">
                                          <p:stCondLst>
                                            <p:cond delay="0"/>
                                          </p:stCondLst>
                                        </p:cTn>
                                        <p:tgtEl>
                                          <p:spTgt spid="13">
                                            <p:txEl>
                                              <p:pRg st="0" end="0"/>
                                            </p:txEl>
                                          </p:spTgt>
                                        </p:tgtEl>
                                        <p:attrNameLst>
                                          <p:attrName>style.visibility</p:attrName>
                                        </p:attrNameLst>
                                      </p:cBhvr>
                                      <p:to>
                                        <p:strVal val="visible"/>
                                      </p:to>
                                    </p:set>
                                    <p:anim calcmode="lin" valueType="num">
                                      <p:cBhvr additive="base">
                                        <p:cTn id="1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0" end="0"/>
                                            </p:txEl>
                                          </p:spTgt>
                                        </p:tgtEl>
                                        <p:attrNameLst>
                                          <p:attrName>ppt_y</p:attrName>
                                        </p:attrNameLst>
                                      </p:cBhvr>
                                      <p:tavLst>
                                        <p:tav tm="0">
                                          <p:val>
                                            <p:strVal val="0-#ppt_h/2"/>
                                          </p:val>
                                        </p:tav>
                                        <p:tav tm="100000">
                                          <p:val>
                                            <p:strVal val="#ppt_y"/>
                                          </p:val>
                                        </p:tav>
                                      </p:tavLst>
                                    </p:anim>
                                  </p:childTnLst>
                                </p:cTn>
                              </p:par>
                            </p:childTnLst>
                          </p:cTn>
                        </p:par>
                        <p:par>
                          <p:cTn id="21" fill="hold">
                            <p:stCondLst>
                              <p:cond delay="2400"/>
                            </p:stCondLst>
                            <p:childTnLst>
                              <p:par>
                                <p:cTn id="22" presetID="2" presetClass="entr" presetSubtype="1" decel="98000" fill="hold" grpId="0" nodeType="afterEffect">
                                  <p:stCondLst>
                                    <p:cond delay="25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0" nodeType="withEffect">
                                  <p:stCondLst>
                                    <p:cond delay="400"/>
                                  </p:stCondLst>
                                  <p:childTnLst>
                                    <p:set>
                                      <p:cBhvr>
                                        <p:cTn id="27" dur="1" fill="hold">
                                          <p:stCondLst>
                                            <p:cond delay="0"/>
                                          </p:stCondLst>
                                        </p:cTn>
                                        <p:tgtEl>
                                          <p:spTgt spid="15">
                                            <p:txEl>
                                              <p:pRg st="0" end="0"/>
                                            </p:txEl>
                                          </p:spTgt>
                                        </p:tgtEl>
                                        <p:attrNameLst>
                                          <p:attrName>style.visibility</p:attrName>
                                        </p:attrNameLst>
                                      </p:cBhvr>
                                      <p:to>
                                        <p:strVal val="visible"/>
                                      </p:to>
                                    </p:set>
                                    <p:anim calcmode="lin" valueType="num">
                                      <p:cBhvr additive="base">
                                        <p:cTn id="2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par>
                          <p:cTn id="30" fill="hold">
                            <p:stCondLst>
                              <p:cond delay="3300"/>
                            </p:stCondLst>
                            <p:childTnLst>
                              <p:par>
                                <p:cTn id="31" presetID="2" presetClass="entr" presetSubtype="1" decel="98000" fill="hold" grpId="0" nodeType="afterEffect">
                                  <p:stCondLst>
                                    <p:cond delay="25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ppt_x"/>
                                          </p:val>
                                        </p:tav>
                                        <p:tav tm="100000">
                                          <p:val>
                                            <p:strVal val="#ppt_x"/>
                                          </p:val>
                                        </p:tav>
                                      </p:tavLst>
                                    </p:anim>
                                    <p:anim calcmode="lin" valueType="num">
                                      <p:cBhvr additive="base">
                                        <p:cTn id="34" dur="5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1" decel="100000" fill="hold" grpId="0" nodeType="withEffect">
                                  <p:stCondLst>
                                    <p:cond delay="400"/>
                                  </p:stCondLst>
                                  <p:childTnLst>
                                    <p:set>
                                      <p:cBhvr>
                                        <p:cTn id="36" dur="1" fill="hold">
                                          <p:stCondLst>
                                            <p:cond delay="0"/>
                                          </p:stCondLst>
                                        </p:cTn>
                                        <p:tgtEl>
                                          <p:spTgt spid="17">
                                            <p:txEl>
                                              <p:pRg st="0" end="0"/>
                                            </p:txEl>
                                          </p:spTgt>
                                        </p:tgtEl>
                                        <p:attrNameLst>
                                          <p:attrName>style.visibility</p:attrName>
                                        </p:attrNameLst>
                                      </p:cBhvr>
                                      <p:to>
                                        <p:strVal val="visible"/>
                                      </p:to>
                                    </p:set>
                                    <p:anim calcmode="lin" valueType="num">
                                      <p:cBhvr additive="base">
                                        <p:cTn id="3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
                                            <p:txEl>
                                              <p:pRg st="0" end="0"/>
                                            </p:txEl>
                                          </p:spTgt>
                                        </p:tgtEl>
                                        <p:attrNameLst>
                                          <p:attrName>ppt_y</p:attrName>
                                        </p:attrNameLst>
                                      </p:cBhvr>
                                      <p:tavLst>
                                        <p:tav tm="0">
                                          <p:val>
                                            <p:strVal val="0-#ppt_h/2"/>
                                          </p:val>
                                        </p:tav>
                                        <p:tav tm="100000">
                                          <p:val>
                                            <p:strVal val="#ppt_y"/>
                                          </p:val>
                                        </p:tav>
                                      </p:tavLst>
                                    </p:anim>
                                  </p:childTnLst>
                                </p:cTn>
                              </p:par>
                            </p:childTnLst>
                          </p:cTn>
                        </p:par>
                        <p:par>
                          <p:cTn id="39" fill="hold">
                            <p:stCondLst>
                              <p:cond delay="4200"/>
                            </p:stCondLst>
                            <p:childTnLst>
                              <p:par>
                                <p:cTn id="40" presetID="2" presetClass="entr" presetSubtype="1" decel="98000" fill="hold" grpId="0" nodeType="afterEffect">
                                  <p:stCondLst>
                                    <p:cond delay="25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400"/>
                                  </p:stCondLst>
                                  <p:childTnLst>
                                    <p:set>
                                      <p:cBhvr>
                                        <p:cTn id="45" dur="1" fill="hold">
                                          <p:stCondLst>
                                            <p:cond delay="0"/>
                                          </p:stCondLst>
                                        </p:cTn>
                                        <p:tgtEl>
                                          <p:spTgt spid="19">
                                            <p:txEl>
                                              <p:pRg st="0" end="0"/>
                                            </p:txEl>
                                          </p:spTgt>
                                        </p:tgtEl>
                                        <p:attrNameLst>
                                          <p:attrName>style.visibility</p:attrName>
                                        </p:attrNameLst>
                                      </p:cBhvr>
                                      <p:to>
                                        <p:strVal val="visible"/>
                                      </p:to>
                                    </p:set>
                                    <p:anim calcmode="lin" valueType="num">
                                      <p:cBhvr additive="base">
                                        <p:cTn id="46"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19">
                                            <p:txEl>
                                              <p:pRg st="0" end="0"/>
                                            </p:txEl>
                                          </p:spTgt>
                                        </p:tgtEl>
                                        <p:attrNameLst>
                                          <p:attrName>ppt_y</p:attrName>
                                        </p:attrNameLst>
                                      </p:cBhvr>
                                      <p:tavLst>
                                        <p:tav tm="0">
                                          <p:val>
                                            <p:strVal val="0-#ppt_h/2"/>
                                          </p:val>
                                        </p:tav>
                                        <p:tav tm="100000">
                                          <p:val>
                                            <p:strVal val="#ppt_y"/>
                                          </p:val>
                                        </p:tav>
                                      </p:tavLst>
                                    </p:anim>
                                  </p:childTnLst>
                                </p:cTn>
                              </p:par>
                            </p:childTnLst>
                          </p:cTn>
                        </p:par>
                        <p:par>
                          <p:cTn id="48" fill="hold">
                            <p:stCondLst>
                              <p:cond delay="5100"/>
                            </p:stCondLst>
                            <p:childTnLst>
                              <p:par>
                                <p:cTn id="49" presetID="2" presetClass="entr" presetSubtype="1" decel="98000" fill="hold" grpId="0" nodeType="afterEffect">
                                  <p:stCondLst>
                                    <p:cond delay="250"/>
                                  </p:stCondLst>
                                  <p:childTnLst>
                                    <p:set>
                                      <p:cBhvr>
                                        <p:cTn id="50" dur="1" fill="hold">
                                          <p:stCondLst>
                                            <p:cond delay="0"/>
                                          </p:stCondLst>
                                        </p:cTn>
                                        <p:tgtEl>
                                          <p:spTgt spid="20"/>
                                        </p:tgtEl>
                                        <p:attrNameLst>
                                          <p:attrName>style.visibility</p:attrName>
                                        </p:attrNameLst>
                                      </p:cBhvr>
                                      <p:to>
                                        <p:strVal val="visible"/>
                                      </p:to>
                                    </p:set>
                                    <p:anim calcmode="lin" valueType="num">
                                      <p:cBhvr additive="base">
                                        <p:cTn id="51" dur="500" fill="hold"/>
                                        <p:tgtEl>
                                          <p:spTgt spid="20"/>
                                        </p:tgtEl>
                                        <p:attrNameLst>
                                          <p:attrName>ppt_x</p:attrName>
                                        </p:attrNameLst>
                                      </p:cBhvr>
                                      <p:tavLst>
                                        <p:tav tm="0">
                                          <p:val>
                                            <p:strVal val="#ppt_x"/>
                                          </p:val>
                                        </p:tav>
                                        <p:tav tm="100000">
                                          <p:val>
                                            <p:strVal val="#ppt_x"/>
                                          </p:val>
                                        </p:tav>
                                      </p:tavLst>
                                    </p:anim>
                                    <p:anim calcmode="lin" valueType="num">
                                      <p:cBhvr additive="base">
                                        <p:cTn id="52" dur="500" fill="hold"/>
                                        <p:tgtEl>
                                          <p:spTgt spid="20"/>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400"/>
                                  </p:stCondLst>
                                  <p:childTnLst>
                                    <p:set>
                                      <p:cBhvr>
                                        <p:cTn id="54" dur="1" fill="hold">
                                          <p:stCondLst>
                                            <p:cond delay="0"/>
                                          </p:stCondLst>
                                        </p:cTn>
                                        <p:tgtEl>
                                          <p:spTgt spid="21">
                                            <p:txEl>
                                              <p:pRg st="0" end="0"/>
                                            </p:txEl>
                                          </p:spTgt>
                                        </p:tgtEl>
                                        <p:attrNameLst>
                                          <p:attrName>style.visibility</p:attrName>
                                        </p:attrNameLst>
                                      </p:cBhvr>
                                      <p:to>
                                        <p:strVal val="visible"/>
                                      </p:to>
                                    </p:set>
                                    <p:anim calcmode="lin" valueType="num">
                                      <p:cBhvr additive="base">
                                        <p:cTn id="5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6000"/>
                            </p:stCondLst>
                            <p:childTnLst>
                              <p:par>
                                <p:cTn id="58" presetID="2" presetClass="entr" presetSubtype="1" decel="98000" fill="hold" grpId="0" nodeType="afterEffect">
                                  <p:stCondLst>
                                    <p:cond delay="250"/>
                                  </p:stCondLst>
                                  <p:childTnLst>
                                    <p:set>
                                      <p:cBhvr>
                                        <p:cTn id="59" dur="1" fill="hold">
                                          <p:stCondLst>
                                            <p:cond delay="0"/>
                                          </p:stCondLst>
                                        </p:cTn>
                                        <p:tgtEl>
                                          <p:spTgt spid="22"/>
                                        </p:tgtEl>
                                        <p:attrNameLst>
                                          <p:attrName>style.visibility</p:attrName>
                                        </p:attrNameLst>
                                      </p:cBhvr>
                                      <p:to>
                                        <p:strVal val="visible"/>
                                      </p:to>
                                    </p:set>
                                    <p:anim calcmode="lin" valueType="num">
                                      <p:cBhvr additive="base">
                                        <p:cTn id="60" dur="500" fill="hold"/>
                                        <p:tgtEl>
                                          <p:spTgt spid="22"/>
                                        </p:tgtEl>
                                        <p:attrNameLst>
                                          <p:attrName>ppt_x</p:attrName>
                                        </p:attrNameLst>
                                      </p:cBhvr>
                                      <p:tavLst>
                                        <p:tav tm="0">
                                          <p:val>
                                            <p:strVal val="#ppt_x"/>
                                          </p:val>
                                        </p:tav>
                                        <p:tav tm="100000">
                                          <p:val>
                                            <p:strVal val="#ppt_x"/>
                                          </p:val>
                                        </p:tav>
                                      </p:tavLst>
                                    </p:anim>
                                    <p:anim calcmode="lin" valueType="num">
                                      <p:cBhvr additive="base">
                                        <p:cTn id="61" dur="500" fill="hold"/>
                                        <p:tgtEl>
                                          <p:spTgt spid="22"/>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400"/>
                                  </p:stCondLst>
                                  <p:childTnLst>
                                    <p:set>
                                      <p:cBhvr>
                                        <p:cTn id="63" dur="1" fill="hold">
                                          <p:stCondLst>
                                            <p:cond delay="0"/>
                                          </p:stCondLst>
                                        </p:cTn>
                                        <p:tgtEl>
                                          <p:spTgt spid="23">
                                            <p:txEl>
                                              <p:pRg st="0" end="0"/>
                                            </p:txEl>
                                          </p:spTgt>
                                        </p:tgtEl>
                                        <p:attrNameLst>
                                          <p:attrName>style.visibility</p:attrName>
                                        </p:attrNameLst>
                                      </p:cBhvr>
                                      <p:to>
                                        <p:strVal val="visible"/>
                                      </p:to>
                                    </p:set>
                                    <p:anim calcmode="lin" valueType="num">
                                      <p:cBhvr additive="base">
                                        <p:cTn id="6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66" fill="hold">
                            <p:stCondLst>
                              <p:cond delay="6900"/>
                            </p:stCondLst>
                            <p:childTnLst>
                              <p:par>
                                <p:cTn id="67" presetID="10" presetClass="entr" presetSubtype="0" fill="hold" grpId="0" nodeType="afterEffect">
                                  <p:stCondLst>
                                    <p:cond delay="0"/>
                                  </p:stCondLst>
                                  <p:childTnLst>
                                    <p:set>
                                      <p:cBhvr>
                                        <p:cTn id="68" dur="1" fill="hold">
                                          <p:stCondLst>
                                            <p:cond delay="0"/>
                                          </p:stCondLst>
                                        </p:cTn>
                                        <p:tgtEl>
                                          <p:spTgt spid="24">
                                            <p:txEl>
                                              <p:pRg st="0" end="0"/>
                                            </p:txEl>
                                          </p:spTgt>
                                        </p:tgtEl>
                                        <p:attrNameLst>
                                          <p:attrName>style.visibility</p:attrName>
                                        </p:attrNameLst>
                                      </p:cBhvr>
                                      <p:to>
                                        <p:strVal val="visible"/>
                                      </p:to>
                                    </p:set>
                                    <p:animEffect transition="in" filter="fade">
                                      <p:cBhvr>
                                        <p:cTn id="69" dur="500"/>
                                        <p:tgtEl>
                                          <p:spTgt spid="24">
                                            <p:txEl>
                                              <p:pRg st="0" end="0"/>
                                            </p:txEl>
                                          </p:spTgt>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25">
                                            <p:txEl>
                                              <p:pRg st="0" end="0"/>
                                            </p:txEl>
                                          </p:spTgt>
                                        </p:tgtEl>
                                        <p:attrNameLst>
                                          <p:attrName>style.visibility</p:attrName>
                                        </p:attrNameLst>
                                      </p:cBhvr>
                                      <p:to>
                                        <p:strVal val="visible"/>
                                      </p:to>
                                    </p:set>
                                    <p:animEffect transition="in" filter="fade">
                                      <p:cBhvr>
                                        <p:cTn id="72" dur="500"/>
                                        <p:tgtEl>
                                          <p:spTgt spid="25">
                                            <p:txEl>
                                              <p:pRg st="0" end="0"/>
                                            </p:txEl>
                                          </p:spTgt>
                                        </p:tgtEl>
                                      </p:cBhvr>
                                    </p:animEffect>
                                  </p:childTnLst>
                                </p:cTn>
                              </p:par>
                              <p:par>
                                <p:cTn id="73" presetID="10" presetClass="entr" presetSubtype="0" fill="hold" grpId="0" nodeType="withEffect">
                                  <p:stCondLst>
                                    <p:cond delay="500"/>
                                  </p:stCondLst>
                                  <p:childTnLst>
                                    <p:set>
                                      <p:cBhvr>
                                        <p:cTn id="74" dur="1" fill="hold">
                                          <p:stCondLst>
                                            <p:cond delay="0"/>
                                          </p:stCondLst>
                                        </p:cTn>
                                        <p:tgtEl>
                                          <p:spTgt spid="25">
                                            <p:txEl>
                                              <p:pRg st="1" end="1"/>
                                            </p:txEl>
                                          </p:spTgt>
                                        </p:tgtEl>
                                        <p:attrNameLst>
                                          <p:attrName>style.visibility</p:attrName>
                                        </p:attrNameLst>
                                      </p:cBhvr>
                                      <p:to>
                                        <p:strVal val="visible"/>
                                      </p:to>
                                    </p:set>
                                    <p:animEffect transition="in" filter="fade">
                                      <p:cBhvr>
                                        <p:cTn id="75" dur="500"/>
                                        <p:tgtEl>
                                          <p:spTgt spid="2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22" presetClass="entr" presetSubtype="8" fill="hold" nodeType="withEffect">
                  <p:stCondLst>
                    <p:cond delay="25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animBg="1"/>
      <p:bldP spid="13" grpId="0" build="p">
        <p:tmplLst>
          <p:tmpl lvl="1">
            <p:tnLst>
              <p:par>
                <p:cTn presetID="2" presetClass="entr" presetSubtype="1" decel="100000" fill="hold" nodeType="withEffect">
                  <p:stCondLst>
                    <p:cond delay="4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0-#ppt_h/2"/>
                          </p:val>
                        </p:tav>
                        <p:tav tm="100000">
                          <p:val>
                            <p:strVal val="#ppt_y"/>
                          </p:val>
                        </p:tav>
                      </p:tavLst>
                    </p:anim>
                  </p:childTnLst>
                </p:cTn>
              </p:par>
            </p:tnLst>
          </p:tmpl>
        </p:tmplLst>
      </p:bldP>
      <p:bldP spid="14" grpId="0" animBg="1"/>
      <p:bldP spid="15" grpId="0" build="p">
        <p:tmplLst>
          <p:tmpl lvl="1">
            <p:tnLst>
              <p:par>
                <p:cTn presetID="2" presetClass="entr" presetSubtype="1" decel="100000" fill="hold" nodeType="withEffect">
                  <p:stCondLst>
                    <p:cond delay="4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P spid="16" grpId="0" animBg="1"/>
      <p:bldP spid="17" grpId="0" build="p">
        <p:tmplLst>
          <p:tmpl lvl="1">
            <p:tnLst>
              <p:par>
                <p:cTn presetID="2" presetClass="entr" presetSubtype="1" decel="100000" fill="hold" nodeType="withEffect">
                  <p:stCondLst>
                    <p:cond delay="40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0-#ppt_h/2"/>
                          </p:val>
                        </p:tav>
                        <p:tav tm="100000">
                          <p:val>
                            <p:strVal val="#ppt_y"/>
                          </p:val>
                        </p:tav>
                      </p:tavLst>
                    </p:anim>
                  </p:childTnLst>
                </p:cTn>
              </p:par>
            </p:tnLst>
          </p:tmpl>
        </p:tmplLst>
      </p:bldP>
      <p:bldP spid="18" grpId="0" animBg="1"/>
      <p:bldP spid="19" grpId="0" build="p">
        <p:tmplLst>
          <p:tmpl lvl="1">
            <p:tnLst>
              <p:par>
                <p:cTn presetID="2" presetClass="entr" presetSubtype="1" decel="100000" fill="hold" nodeType="withEffect">
                  <p:stCondLst>
                    <p:cond delay="4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0-#ppt_h/2"/>
                          </p:val>
                        </p:tav>
                        <p:tav tm="100000">
                          <p:val>
                            <p:strVal val="#ppt_y"/>
                          </p:val>
                        </p:tav>
                      </p:tavLst>
                    </p:anim>
                  </p:childTnLst>
                </p:cTn>
              </p:par>
            </p:tnLst>
          </p:tmpl>
        </p:tmplLst>
      </p:bldP>
      <p:bldP spid="20" grpId="0" animBg="1"/>
      <p:bldP spid="21" grpId="0" build="p">
        <p:tmplLst>
          <p:tmpl lvl="1">
            <p:tnLst>
              <p:par>
                <p:cTn presetID="2" presetClass="entr" presetSubtype="1" decel="100000" fill="hold" nodeType="withEffect">
                  <p:stCondLst>
                    <p:cond delay="4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animBg="1"/>
      <p:bldP spid="23" grpId="0" build="p">
        <p:tmplLst>
          <p:tmpl lvl="1">
            <p:tnLst>
              <p:par>
                <p:cTn presetID="2" presetClass="entr" presetSubtype="1" decel="100000" fill="hold" nodeType="withEffect">
                  <p:stCondLst>
                    <p:cond delay="4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allAtOnce">
        <p:tmplLst>
          <p:tmpl lvl="1">
            <p:tnLst>
              <p:par>
                <p:cTn presetID="10" presetClass="entr" presetSubtype="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88381321"/>
      </p:ext>
    </p:extLst>
  </p:cSld>
  <p:clrMapOvr>
    <a:masterClrMapping/>
  </p:clrMapOvr>
  <p:hf hdr="0" dt="0"/>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Long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1548064" y="2548119"/>
            <a:ext cx="9095874" cy="2379045"/>
          </a:xfrm>
        </p:spPr>
        <p:txBody>
          <a:bodyPr anchor="ctr">
            <a:normAutofit/>
          </a:bodyPr>
          <a:lstStyle>
            <a:lvl1pPr>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940341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25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25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Lst>
  </p:timing>
  <p:hf hdr="0" dt="0"/>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1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2133600" y="3133093"/>
            <a:ext cx="7924800" cy="157776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2133600" y="2386346"/>
            <a:ext cx="7924800"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2207568" y="2944923"/>
            <a:ext cx="806280"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1807579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Lst>
  </p:timing>
  <p:hf hdr="0" dt="0"/>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2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814192" y="3133093"/>
            <a:ext cx="4989534" cy="157776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814192" y="2386346"/>
            <a:ext cx="4989534"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888160" y="2944923"/>
            <a:ext cx="1074141"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 name="テキスト プレースホルダー 12"/>
          <p:cNvSpPr>
            <a:spLocks noGrp="1"/>
          </p:cNvSpPr>
          <p:nvPr>
            <p:ph type="body" sz="quarter" idx="14" hasCustomPrompt="1"/>
          </p:nvPr>
        </p:nvSpPr>
        <p:spPr>
          <a:xfrm>
            <a:off x="6361878" y="3134485"/>
            <a:ext cx="4989534" cy="157776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9" name="テキスト プレースホルダー 12"/>
          <p:cNvSpPr>
            <a:spLocks noGrp="1"/>
          </p:cNvSpPr>
          <p:nvPr>
            <p:ph type="body" sz="quarter" idx="15" hasCustomPrompt="1"/>
          </p:nvPr>
        </p:nvSpPr>
        <p:spPr>
          <a:xfrm>
            <a:off x="6361878" y="2387738"/>
            <a:ext cx="4989534"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 name="正方形/長方形 9"/>
          <p:cNvSpPr/>
          <p:nvPr/>
        </p:nvSpPr>
        <p:spPr>
          <a:xfrm>
            <a:off x="6435846" y="2946315"/>
            <a:ext cx="1074141"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445435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bldLst>
  </p:timing>
  <p:hf hdr="0" dt="0"/>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3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814193" y="3133093"/>
            <a:ext cx="3444541" cy="1939223"/>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814193" y="2386346"/>
            <a:ext cx="3444541"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888160" y="2944923"/>
            <a:ext cx="1074141"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 name="テキスト プレースホルダー 12"/>
          <p:cNvSpPr>
            <a:spLocks noGrp="1"/>
          </p:cNvSpPr>
          <p:nvPr>
            <p:ph type="body" sz="quarter" idx="14" hasCustomPrompt="1"/>
          </p:nvPr>
        </p:nvSpPr>
        <p:spPr>
          <a:xfrm>
            <a:off x="4373730" y="3133093"/>
            <a:ext cx="3444541" cy="1939223"/>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9" name="テキスト プレースホルダー 12"/>
          <p:cNvSpPr>
            <a:spLocks noGrp="1"/>
          </p:cNvSpPr>
          <p:nvPr>
            <p:ph type="body" sz="quarter" idx="15" hasCustomPrompt="1"/>
          </p:nvPr>
        </p:nvSpPr>
        <p:spPr>
          <a:xfrm>
            <a:off x="4373730" y="2386346"/>
            <a:ext cx="3444541"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 name="正方形/長方形 9"/>
          <p:cNvSpPr/>
          <p:nvPr/>
        </p:nvSpPr>
        <p:spPr>
          <a:xfrm>
            <a:off x="4447697" y="2944923"/>
            <a:ext cx="1074141"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テキスト プレースホルダー 12"/>
          <p:cNvSpPr>
            <a:spLocks noGrp="1"/>
          </p:cNvSpPr>
          <p:nvPr>
            <p:ph type="body" sz="quarter" idx="16" hasCustomPrompt="1"/>
          </p:nvPr>
        </p:nvSpPr>
        <p:spPr>
          <a:xfrm>
            <a:off x="7933266" y="3133093"/>
            <a:ext cx="3444541" cy="1939223"/>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2" name="テキスト プレースホルダー 12"/>
          <p:cNvSpPr>
            <a:spLocks noGrp="1"/>
          </p:cNvSpPr>
          <p:nvPr>
            <p:ph type="body" sz="quarter" idx="17" hasCustomPrompt="1"/>
          </p:nvPr>
        </p:nvSpPr>
        <p:spPr>
          <a:xfrm>
            <a:off x="7933266" y="2386346"/>
            <a:ext cx="3444541"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3" name="正方形/長方形 12"/>
          <p:cNvSpPr/>
          <p:nvPr/>
        </p:nvSpPr>
        <p:spPr>
          <a:xfrm>
            <a:off x="8007234" y="2944923"/>
            <a:ext cx="1074141"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313373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par>
                          <p:cTn id="30" fill="hold">
                            <p:stCondLst>
                              <p:cond delay="2250"/>
                            </p:stCondLst>
                            <p:childTnLst>
                              <p:par>
                                <p:cTn id="31" presetID="2" presetClass="entr" presetSubtype="8" decel="100000" fill="hold" grpId="0" nodeType="afterEffect">
                                  <p:stCondLst>
                                    <p:cond delay="25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additive="base">
                                        <p:cTn id="3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 presetClass="entr" presetSubtype="8"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 presetClass="entr" presetSubtype="8" decel="100000" fill="hold" nodeType="after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0-#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4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861590" y="2352793"/>
            <a:ext cx="4720270"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861590" y="1693143"/>
            <a:ext cx="4720270"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935557" y="2203332"/>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プレースホルダー 12"/>
          <p:cNvSpPr>
            <a:spLocks noGrp="1"/>
          </p:cNvSpPr>
          <p:nvPr>
            <p:ph type="body" sz="quarter" idx="15" hasCustomPrompt="1"/>
          </p:nvPr>
        </p:nvSpPr>
        <p:spPr>
          <a:xfrm>
            <a:off x="6609566" y="2352793"/>
            <a:ext cx="4720270"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6" hasCustomPrompt="1"/>
          </p:nvPr>
        </p:nvSpPr>
        <p:spPr>
          <a:xfrm>
            <a:off x="6609566" y="1693143"/>
            <a:ext cx="4720270"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2" name="正方形/長方形 21"/>
          <p:cNvSpPr/>
          <p:nvPr/>
        </p:nvSpPr>
        <p:spPr>
          <a:xfrm>
            <a:off x="6683533" y="2203332"/>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12"/>
          <p:cNvSpPr>
            <a:spLocks noGrp="1"/>
          </p:cNvSpPr>
          <p:nvPr>
            <p:ph type="body" sz="quarter" idx="18" hasCustomPrompt="1"/>
          </p:nvPr>
        </p:nvSpPr>
        <p:spPr>
          <a:xfrm>
            <a:off x="861590" y="4596419"/>
            <a:ext cx="4720270"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19" hasCustomPrompt="1"/>
          </p:nvPr>
        </p:nvSpPr>
        <p:spPr>
          <a:xfrm>
            <a:off x="861590" y="3936770"/>
            <a:ext cx="4720270"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p:nvSpPr>
        <p:spPr>
          <a:xfrm>
            <a:off x="935557" y="4446959"/>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テキスト プレースホルダー 12"/>
          <p:cNvSpPr>
            <a:spLocks noGrp="1"/>
          </p:cNvSpPr>
          <p:nvPr>
            <p:ph type="body" sz="quarter" idx="21" hasCustomPrompt="1"/>
          </p:nvPr>
        </p:nvSpPr>
        <p:spPr>
          <a:xfrm>
            <a:off x="6609566" y="4596419"/>
            <a:ext cx="4720270"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2" hasCustomPrompt="1"/>
          </p:nvPr>
        </p:nvSpPr>
        <p:spPr>
          <a:xfrm>
            <a:off x="6609566" y="3936770"/>
            <a:ext cx="4720270"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p:nvSpPr>
        <p:spPr>
          <a:xfrm>
            <a:off x="6683533" y="4446959"/>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4272512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par>
                          <p:cTn id="17" fill="hold">
                            <p:stCondLst>
                              <p:cond delay="1000"/>
                            </p:stCondLst>
                            <p:childTnLst>
                              <p:par>
                                <p:cTn id="18" presetID="2" presetClass="entr" presetSubtype="8" decel="100000" fill="hold" grpId="0" nodeType="afterEffect">
                                  <p:stCondLst>
                                    <p:cond delay="250"/>
                                  </p:stCondLst>
                                  <p:childTnLst>
                                    <p:set>
                                      <p:cBhvr>
                                        <p:cTn id="19" dur="1" fill="hold">
                                          <p:stCondLst>
                                            <p:cond delay="0"/>
                                          </p:stCondLst>
                                        </p:cTn>
                                        <p:tgtEl>
                                          <p:spTgt spid="21">
                                            <p:txEl>
                                              <p:pRg st="0" end="0"/>
                                            </p:txEl>
                                          </p:spTgt>
                                        </p:tgtEl>
                                        <p:attrNameLst>
                                          <p:attrName>style.visibility</p:attrName>
                                        </p:attrNameLst>
                                      </p:cBhvr>
                                      <p:to>
                                        <p:strVal val="visible"/>
                                      </p:to>
                                    </p:set>
                                    <p:anim calcmode="lin" valueType="num">
                                      <p:cBhvr additive="base">
                                        <p:cTn id="20"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21">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25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childTnLst>
                          </p:cTn>
                        </p:par>
                        <p:par>
                          <p:cTn id="30" fill="hold">
                            <p:stCondLst>
                              <p:cond delay="2250"/>
                            </p:stCondLst>
                            <p:childTnLst>
                              <p:par>
                                <p:cTn id="31" presetID="2" presetClass="entr" presetSubtype="8" decel="100000" fill="hold" grpId="0" nodeType="afterEffect">
                                  <p:stCondLst>
                                    <p:cond delay="250"/>
                                  </p:stCondLst>
                                  <p:childTnLst>
                                    <p:set>
                                      <p:cBhvr>
                                        <p:cTn id="32" dur="1" fill="hold">
                                          <p:stCondLst>
                                            <p:cond delay="0"/>
                                          </p:stCondLst>
                                        </p:cTn>
                                        <p:tgtEl>
                                          <p:spTgt spid="37">
                                            <p:txEl>
                                              <p:pRg st="0" end="0"/>
                                            </p:txEl>
                                          </p:spTgt>
                                        </p:tgtEl>
                                        <p:attrNameLst>
                                          <p:attrName>style.visibility</p:attrName>
                                        </p:attrNameLst>
                                      </p:cBhvr>
                                      <p:to>
                                        <p:strVal val="visible"/>
                                      </p:to>
                                    </p:set>
                                    <p:anim calcmode="lin" valueType="num">
                                      <p:cBhvr additive="base">
                                        <p:cTn id="33"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7">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4" decel="100000" fill="hold" grpId="0" nodeType="withEffect">
                                  <p:stCondLst>
                                    <p:cond delay="25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500" fill="hold"/>
                                        <p:tgtEl>
                                          <p:spTgt spid="38"/>
                                        </p:tgtEl>
                                        <p:attrNameLst>
                                          <p:attrName>ppt_x</p:attrName>
                                        </p:attrNameLst>
                                      </p:cBhvr>
                                      <p:tavLst>
                                        <p:tav tm="0">
                                          <p:val>
                                            <p:strVal val="#ppt_x"/>
                                          </p:val>
                                        </p:tav>
                                        <p:tav tm="100000">
                                          <p:val>
                                            <p:strVal val="#ppt_x"/>
                                          </p:val>
                                        </p:tav>
                                      </p:tavLst>
                                    </p:anim>
                                    <p:anim calcmode="lin" valueType="num">
                                      <p:cBhvr additive="base">
                                        <p:cTn id="38" dur="50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wipe(left)">
                                      <p:cBhvr>
                                        <p:cTn id="42" dur="500"/>
                                        <p:tgtEl>
                                          <p:spTgt spid="25"/>
                                        </p:tgtEl>
                                      </p:cBhvr>
                                    </p:animEffect>
                                  </p:childTnLst>
                                </p:cTn>
                              </p:par>
                            </p:childTnLst>
                          </p:cTn>
                        </p:par>
                        <p:par>
                          <p:cTn id="43" fill="hold">
                            <p:stCondLst>
                              <p:cond delay="3500"/>
                            </p:stCondLst>
                            <p:childTnLst>
                              <p:par>
                                <p:cTn id="44" presetID="2" presetClass="entr" presetSubtype="8" decel="100000" fill="hold" grpId="0" nodeType="afterEffect">
                                  <p:stCondLst>
                                    <p:cond delay="250"/>
                                  </p:stCondLst>
                                  <p:childTnLst>
                                    <p:set>
                                      <p:cBhvr>
                                        <p:cTn id="45" dur="1" fill="hold">
                                          <p:stCondLst>
                                            <p:cond delay="0"/>
                                          </p:stCondLst>
                                        </p:cTn>
                                        <p:tgtEl>
                                          <p:spTgt spid="42">
                                            <p:txEl>
                                              <p:pRg st="0" end="0"/>
                                            </p:txEl>
                                          </p:spTgt>
                                        </p:tgtEl>
                                        <p:attrNameLst>
                                          <p:attrName>style.visibility</p:attrName>
                                        </p:attrNameLst>
                                      </p:cBhvr>
                                      <p:to>
                                        <p:strVal val="visible"/>
                                      </p:to>
                                    </p:set>
                                    <p:anim calcmode="lin" valueType="num">
                                      <p:cBhvr additive="base">
                                        <p:cTn id="46"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42">
                                            <p:txEl>
                                              <p:pRg st="0" end="0"/>
                                            </p:txEl>
                                          </p:spTgt>
                                        </p:tgtEl>
                                        <p:attrNameLst>
                                          <p:attrName>ppt_y</p:attrName>
                                        </p:attrNameLst>
                                      </p:cBhvr>
                                      <p:tavLst>
                                        <p:tav tm="0">
                                          <p:val>
                                            <p:strVal val="#ppt_y"/>
                                          </p:val>
                                        </p:tav>
                                        <p:tav tm="100000">
                                          <p:val>
                                            <p:strVal val="#ppt_y"/>
                                          </p:val>
                                        </p:tav>
                                      </p:tavLst>
                                    </p:anim>
                                  </p:childTnLst>
                                </p:cTn>
                              </p:par>
                              <p:par>
                                <p:cTn id="48" presetID="2" presetClass="entr" presetSubtype="4" decel="100000" fill="hold" grpId="0" nodeType="withEffect">
                                  <p:stCondLst>
                                    <p:cond delay="250"/>
                                  </p:stCondLst>
                                  <p:childTnLst>
                                    <p:set>
                                      <p:cBhvr>
                                        <p:cTn id="49" dur="1" fill="hold">
                                          <p:stCondLst>
                                            <p:cond delay="0"/>
                                          </p:stCondLst>
                                        </p:cTn>
                                        <p:tgtEl>
                                          <p:spTgt spid="43"/>
                                        </p:tgtEl>
                                        <p:attrNameLst>
                                          <p:attrName>style.visibility</p:attrName>
                                        </p:attrNameLst>
                                      </p:cBhvr>
                                      <p:to>
                                        <p:strVal val="visible"/>
                                      </p:to>
                                    </p:set>
                                    <p:anim calcmode="lin" valueType="num">
                                      <p:cBhvr additive="base">
                                        <p:cTn id="50" dur="500" fill="hold"/>
                                        <p:tgtEl>
                                          <p:spTgt spid="43"/>
                                        </p:tgtEl>
                                        <p:attrNameLst>
                                          <p:attrName>ppt_x</p:attrName>
                                        </p:attrNameLst>
                                      </p:cBhvr>
                                      <p:tavLst>
                                        <p:tav tm="0">
                                          <p:val>
                                            <p:strVal val="#ppt_x"/>
                                          </p:val>
                                        </p:tav>
                                        <p:tav tm="100000">
                                          <p:val>
                                            <p:strVal val="#ppt_x"/>
                                          </p:val>
                                        </p:tav>
                                      </p:tavLst>
                                    </p:anim>
                                    <p:anim calcmode="lin" valueType="num">
                                      <p:cBhvr additive="base">
                                        <p:cTn id="51" dur="500" fill="hold"/>
                                        <p:tgtEl>
                                          <p:spTgt spid="43"/>
                                        </p:tgtEl>
                                        <p:attrNameLst>
                                          <p:attrName>ppt_y</p:attrName>
                                        </p:attrNameLst>
                                      </p:cBhvr>
                                      <p:tavLst>
                                        <p:tav tm="0">
                                          <p:val>
                                            <p:strVal val="1+#ppt_h/2"/>
                                          </p:val>
                                        </p:tav>
                                        <p:tav tm="100000">
                                          <p:val>
                                            <p:strVal val="#ppt_y"/>
                                          </p:val>
                                        </p:tav>
                                      </p:tavLst>
                                    </p:anim>
                                  </p:childTnLst>
                                </p:cTn>
                              </p:par>
                            </p:childTnLst>
                          </p:cTn>
                        </p:par>
                        <p:par>
                          <p:cTn id="52" fill="hold">
                            <p:stCondLst>
                              <p:cond delay="42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 presetClass="entr" presetSubtype="8"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animBg="1"/>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37" grpId="0" build="p">
        <p:tmplLst>
          <p:tmpl lvl="1">
            <p:tnLst>
              <p:par>
                <p:cTn presetID="2" presetClass="entr" presetSubtype="8"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41" grpId="0">
        <p:tmplLst>
          <p:tmpl>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 presetClass="entr" presetSubtype="8"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6 numeric List">
    <p:spTree>
      <p:nvGrpSpPr>
        <p:cNvPr id="1" name=""/>
        <p:cNvGrpSpPr/>
        <p:nvPr/>
      </p:nvGrpSpPr>
      <p:grpSpPr>
        <a:xfrm>
          <a:off x="0" y="0"/>
          <a:ext cx="0" cy="0"/>
          <a:chOff x="0" y="0"/>
          <a:chExt cx="0" cy="0"/>
        </a:xfrm>
      </p:grpSpPr>
      <p:sp>
        <p:nvSpPr>
          <p:cNvPr id="19" name="円/楕円 18"/>
          <p:cNvSpPr/>
          <p:nvPr/>
        </p:nvSpPr>
        <p:spPr>
          <a:xfrm>
            <a:off x="382869" y="1652803"/>
            <a:ext cx="789091" cy="78902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1</a:t>
            </a:r>
            <a:endParaRPr kumimoji="1" lang="ja-JP" altLang="en-US" sz="2400"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テキスト プレースホルダー 6"/>
          <p:cNvSpPr>
            <a:spLocks noGrp="1"/>
          </p:cNvSpPr>
          <p:nvPr>
            <p:ph type="body" sz="quarter" idx="21" hasCustomPrompt="1"/>
          </p:nvPr>
        </p:nvSpPr>
        <p:spPr>
          <a:xfrm>
            <a:off x="1204874" y="1816242"/>
            <a:ext cx="2847406"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4" hasCustomPrompt="1"/>
          </p:nvPr>
        </p:nvSpPr>
        <p:spPr>
          <a:xfrm>
            <a:off x="122253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1318550" y="234430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円/楕円 30"/>
          <p:cNvSpPr/>
          <p:nvPr/>
        </p:nvSpPr>
        <p:spPr>
          <a:xfrm>
            <a:off x="4213610" y="1652803"/>
            <a:ext cx="789091" cy="78902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2</a:t>
            </a:r>
            <a:endParaRPr kumimoji="1" lang="ja-JP" altLang="en-US" sz="2400" dirty="0"/>
          </a:p>
        </p:txBody>
      </p:sp>
      <p:sp>
        <p:nvSpPr>
          <p:cNvPr id="42" name="テキスト プレースホルダー 6"/>
          <p:cNvSpPr>
            <a:spLocks noGrp="1"/>
          </p:cNvSpPr>
          <p:nvPr>
            <p:ph type="body" sz="quarter" idx="26" hasCustomPrompt="1"/>
          </p:nvPr>
        </p:nvSpPr>
        <p:spPr>
          <a:xfrm>
            <a:off x="5035615" y="1816242"/>
            <a:ext cx="2847406"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7" hasCustomPrompt="1"/>
          </p:nvPr>
        </p:nvSpPr>
        <p:spPr>
          <a:xfrm>
            <a:off x="5053272"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p:nvSpPr>
        <p:spPr>
          <a:xfrm>
            <a:off x="5149291" y="234430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円/楕円 44"/>
          <p:cNvSpPr/>
          <p:nvPr/>
        </p:nvSpPr>
        <p:spPr>
          <a:xfrm>
            <a:off x="8040889" y="1652803"/>
            <a:ext cx="789091" cy="78902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3</a:t>
            </a:r>
            <a:endParaRPr kumimoji="1" lang="ja-JP" altLang="en-US" sz="2400" dirty="0"/>
          </a:p>
        </p:txBody>
      </p:sp>
      <p:sp>
        <p:nvSpPr>
          <p:cNvPr id="47" name="テキスト プレースホルダー 6"/>
          <p:cNvSpPr>
            <a:spLocks noGrp="1"/>
          </p:cNvSpPr>
          <p:nvPr>
            <p:ph type="body" sz="quarter" idx="29" hasCustomPrompt="1"/>
          </p:nvPr>
        </p:nvSpPr>
        <p:spPr>
          <a:xfrm>
            <a:off x="8862894" y="1816242"/>
            <a:ext cx="2847406" cy="480053"/>
          </a:xfrm>
        </p:spPr>
        <p:txBody>
          <a:bodyPr anchor="t">
            <a:noAutofit/>
          </a:bodyPr>
          <a:lstStyle>
            <a:lvl1pPr algn="l">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0" hasCustomPrompt="1"/>
          </p:nvPr>
        </p:nvSpPr>
        <p:spPr>
          <a:xfrm>
            <a:off x="888055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9" name="正方形/長方形 48"/>
          <p:cNvSpPr/>
          <p:nvPr/>
        </p:nvSpPr>
        <p:spPr>
          <a:xfrm>
            <a:off x="8976570" y="2344300"/>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390778" y="3818632"/>
            <a:ext cx="789091" cy="78902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4</a:t>
            </a:r>
            <a:endParaRPr kumimoji="1" lang="ja-JP" altLang="en-US" sz="2400" dirty="0"/>
          </a:p>
        </p:txBody>
      </p:sp>
      <p:sp>
        <p:nvSpPr>
          <p:cNvPr id="52" name="テキスト プレースホルダー 6"/>
          <p:cNvSpPr>
            <a:spLocks noGrp="1"/>
          </p:cNvSpPr>
          <p:nvPr>
            <p:ph type="body" sz="quarter" idx="32" hasCustomPrompt="1"/>
          </p:nvPr>
        </p:nvSpPr>
        <p:spPr>
          <a:xfrm>
            <a:off x="1212782" y="3982071"/>
            <a:ext cx="2847406"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3" hasCustomPrompt="1"/>
          </p:nvPr>
        </p:nvSpPr>
        <p:spPr>
          <a:xfrm>
            <a:off x="1230440"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4" name="正方形/長方形 53"/>
          <p:cNvSpPr/>
          <p:nvPr/>
        </p:nvSpPr>
        <p:spPr>
          <a:xfrm>
            <a:off x="1326459" y="451013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円/楕円 54"/>
          <p:cNvSpPr/>
          <p:nvPr/>
        </p:nvSpPr>
        <p:spPr>
          <a:xfrm>
            <a:off x="4221519" y="3818632"/>
            <a:ext cx="789091" cy="78902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5</a:t>
            </a:r>
            <a:endParaRPr kumimoji="1" lang="ja-JP" altLang="en-US" sz="2400" dirty="0"/>
          </a:p>
        </p:txBody>
      </p:sp>
      <p:sp>
        <p:nvSpPr>
          <p:cNvPr id="57" name="テキスト プレースホルダー 6"/>
          <p:cNvSpPr>
            <a:spLocks noGrp="1"/>
          </p:cNvSpPr>
          <p:nvPr>
            <p:ph type="body" sz="quarter" idx="35" hasCustomPrompt="1"/>
          </p:nvPr>
        </p:nvSpPr>
        <p:spPr>
          <a:xfrm>
            <a:off x="5043524" y="3982071"/>
            <a:ext cx="2847406"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58" name="テキスト プレースホルダー 6"/>
          <p:cNvSpPr>
            <a:spLocks noGrp="1"/>
          </p:cNvSpPr>
          <p:nvPr>
            <p:ph type="body" sz="quarter" idx="36" hasCustomPrompt="1"/>
          </p:nvPr>
        </p:nvSpPr>
        <p:spPr>
          <a:xfrm>
            <a:off x="5061181"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9" name="正方形/長方形 58"/>
          <p:cNvSpPr/>
          <p:nvPr/>
        </p:nvSpPr>
        <p:spPr>
          <a:xfrm>
            <a:off x="5157200" y="4510130"/>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円/楕円 59"/>
          <p:cNvSpPr/>
          <p:nvPr/>
        </p:nvSpPr>
        <p:spPr>
          <a:xfrm>
            <a:off x="8048798" y="3818632"/>
            <a:ext cx="789091" cy="78902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6</a:t>
            </a:r>
            <a:endParaRPr kumimoji="1" lang="ja-JP" altLang="en-US" sz="2400" dirty="0"/>
          </a:p>
        </p:txBody>
      </p:sp>
      <p:sp>
        <p:nvSpPr>
          <p:cNvPr id="62" name="テキスト プレースホルダー 6"/>
          <p:cNvSpPr>
            <a:spLocks noGrp="1"/>
          </p:cNvSpPr>
          <p:nvPr>
            <p:ph type="body" sz="quarter" idx="38" hasCustomPrompt="1"/>
          </p:nvPr>
        </p:nvSpPr>
        <p:spPr>
          <a:xfrm>
            <a:off x="8870802" y="3982071"/>
            <a:ext cx="2847406" cy="480053"/>
          </a:xfrm>
        </p:spPr>
        <p:txBody>
          <a:bodyPr anchor="t">
            <a:noAutofit/>
          </a:bodyPr>
          <a:lstStyle>
            <a:lvl1pPr algn="l">
              <a:defRPr sz="21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63" name="テキスト プレースホルダー 6"/>
          <p:cNvSpPr>
            <a:spLocks noGrp="1"/>
          </p:cNvSpPr>
          <p:nvPr>
            <p:ph type="body" sz="quarter" idx="39" hasCustomPrompt="1"/>
          </p:nvPr>
        </p:nvSpPr>
        <p:spPr>
          <a:xfrm>
            <a:off x="8888459"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4" name="正方形/長方形 63"/>
          <p:cNvSpPr/>
          <p:nvPr/>
        </p:nvSpPr>
        <p:spPr>
          <a:xfrm>
            <a:off x="8984479" y="4510130"/>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003488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anim calcmode="lin" valueType="num">
                                      <p:cBhvr>
                                        <p:cTn id="20" dur="750" fill="hold"/>
                                        <p:tgtEl>
                                          <p:spTgt spid="19"/>
                                        </p:tgtEl>
                                        <p:attrNameLst>
                                          <p:attrName>ppt_w</p:attrName>
                                        </p:attrNameLst>
                                      </p:cBhvr>
                                      <p:tavLst>
                                        <p:tav tm="0" fmla="#ppt_w*sin(2.5*pi*$)">
                                          <p:val>
                                            <p:fltVal val="0"/>
                                          </p:val>
                                        </p:tav>
                                        <p:tav tm="100000">
                                          <p:val>
                                            <p:fltVal val="1"/>
                                          </p:val>
                                        </p:tav>
                                      </p:tavLst>
                                    </p:anim>
                                    <p:anim calcmode="lin" valueType="num">
                                      <p:cBhvr>
                                        <p:cTn id="21" dur="750" fill="hold"/>
                                        <p:tgtEl>
                                          <p:spTgt spid="19"/>
                                        </p:tgtEl>
                                        <p:attrNameLst>
                                          <p:attrName>ppt_h</p:attrName>
                                        </p:attrNameLst>
                                      </p:cBhvr>
                                      <p:tavLst>
                                        <p:tav tm="0">
                                          <p:val>
                                            <p:strVal val="#ppt_h"/>
                                          </p:val>
                                        </p:tav>
                                        <p:tav tm="100000">
                                          <p:val>
                                            <p:strVal val="#ppt_h"/>
                                          </p:val>
                                        </p:tav>
                                      </p:tavLst>
                                    </p:anim>
                                  </p:childTnLst>
                                </p:cTn>
                              </p:par>
                            </p:childTnLst>
                          </p:cTn>
                        </p:par>
                        <p:par>
                          <p:cTn id="22" fill="hold">
                            <p:stCondLst>
                              <p:cond delay="1250"/>
                            </p:stCondLst>
                            <p:childTnLst>
                              <p:par>
                                <p:cTn id="23" presetID="2" presetClass="entr" presetSubtype="2" decel="100000" fill="hold" grpId="0" nodeType="afterEffect">
                                  <p:stCondLst>
                                    <p:cond delay="0"/>
                                  </p:stCondLst>
                                  <p:iterate type="wd">
                                    <p:tmPct val="10000"/>
                                  </p:iterate>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7">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8">
                                            <p:txEl>
                                              <p:pRg st="0" end="0"/>
                                            </p:txEl>
                                          </p:spTgt>
                                        </p:tgtEl>
                                        <p:attrNameLst>
                                          <p:attrName>style.visibility</p:attrName>
                                        </p:attrNameLst>
                                      </p:cBhvr>
                                      <p:to>
                                        <p:strVal val="visible"/>
                                      </p:to>
                                    </p:set>
                                    <p:anim calcmode="lin" valueType="num">
                                      <p:cBhvr additive="base">
                                        <p:cTn id="2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childTnLst>
                          </p:cTn>
                        </p:par>
                        <p:par>
                          <p:cTn id="35" fill="hold">
                            <p:stCondLst>
                              <p:cond delay="1850"/>
                            </p:stCondLst>
                            <p:childTnLst>
                              <p:par>
                                <p:cTn id="36" presetID="2" presetClass="entr" presetSubtype="1" decel="10000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750" fill="hold"/>
                                        <p:tgtEl>
                                          <p:spTgt spid="31"/>
                                        </p:tgtEl>
                                        <p:attrNameLst>
                                          <p:attrName>ppt_x</p:attrName>
                                        </p:attrNameLst>
                                      </p:cBhvr>
                                      <p:tavLst>
                                        <p:tav tm="0">
                                          <p:val>
                                            <p:strVal val="#ppt_x"/>
                                          </p:val>
                                        </p:tav>
                                        <p:tav tm="100000">
                                          <p:val>
                                            <p:strVal val="#ppt_x"/>
                                          </p:val>
                                        </p:tav>
                                      </p:tavLst>
                                    </p:anim>
                                    <p:anim calcmode="lin" valueType="num">
                                      <p:cBhvr additive="base">
                                        <p:cTn id="39" dur="750" fill="hold"/>
                                        <p:tgtEl>
                                          <p:spTgt spid="31"/>
                                        </p:tgtEl>
                                        <p:attrNameLst>
                                          <p:attrName>ppt_y</p:attrName>
                                        </p:attrNameLst>
                                      </p:cBhvr>
                                      <p:tavLst>
                                        <p:tav tm="0">
                                          <p:val>
                                            <p:strVal val="0-#ppt_h/2"/>
                                          </p:val>
                                        </p:tav>
                                        <p:tav tm="100000">
                                          <p:val>
                                            <p:strVal val="#ppt_y"/>
                                          </p:val>
                                        </p:tav>
                                      </p:tavLst>
                                    </p:anim>
                                  </p:childTnLst>
                                </p:cTn>
                              </p:par>
                              <p:par>
                                <p:cTn id="40" presetID="45" presetClass="entr" presetSubtype="0" fill="hold" grpId="1"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750"/>
                                        <p:tgtEl>
                                          <p:spTgt spid="31"/>
                                        </p:tgtEl>
                                      </p:cBhvr>
                                    </p:animEffect>
                                    <p:anim calcmode="lin" valueType="num">
                                      <p:cBhvr>
                                        <p:cTn id="43" dur="750" fill="hold"/>
                                        <p:tgtEl>
                                          <p:spTgt spid="31"/>
                                        </p:tgtEl>
                                        <p:attrNameLst>
                                          <p:attrName>ppt_w</p:attrName>
                                        </p:attrNameLst>
                                      </p:cBhvr>
                                      <p:tavLst>
                                        <p:tav tm="0" fmla="#ppt_w*sin(2.5*pi*$)">
                                          <p:val>
                                            <p:fltVal val="0"/>
                                          </p:val>
                                        </p:tav>
                                        <p:tav tm="100000">
                                          <p:val>
                                            <p:fltVal val="1"/>
                                          </p:val>
                                        </p:tav>
                                      </p:tavLst>
                                    </p:anim>
                                    <p:anim calcmode="lin" valueType="num">
                                      <p:cBhvr>
                                        <p:cTn id="44" dur="750" fill="hold"/>
                                        <p:tgtEl>
                                          <p:spTgt spid="31"/>
                                        </p:tgtEl>
                                        <p:attrNameLst>
                                          <p:attrName>ppt_h</p:attrName>
                                        </p:attrNameLst>
                                      </p:cBhvr>
                                      <p:tavLst>
                                        <p:tav tm="0">
                                          <p:val>
                                            <p:strVal val="#ppt_h"/>
                                          </p:val>
                                        </p:tav>
                                        <p:tav tm="100000">
                                          <p:val>
                                            <p:strVal val="#ppt_h"/>
                                          </p:val>
                                        </p:tav>
                                      </p:tavLst>
                                    </p:anim>
                                  </p:childTnLst>
                                </p:cTn>
                              </p:par>
                            </p:childTnLst>
                          </p:cTn>
                        </p:par>
                        <p:par>
                          <p:cTn id="45" fill="hold">
                            <p:stCondLst>
                              <p:cond delay="2600"/>
                            </p:stCondLst>
                            <p:childTnLst>
                              <p:par>
                                <p:cTn id="46" presetID="2" presetClass="entr" presetSubtype="2" decel="100000" fill="hold" grpId="0" nodeType="afterEffect">
                                  <p:stCondLst>
                                    <p:cond delay="0"/>
                                  </p:stCondLst>
                                  <p:iterate type="wd">
                                    <p:tmPct val="10000"/>
                                  </p:iterate>
                                  <p:childTnLst>
                                    <p:set>
                                      <p:cBhvr>
                                        <p:cTn id="47" dur="1" fill="hold">
                                          <p:stCondLst>
                                            <p:cond delay="0"/>
                                          </p:stCondLst>
                                        </p:cTn>
                                        <p:tgtEl>
                                          <p:spTgt spid="42">
                                            <p:txEl>
                                              <p:pRg st="0" end="0"/>
                                            </p:txEl>
                                          </p:spTgt>
                                        </p:tgtEl>
                                        <p:attrNameLst>
                                          <p:attrName>style.visibility</p:attrName>
                                        </p:attrNameLst>
                                      </p:cBhvr>
                                      <p:to>
                                        <p:strVal val="visible"/>
                                      </p:to>
                                    </p:set>
                                    <p:anim calcmode="lin" valueType="num">
                                      <p:cBhvr additive="base">
                                        <p:cTn id="48"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9" dur="500" fill="hold"/>
                                        <p:tgtEl>
                                          <p:spTgt spid="42">
                                            <p:txEl>
                                              <p:pRg st="0" end="0"/>
                                            </p:txEl>
                                          </p:spTgt>
                                        </p:tgtEl>
                                        <p:attrNameLst>
                                          <p:attrName>ppt_y</p:attrName>
                                        </p:attrNameLst>
                                      </p:cBhvr>
                                      <p:tavLst>
                                        <p:tav tm="0">
                                          <p:val>
                                            <p:strVal val="#ppt_y"/>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anim calcmode="lin" valueType="num">
                                      <p:cBhvr additive="base">
                                        <p:cTn id="52"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54" presetID="2" presetClass="entr" presetSubtype="4" decel="10000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1+#ppt_h/2"/>
                                          </p:val>
                                        </p:tav>
                                        <p:tav tm="100000">
                                          <p:val>
                                            <p:strVal val="#ppt_y"/>
                                          </p:val>
                                        </p:tav>
                                      </p:tavLst>
                                    </p:anim>
                                  </p:childTnLst>
                                </p:cTn>
                              </p:par>
                            </p:childTnLst>
                          </p:cTn>
                        </p:par>
                        <p:par>
                          <p:cTn id="58" fill="hold">
                            <p:stCondLst>
                              <p:cond delay="3200"/>
                            </p:stCondLst>
                            <p:childTnLst>
                              <p:par>
                                <p:cTn id="59" presetID="2" presetClass="entr" presetSubtype="1" decel="100000"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750" fill="hold"/>
                                        <p:tgtEl>
                                          <p:spTgt spid="45"/>
                                        </p:tgtEl>
                                        <p:attrNameLst>
                                          <p:attrName>ppt_x</p:attrName>
                                        </p:attrNameLst>
                                      </p:cBhvr>
                                      <p:tavLst>
                                        <p:tav tm="0">
                                          <p:val>
                                            <p:strVal val="#ppt_x"/>
                                          </p:val>
                                        </p:tav>
                                        <p:tav tm="100000">
                                          <p:val>
                                            <p:strVal val="#ppt_x"/>
                                          </p:val>
                                        </p:tav>
                                      </p:tavLst>
                                    </p:anim>
                                    <p:anim calcmode="lin" valueType="num">
                                      <p:cBhvr additive="base">
                                        <p:cTn id="62" dur="750" fill="hold"/>
                                        <p:tgtEl>
                                          <p:spTgt spid="45"/>
                                        </p:tgtEl>
                                        <p:attrNameLst>
                                          <p:attrName>ppt_y</p:attrName>
                                        </p:attrNameLst>
                                      </p:cBhvr>
                                      <p:tavLst>
                                        <p:tav tm="0">
                                          <p:val>
                                            <p:strVal val="0-#ppt_h/2"/>
                                          </p:val>
                                        </p:tav>
                                        <p:tav tm="100000">
                                          <p:val>
                                            <p:strVal val="#ppt_y"/>
                                          </p:val>
                                        </p:tav>
                                      </p:tavLst>
                                    </p:anim>
                                  </p:childTnLst>
                                </p:cTn>
                              </p:par>
                              <p:par>
                                <p:cTn id="63" presetID="45" presetClass="entr" presetSubtype="0" fill="hold" grpId="1"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750"/>
                                        <p:tgtEl>
                                          <p:spTgt spid="45"/>
                                        </p:tgtEl>
                                      </p:cBhvr>
                                    </p:animEffect>
                                    <p:anim calcmode="lin" valueType="num">
                                      <p:cBhvr>
                                        <p:cTn id="66" dur="750" fill="hold"/>
                                        <p:tgtEl>
                                          <p:spTgt spid="45"/>
                                        </p:tgtEl>
                                        <p:attrNameLst>
                                          <p:attrName>ppt_w</p:attrName>
                                        </p:attrNameLst>
                                      </p:cBhvr>
                                      <p:tavLst>
                                        <p:tav tm="0" fmla="#ppt_w*sin(2.5*pi*$)">
                                          <p:val>
                                            <p:fltVal val="0"/>
                                          </p:val>
                                        </p:tav>
                                        <p:tav tm="100000">
                                          <p:val>
                                            <p:fltVal val="1"/>
                                          </p:val>
                                        </p:tav>
                                      </p:tavLst>
                                    </p:anim>
                                    <p:anim calcmode="lin" valueType="num">
                                      <p:cBhvr>
                                        <p:cTn id="67" dur="750" fill="hold"/>
                                        <p:tgtEl>
                                          <p:spTgt spid="45"/>
                                        </p:tgtEl>
                                        <p:attrNameLst>
                                          <p:attrName>ppt_h</p:attrName>
                                        </p:attrNameLst>
                                      </p:cBhvr>
                                      <p:tavLst>
                                        <p:tav tm="0">
                                          <p:val>
                                            <p:strVal val="#ppt_h"/>
                                          </p:val>
                                        </p:tav>
                                        <p:tav tm="100000">
                                          <p:val>
                                            <p:strVal val="#ppt_h"/>
                                          </p:val>
                                        </p:tav>
                                      </p:tavLst>
                                    </p:anim>
                                  </p:childTnLst>
                                </p:cTn>
                              </p:par>
                            </p:childTnLst>
                          </p:cTn>
                        </p:par>
                        <p:par>
                          <p:cTn id="68" fill="hold">
                            <p:stCondLst>
                              <p:cond delay="3950"/>
                            </p:stCondLst>
                            <p:childTnLst>
                              <p:par>
                                <p:cTn id="69" presetID="2" presetClass="entr" presetSubtype="2" decel="100000" fill="hold" grpId="0" nodeType="afterEffect">
                                  <p:stCondLst>
                                    <p:cond delay="0"/>
                                  </p:stCondLst>
                                  <p:iterate type="wd">
                                    <p:tmPct val="10000"/>
                                  </p:iterate>
                                  <p:childTnLst>
                                    <p:set>
                                      <p:cBhvr>
                                        <p:cTn id="70" dur="1" fill="hold">
                                          <p:stCondLst>
                                            <p:cond delay="0"/>
                                          </p:stCondLst>
                                        </p:cTn>
                                        <p:tgtEl>
                                          <p:spTgt spid="47">
                                            <p:txEl>
                                              <p:pRg st="0" end="0"/>
                                            </p:txEl>
                                          </p:spTgt>
                                        </p:tgtEl>
                                        <p:attrNameLst>
                                          <p:attrName>style.visibility</p:attrName>
                                        </p:attrNameLst>
                                      </p:cBhvr>
                                      <p:to>
                                        <p:strVal val="visible"/>
                                      </p:to>
                                    </p:set>
                                    <p:anim calcmode="lin" valueType="num">
                                      <p:cBhvr additive="base">
                                        <p:cTn id="7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47">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4" decel="100000" fill="hold" grpId="0" nodeType="withEffect">
                                  <p:stCondLst>
                                    <p:cond delay="0"/>
                                  </p:stCondLst>
                                  <p:childTnLst>
                                    <p:set>
                                      <p:cBhvr>
                                        <p:cTn id="74" dur="1" fill="hold">
                                          <p:stCondLst>
                                            <p:cond delay="0"/>
                                          </p:stCondLst>
                                        </p:cTn>
                                        <p:tgtEl>
                                          <p:spTgt spid="48">
                                            <p:txEl>
                                              <p:pRg st="0" end="0"/>
                                            </p:txEl>
                                          </p:spTgt>
                                        </p:tgtEl>
                                        <p:attrNameLst>
                                          <p:attrName>style.visibility</p:attrName>
                                        </p:attrNameLst>
                                      </p:cBhvr>
                                      <p:to>
                                        <p:strVal val="visible"/>
                                      </p:to>
                                    </p:set>
                                    <p:anim calcmode="lin" valueType="num">
                                      <p:cBhvr additive="base">
                                        <p:cTn id="7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anim calcmode="lin" valueType="num">
                                      <p:cBhvr additive="base">
                                        <p:cTn id="79" dur="500" fill="hold"/>
                                        <p:tgtEl>
                                          <p:spTgt spid="49"/>
                                        </p:tgtEl>
                                        <p:attrNameLst>
                                          <p:attrName>ppt_x</p:attrName>
                                        </p:attrNameLst>
                                      </p:cBhvr>
                                      <p:tavLst>
                                        <p:tav tm="0">
                                          <p:val>
                                            <p:strVal val="#ppt_x"/>
                                          </p:val>
                                        </p:tav>
                                        <p:tav tm="100000">
                                          <p:val>
                                            <p:strVal val="#ppt_x"/>
                                          </p:val>
                                        </p:tav>
                                      </p:tavLst>
                                    </p:anim>
                                    <p:anim calcmode="lin" valueType="num">
                                      <p:cBhvr additive="base">
                                        <p:cTn id="80" dur="500" fill="hold"/>
                                        <p:tgtEl>
                                          <p:spTgt spid="49"/>
                                        </p:tgtEl>
                                        <p:attrNameLst>
                                          <p:attrName>ppt_y</p:attrName>
                                        </p:attrNameLst>
                                      </p:cBhvr>
                                      <p:tavLst>
                                        <p:tav tm="0">
                                          <p:val>
                                            <p:strVal val="1+#ppt_h/2"/>
                                          </p:val>
                                        </p:tav>
                                        <p:tav tm="100000">
                                          <p:val>
                                            <p:strVal val="#ppt_y"/>
                                          </p:val>
                                        </p:tav>
                                      </p:tavLst>
                                    </p:anim>
                                  </p:childTnLst>
                                </p:cTn>
                              </p:par>
                            </p:childTnLst>
                          </p:cTn>
                        </p:par>
                        <p:par>
                          <p:cTn id="81" fill="hold">
                            <p:stCondLst>
                              <p:cond delay="4550"/>
                            </p:stCondLst>
                            <p:childTnLst>
                              <p:par>
                                <p:cTn id="82" presetID="2" presetClass="entr" presetSubtype="1" decel="100000" fill="hold" grpId="0" nodeType="afterEffect">
                                  <p:stCondLst>
                                    <p:cond delay="0"/>
                                  </p:stCondLst>
                                  <p:childTnLst>
                                    <p:set>
                                      <p:cBhvr>
                                        <p:cTn id="83" dur="1" fill="hold">
                                          <p:stCondLst>
                                            <p:cond delay="0"/>
                                          </p:stCondLst>
                                        </p:cTn>
                                        <p:tgtEl>
                                          <p:spTgt spid="50"/>
                                        </p:tgtEl>
                                        <p:attrNameLst>
                                          <p:attrName>style.visibility</p:attrName>
                                        </p:attrNameLst>
                                      </p:cBhvr>
                                      <p:to>
                                        <p:strVal val="visible"/>
                                      </p:to>
                                    </p:set>
                                    <p:anim calcmode="lin" valueType="num">
                                      <p:cBhvr additive="base">
                                        <p:cTn id="84" dur="750" fill="hold"/>
                                        <p:tgtEl>
                                          <p:spTgt spid="50"/>
                                        </p:tgtEl>
                                        <p:attrNameLst>
                                          <p:attrName>ppt_x</p:attrName>
                                        </p:attrNameLst>
                                      </p:cBhvr>
                                      <p:tavLst>
                                        <p:tav tm="0">
                                          <p:val>
                                            <p:strVal val="#ppt_x"/>
                                          </p:val>
                                        </p:tav>
                                        <p:tav tm="100000">
                                          <p:val>
                                            <p:strVal val="#ppt_x"/>
                                          </p:val>
                                        </p:tav>
                                      </p:tavLst>
                                    </p:anim>
                                    <p:anim calcmode="lin" valueType="num">
                                      <p:cBhvr additive="base">
                                        <p:cTn id="85" dur="750" fill="hold"/>
                                        <p:tgtEl>
                                          <p:spTgt spid="50"/>
                                        </p:tgtEl>
                                        <p:attrNameLst>
                                          <p:attrName>ppt_y</p:attrName>
                                        </p:attrNameLst>
                                      </p:cBhvr>
                                      <p:tavLst>
                                        <p:tav tm="0">
                                          <p:val>
                                            <p:strVal val="0-#ppt_h/2"/>
                                          </p:val>
                                        </p:tav>
                                        <p:tav tm="100000">
                                          <p:val>
                                            <p:strVal val="#ppt_y"/>
                                          </p:val>
                                        </p:tav>
                                      </p:tavLst>
                                    </p:anim>
                                  </p:childTnLst>
                                </p:cTn>
                              </p:par>
                              <p:par>
                                <p:cTn id="86" presetID="45" presetClass="entr" presetSubtype="0" fill="hold" grpId="1"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750"/>
                                        <p:tgtEl>
                                          <p:spTgt spid="50"/>
                                        </p:tgtEl>
                                      </p:cBhvr>
                                    </p:animEffect>
                                    <p:anim calcmode="lin" valueType="num">
                                      <p:cBhvr>
                                        <p:cTn id="89" dur="750" fill="hold"/>
                                        <p:tgtEl>
                                          <p:spTgt spid="50"/>
                                        </p:tgtEl>
                                        <p:attrNameLst>
                                          <p:attrName>ppt_w</p:attrName>
                                        </p:attrNameLst>
                                      </p:cBhvr>
                                      <p:tavLst>
                                        <p:tav tm="0" fmla="#ppt_w*sin(2.5*pi*$)">
                                          <p:val>
                                            <p:fltVal val="0"/>
                                          </p:val>
                                        </p:tav>
                                        <p:tav tm="100000">
                                          <p:val>
                                            <p:fltVal val="1"/>
                                          </p:val>
                                        </p:tav>
                                      </p:tavLst>
                                    </p:anim>
                                    <p:anim calcmode="lin" valueType="num">
                                      <p:cBhvr>
                                        <p:cTn id="90" dur="750" fill="hold"/>
                                        <p:tgtEl>
                                          <p:spTgt spid="50"/>
                                        </p:tgtEl>
                                        <p:attrNameLst>
                                          <p:attrName>ppt_h</p:attrName>
                                        </p:attrNameLst>
                                      </p:cBhvr>
                                      <p:tavLst>
                                        <p:tav tm="0">
                                          <p:val>
                                            <p:strVal val="#ppt_h"/>
                                          </p:val>
                                        </p:tav>
                                        <p:tav tm="100000">
                                          <p:val>
                                            <p:strVal val="#ppt_h"/>
                                          </p:val>
                                        </p:tav>
                                      </p:tavLst>
                                    </p:anim>
                                  </p:childTnLst>
                                </p:cTn>
                              </p:par>
                            </p:childTnLst>
                          </p:cTn>
                        </p:par>
                        <p:par>
                          <p:cTn id="91" fill="hold">
                            <p:stCondLst>
                              <p:cond delay="5300"/>
                            </p:stCondLst>
                            <p:childTnLst>
                              <p:par>
                                <p:cTn id="92" presetID="2" presetClass="entr" presetSubtype="2" decel="100000" fill="hold" grpId="0" nodeType="afterEffect">
                                  <p:stCondLst>
                                    <p:cond delay="0"/>
                                  </p:stCondLst>
                                  <p:iterate type="wd">
                                    <p:tmPct val="10000"/>
                                  </p:iterate>
                                  <p:childTnLst>
                                    <p:set>
                                      <p:cBhvr>
                                        <p:cTn id="93" dur="1" fill="hold">
                                          <p:stCondLst>
                                            <p:cond delay="0"/>
                                          </p:stCondLst>
                                        </p:cTn>
                                        <p:tgtEl>
                                          <p:spTgt spid="52">
                                            <p:txEl>
                                              <p:pRg st="0" end="0"/>
                                            </p:txEl>
                                          </p:spTgt>
                                        </p:tgtEl>
                                        <p:attrNameLst>
                                          <p:attrName>style.visibility</p:attrName>
                                        </p:attrNameLst>
                                      </p:cBhvr>
                                      <p:to>
                                        <p:strVal val="visible"/>
                                      </p:to>
                                    </p:set>
                                    <p:anim calcmode="lin" valueType="num">
                                      <p:cBhvr additive="base">
                                        <p:cTn id="94"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52">
                                            <p:txEl>
                                              <p:pRg st="0" end="0"/>
                                            </p:txEl>
                                          </p:spTgt>
                                        </p:tgtEl>
                                        <p:attrNameLst>
                                          <p:attrName>ppt_y</p:attrName>
                                        </p:attrNameLst>
                                      </p:cBhvr>
                                      <p:tavLst>
                                        <p:tav tm="0">
                                          <p:val>
                                            <p:strVal val="#ppt_y"/>
                                          </p:val>
                                        </p:tav>
                                        <p:tav tm="100000">
                                          <p:val>
                                            <p:strVal val="#ppt_y"/>
                                          </p:val>
                                        </p:tav>
                                      </p:tavLst>
                                    </p:anim>
                                  </p:childTnLst>
                                </p:cTn>
                              </p:par>
                              <p:par>
                                <p:cTn id="96" presetID="2" presetClass="entr" presetSubtype="4" decel="100000" fill="hold" grpId="0" nodeType="withEffect">
                                  <p:stCondLst>
                                    <p:cond delay="0"/>
                                  </p:stCondLst>
                                  <p:childTnLst>
                                    <p:set>
                                      <p:cBhvr>
                                        <p:cTn id="97" dur="1" fill="hold">
                                          <p:stCondLst>
                                            <p:cond delay="0"/>
                                          </p:stCondLst>
                                        </p:cTn>
                                        <p:tgtEl>
                                          <p:spTgt spid="53">
                                            <p:txEl>
                                              <p:pRg st="0" end="0"/>
                                            </p:txEl>
                                          </p:spTgt>
                                        </p:tgtEl>
                                        <p:attrNameLst>
                                          <p:attrName>style.visibility</p:attrName>
                                        </p:attrNameLst>
                                      </p:cBhvr>
                                      <p:to>
                                        <p:strVal val="visible"/>
                                      </p:to>
                                    </p:set>
                                    <p:anim calcmode="lin" valueType="num">
                                      <p:cBhvr additive="base">
                                        <p:cTn id="98"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100" presetID="2" presetClass="entr" presetSubtype="4" decel="100000" fill="hold" grpId="0" nodeType="withEffect">
                                  <p:stCondLst>
                                    <p:cond delay="0"/>
                                  </p:stCondLst>
                                  <p:childTnLst>
                                    <p:set>
                                      <p:cBhvr>
                                        <p:cTn id="101" dur="1" fill="hold">
                                          <p:stCondLst>
                                            <p:cond delay="0"/>
                                          </p:stCondLst>
                                        </p:cTn>
                                        <p:tgtEl>
                                          <p:spTgt spid="54"/>
                                        </p:tgtEl>
                                        <p:attrNameLst>
                                          <p:attrName>style.visibility</p:attrName>
                                        </p:attrNameLst>
                                      </p:cBhvr>
                                      <p:to>
                                        <p:strVal val="visible"/>
                                      </p:to>
                                    </p:set>
                                    <p:anim calcmode="lin" valueType="num">
                                      <p:cBhvr additive="base">
                                        <p:cTn id="102" dur="500" fill="hold"/>
                                        <p:tgtEl>
                                          <p:spTgt spid="54"/>
                                        </p:tgtEl>
                                        <p:attrNameLst>
                                          <p:attrName>ppt_x</p:attrName>
                                        </p:attrNameLst>
                                      </p:cBhvr>
                                      <p:tavLst>
                                        <p:tav tm="0">
                                          <p:val>
                                            <p:strVal val="#ppt_x"/>
                                          </p:val>
                                        </p:tav>
                                        <p:tav tm="100000">
                                          <p:val>
                                            <p:strVal val="#ppt_x"/>
                                          </p:val>
                                        </p:tav>
                                      </p:tavLst>
                                    </p:anim>
                                    <p:anim calcmode="lin" valueType="num">
                                      <p:cBhvr additive="base">
                                        <p:cTn id="103" dur="500" fill="hold"/>
                                        <p:tgtEl>
                                          <p:spTgt spid="54"/>
                                        </p:tgtEl>
                                        <p:attrNameLst>
                                          <p:attrName>ppt_y</p:attrName>
                                        </p:attrNameLst>
                                      </p:cBhvr>
                                      <p:tavLst>
                                        <p:tav tm="0">
                                          <p:val>
                                            <p:strVal val="1+#ppt_h/2"/>
                                          </p:val>
                                        </p:tav>
                                        <p:tav tm="100000">
                                          <p:val>
                                            <p:strVal val="#ppt_y"/>
                                          </p:val>
                                        </p:tav>
                                      </p:tavLst>
                                    </p:anim>
                                  </p:childTnLst>
                                </p:cTn>
                              </p:par>
                            </p:childTnLst>
                          </p:cTn>
                        </p:par>
                        <p:par>
                          <p:cTn id="104" fill="hold">
                            <p:stCondLst>
                              <p:cond delay="5900"/>
                            </p:stCondLst>
                            <p:childTnLst>
                              <p:par>
                                <p:cTn id="105" presetID="2" presetClass="entr" presetSubtype="1" decel="100000" fill="hold" grpId="0" nodeType="afterEffect">
                                  <p:stCondLst>
                                    <p:cond delay="0"/>
                                  </p:stCondLst>
                                  <p:childTnLst>
                                    <p:set>
                                      <p:cBhvr>
                                        <p:cTn id="106" dur="1" fill="hold">
                                          <p:stCondLst>
                                            <p:cond delay="0"/>
                                          </p:stCondLst>
                                        </p:cTn>
                                        <p:tgtEl>
                                          <p:spTgt spid="55"/>
                                        </p:tgtEl>
                                        <p:attrNameLst>
                                          <p:attrName>style.visibility</p:attrName>
                                        </p:attrNameLst>
                                      </p:cBhvr>
                                      <p:to>
                                        <p:strVal val="visible"/>
                                      </p:to>
                                    </p:set>
                                    <p:anim calcmode="lin" valueType="num">
                                      <p:cBhvr additive="base">
                                        <p:cTn id="107" dur="750" fill="hold"/>
                                        <p:tgtEl>
                                          <p:spTgt spid="55"/>
                                        </p:tgtEl>
                                        <p:attrNameLst>
                                          <p:attrName>ppt_x</p:attrName>
                                        </p:attrNameLst>
                                      </p:cBhvr>
                                      <p:tavLst>
                                        <p:tav tm="0">
                                          <p:val>
                                            <p:strVal val="#ppt_x"/>
                                          </p:val>
                                        </p:tav>
                                        <p:tav tm="100000">
                                          <p:val>
                                            <p:strVal val="#ppt_x"/>
                                          </p:val>
                                        </p:tav>
                                      </p:tavLst>
                                    </p:anim>
                                    <p:anim calcmode="lin" valueType="num">
                                      <p:cBhvr additive="base">
                                        <p:cTn id="108" dur="750" fill="hold"/>
                                        <p:tgtEl>
                                          <p:spTgt spid="55"/>
                                        </p:tgtEl>
                                        <p:attrNameLst>
                                          <p:attrName>ppt_y</p:attrName>
                                        </p:attrNameLst>
                                      </p:cBhvr>
                                      <p:tavLst>
                                        <p:tav tm="0">
                                          <p:val>
                                            <p:strVal val="0-#ppt_h/2"/>
                                          </p:val>
                                        </p:tav>
                                        <p:tav tm="100000">
                                          <p:val>
                                            <p:strVal val="#ppt_y"/>
                                          </p:val>
                                        </p:tav>
                                      </p:tavLst>
                                    </p:anim>
                                  </p:childTnLst>
                                </p:cTn>
                              </p:par>
                              <p:par>
                                <p:cTn id="109" presetID="45" presetClass="entr" presetSubtype="0" fill="hold" grpId="1" nodeType="withEffect">
                                  <p:stCondLst>
                                    <p:cond delay="0"/>
                                  </p:stCondLst>
                                  <p:childTnLst>
                                    <p:set>
                                      <p:cBhvr>
                                        <p:cTn id="110" dur="1" fill="hold">
                                          <p:stCondLst>
                                            <p:cond delay="0"/>
                                          </p:stCondLst>
                                        </p:cTn>
                                        <p:tgtEl>
                                          <p:spTgt spid="55"/>
                                        </p:tgtEl>
                                        <p:attrNameLst>
                                          <p:attrName>style.visibility</p:attrName>
                                        </p:attrNameLst>
                                      </p:cBhvr>
                                      <p:to>
                                        <p:strVal val="visible"/>
                                      </p:to>
                                    </p:set>
                                    <p:animEffect transition="in" filter="fade">
                                      <p:cBhvr>
                                        <p:cTn id="111" dur="750"/>
                                        <p:tgtEl>
                                          <p:spTgt spid="55"/>
                                        </p:tgtEl>
                                      </p:cBhvr>
                                    </p:animEffect>
                                    <p:anim calcmode="lin" valueType="num">
                                      <p:cBhvr>
                                        <p:cTn id="112" dur="750" fill="hold"/>
                                        <p:tgtEl>
                                          <p:spTgt spid="55"/>
                                        </p:tgtEl>
                                        <p:attrNameLst>
                                          <p:attrName>ppt_w</p:attrName>
                                        </p:attrNameLst>
                                      </p:cBhvr>
                                      <p:tavLst>
                                        <p:tav tm="0" fmla="#ppt_w*sin(2.5*pi*$)">
                                          <p:val>
                                            <p:fltVal val="0"/>
                                          </p:val>
                                        </p:tav>
                                        <p:tav tm="100000">
                                          <p:val>
                                            <p:fltVal val="1"/>
                                          </p:val>
                                        </p:tav>
                                      </p:tavLst>
                                    </p:anim>
                                    <p:anim calcmode="lin" valueType="num">
                                      <p:cBhvr>
                                        <p:cTn id="113" dur="750" fill="hold"/>
                                        <p:tgtEl>
                                          <p:spTgt spid="55"/>
                                        </p:tgtEl>
                                        <p:attrNameLst>
                                          <p:attrName>ppt_h</p:attrName>
                                        </p:attrNameLst>
                                      </p:cBhvr>
                                      <p:tavLst>
                                        <p:tav tm="0">
                                          <p:val>
                                            <p:strVal val="#ppt_h"/>
                                          </p:val>
                                        </p:tav>
                                        <p:tav tm="100000">
                                          <p:val>
                                            <p:strVal val="#ppt_h"/>
                                          </p:val>
                                        </p:tav>
                                      </p:tavLst>
                                    </p:anim>
                                  </p:childTnLst>
                                </p:cTn>
                              </p:par>
                            </p:childTnLst>
                          </p:cTn>
                        </p:par>
                        <p:par>
                          <p:cTn id="114" fill="hold">
                            <p:stCondLst>
                              <p:cond delay="6650"/>
                            </p:stCondLst>
                            <p:childTnLst>
                              <p:par>
                                <p:cTn id="115" presetID="2" presetClass="entr" presetSubtype="2" decel="100000" fill="hold" grpId="0" nodeType="afterEffect">
                                  <p:stCondLst>
                                    <p:cond delay="0"/>
                                  </p:stCondLst>
                                  <p:iterate type="wd">
                                    <p:tmPct val="10000"/>
                                  </p:iterate>
                                  <p:childTnLst>
                                    <p:set>
                                      <p:cBhvr>
                                        <p:cTn id="116" dur="1" fill="hold">
                                          <p:stCondLst>
                                            <p:cond delay="0"/>
                                          </p:stCondLst>
                                        </p:cTn>
                                        <p:tgtEl>
                                          <p:spTgt spid="57">
                                            <p:txEl>
                                              <p:pRg st="0" end="0"/>
                                            </p:txEl>
                                          </p:spTgt>
                                        </p:tgtEl>
                                        <p:attrNameLst>
                                          <p:attrName>style.visibility</p:attrName>
                                        </p:attrNameLst>
                                      </p:cBhvr>
                                      <p:to>
                                        <p:strVal val="visible"/>
                                      </p:to>
                                    </p:set>
                                    <p:anim calcmode="lin" valueType="num">
                                      <p:cBhvr additive="base">
                                        <p:cTn id="117"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18" dur="500" fill="hold"/>
                                        <p:tgtEl>
                                          <p:spTgt spid="57">
                                            <p:txEl>
                                              <p:pRg st="0" end="0"/>
                                            </p:txEl>
                                          </p:spTgt>
                                        </p:tgtEl>
                                        <p:attrNameLst>
                                          <p:attrName>ppt_y</p:attrName>
                                        </p:attrNameLst>
                                      </p:cBhvr>
                                      <p:tavLst>
                                        <p:tav tm="0">
                                          <p:val>
                                            <p:strVal val="#ppt_y"/>
                                          </p:val>
                                        </p:tav>
                                        <p:tav tm="100000">
                                          <p:val>
                                            <p:strVal val="#ppt_y"/>
                                          </p:val>
                                        </p:tav>
                                      </p:tavLst>
                                    </p:anim>
                                  </p:childTnLst>
                                </p:cTn>
                              </p:par>
                              <p:par>
                                <p:cTn id="119" presetID="2" presetClass="entr" presetSubtype="4" decel="100000" fill="hold" grpId="0" nodeType="withEffect">
                                  <p:stCondLst>
                                    <p:cond delay="0"/>
                                  </p:stCondLst>
                                  <p:childTnLst>
                                    <p:set>
                                      <p:cBhvr>
                                        <p:cTn id="120" dur="1" fill="hold">
                                          <p:stCondLst>
                                            <p:cond delay="0"/>
                                          </p:stCondLst>
                                        </p:cTn>
                                        <p:tgtEl>
                                          <p:spTgt spid="58">
                                            <p:txEl>
                                              <p:pRg st="0" end="0"/>
                                            </p:txEl>
                                          </p:spTgt>
                                        </p:tgtEl>
                                        <p:attrNameLst>
                                          <p:attrName>style.visibility</p:attrName>
                                        </p:attrNameLst>
                                      </p:cBhvr>
                                      <p:to>
                                        <p:strVal val="visible"/>
                                      </p:to>
                                    </p:set>
                                    <p:anim calcmode="lin" valueType="num">
                                      <p:cBhvr additive="base">
                                        <p:cTn id="121"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123" presetID="2" presetClass="entr" presetSubtype="4" decel="100000" fill="hold" grpId="0" nodeType="withEffect">
                                  <p:stCondLst>
                                    <p:cond delay="0"/>
                                  </p:stCondLst>
                                  <p:childTnLst>
                                    <p:set>
                                      <p:cBhvr>
                                        <p:cTn id="124" dur="1" fill="hold">
                                          <p:stCondLst>
                                            <p:cond delay="0"/>
                                          </p:stCondLst>
                                        </p:cTn>
                                        <p:tgtEl>
                                          <p:spTgt spid="59"/>
                                        </p:tgtEl>
                                        <p:attrNameLst>
                                          <p:attrName>style.visibility</p:attrName>
                                        </p:attrNameLst>
                                      </p:cBhvr>
                                      <p:to>
                                        <p:strVal val="visible"/>
                                      </p:to>
                                    </p:set>
                                    <p:anim calcmode="lin" valueType="num">
                                      <p:cBhvr additive="base">
                                        <p:cTn id="125" dur="500" fill="hold"/>
                                        <p:tgtEl>
                                          <p:spTgt spid="59"/>
                                        </p:tgtEl>
                                        <p:attrNameLst>
                                          <p:attrName>ppt_x</p:attrName>
                                        </p:attrNameLst>
                                      </p:cBhvr>
                                      <p:tavLst>
                                        <p:tav tm="0">
                                          <p:val>
                                            <p:strVal val="#ppt_x"/>
                                          </p:val>
                                        </p:tav>
                                        <p:tav tm="100000">
                                          <p:val>
                                            <p:strVal val="#ppt_x"/>
                                          </p:val>
                                        </p:tav>
                                      </p:tavLst>
                                    </p:anim>
                                    <p:anim calcmode="lin" valueType="num">
                                      <p:cBhvr additive="base">
                                        <p:cTn id="126" dur="500" fill="hold"/>
                                        <p:tgtEl>
                                          <p:spTgt spid="59"/>
                                        </p:tgtEl>
                                        <p:attrNameLst>
                                          <p:attrName>ppt_y</p:attrName>
                                        </p:attrNameLst>
                                      </p:cBhvr>
                                      <p:tavLst>
                                        <p:tav tm="0">
                                          <p:val>
                                            <p:strVal val="1+#ppt_h/2"/>
                                          </p:val>
                                        </p:tav>
                                        <p:tav tm="100000">
                                          <p:val>
                                            <p:strVal val="#ppt_y"/>
                                          </p:val>
                                        </p:tav>
                                      </p:tavLst>
                                    </p:anim>
                                  </p:childTnLst>
                                </p:cTn>
                              </p:par>
                            </p:childTnLst>
                          </p:cTn>
                        </p:par>
                        <p:par>
                          <p:cTn id="127" fill="hold">
                            <p:stCondLst>
                              <p:cond delay="7250"/>
                            </p:stCondLst>
                            <p:childTnLst>
                              <p:par>
                                <p:cTn id="128" presetID="2" presetClass="entr" presetSubtype="1" decel="100000" fill="hold" grpId="0" nodeType="afterEffect">
                                  <p:stCondLst>
                                    <p:cond delay="0"/>
                                  </p:stCondLst>
                                  <p:childTnLst>
                                    <p:set>
                                      <p:cBhvr>
                                        <p:cTn id="129" dur="1" fill="hold">
                                          <p:stCondLst>
                                            <p:cond delay="0"/>
                                          </p:stCondLst>
                                        </p:cTn>
                                        <p:tgtEl>
                                          <p:spTgt spid="60"/>
                                        </p:tgtEl>
                                        <p:attrNameLst>
                                          <p:attrName>style.visibility</p:attrName>
                                        </p:attrNameLst>
                                      </p:cBhvr>
                                      <p:to>
                                        <p:strVal val="visible"/>
                                      </p:to>
                                    </p:set>
                                    <p:anim calcmode="lin" valueType="num">
                                      <p:cBhvr additive="base">
                                        <p:cTn id="130" dur="750" fill="hold"/>
                                        <p:tgtEl>
                                          <p:spTgt spid="60"/>
                                        </p:tgtEl>
                                        <p:attrNameLst>
                                          <p:attrName>ppt_x</p:attrName>
                                        </p:attrNameLst>
                                      </p:cBhvr>
                                      <p:tavLst>
                                        <p:tav tm="0">
                                          <p:val>
                                            <p:strVal val="#ppt_x"/>
                                          </p:val>
                                        </p:tav>
                                        <p:tav tm="100000">
                                          <p:val>
                                            <p:strVal val="#ppt_x"/>
                                          </p:val>
                                        </p:tav>
                                      </p:tavLst>
                                    </p:anim>
                                    <p:anim calcmode="lin" valueType="num">
                                      <p:cBhvr additive="base">
                                        <p:cTn id="131" dur="750" fill="hold"/>
                                        <p:tgtEl>
                                          <p:spTgt spid="60"/>
                                        </p:tgtEl>
                                        <p:attrNameLst>
                                          <p:attrName>ppt_y</p:attrName>
                                        </p:attrNameLst>
                                      </p:cBhvr>
                                      <p:tavLst>
                                        <p:tav tm="0">
                                          <p:val>
                                            <p:strVal val="0-#ppt_h/2"/>
                                          </p:val>
                                        </p:tav>
                                        <p:tav tm="100000">
                                          <p:val>
                                            <p:strVal val="#ppt_y"/>
                                          </p:val>
                                        </p:tav>
                                      </p:tavLst>
                                    </p:anim>
                                  </p:childTnLst>
                                </p:cTn>
                              </p:par>
                              <p:par>
                                <p:cTn id="132" presetID="45" presetClass="entr" presetSubtype="0" fill="hold" grpId="1" nodeType="withEffect">
                                  <p:stCondLst>
                                    <p:cond delay="0"/>
                                  </p:stCondLst>
                                  <p:childTnLst>
                                    <p:set>
                                      <p:cBhvr>
                                        <p:cTn id="133" dur="1" fill="hold">
                                          <p:stCondLst>
                                            <p:cond delay="0"/>
                                          </p:stCondLst>
                                        </p:cTn>
                                        <p:tgtEl>
                                          <p:spTgt spid="60"/>
                                        </p:tgtEl>
                                        <p:attrNameLst>
                                          <p:attrName>style.visibility</p:attrName>
                                        </p:attrNameLst>
                                      </p:cBhvr>
                                      <p:to>
                                        <p:strVal val="visible"/>
                                      </p:to>
                                    </p:set>
                                    <p:animEffect transition="in" filter="fade">
                                      <p:cBhvr>
                                        <p:cTn id="134" dur="750"/>
                                        <p:tgtEl>
                                          <p:spTgt spid="60"/>
                                        </p:tgtEl>
                                      </p:cBhvr>
                                    </p:animEffect>
                                    <p:anim calcmode="lin" valueType="num">
                                      <p:cBhvr>
                                        <p:cTn id="135" dur="750" fill="hold"/>
                                        <p:tgtEl>
                                          <p:spTgt spid="60"/>
                                        </p:tgtEl>
                                        <p:attrNameLst>
                                          <p:attrName>ppt_w</p:attrName>
                                        </p:attrNameLst>
                                      </p:cBhvr>
                                      <p:tavLst>
                                        <p:tav tm="0" fmla="#ppt_w*sin(2.5*pi*$)">
                                          <p:val>
                                            <p:fltVal val="0"/>
                                          </p:val>
                                        </p:tav>
                                        <p:tav tm="100000">
                                          <p:val>
                                            <p:fltVal val="1"/>
                                          </p:val>
                                        </p:tav>
                                      </p:tavLst>
                                    </p:anim>
                                    <p:anim calcmode="lin" valueType="num">
                                      <p:cBhvr>
                                        <p:cTn id="136" dur="750" fill="hold"/>
                                        <p:tgtEl>
                                          <p:spTgt spid="60"/>
                                        </p:tgtEl>
                                        <p:attrNameLst>
                                          <p:attrName>ppt_h</p:attrName>
                                        </p:attrNameLst>
                                      </p:cBhvr>
                                      <p:tavLst>
                                        <p:tav tm="0">
                                          <p:val>
                                            <p:strVal val="#ppt_h"/>
                                          </p:val>
                                        </p:tav>
                                        <p:tav tm="100000">
                                          <p:val>
                                            <p:strVal val="#ppt_h"/>
                                          </p:val>
                                        </p:tav>
                                      </p:tavLst>
                                    </p:anim>
                                  </p:childTnLst>
                                </p:cTn>
                              </p:par>
                            </p:childTnLst>
                          </p:cTn>
                        </p:par>
                        <p:par>
                          <p:cTn id="137" fill="hold">
                            <p:stCondLst>
                              <p:cond delay="8000"/>
                            </p:stCondLst>
                            <p:childTnLst>
                              <p:par>
                                <p:cTn id="138" presetID="2" presetClass="entr" presetSubtype="2" decel="100000" fill="hold" grpId="0" nodeType="afterEffect">
                                  <p:stCondLst>
                                    <p:cond delay="0"/>
                                  </p:stCondLst>
                                  <p:iterate type="wd">
                                    <p:tmPct val="10000"/>
                                  </p:iterate>
                                  <p:childTnLst>
                                    <p:set>
                                      <p:cBhvr>
                                        <p:cTn id="139" dur="1" fill="hold">
                                          <p:stCondLst>
                                            <p:cond delay="0"/>
                                          </p:stCondLst>
                                        </p:cTn>
                                        <p:tgtEl>
                                          <p:spTgt spid="62">
                                            <p:txEl>
                                              <p:pRg st="0" end="0"/>
                                            </p:txEl>
                                          </p:spTgt>
                                        </p:tgtEl>
                                        <p:attrNameLst>
                                          <p:attrName>style.visibility</p:attrName>
                                        </p:attrNameLst>
                                      </p:cBhvr>
                                      <p:to>
                                        <p:strVal val="visible"/>
                                      </p:to>
                                    </p:set>
                                    <p:anim calcmode="lin" valueType="num">
                                      <p:cBhvr additive="base">
                                        <p:cTn id="140"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1" dur="500" fill="hold"/>
                                        <p:tgtEl>
                                          <p:spTgt spid="62">
                                            <p:txEl>
                                              <p:pRg st="0" end="0"/>
                                            </p:txEl>
                                          </p:spTgt>
                                        </p:tgtEl>
                                        <p:attrNameLst>
                                          <p:attrName>ppt_y</p:attrName>
                                        </p:attrNameLst>
                                      </p:cBhvr>
                                      <p:tavLst>
                                        <p:tav tm="0">
                                          <p:val>
                                            <p:strVal val="#ppt_y"/>
                                          </p:val>
                                        </p:tav>
                                        <p:tav tm="100000">
                                          <p:val>
                                            <p:strVal val="#ppt_y"/>
                                          </p:val>
                                        </p:tav>
                                      </p:tavLst>
                                    </p:anim>
                                  </p:childTnLst>
                                </p:cTn>
                              </p:par>
                              <p:par>
                                <p:cTn id="142" presetID="2" presetClass="entr" presetSubtype="4" decel="100000" fill="hold" grpId="0" nodeType="withEffect">
                                  <p:stCondLst>
                                    <p:cond delay="0"/>
                                  </p:stCondLst>
                                  <p:childTnLst>
                                    <p:set>
                                      <p:cBhvr>
                                        <p:cTn id="143" dur="1" fill="hold">
                                          <p:stCondLst>
                                            <p:cond delay="0"/>
                                          </p:stCondLst>
                                        </p:cTn>
                                        <p:tgtEl>
                                          <p:spTgt spid="63">
                                            <p:txEl>
                                              <p:pRg st="0" end="0"/>
                                            </p:txEl>
                                          </p:spTgt>
                                        </p:tgtEl>
                                        <p:attrNameLst>
                                          <p:attrName>style.visibility</p:attrName>
                                        </p:attrNameLst>
                                      </p:cBhvr>
                                      <p:to>
                                        <p:strVal val="visible"/>
                                      </p:to>
                                    </p:set>
                                    <p:anim calcmode="lin" valueType="num">
                                      <p:cBhvr additive="base">
                                        <p:cTn id="144"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45"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146" presetID="2" presetClass="entr" presetSubtype="4" decel="100000" fill="hold" grpId="0" nodeType="withEffect">
                                  <p:stCondLst>
                                    <p:cond delay="0"/>
                                  </p:stCondLst>
                                  <p:childTnLst>
                                    <p:set>
                                      <p:cBhvr>
                                        <p:cTn id="147" dur="1" fill="hold">
                                          <p:stCondLst>
                                            <p:cond delay="0"/>
                                          </p:stCondLst>
                                        </p:cTn>
                                        <p:tgtEl>
                                          <p:spTgt spid="64"/>
                                        </p:tgtEl>
                                        <p:attrNameLst>
                                          <p:attrName>style.visibility</p:attrName>
                                        </p:attrNameLst>
                                      </p:cBhvr>
                                      <p:to>
                                        <p:strVal val="visible"/>
                                      </p:to>
                                    </p:set>
                                    <p:anim calcmode="lin" valueType="num">
                                      <p:cBhvr additive="base">
                                        <p:cTn id="148" dur="500" fill="hold"/>
                                        <p:tgtEl>
                                          <p:spTgt spid="64"/>
                                        </p:tgtEl>
                                        <p:attrNameLst>
                                          <p:attrName>ppt_x</p:attrName>
                                        </p:attrNameLst>
                                      </p:cBhvr>
                                      <p:tavLst>
                                        <p:tav tm="0">
                                          <p:val>
                                            <p:strVal val="#ppt_x"/>
                                          </p:val>
                                        </p:tav>
                                        <p:tav tm="100000">
                                          <p:val>
                                            <p:strVal val="#ppt_x"/>
                                          </p:val>
                                        </p:tav>
                                      </p:tavLst>
                                    </p:anim>
                                    <p:anim calcmode="lin" valueType="num">
                                      <p:cBhvr additive="base">
                                        <p:cTn id="149"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4" decel="10000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1" grpId="1" animBg="1"/>
      <p:bldP spid="4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animBg="1"/>
      <p:bldP spid="45" grpId="0" animBg="1"/>
      <p:bldP spid="45" grpId="1" animBg="1"/>
      <p:bldP spid="4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4"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animBg="1"/>
      <p:bldP spid="50" grpId="0" animBg="1"/>
      <p:bldP spid="50" grpId="1" animBg="1"/>
      <p:bldP spid="5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1+#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ppt_x"/>
                          </p:val>
                        </p:tav>
                        <p:tav tm="100000">
                          <p:val>
                            <p:strVal val="#ppt_x"/>
                          </p:val>
                        </p:tav>
                      </p:tavLst>
                    </p:anim>
                    <p:anim calcmode="lin" valueType="num">
                      <p:cBhvr additive="base">
                        <p:cTn dur="500" fill="hold"/>
                        <p:tgtEl>
                          <p:spTgt spid="53"/>
                        </p:tgtEl>
                        <p:attrNameLst>
                          <p:attrName>ppt_y</p:attrName>
                        </p:attrNameLst>
                      </p:cBhvr>
                      <p:tavLst>
                        <p:tav tm="0">
                          <p:val>
                            <p:strVal val="1+#ppt_h/2"/>
                          </p:val>
                        </p:tav>
                        <p:tav tm="100000">
                          <p:val>
                            <p:strVal val="#ppt_y"/>
                          </p:val>
                        </p:tav>
                      </p:tavLst>
                    </p:anim>
                  </p:childTnLst>
                </p:cTn>
              </p:par>
            </p:tnLst>
          </p:tmpl>
        </p:tmplLst>
      </p:bldP>
      <p:bldP spid="54" grpId="0" animBg="1"/>
      <p:bldP spid="55" grpId="0" animBg="1"/>
      <p:bldP spid="55" grpId="1" animBg="1"/>
      <p:bldP spid="5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4"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ppt_x"/>
                          </p:val>
                        </p:tav>
                        <p:tav tm="100000">
                          <p:val>
                            <p:strVal val="#ppt_x"/>
                          </p:val>
                        </p:tav>
                      </p:tavLst>
                    </p:anim>
                    <p:anim calcmode="lin" valueType="num">
                      <p:cBhvr additive="base">
                        <p:cTn dur="500" fill="hold"/>
                        <p:tgtEl>
                          <p:spTgt spid="58"/>
                        </p:tgtEl>
                        <p:attrNameLst>
                          <p:attrName>ppt_y</p:attrName>
                        </p:attrNameLst>
                      </p:cBhvr>
                      <p:tavLst>
                        <p:tav tm="0">
                          <p:val>
                            <p:strVal val="1+#ppt_h/2"/>
                          </p:val>
                        </p:tav>
                        <p:tav tm="100000">
                          <p:val>
                            <p:strVal val="#ppt_y"/>
                          </p:val>
                        </p:tav>
                      </p:tavLst>
                    </p:anim>
                  </p:childTnLst>
                </p:cTn>
              </p:par>
            </p:tnLst>
          </p:tmpl>
        </p:tmplLst>
      </p:bldP>
      <p:bldP spid="59" grpId="0" animBg="1"/>
      <p:bldP spid="60" grpId="0" animBg="1"/>
      <p:bldP spid="60" grpId="1" animBg="1"/>
      <p:bldP spid="6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4" decel="10000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1+#ppt_h/2"/>
                          </p:val>
                        </p:tav>
                        <p:tav tm="100000">
                          <p:val>
                            <p:strVal val="#ppt_y"/>
                          </p:val>
                        </p:tav>
                      </p:tavLst>
                    </p:anim>
                  </p:childTnLst>
                </p:cTn>
              </p:par>
            </p:tnLst>
          </p:tmpl>
        </p:tmplLst>
      </p:bldP>
      <p:bldP spid="64" grpId="0" animBg="1"/>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4 Icons, Headings &amp; Texts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851880" y="3704844"/>
            <a:ext cx="2495573"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851880" y="3045195"/>
            <a:ext cx="2495573"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7" name="正方形/長方形 6"/>
          <p:cNvSpPr/>
          <p:nvPr/>
        </p:nvSpPr>
        <p:spPr>
          <a:xfrm>
            <a:off x="1490367" y="3555384"/>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4"/>
          <p:cNvSpPr/>
          <p:nvPr/>
        </p:nvSpPr>
        <p:spPr>
          <a:xfrm>
            <a:off x="1720828" y="2116907"/>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25"/>
          <p:cNvSpPr>
            <a:spLocks noGrp="1"/>
          </p:cNvSpPr>
          <p:nvPr>
            <p:ph type="pic" sz="quarter" idx="14" hasCustomPrompt="1"/>
          </p:nvPr>
        </p:nvSpPr>
        <p:spPr>
          <a:xfrm>
            <a:off x="1889666"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3516291" y="3704844"/>
            <a:ext cx="2495573"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3516291" y="3045195"/>
            <a:ext cx="2495573"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34" name="正方形/長方形 33"/>
          <p:cNvSpPr/>
          <p:nvPr/>
        </p:nvSpPr>
        <p:spPr>
          <a:xfrm>
            <a:off x="4154779" y="3555384"/>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円/楕円 4"/>
          <p:cNvSpPr/>
          <p:nvPr/>
        </p:nvSpPr>
        <p:spPr>
          <a:xfrm>
            <a:off x="4385240" y="2116907"/>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図プレースホルダー 25"/>
          <p:cNvSpPr>
            <a:spLocks noGrp="1"/>
          </p:cNvSpPr>
          <p:nvPr>
            <p:ph type="pic" sz="quarter" idx="17" hasCustomPrompt="1"/>
          </p:nvPr>
        </p:nvSpPr>
        <p:spPr>
          <a:xfrm>
            <a:off x="4554077"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6180702" y="3704844"/>
            <a:ext cx="2495573"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6180702" y="3045195"/>
            <a:ext cx="2495573"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48" name="正方形/長方形 47"/>
          <p:cNvSpPr/>
          <p:nvPr/>
        </p:nvSpPr>
        <p:spPr>
          <a:xfrm>
            <a:off x="6819190" y="3555384"/>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
          <p:cNvSpPr/>
          <p:nvPr/>
        </p:nvSpPr>
        <p:spPr>
          <a:xfrm>
            <a:off x="7049651" y="2116907"/>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図プレースホルダー 25"/>
          <p:cNvSpPr>
            <a:spLocks noGrp="1"/>
          </p:cNvSpPr>
          <p:nvPr>
            <p:ph type="pic" sz="quarter" idx="20" hasCustomPrompt="1"/>
          </p:nvPr>
        </p:nvSpPr>
        <p:spPr>
          <a:xfrm>
            <a:off x="7218489"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
        <p:nvSpPr>
          <p:cNvPr id="51" name="テキスト プレースホルダー 12"/>
          <p:cNvSpPr>
            <a:spLocks noGrp="1"/>
          </p:cNvSpPr>
          <p:nvPr>
            <p:ph type="body" sz="quarter" idx="21" hasCustomPrompt="1"/>
          </p:nvPr>
        </p:nvSpPr>
        <p:spPr>
          <a:xfrm>
            <a:off x="8845114" y="3704844"/>
            <a:ext cx="2495573"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8845114" y="3045195"/>
            <a:ext cx="2495573"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53" name="正方形/長方形 52"/>
          <p:cNvSpPr/>
          <p:nvPr/>
        </p:nvSpPr>
        <p:spPr>
          <a:xfrm>
            <a:off x="9483601" y="3555384"/>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4"/>
          <p:cNvSpPr/>
          <p:nvPr/>
        </p:nvSpPr>
        <p:spPr>
          <a:xfrm>
            <a:off x="9714062" y="2116907"/>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図プレースホルダー 25"/>
          <p:cNvSpPr>
            <a:spLocks noGrp="1"/>
          </p:cNvSpPr>
          <p:nvPr>
            <p:ph type="pic" sz="quarter" idx="23" hasCustomPrompt="1"/>
          </p:nvPr>
        </p:nvSpPr>
        <p:spPr>
          <a:xfrm>
            <a:off x="9882900"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1786946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750" fill="hold"/>
                                        <p:tgtEl>
                                          <p:spTgt spid="55"/>
                                        </p:tgtEl>
                                        <p:attrNameLst>
                                          <p:attrName>ppt_x</p:attrName>
                                        </p:attrNameLst>
                                      </p:cBhvr>
                                      <p:tavLst>
                                        <p:tav tm="0">
                                          <p:val>
                                            <p:strVal val="#ppt_x"/>
                                          </p:val>
                                        </p:tav>
                                        <p:tav tm="100000">
                                          <p:val>
                                            <p:strVal val="#ppt_x"/>
                                          </p:val>
                                        </p:tav>
                                      </p:tavLst>
                                    </p:anim>
                                    <p:anim calcmode="lin" valueType="num">
                                      <p:cBhvr additive="base">
                                        <p:cTn id="78" dur="750" fill="hold"/>
                                        <p:tgtEl>
                                          <p:spTgt spid="5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5"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3 Icons, Headings &amp; Texts - Horizonta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1029356" y="3704844"/>
            <a:ext cx="3276329"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029356" y="3045195"/>
            <a:ext cx="3276329"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7" name="正方形/長方形 6"/>
          <p:cNvSpPr/>
          <p:nvPr/>
        </p:nvSpPr>
        <p:spPr>
          <a:xfrm>
            <a:off x="2058221" y="3555384"/>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4"/>
          <p:cNvSpPr/>
          <p:nvPr/>
        </p:nvSpPr>
        <p:spPr>
          <a:xfrm>
            <a:off x="2288682" y="2116907"/>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25"/>
          <p:cNvSpPr>
            <a:spLocks noGrp="1"/>
          </p:cNvSpPr>
          <p:nvPr>
            <p:ph type="pic" sz="quarter" idx="14" hasCustomPrompt="1"/>
          </p:nvPr>
        </p:nvSpPr>
        <p:spPr>
          <a:xfrm>
            <a:off x="2457520"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4457836" y="3704844"/>
            <a:ext cx="3276329"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4457836" y="3045195"/>
            <a:ext cx="3276329"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34" name="正方形/長方形 33"/>
          <p:cNvSpPr/>
          <p:nvPr/>
        </p:nvSpPr>
        <p:spPr>
          <a:xfrm>
            <a:off x="5486701" y="3555384"/>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円/楕円 4"/>
          <p:cNvSpPr/>
          <p:nvPr/>
        </p:nvSpPr>
        <p:spPr>
          <a:xfrm>
            <a:off x="5717162" y="2116907"/>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図プレースホルダー 25"/>
          <p:cNvSpPr>
            <a:spLocks noGrp="1"/>
          </p:cNvSpPr>
          <p:nvPr>
            <p:ph type="pic" sz="quarter" idx="17" hasCustomPrompt="1"/>
          </p:nvPr>
        </p:nvSpPr>
        <p:spPr>
          <a:xfrm>
            <a:off x="5885999"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7886315" y="3704844"/>
            <a:ext cx="3276329" cy="1653532"/>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7886315" y="3045195"/>
            <a:ext cx="3276329" cy="498098"/>
          </a:xfrm>
        </p:spPr>
        <p:txBody>
          <a:bodyPr anchor="ctr">
            <a:noAutofit/>
          </a:bodyPr>
          <a:lstStyle>
            <a:lvl1pPr algn="ct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Word</a:t>
            </a:r>
            <a:endParaRPr kumimoji="1" lang="ja-JP" altLang="en-US" dirty="0"/>
          </a:p>
        </p:txBody>
      </p:sp>
      <p:sp>
        <p:nvSpPr>
          <p:cNvPr id="48" name="正方形/長方形 47"/>
          <p:cNvSpPr/>
          <p:nvPr/>
        </p:nvSpPr>
        <p:spPr>
          <a:xfrm>
            <a:off x="8915180" y="3555384"/>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
          <p:cNvSpPr/>
          <p:nvPr/>
        </p:nvSpPr>
        <p:spPr>
          <a:xfrm>
            <a:off x="9145641" y="2116907"/>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図プレースホルダー 25"/>
          <p:cNvSpPr>
            <a:spLocks noGrp="1"/>
          </p:cNvSpPr>
          <p:nvPr>
            <p:ph type="pic" sz="quarter" idx="20" hasCustomPrompt="1"/>
          </p:nvPr>
        </p:nvSpPr>
        <p:spPr>
          <a:xfrm>
            <a:off x="9314479" y="2286314"/>
            <a:ext cx="420000" cy="420065"/>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4158551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4 Icon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1472174" y="2265694"/>
            <a:ext cx="4285159"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472174" y="1606045"/>
            <a:ext cx="4285159"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1546141" y="2116234"/>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4"/>
          <p:cNvSpPr/>
          <p:nvPr/>
        </p:nvSpPr>
        <p:spPr>
          <a:xfrm>
            <a:off x="591896" y="1736794"/>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25"/>
          <p:cNvSpPr>
            <a:spLocks noGrp="1"/>
          </p:cNvSpPr>
          <p:nvPr>
            <p:ph type="pic" sz="quarter" idx="14" hasCustomPrompt="1"/>
          </p:nvPr>
        </p:nvSpPr>
        <p:spPr>
          <a:xfrm>
            <a:off x="760733" y="1906201"/>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0" name="テキスト プレースホルダー 12"/>
          <p:cNvSpPr>
            <a:spLocks noGrp="1"/>
          </p:cNvSpPr>
          <p:nvPr>
            <p:ph type="body" sz="quarter" idx="15" hasCustomPrompt="1"/>
          </p:nvPr>
        </p:nvSpPr>
        <p:spPr>
          <a:xfrm>
            <a:off x="7258855" y="2265694"/>
            <a:ext cx="4285159"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6" hasCustomPrompt="1"/>
          </p:nvPr>
        </p:nvSpPr>
        <p:spPr>
          <a:xfrm>
            <a:off x="7258855" y="1606045"/>
            <a:ext cx="4285159"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2" name="正方形/長方形 21"/>
          <p:cNvSpPr/>
          <p:nvPr/>
        </p:nvSpPr>
        <p:spPr>
          <a:xfrm>
            <a:off x="7332822" y="2116234"/>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円/楕円 4"/>
          <p:cNvSpPr/>
          <p:nvPr/>
        </p:nvSpPr>
        <p:spPr>
          <a:xfrm>
            <a:off x="6378576" y="1736794"/>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図プレースホルダー 25"/>
          <p:cNvSpPr>
            <a:spLocks noGrp="1"/>
          </p:cNvSpPr>
          <p:nvPr>
            <p:ph type="pic" sz="quarter" idx="17" hasCustomPrompt="1"/>
          </p:nvPr>
        </p:nvSpPr>
        <p:spPr>
          <a:xfrm>
            <a:off x="6547414" y="1906201"/>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5" name="テキスト プレースホルダー 12"/>
          <p:cNvSpPr>
            <a:spLocks noGrp="1"/>
          </p:cNvSpPr>
          <p:nvPr>
            <p:ph type="body" sz="quarter" idx="18" hasCustomPrompt="1"/>
          </p:nvPr>
        </p:nvSpPr>
        <p:spPr>
          <a:xfrm>
            <a:off x="1472174" y="4509321"/>
            <a:ext cx="4285159"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19" hasCustomPrompt="1"/>
          </p:nvPr>
        </p:nvSpPr>
        <p:spPr>
          <a:xfrm>
            <a:off x="1472174" y="3849671"/>
            <a:ext cx="4285159"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p:nvSpPr>
        <p:spPr>
          <a:xfrm>
            <a:off x="1546141" y="4359860"/>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円/楕円 4"/>
          <p:cNvSpPr/>
          <p:nvPr/>
        </p:nvSpPr>
        <p:spPr>
          <a:xfrm>
            <a:off x="591896" y="3980421"/>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0" name="図プレースホルダー 25"/>
          <p:cNvSpPr>
            <a:spLocks noGrp="1"/>
          </p:cNvSpPr>
          <p:nvPr>
            <p:ph type="pic" sz="quarter" idx="20" hasCustomPrompt="1"/>
          </p:nvPr>
        </p:nvSpPr>
        <p:spPr>
          <a:xfrm>
            <a:off x="760733" y="4149827"/>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41" name="テキスト プレースホルダー 12"/>
          <p:cNvSpPr>
            <a:spLocks noGrp="1"/>
          </p:cNvSpPr>
          <p:nvPr>
            <p:ph type="body" sz="quarter" idx="21" hasCustomPrompt="1"/>
          </p:nvPr>
        </p:nvSpPr>
        <p:spPr>
          <a:xfrm>
            <a:off x="7258855" y="4509321"/>
            <a:ext cx="4285159"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2" hasCustomPrompt="1"/>
          </p:nvPr>
        </p:nvSpPr>
        <p:spPr>
          <a:xfrm>
            <a:off x="7258855" y="3849671"/>
            <a:ext cx="4285159"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p:nvSpPr>
        <p:spPr>
          <a:xfrm>
            <a:off x="7332822" y="4359860"/>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円/楕円 4"/>
          <p:cNvSpPr/>
          <p:nvPr/>
        </p:nvSpPr>
        <p:spPr>
          <a:xfrm>
            <a:off x="6378576" y="3980421"/>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図プレースホルダー 25"/>
          <p:cNvSpPr>
            <a:spLocks noGrp="1"/>
          </p:cNvSpPr>
          <p:nvPr>
            <p:ph type="pic" sz="quarter" idx="23" hasCustomPrompt="1"/>
          </p:nvPr>
        </p:nvSpPr>
        <p:spPr>
          <a:xfrm>
            <a:off x="6547414" y="4149827"/>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138522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750" fill="hold"/>
                                        <p:tgtEl>
                                          <p:spTgt spid="23"/>
                                        </p:tgtEl>
                                        <p:attrNameLst>
                                          <p:attrName>ppt_x</p:attrName>
                                        </p:attrNameLst>
                                      </p:cBhvr>
                                      <p:tavLst>
                                        <p:tav tm="0">
                                          <p:val>
                                            <p:strVal val="#ppt_x"/>
                                          </p:val>
                                        </p:tav>
                                        <p:tav tm="100000">
                                          <p:val>
                                            <p:strVal val="#ppt_x"/>
                                          </p:val>
                                        </p:tav>
                                      </p:tavLst>
                                    </p:anim>
                                    <p:anim calcmode="lin" valueType="num">
                                      <p:cBhvr additive="base">
                                        <p:cTn id="30" dur="750" fill="hold"/>
                                        <p:tgtEl>
                                          <p:spTgt spid="23"/>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750" fill="hold"/>
                                        <p:tgtEl>
                                          <p:spTgt spid="24"/>
                                        </p:tgtEl>
                                        <p:attrNameLst>
                                          <p:attrName>ppt_x</p:attrName>
                                        </p:attrNameLst>
                                      </p:cBhvr>
                                      <p:tavLst>
                                        <p:tav tm="0">
                                          <p:val>
                                            <p:strVal val="#ppt_x"/>
                                          </p:val>
                                        </p:tav>
                                        <p:tav tm="100000">
                                          <p:val>
                                            <p:strVal val="#ppt_x"/>
                                          </p:val>
                                        </p:tav>
                                      </p:tavLst>
                                    </p:anim>
                                    <p:anim calcmode="lin" valueType="num">
                                      <p:cBhvr additive="base">
                                        <p:cTn id="34" dur="750" fill="hold"/>
                                        <p:tgtEl>
                                          <p:spTgt spid="24"/>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21">
                                            <p:txEl>
                                              <p:pRg st="0" end="0"/>
                                            </p:txEl>
                                          </p:spTgt>
                                        </p:tgtEl>
                                        <p:attrNameLst>
                                          <p:attrName>style.visibility</p:attrName>
                                        </p:attrNameLst>
                                      </p:cBhvr>
                                      <p:to>
                                        <p:strVal val="visible"/>
                                      </p:to>
                                    </p:set>
                                    <p:anim calcmode="lin" valueType="num">
                                      <p:cBhvr additive="base">
                                        <p:cTn id="38"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21">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500" fill="hold"/>
                                        <p:tgtEl>
                                          <p:spTgt spid="22"/>
                                        </p:tgtEl>
                                        <p:attrNameLst>
                                          <p:attrName>ppt_x</p:attrName>
                                        </p:attrNameLst>
                                      </p:cBhvr>
                                      <p:tavLst>
                                        <p:tav tm="0">
                                          <p:val>
                                            <p:strVal val="#ppt_x"/>
                                          </p:val>
                                        </p:tav>
                                        <p:tav tm="100000">
                                          <p:val>
                                            <p:strVal val="#ppt_x"/>
                                          </p:val>
                                        </p:tav>
                                      </p:tavLst>
                                    </p:anim>
                                    <p:anim calcmode="lin" valueType="num">
                                      <p:cBhvr additive="base">
                                        <p:cTn id="43" dur="500" fill="hold"/>
                                        <p:tgtEl>
                                          <p:spTgt spid="22"/>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left)">
                                      <p:cBhvr>
                                        <p:cTn id="47" dur="500"/>
                                        <p:tgtEl>
                                          <p:spTgt spid="20"/>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additive="base">
                                        <p:cTn id="51" dur="750" fill="hold"/>
                                        <p:tgtEl>
                                          <p:spTgt spid="39"/>
                                        </p:tgtEl>
                                        <p:attrNameLst>
                                          <p:attrName>ppt_x</p:attrName>
                                        </p:attrNameLst>
                                      </p:cBhvr>
                                      <p:tavLst>
                                        <p:tav tm="0">
                                          <p:val>
                                            <p:strVal val="#ppt_x"/>
                                          </p:val>
                                        </p:tav>
                                        <p:tav tm="100000">
                                          <p:val>
                                            <p:strVal val="#ppt_x"/>
                                          </p:val>
                                        </p:tav>
                                      </p:tavLst>
                                    </p:anim>
                                    <p:anim calcmode="lin" valueType="num">
                                      <p:cBhvr additive="base">
                                        <p:cTn id="52" dur="750" fill="hold"/>
                                        <p:tgtEl>
                                          <p:spTgt spid="3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additive="base">
                                        <p:cTn id="55" dur="750" fill="hold"/>
                                        <p:tgtEl>
                                          <p:spTgt spid="40"/>
                                        </p:tgtEl>
                                        <p:attrNameLst>
                                          <p:attrName>ppt_x</p:attrName>
                                        </p:attrNameLst>
                                      </p:cBhvr>
                                      <p:tavLst>
                                        <p:tav tm="0">
                                          <p:val>
                                            <p:strVal val="#ppt_x"/>
                                          </p:val>
                                        </p:tav>
                                        <p:tav tm="100000">
                                          <p:val>
                                            <p:strVal val="#ppt_x"/>
                                          </p:val>
                                        </p:tav>
                                      </p:tavLst>
                                    </p:anim>
                                    <p:anim calcmode="lin" valueType="num">
                                      <p:cBhvr additive="base">
                                        <p:cTn id="56" dur="750" fill="hold"/>
                                        <p:tgtEl>
                                          <p:spTgt spid="4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37">
                                            <p:txEl>
                                              <p:pRg st="0" end="0"/>
                                            </p:txEl>
                                          </p:spTgt>
                                        </p:tgtEl>
                                        <p:attrNameLst>
                                          <p:attrName>style.visibility</p:attrName>
                                        </p:attrNameLst>
                                      </p:cBhvr>
                                      <p:to>
                                        <p:strVal val="visible"/>
                                      </p:to>
                                    </p:set>
                                    <p:anim calcmode="lin" valueType="num">
                                      <p:cBhvr additive="base">
                                        <p:cTn id="60"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left)">
                                      <p:cBhvr>
                                        <p:cTn id="69" dur="500"/>
                                        <p:tgtEl>
                                          <p:spTgt spid="25"/>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44"/>
                                        </p:tgtEl>
                                        <p:attrNameLst>
                                          <p:attrName>style.visibility</p:attrName>
                                        </p:attrNameLst>
                                      </p:cBhvr>
                                      <p:to>
                                        <p:strVal val="visible"/>
                                      </p:to>
                                    </p:set>
                                    <p:anim calcmode="lin" valueType="num">
                                      <p:cBhvr additive="base">
                                        <p:cTn id="73" dur="750" fill="hold"/>
                                        <p:tgtEl>
                                          <p:spTgt spid="44"/>
                                        </p:tgtEl>
                                        <p:attrNameLst>
                                          <p:attrName>ppt_x</p:attrName>
                                        </p:attrNameLst>
                                      </p:cBhvr>
                                      <p:tavLst>
                                        <p:tav tm="0">
                                          <p:val>
                                            <p:strVal val="#ppt_x"/>
                                          </p:val>
                                        </p:tav>
                                        <p:tav tm="100000">
                                          <p:val>
                                            <p:strVal val="#ppt_x"/>
                                          </p:val>
                                        </p:tav>
                                      </p:tavLst>
                                    </p:anim>
                                    <p:anim calcmode="lin" valueType="num">
                                      <p:cBhvr additive="base">
                                        <p:cTn id="74" dur="750" fill="hold"/>
                                        <p:tgtEl>
                                          <p:spTgt spid="4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750" fill="hold"/>
                                        <p:tgtEl>
                                          <p:spTgt spid="45"/>
                                        </p:tgtEl>
                                        <p:attrNameLst>
                                          <p:attrName>ppt_x</p:attrName>
                                        </p:attrNameLst>
                                      </p:cBhvr>
                                      <p:tavLst>
                                        <p:tav tm="0">
                                          <p:val>
                                            <p:strVal val="#ppt_x"/>
                                          </p:val>
                                        </p:tav>
                                        <p:tav tm="100000">
                                          <p:val>
                                            <p:strVal val="#ppt_x"/>
                                          </p:val>
                                        </p:tav>
                                      </p:tavLst>
                                    </p:anim>
                                    <p:anim calcmode="lin" valueType="num">
                                      <p:cBhvr additive="base">
                                        <p:cTn id="78" dur="750" fill="hold"/>
                                        <p:tgtEl>
                                          <p:spTgt spid="4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42">
                                            <p:txEl>
                                              <p:pRg st="0" end="0"/>
                                            </p:txEl>
                                          </p:spTgt>
                                        </p:tgtEl>
                                        <p:attrNameLst>
                                          <p:attrName>style.visibility</p:attrName>
                                        </p:attrNameLst>
                                      </p:cBhvr>
                                      <p:to>
                                        <p:strVal val="visible"/>
                                      </p:to>
                                    </p:set>
                                    <p:anim calcmode="lin" valueType="num">
                                      <p:cBhvr additive="base">
                                        <p:cTn id="82"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4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43"/>
                                        </p:tgtEl>
                                        <p:attrNameLst>
                                          <p:attrName>style.visibility</p:attrName>
                                        </p:attrNameLst>
                                      </p:cBhvr>
                                      <p:to>
                                        <p:strVal val="visible"/>
                                      </p:to>
                                    </p:set>
                                    <p:anim calcmode="lin" valueType="num">
                                      <p:cBhvr additive="base">
                                        <p:cTn id="86" dur="500" fill="hold"/>
                                        <p:tgtEl>
                                          <p:spTgt spid="43"/>
                                        </p:tgtEl>
                                        <p:attrNameLst>
                                          <p:attrName>ppt_x</p:attrName>
                                        </p:attrNameLst>
                                      </p:cBhvr>
                                      <p:tavLst>
                                        <p:tav tm="0">
                                          <p:val>
                                            <p:strVal val="#ppt_x"/>
                                          </p:val>
                                        </p:tav>
                                        <p:tav tm="100000">
                                          <p:val>
                                            <p:strVal val="#ppt_x"/>
                                          </p:val>
                                        </p:tav>
                                      </p:tavLst>
                                    </p:anim>
                                    <p:anim calcmode="lin" valueType="num">
                                      <p:cBhvr additive="base">
                                        <p:cTn id="87" dur="500" fill="hold"/>
                                        <p:tgtEl>
                                          <p:spTgt spid="4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wipe(left)">
                                      <p:cBhvr>
                                        <p:cTn id="9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build="p">
        <p:tmplLst>
          <p:tmpl lvl="1">
            <p:tnLst>
              <p:par>
                <p:cTn presetID="2" presetClass="entr" presetSubtype="8"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animBg="1"/>
      <p:bldP spid="23" grpId="0" animBg="1"/>
      <p:bldP spid="24" grpId="0"/>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37" grpId="0" build="p">
        <p:tmplLst>
          <p:tmpl lvl="1">
            <p:tnLst>
              <p:par>
                <p:cTn presetID="2" presetClass="entr" presetSubtype="8" decel="10000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9" grpId="0" animBg="1"/>
      <p:bldP spid="40" grpId="0"/>
      <p:bldP spid="41" grpId="0">
        <p:tmplLst>
          <p:tmpl>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 presetClass="entr" presetSubtype="8"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bldP spid="44" grpId="0" animBg="1"/>
      <p:bldP spid="45"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6 Icon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1298003" y="228224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98003" y="162259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1371970" y="2132782"/>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4"/>
          <p:cNvSpPr/>
          <p:nvPr/>
        </p:nvSpPr>
        <p:spPr>
          <a:xfrm>
            <a:off x="417724" y="1753342"/>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25"/>
          <p:cNvSpPr>
            <a:spLocks noGrp="1"/>
          </p:cNvSpPr>
          <p:nvPr>
            <p:ph type="pic" sz="quarter" idx="14" hasCustomPrompt="1"/>
          </p:nvPr>
        </p:nvSpPr>
        <p:spPr>
          <a:xfrm>
            <a:off x="586562" y="1922749"/>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15" hasCustomPrompt="1"/>
          </p:nvPr>
        </p:nvSpPr>
        <p:spPr>
          <a:xfrm>
            <a:off x="5134613" y="228224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5134613" y="162259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4" name="正方形/長方形 33"/>
          <p:cNvSpPr/>
          <p:nvPr/>
        </p:nvSpPr>
        <p:spPr>
          <a:xfrm>
            <a:off x="5208581" y="2132782"/>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円/楕円 4"/>
          <p:cNvSpPr/>
          <p:nvPr/>
        </p:nvSpPr>
        <p:spPr>
          <a:xfrm>
            <a:off x="4254335" y="1753342"/>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図プレースホルダー 25"/>
          <p:cNvSpPr>
            <a:spLocks noGrp="1"/>
          </p:cNvSpPr>
          <p:nvPr>
            <p:ph type="pic" sz="quarter" idx="17" hasCustomPrompt="1"/>
          </p:nvPr>
        </p:nvSpPr>
        <p:spPr>
          <a:xfrm>
            <a:off x="4423173" y="1922749"/>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46" name="テキスト プレースホルダー 12"/>
          <p:cNvSpPr>
            <a:spLocks noGrp="1"/>
          </p:cNvSpPr>
          <p:nvPr>
            <p:ph type="body" sz="quarter" idx="18" hasCustomPrompt="1"/>
          </p:nvPr>
        </p:nvSpPr>
        <p:spPr>
          <a:xfrm>
            <a:off x="8993125" y="228224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8993125" y="162259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8" name="正方形/長方形 47"/>
          <p:cNvSpPr/>
          <p:nvPr/>
        </p:nvSpPr>
        <p:spPr>
          <a:xfrm>
            <a:off x="9067092" y="2132782"/>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
          <p:cNvSpPr/>
          <p:nvPr/>
        </p:nvSpPr>
        <p:spPr>
          <a:xfrm>
            <a:off x="8112846" y="1753342"/>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図プレースホルダー 25"/>
          <p:cNvSpPr>
            <a:spLocks noGrp="1"/>
          </p:cNvSpPr>
          <p:nvPr>
            <p:ph type="pic" sz="quarter" idx="20" hasCustomPrompt="1"/>
          </p:nvPr>
        </p:nvSpPr>
        <p:spPr>
          <a:xfrm>
            <a:off x="8281684" y="1922749"/>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51" name="テキスト プレースホルダー 12"/>
          <p:cNvSpPr>
            <a:spLocks noGrp="1"/>
          </p:cNvSpPr>
          <p:nvPr>
            <p:ph type="body" sz="quarter" idx="21" hasCustomPrompt="1"/>
          </p:nvPr>
        </p:nvSpPr>
        <p:spPr>
          <a:xfrm>
            <a:off x="1298003" y="4454063"/>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298003" y="3794414"/>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3" name="正方形/長方形 52"/>
          <p:cNvSpPr/>
          <p:nvPr/>
        </p:nvSpPr>
        <p:spPr>
          <a:xfrm>
            <a:off x="1371970" y="4304603"/>
            <a:ext cx="1218599" cy="480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4"/>
          <p:cNvSpPr/>
          <p:nvPr/>
        </p:nvSpPr>
        <p:spPr>
          <a:xfrm>
            <a:off x="417724" y="3925163"/>
            <a:ext cx="757677" cy="758880"/>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図プレースホルダー 25"/>
          <p:cNvSpPr>
            <a:spLocks noGrp="1"/>
          </p:cNvSpPr>
          <p:nvPr>
            <p:ph type="pic" sz="quarter" idx="23" hasCustomPrompt="1"/>
          </p:nvPr>
        </p:nvSpPr>
        <p:spPr>
          <a:xfrm>
            <a:off x="586562" y="409457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56" name="テキスト プレースホルダー 12"/>
          <p:cNvSpPr>
            <a:spLocks noGrp="1"/>
          </p:cNvSpPr>
          <p:nvPr>
            <p:ph type="body" sz="quarter" idx="24" hasCustomPrompt="1"/>
          </p:nvPr>
        </p:nvSpPr>
        <p:spPr>
          <a:xfrm>
            <a:off x="5134613" y="4454063"/>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5" hasCustomPrompt="1"/>
          </p:nvPr>
        </p:nvSpPr>
        <p:spPr>
          <a:xfrm>
            <a:off x="5134613" y="3794414"/>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p:nvSpPr>
        <p:spPr>
          <a:xfrm>
            <a:off x="5208581" y="4304603"/>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9" name="円/楕円 4"/>
          <p:cNvSpPr/>
          <p:nvPr/>
        </p:nvSpPr>
        <p:spPr>
          <a:xfrm>
            <a:off x="4254335" y="3925163"/>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図プレースホルダー 25"/>
          <p:cNvSpPr>
            <a:spLocks noGrp="1"/>
          </p:cNvSpPr>
          <p:nvPr>
            <p:ph type="pic" sz="quarter" idx="26" hasCustomPrompt="1"/>
          </p:nvPr>
        </p:nvSpPr>
        <p:spPr>
          <a:xfrm>
            <a:off x="4423173" y="409457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61" name="テキスト プレースホルダー 12"/>
          <p:cNvSpPr>
            <a:spLocks noGrp="1"/>
          </p:cNvSpPr>
          <p:nvPr>
            <p:ph type="body" sz="quarter" idx="27" hasCustomPrompt="1"/>
          </p:nvPr>
        </p:nvSpPr>
        <p:spPr>
          <a:xfrm>
            <a:off x="8993125" y="4454063"/>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8" hasCustomPrompt="1"/>
          </p:nvPr>
        </p:nvSpPr>
        <p:spPr>
          <a:xfrm>
            <a:off x="8993125" y="3794414"/>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正方形/長方形 62"/>
          <p:cNvSpPr/>
          <p:nvPr/>
        </p:nvSpPr>
        <p:spPr>
          <a:xfrm>
            <a:off x="9067092" y="4304603"/>
            <a:ext cx="1218599" cy="480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4" name="円/楕円 4"/>
          <p:cNvSpPr/>
          <p:nvPr/>
        </p:nvSpPr>
        <p:spPr>
          <a:xfrm>
            <a:off x="8112846" y="3925163"/>
            <a:ext cx="757677" cy="758880"/>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5" name="図プレースホルダー 25"/>
          <p:cNvSpPr>
            <a:spLocks noGrp="1"/>
          </p:cNvSpPr>
          <p:nvPr>
            <p:ph type="pic" sz="quarter" idx="29" hasCustomPrompt="1"/>
          </p:nvPr>
        </p:nvSpPr>
        <p:spPr>
          <a:xfrm>
            <a:off x="8281684" y="409457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315508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750"/>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750" fill="hold"/>
                                        <p:tgtEl>
                                          <p:spTgt spid="36"/>
                                        </p:tgtEl>
                                        <p:attrNameLst>
                                          <p:attrName>ppt_x</p:attrName>
                                        </p:attrNameLst>
                                      </p:cBhvr>
                                      <p:tavLst>
                                        <p:tav tm="0">
                                          <p:val>
                                            <p:strVal val="#ppt_x"/>
                                          </p:val>
                                        </p:tav>
                                        <p:tav tm="100000">
                                          <p:val>
                                            <p:strVal val="#ppt_x"/>
                                          </p:val>
                                        </p:tav>
                                      </p:tavLst>
                                    </p:anim>
                                    <p:anim calcmode="lin" valueType="num">
                                      <p:cBhvr additive="base">
                                        <p:cTn id="34" dur="750" fill="hold"/>
                                        <p:tgtEl>
                                          <p:spTgt spid="3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50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750" fill="hold"/>
                                        <p:tgtEl>
                                          <p:spTgt spid="50"/>
                                        </p:tgtEl>
                                        <p:attrNameLst>
                                          <p:attrName>ppt_x</p:attrName>
                                        </p:attrNameLst>
                                      </p:cBhvr>
                                      <p:tavLst>
                                        <p:tav tm="0">
                                          <p:val>
                                            <p:strVal val="#ppt_x"/>
                                          </p:val>
                                        </p:tav>
                                        <p:tav tm="100000">
                                          <p:val>
                                            <p:strVal val="#ppt_x"/>
                                          </p:val>
                                        </p:tav>
                                      </p:tavLst>
                                    </p:anim>
                                    <p:anim calcmode="lin" valueType="num">
                                      <p:cBhvr additive="base">
                                        <p:cTn id="56" dur="750" fill="hold"/>
                                        <p:tgtEl>
                                          <p:spTgt spid="50"/>
                                        </p:tgtEl>
                                        <p:attrNameLst>
                                          <p:attrName>ppt_y</p:attrName>
                                        </p:attrNameLst>
                                      </p:cBhvr>
                                      <p:tavLst>
                                        <p:tav tm="0">
                                          <p:val>
                                            <p:strVal val="0-#ppt_h/2"/>
                                          </p:val>
                                        </p:tav>
                                        <p:tav tm="100000">
                                          <p:val>
                                            <p:strVal val="#ppt_y"/>
                                          </p:val>
                                        </p:tav>
                                      </p:tavLst>
                                    </p:anim>
                                  </p:childTnLst>
                                </p:cTn>
                              </p:par>
                            </p:childTnLst>
                          </p:cTn>
                        </p:par>
                        <p:par>
                          <p:cTn id="57" fill="hold">
                            <p:stCondLst>
                              <p:cond delay="4250"/>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750"/>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250"/>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additive="base">
                                        <p:cTn id="77" dur="750" fill="hold"/>
                                        <p:tgtEl>
                                          <p:spTgt spid="55"/>
                                        </p:tgtEl>
                                        <p:attrNameLst>
                                          <p:attrName>ppt_x</p:attrName>
                                        </p:attrNameLst>
                                      </p:cBhvr>
                                      <p:tavLst>
                                        <p:tav tm="0">
                                          <p:val>
                                            <p:strVal val="#ppt_x"/>
                                          </p:val>
                                        </p:tav>
                                        <p:tav tm="100000">
                                          <p:val>
                                            <p:strVal val="#ppt_x"/>
                                          </p:val>
                                        </p:tav>
                                      </p:tavLst>
                                    </p:anim>
                                    <p:anim calcmode="lin" valueType="num">
                                      <p:cBhvr additive="base">
                                        <p:cTn id="78" dur="750" fill="hold"/>
                                        <p:tgtEl>
                                          <p:spTgt spid="55"/>
                                        </p:tgtEl>
                                        <p:attrNameLst>
                                          <p:attrName>ppt_y</p:attrName>
                                        </p:attrNameLst>
                                      </p:cBhvr>
                                      <p:tavLst>
                                        <p:tav tm="0">
                                          <p:val>
                                            <p:strVal val="0-#ppt_h/2"/>
                                          </p:val>
                                        </p:tav>
                                        <p:tav tm="100000">
                                          <p:val>
                                            <p:strVal val="#ppt_y"/>
                                          </p:val>
                                        </p:tav>
                                      </p:tavLst>
                                    </p:anim>
                                  </p:childTnLst>
                                </p:cTn>
                              </p:par>
                            </p:childTnLst>
                          </p:cTn>
                        </p:par>
                        <p:par>
                          <p:cTn id="79" fill="hold">
                            <p:stCondLst>
                              <p:cond delay="60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5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par>
                          <p:cTn id="92" fill="hold">
                            <p:stCondLst>
                              <p:cond delay="7000"/>
                            </p:stCondLst>
                            <p:childTnLst>
                              <p:par>
                                <p:cTn id="93" presetID="2" presetClass="entr" presetSubtype="1" decel="100000"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additive="base">
                                        <p:cTn id="95" dur="750" fill="hold"/>
                                        <p:tgtEl>
                                          <p:spTgt spid="59"/>
                                        </p:tgtEl>
                                        <p:attrNameLst>
                                          <p:attrName>ppt_x</p:attrName>
                                        </p:attrNameLst>
                                      </p:cBhvr>
                                      <p:tavLst>
                                        <p:tav tm="0">
                                          <p:val>
                                            <p:strVal val="#ppt_x"/>
                                          </p:val>
                                        </p:tav>
                                        <p:tav tm="100000">
                                          <p:val>
                                            <p:strVal val="#ppt_x"/>
                                          </p:val>
                                        </p:tav>
                                      </p:tavLst>
                                    </p:anim>
                                    <p:anim calcmode="lin" valueType="num">
                                      <p:cBhvr additive="base">
                                        <p:cTn id="96" dur="750" fill="hold"/>
                                        <p:tgtEl>
                                          <p:spTgt spid="59"/>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0"/>
                                  </p:stCondLst>
                                  <p:childTnLst>
                                    <p:set>
                                      <p:cBhvr>
                                        <p:cTn id="98" dur="1" fill="hold">
                                          <p:stCondLst>
                                            <p:cond delay="0"/>
                                          </p:stCondLst>
                                        </p:cTn>
                                        <p:tgtEl>
                                          <p:spTgt spid="60"/>
                                        </p:tgtEl>
                                        <p:attrNameLst>
                                          <p:attrName>style.visibility</p:attrName>
                                        </p:attrNameLst>
                                      </p:cBhvr>
                                      <p:to>
                                        <p:strVal val="visible"/>
                                      </p:to>
                                    </p:set>
                                    <p:anim calcmode="lin" valueType="num">
                                      <p:cBhvr additive="base">
                                        <p:cTn id="99" dur="750" fill="hold"/>
                                        <p:tgtEl>
                                          <p:spTgt spid="60"/>
                                        </p:tgtEl>
                                        <p:attrNameLst>
                                          <p:attrName>ppt_x</p:attrName>
                                        </p:attrNameLst>
                                      </p:cBhvr>
                                      <p:tavLst>
                                        <p:tav tm="0">
                                          <p:val>
                                            <p:strVal val="#ppt_x"/>
                                          </p:val>
                                        </p:tav>
                                        <p:tav tm="100000">
                                          <p:val>
                                            <p:strVal val="#ppt_x"/>
                                          </p:val>
                                        </p:tav>
                                      </p:tavLst>
                                    </p:anim>
                                    <p:anim calcmode="lin" valueType="num">
                                      <p:cBhvr additive="base">
                                        <p:cTn id="100" dur="750" fill="hold"/>
                                        <p:tgtEl>
                                          <p:spTgt spid="60"/>
                                        </p:tgtEl>
                                        <p:attrNameLst>
                                          <p:attrName>ppt_y</p:attrName>
                                        </p:attrNameLst>
                                      </p:cBhvr>
                                      <p:tavLst>
                                        <p:tav tm="0">
                                          <p:val>
                                            <p:strVal val="0-#ppt_h/2"/>
                                          </p:val>
                                        </p:tav>
                                        <p:tav tm="100000">
                                          <p:val>
                                            <p:strVal val="#ppt_y"/>
                                          </p:val>
                                        </p:tav>
                                      </p:tavLst>
                                    </p:anim>
                                  </p:childTnLst>
                                </p:cTn>
                              </p:par>
                            </p:childTnLst>
                          </p:cTn>
                        </p:par>
                        <p:par>
                          <p:cTn id="101" fill="hold">
                            <p:stCondLst>
                              <p:cond delay="7750"/>
                            </p:stCondLst>
                            <p:childTnLst>
                              <p:par>
                                <p:cTn id="102" presetID="2" presetClass="entr" presetSubtype="8" decel="100000" fill="hold" grpId="0" nodeType="afterEffect">
                                  <p:stCondLst>
                                    <p:cond delay="0"/>
                                  </p:stCondLst>
                                  <p:childTnLst>
                                    <p:set>
                                      <p:cBhvr>
                                        <p:cTn id="103" dur="1" fill="hold">
                                          <p:stCondLst>
                                            <p:cond delay="0"/>
                                          </p:stCondLst>
                                        </p:cTn>
                                        <p:tgtEl>
                                          <p:spTgt spid="57">
                                            <p:txEl>
                                              <p:pRg st="0" end="0"/>
                                            </p:txEl>
                                          </p:spTgt>
                                        </p:tgtEl>
                                        <p:attrNameLst>
                                          <p:attrName>style.visibility</p:attrName>
                                        </p:attrNameLst>
                                      </p:cBhvr>
                                      <p:to>
                                        <p:strVal val="visible"/>
                                      </p:to>
                                    </p:set>
                                    <p:anim calcmode="lin" valueType="num">
                                      <p:cBhvr additive="base">
                                        <p:cTn id="104"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57">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additive="base">
                                        <p:cTn id="108" dur="500" fill="hold"/>
                                        <p:tgtEl>
                                          <p:spTgt spid="58"/>
                                        </p:tgtEl>
                                        <p:attrNameLst>
                                          <p:attrName>ppt_x</p:attrName>
                                        </p:attrNameLst>
                                      </p:cBhvr>
                                      <p:tavLst>
                                        <p:tav tm="0">
                                          <p:val>
                                            <p:strVal val="#ppt_x"/>
                                          </p:val>
                                        </p:tav>
                                        <p:tav tm="100000">
                                          <p:val>
                                            <p:strVal val="#ppt_x"/>
                                          </p:val>
                                        </p:tav>
                                      </p:tavLst>
                                    </p:anim>
                                    <p:anim calcmode="lin" valueType="num">
                                      <p:cBhvr additive="base">
                                        <p:cTn id="109" dur="500" fill="hold"/>
                                        <p:tgtEl>
                                          <p:spTgt spid="58"/>
                                        </p:tgtEl>
                                        <p:attrNameLst>
                                          <p:attrName>ppt_y</p:attrName>
                                        </p:attrNameLst>
                                      </p:cBhvr>
                                      <p:tavLst>
                                        <p:tav tm="0">
                                          <p:val>
                                            <p:strVal val="1+#ppt_h/2"/>
                                          </p:val>
                                        </p:tav>
                                        <p:tav tm="100000">
                                          <p:val>
                                            <p:strVal val="#ppt_y"/>
                                          </p:val>
                                        </p:tav>
                                      </p:tavLst>
                                    </p:anim>
                                  </p:childTnLst>
                                </p:cTn>
                              </p:par>
                            </p:childTnLst>
                          </p:cTn>
                        </p:par>
                        <p:par>
                          <p:cTn id="110" fill="hold">
                            <p:stCondLst>
                              <p:cond delay="8250"/>
                            </p:stCondLst>
                            <p:childTnLst>
                              <p:par>
                                <p:cTn id="111" presetID="22" presetClass="entr" presetSubtype="8"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wipe(left)">
                                      <p:cBhvr>
                                        <p:cTn id="113" dur="500"/>
                                        <p:tgtEl>
                                          <p:spTgt spid="56"/>
                                        </p:tgtEl>
                                      </p:cBhvr>
                                    </p:animEffect>
                                  </p:childTnLst>
                                </p:cTn>
                              </p:par>
                            </p:childTnLst>
                          </p:cTn>
                        </p:par>
                        <p:par>
                          <p:cTn id="114" fill="hold">
                            <p:stCondLst>
                              <p:cond delay="8750"/>
                            </p:stCondLst>
                            <p:childTnLst>
                              <p:par>
                                <p:cTn id="115" presetID="2" presetClass="entr" presetSubtype="1" decel="100000" fill="hold" grpId="0" nodeType="after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750" fill="hold"/>
                                        <p:tgtEl>
                                          <p:spTgt spid="64"/>
                                        </p:tgtEl>
                                        <p:attrNameLst>
                                          <p:attrName>ppt_x</p:attrName>
                                        </p:attrNameLst>
                                      </p:cBhvr>
                                      <p:tavLst>
                                        <p:tav tm="0">
                                          <p:val>
                                            <p:strVal val="#ppt_x"/>
                                          </p:val>
                                        </p:tav>
                                        <p:tav tm="100000">
                                          <p:val>
                                            <p:strVal val="#ppt_x"/>
                                          </p:val>
                                        </p:tav>
                                      </p:tavLst>
                                    </p:anim>
                                    <p:anim calcmode="lin" valueType="num">
                                      <p:cBhvr additive="base">
                                        <p:cTn id="118" dur="750" fill="hold"/>
                                        <p:tgtEl>
                                          <p:spTgt spid="64"/>
                                        </p:tgtEl>
                                        <p:attrNameLst>
                                          <p:attrName>ppt_y</p:attrName>
                                        </p:attrNameLst>
                                      </p:cBhvr>
                                      <p:tavLst>
                                        <p:tav tm="0">
                                          <p:val>
                                            <p:strVal val="0-#ppt_h/2"/>
                                          </p:val>
                                        </p:tav>
                                        <p:tav tm="100000">
                                          <p:val>
                                            <p:strVal val="#ppt_y"/>
                                          </p:val>
                                        </p:tav>
                                      </p:tavLst>
                                    </p:anim>
                                  </p:childTnLst>
                                </p:cTn>
                              </p:par>
                              <p:par>
                                <p:cTn id="119" presetID="2" presetClass="entr" presetSubtype="1" decel="100000" fill="hold" grpId="0" nodeType="withEffect">
                                  <p:stCondLst>
                                    <p:cond delay="0"/>
                                  </p:stCondLst>
                                  <p:childTnLst>
                                    <p:set>
                                      <p:cBhvr>
                                        <p:cTn id="120" dur="1" fill="hold">
                                          <p:stCondLst>
                                            <p:cond delay="0"/>
                                          </p:stCondLst>
                                        </p:cTn>
                                        <p:tgtEl>
                                          <p:spTgt spid="65"/>
                                        </p:tgtEl>
                                        <p:attrNameLst>
                                          <p:attrName>style.visibility</p:attrName>
                                        </p:attrNameLst>
                                      </p:cBhvr>
                                      <p:to>
                                        <p:strVal val="visible"/>
                                      </p:to>
                                    </p:set>
                                    <p:anim calcmode="lin" valueType="num">
                                      <p:cBhvr additive="base">
                                        <p:cTn id="121" dur="750" fill="hold"/>
                                        <p:tgtEl>
                                          <p:spTgt spid="65"/>
                                        </p:tgtEl>
                                        <p:attrNameLst>
                                          <p:attrName>ppt_x</p:attrName>
                                        </p:attrNameLst>
                                      </p:cBhvr>
                                      <p:tavLst>
                                        <p:tav tm="0">
                                          <p:val>
                                            <p:strVal val="#ppt_x"/>
                                          </p:val>
                                        </p:tav>
                                        <p:tav tm="100000">
                                          <p:val>
                                            <p:strVal val="#ppt_x"/>
                                          </p:val>
                                        </p:tav>
                                      </p:tavLst>
                                    </p:anim>
                                    <p:anim calcmode="lin" valueType="num">
                                      <p:cBhvr additive="base">
                                        <p:cTn id="122" dur="750" fill="hold"/>
                                        <p:tgtEl>
                                          <p:spTgt spid="65"/>
                                        </p:tgtEl>
                                        <p:attrNameLst>
                                          <p:attrName>ppt_y</p:attrName>
                                        </p:attrNameLst>
                                      </p:cBhvr>
                                      <p:tavLst>
                                        <p:tav tm="0">
                                          <p:val>
                                            <p:strVal val="0-#ppt_h/2"/>
                                          </p:val>
                                        </p:tav>
                                        <p:tav tm="100000">
                                          <p:val>
                                            <p:strVal val="#ppt_y"/>
                                          </p:val>
                                        </p:tav>
                                      </p:tavLst>
                                    </p:anim>
                                  </p:childTnLst>
                                </p:cTn>
                              </p:par>
                            </p:childTnLst>
                          </p:cTn>
                        </p:par>
                        <p:par>
                          <p:cTn id="123" fill="hold">
                            <p:stCondLst>
                              <p:cond delay="9500"/>
                            </p:stCondLst>
                            <p:childTnLst>
                              <p:par>
                                <p:cTn id="124" presetID="2" presetClass="entr" presetSubtype="8" decel="100000" fill="hold" grpId="0" nodeType="afterEffect">
                                  <p:stCondLst>
                                    <p:cond delay="0"/>
                                  </p:stCondLst>
                                  <p:childTnLst>
                                    <p:set>
                                      <p:cBhvr>
                                        <p:cTn id="125" dur="1" fill="hold">
                                          <p:stCondLst>
                                            <p:cond delay="0"/>
                                          </p:stCondLst>
                                        </p:cTn>
                                        <p:tgtEl>
                                          <p:spTgt spid="62">
                                            <p:txEl>
                                              <p:pRg st="0" end="0"/>
                                            </p:txEl>
                                          </p:spTgt>
                                        </p:tgtEl>
                                        <p:attrNameLst>
                                          <p:attrName>style.visibility</p:attrName>
                                        </p:attrNameLst>
                                      </p:cBhvr>
                                      <p:to>
                                        <p:strVal val="visible"/>
                                      </p:to>
                                    </p:set>
                                    <p:anim calcmode="lin" valueType="num">
                                      <p:cBhvr additive="base">
                                        <p:cTn id="126"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62">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63"/>
                                        </p:tgtEl>
                                        <p:attrNameLst>
                                          <p:attrName>style.visibility</p:attrName>
                                        </p:attrNameLst>
                                      </p:cBhvr>
                                      <p:to>
                                        <p:strVal val="visible"/>
                                      </p:to>
                                    </p:set>
                                    <p:anim calcmode="lin" valueType="num">
                                      <p:cBhvr additive="base">
                                        <p:cTn id="130" dur="500" fill="hold"/>
                                        <p:tgtEl>
                                          <p:spTgt spid="63"/>
                                        </p:tgtEl>
                                        <p:attrNameLst>
                                          <p:attrName>ppt_x</p:attrName>
                                        </p:attrNameLst>
                                      </p:cBhvr>
                                      <p:tavLst>
                                        <p:tav tm="0">
                                          <p:val>
                                            <p:strVal val="#ppt_x"/>
                                          </p:val>
                                        </p:tav>
                                        <p:tav tm="100000">
                                          <p:val>
                                            <p:strVal val="#ppt_x"/>
                                          </p:val>
                                        </p:tav>
                                      </p:tavLst>
                                    </p:anim>
                                    <p:anim calcmode="lin" valueType="num">
                                      <p:cBhvr additive="base">
                                        <p:cTn id="131" dur="500" fill="hold"/>
                                        <p:tgtEl>
                                          <p:spTgt spid="63"/>
                                        </p:tgtEl>
                                        <p:attrNameLst>
                                          <p:attrName>ppt_y</p:attrName>
                                        </p:attrNameLst>
                                      </p:cBhvr>
                                      <p:tavLst>
                                        <p:tav tm="0">
                                          <p:val>
                                            <p:strVal val="1+#ppt_h/2"/>
                                          </p:val>
                                        </p:tav>
                                        <p:tav tm="100000">
                                          <p:val>
                                            <p:strVal val="#ppt_y"/>
                                          </p:val>
                                        </p:tav>
                                      </p:tavLst>
                                    </p:anim>
                                  </p:childTnLst>
                                </p:cTn>
                              </p:par>
                            </p:childTnLst>
                          </p:cTn>
                        </p:par>
                        <p:par>
                          <p:cTn id="132" fill="hold">
                            <p:stCondLst>
                              <p:cond delay="10000"/>
                            </p:stCondLst>
                            <p:childTnLst>
                              <p:par>
                                <p:cTn id="133" presetID="22" presetClass="entr" presetSubtype="8" fill="hold" grpId="0" nodeType="afterEffect">
                                  <p:stCondLst>
                                    <p:cond delay="0"/>
                                  </p:stCondLst>
                                  <p:childTnLst>
                                    <p:set>
                                      <p:cBhvr>
                                        <p:cTn id="134" dur="1" fill="hold">
                                          <p:stCondLst>
                                            <p:cond delay="0"/>
                                          </p:stCondLst>
                                        </p:cTn>
                                        <p:tgtEl>
                                          <p:spTgt spid="61"/>
                                        </p:tgtEl>
                                        <p:attrNameLst>
                                          <p:attrName>style.visibility</p:attrName>
                                        </p:attrNameLst>
                                      </p:cBhvr>
                                      <p:to>
                                        <p:strVal val="visible"/>
                                      </p:to>
                                    </p:set>
                                    <p:animEffect transition="in" filter="wipe(left)">
                                      <p:cBhvr>
                                        <p:cTn id="13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26"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36" grpId="0"/>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0" grpId="0"/>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5" grpId="0"/>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8" decel="10000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animBg="1"/>
      <p:bldP spid="60" grpId="0"/>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8"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animBg="1"/>
      <p:bldP spid="65"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6 Numeric Item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1298003" y="228224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1298003" y="162259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1371970" y="2132782"/>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4"/>
          <p:cNvSpPr/>
          <p:nvPr/>
        </p:nvSpPr>
        <p:spPr>
          <a:xfrm>
            <a:off x="417724" y="1753342"/>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12"/>
          <p:cNvSpPr>
            <a:spLocks noGrp="1"/>
          </p:cNvSpPr>
          <p:nvPr>
            <p:ph type="body" sz="quarter" idx="15" hasCustomPrompt="1"/>
          </p:nvPr>
        </p:nvSpPr>
        <p:spPr>
          <a:xfrm>
            <a:off x="5134613" y="228224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16" hasCustomPrompt="1"/>
          </p:nvPr>
        </p:nvSpPr>
        <p:spPr>
          <a:xfrm>
            <a:off x="5134613" y="162259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4" name="正方形/長方形 33"/>
          <p:cNvSpPr/>
          <p:nvPr/>
        </p:nvSpPr>
        <p:spPr>
          <a:xfrm>
            <a:off x="5208581" y="2132782"/>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円/楕円 4"/>
          <p:cNvSpPr/>
          <p:nvPr/>
        </p:nvSpPr>
        <p:spPr>
          <a:xfrm>
            <a:off x="4254335" y="1753342"/>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テキスト プレースホルダー 12"/>
          <p:cNvSpPr>
            <a:spLocks noGrp="1"/>
          </p:cNvSpPr>
          <p:nvPr>
            <p:ph type="body" sz="quarter" idx="18" hasCustomPrompt="1"/>
          </p:nvPr>
        </p:nvSpPr>
        <p:spPr>
          <a:xfrm>
            <a:off x="8993125" y="228224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8993125" y="162259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8" name="正方形/長方形 47"/>
          <p:cNvSpPr/>
          <p:nvPr/>
        </p:nvSpPr>
        <p:spPr>
          <a:xfrm>
            <a:off x="9067092" y="2132782"/>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
          <p:cNvSpPr/>
          <p:nvPr/>
        </p:nvSpPr>
        <p:spPr>
          <a:xfrm>
            <a:off x="8112846" y="1753342"/>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1" name="テキスト プレースホルダー 12"/>
          <p:cNvSpPr>
            <a:spLocks noGrp="1"/>
          </p:cNvSpPr>
          <p:nvPr>
            <p:ph type="body" sz="quarter" idx="21" hasCustomPrompt="1"/>
          </p:nvPr>
        </p:nvSpPr>
        <p:spPr>
          <a:xfrm>
            <a:off x="1298003" y="4454063"/>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1298003" y="3794414"/>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3" name="正方形/長方形 52"/>
          <p:cNvSpPr/>
          <p:nvPr/>
        </p:nvSpPr>
        <p:spPr>
          <a:xfrm>
            <a:off x="1371970" y="4304603"/>
            <a:ext cx="1218599" cy="480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4"/>
          <p:cNvSpPr/>
          <p:nvPr/>
        </p:nvSpPr>
        <p:spPr>
          <a:xfrm>
            <a:off x="417724" y="3925163"/>
            <a:ext cx="757677" cy="758880"/>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テキスト プレースホルダー 12"/>
          <p:cNvSpPr>
            <a:spLocks noGrp="1"/>
          </p:cNvSpPr>
          <p:nvPr>
            <p:ph type="body" sz="quarter" idx="24" hasCustomPrompt="1"/>
          </p:nvPr>
        </p:nvSpPr>
        <p:spPr>
          <a:xfrm>
            <a:off x="5134613" y="4454063"/>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5" hasCustomPrompt="1"/>
          </p:nvPr>
        </p:nvSpPr>
        <p:spPr>
          <a:xfrm>
            <a:off x="5134613" y="3794414"/>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p:nvSpPr>
        <p:spPr>
          <a:xfrm>
            <a:off x="5208581" y="4304603"/>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9" name="円/楕円 4"/>
          <p:cNvSpPr/>
          <p:nvPr/>
        </p:nvSpPr>
        <p:spPr>
          <a:xfrm>
            <a:off x="4254335" y="3925163"/>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1" name="テキスト プレースホルダー 12"/>
          <p:cNvSpPr>
            <a:spLocks noGrp="1"/>
          </p:cNvSpPr>
          <p:nvPr>
            <p:ph type="body" sz="quarter" idx="27" hasCustomPrompt="1"/>
          </p:nvPr>
        </p:nvSpPr>
        <p:spPr>
          <a:xfrm>
            <a:off x="8993125" y="4454063"/>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8" hasCustomPrompt="1"/>
          </p:nvPr>
        </p:nvSpPr>
        <p:spPr>
          <a:xfrm>
            <a:off x="8993125" y="3794414"/>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正方形/長方形 62"/>
          <p:cNvSpPr/>
          <p:nvPr/>
        </p:nvSpPr>
        <p:spPr>
          <a:xfrm>
            <a:off x="9067092" y="4304603"/>
            <a:ext cx="1218599" cy="480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4" name="円/楕円 4"/>
          <p:cNvSpPr/>
          <p:nvPr/>
        </p:nvSpPr>
        <p:spPr>
          <a:xfrm>
            <a:off x="8112846" y="3925163"/>
            <a:ext cx="757677" cy="758880"/>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テキスト ボックス 36"/>
          <p:cNvSpPr txBox="1"/>
          <p:nvPr/>
        </p:nvSpPr>
        <p:spPr>
          <a:xfrm>
            <a:off x="500098" y="1896783"/>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01</a:t>
            </a:r>
            <a:endParaRPr kumimoji="1" lang="ja-JP" altLang="en-US" sz="2700" dirty="0">
              <a:solidFill>
                <a:schemeClr val="bg1"/>
              </a:solidFill>
            </a:endParaRPr>
          </a:p>
        </p:txBody>
      </p:sp>
      <p:sp>
        <p:nvSpPr>
          <p:cNvPr id="38" name="テキスト ボックス 37"/>
          <p:cNvSpPr txBox="1"/>
          <p:nvPr/>
        </p:nvSpPr>
        <p:spPr>
          <a:xfrm>
            <a:off x="4336708" y="1896783"/>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02</a:t>
            </a:r>
            <a:endParaRPr kumimoji="1" lang="ja-JP" altLang="en-US" sz="2700" dirty="0">
              <a:solidFill>
                <a:schemeClr val="bg1"/>
              </a:solidFill>
            </a:endParaRPr>
          </a:p>
        </p:txBody>
      </p:sp>
      <p:sp>
        <p:nvSpPr>
          <p:cNvPr id="39" name="テキスト ボックス 38"/>
          <p:cNvSpPr txBox="1"/>
          <p:nvPr/>
        </p:nvSpPr>
        <p:spPr>
          <a:xfrm>
            <a:off x="8195220" y="1896783"/>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03</a:t>
            </a:r>
            <a:endParaRPr kumimoji="1" lang="ja-JP" altLang="en-US" sz="2700" dirty="0">
              <a:solidFill>
                <a:schemeClr val="bg1"/>
              </a:solidFill>
            </a:endParaRPr>
          </a:p>
        </p:txBody>
      </p:sp>
      <p:sp>
        <p:nvSpPr>
          <p:cNvPr id="40" name="テキスト ボックス 39"/>
          <p:cNvSpPr txBox="1"/>
          <p:nvPr/>
        </p:nvSpPr>
        <p:spPr>
          <a:xfrm>
            <a:off x="500098" y="4068604"/>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04</a:t>
            </a:r>
            <a:endParaRPr kumimoji="1" lang="ja-JP" altLang="en-US" sz="2700" dirty="0">
              <a:solidFill>
                <a:schemeClr val="bg1"/>
              </a:solidFill>
            </a:endParaRPr>
          </a:p>
        </p:txBody>
      </p:sp>
      <p:sp>
        <p:nvSpPr>
          <p:cNvPr id="41" name="テキスト ボックス 40"/>
          <p:cNvSpPr txBox="1"/>
          <p:nvPr/>
        </p:nvSpPr>
        <p:spPr>
          <a:xfrm>
            <a:off x="4336708" y="4068604"/>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05</a:t>
            </a:r>
            <a:endParaRPr kumimoji="1" lang="ja-JP" altLang="en-US" sz="2700" dirty="0">
              <a:solidFill>
                <a:schemeClr val="bg1"/>
              </a:solidFill>
            </a:endParaRPr>
          </a:p>
        </p:txBody>
      </p:sp>
      <p:sp>
        <p:nvSpPr>
          <p:cNvPr id="42" name="テキスト ボックス 41"/>
          <p:cNvSpPr txBox="1"/>
          <p:nvPr/>
        </p:nvSpPr>
        <p:spPr>
          <a:xfrm>
            <a:off x="8195220" y="4068604"/>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06</a:t>
            </a:r>
            <a:endParaRPr kumimoji="1" lang="ja-JP" altLang="en-US" sz="2700" dirty="0">
              <a:solidFill>
                <a:schemeClr val="bg1"/>
              </a:solidFill>
            </a:endParaRPr>
          </a:p>
        </p:txBody>
      </p:sp>
    </p:spTree>
    <p:extLst>
      <p:ext uri="{BB962C8B-B14F-4D97-AF65-F5344CB8AC3E}">
        <p14:creationId xmlns="" xmlns:p14="http://schemas.microsoft.com/office/powerpoint/2010/main" val="3019744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iterate type="lt">
                                    <p:tmPct val="10000"/>
                                  </p:iterate>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750" fill="hold"/>
                                        <p:tgtEl>
                                          <p:spTgt spid="37"/>
                                        </p:tgtEl>
                                        <p:attrNameLst>
                                          <p:attrName>ppt_x</p:attrName>
                                        </p:attrNameLst>
                                      </p:cBhvr>
                                      <p:tavLst>
                                        <p:tav tm="0">
                                          <p:val>
                                            <p:strVal val="0-#ppt_w/2"/>
                                          </p:val>
                                        </p:tav>
                                        <p:tav tm="100000">
                                          <p:val>
                                            <p:strVal val="#ppt_x"/>
                                          </p:val>
                                        </p:tav>
                                      </p:tavLst>
                                    </p:anim>
                                    <p:anim calcmode="lin" valueType="num">
                                      <p:cBhvr additive="base">
                                        <p:cTn id="12" dur="75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825"/>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325"/>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825"/>
                            </p:stCondLst>
                            <p:childTnLst>
                              <p:par>
                                <p:cTn id="27" presetID="2" presetClass="entr" presetSubtype="1" decel="10000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750" fill="hold"/>
                                        <p:tgtEl>
                                          <p:spTgt spid="35"/>
                                        </p:tgtEl>
                                        <p:attrNameLst>
                                          <p:attrName>ppt_x</p:attrName>
                                        </p:attrNameLst>
                                      </p:cBhvr>
                                      <p:tavLst>
                                        <p:tav tm="0">
                                          <p:val>
                                            <p:strVal val="#ppt_x"/>
                                          </p:val>
                                        </p:tav>
                                        <p:tav tm="100000">
                                          <p:val>
                                            <p:strVal val="#ppt_x"/>
                                          </p:val>
                                        </p:tav>
                                      </p:tavLst>
                                    </p:anim>
                                    <p:anim calcmode="lin" valueType="num">
                                      <p:cBhvr additive="base">
                                        <p:cTn id="30" dur="750" fill="hold"/>
                                        <p:tgtEl>
                                          <p:spTgt spid="35"/>
                                        </p:tgtEl>
                                        <p:attrNameLst>
                                          <p:attrName>ppt_y</p:attrName>
                                        </p:attrNameLst>
                                      </p:cBhvr>
                                      <p:tavLst>
                                        <p:tav tm="0">
                                          <p:val>
                                            <p:strVal val="0-#ppt_h/2"/>
                                          </p:val>
                                        </p:tav>
                                        <p:tav tm="100000">
                                          <p:val>
                                            <p:strVal val="#ppt_y"/>
                                          </p:val>
                                        </p:tav>
                                      </p:tavLst>
                                    </p:anim>
                                  </p:childTnLst>
                                </p:cTn>
                              </p:par>
                              <p:par>
                                <p:cTn id="31" presetID="2" presetClass="entr" presetSubtype="8" decel="100000" fill="hold" grpId="0" nodeType="withEffect">
                                  <p:stCondLst>
                                    <p:cond delay="0"/>
                                  </p:stCondLst>
                                  <p:iterate type="lt">
                                    <p:tmPct val="10000"/>
                                  </p:iterate>
                                  <p:childTnLst>
                                    <p:set>
                                      <p:cBhvr>
                                        <p:cTn id="32" dur="1" fill="hold">
                                          <p:stCondLst>
                                            <p:cond delay="0"/>
                                          </p:stCondLst>
                                        </p:cTn>
                                        <p:tgtEl>
                                          <p:spTgt spid="38"/>
                                        </p:tgtEl>
                                        <p:attrNameLst>
                                          <p:attrName>style.visibility</p:attrName>
                                        </p:attrNameLst>
                                      </p:cBhvr>
                                      <p:to>
                                        <p:strVal val="visible"/>
                                      </p:to>
                                    </p:set>
                                    <p:anim calcmode="lin" valueType="num">
                                      <p:cBhvr additive="base">
                                        <p:cTn id="33" dur="750" fill="hold"/>
                                        <p:tgtEl>
                                          <p:spTgt spid="38"/>
                                        </p:tgtEl>
                                        <p:attrNameLst>
                                          <p:attrName>ppt_x</p:attrName>
                                        </p:attrNameLst>
                                      </p:cBhvr>
                                      <p:tavLst>
                                        <p:tav tm="0">
                                          <p:val>
                                            <p:strVal val="0-#ppt_w/2"/>
                                          </p:val>
                                        </p:tav>
                                        <p:tav tm="100000">
                                          <p:val>
                                            <p:strVal val="#ppt_x"/>
                                          </p:val>
                                        </p:tav>
                                      </p:tavLst>
                                    </p:anim>
                                    <p:anim calcmode="lin" valueType="num">
                                      <p:cBhvr additive="base">
                                        <p:cTn id="34" dur="750" fill="hold"/>
                                        <p:tgtEl>
                                          <p:spTgt spid="38"/>
                                        </p:tgtEl>
                                        <p:attrNameLst>
                                          <p:attrName>ppt_y</p:attrName>
                                        </p:attrNameLst>
                                      </p:cBhvr>
                                      <p:tavLst>
                                        <p:tav tm="0">
                                          <p:val>
                                            <p:strVal val="#ppt_y"/>
                                          </p:val>
                                        </p:tav>
                                        <p:tav tm="100000">
                                          <p:val>
                                            <p:strVal val="#ppt_y"/>
                                          </p:val>
                                        </p:tav>
                                      </p:tavLst>
                                    </p:anim>
                                  </p:childTnLst>
                                </p:cTn>
                              </p:par>
                            </p:childTnLst>
                          </p:cTn>
                        </p:par>
                        <p:par>
                          <p:cTn id="35" fill="hold">
                            <p:stCondLst>
                              <p:cond delay="2650"/>
                            </p:stCondLst>
                            <p:childTnLst>
                              <p:par>
                                <p:cTn id="36" presetID="2" presetClass="entr" presetSubtype="8"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par>
                          <p:cTn id="48" fill="hold">
                            <p:stCondLst>
                              <p:cond delay="3650"/>
                            </p:stCondLst>
                            <p:childTnLst>
                              <p:par>
                                <p:cTn id="49" presetID="2" presetClass="entr" presetSubtype="1" decel="100000" fill="hold" grpId="0" nodeType="after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750" fill="hold"/>
                                        <p:tgtEl>
                                          <p:spTgt spid="49"/>
                                        </p:tgtEl>
                                        <p:attrNameLst>
                                          <p:attrName>ppt_x</p:attrName>
                                        </p:attrNameLst>
                                      </p:cBhvr>
                                      <p:tavLst>
                                        <p:tav tm="0">
                                          <p:val>
                                            <p:strVal val="#ppt_x"/>
                                          </p:val>
                                        </p:tav>
                                        <p:tav tm="100000">
                                          <p:val>
                                            <p:strVal val="#ppt_x"/>
                                          </p:val>
                                        </p:tav>
                                      </p:tavLst>
                                    </p:anim>
                                    <p:anim calcmode="lin" valueType="num">
                                      <p:cBhvr additive="base">
                                        <p:cTn id="52" dur="750" fill="hold"/>
                                        <p:tgtEl>
                                          <p:spTgt spid="49"/>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750" fill="hold"/>
                                        <p:tgtEl>
                                          <p:spTgt spid="39"/>
                                        </p:tgtEl>
                                        <p:attrNameLst>
                                          <p:attrName>ppt_x</p:attrName>
                                        </p:attrNameLst>
                                      </p:cBhvr>
                                      <p:tavLst>
                                        <p:tav tm="0">
                                          <p:val>
                                            <p:strVal val="0-#ppt_w/2"/>
                                          </p:val>
                                        </p:tav>
                                        <p:tav tm="100000">
                                          <p:val>
                                            <p:strVal val="#ppt_x"/>
                                          </p:val>
                                        </p:tav>
                                      </p:tavLst>
                                    </p:anim>
                                    <p:anim calcmode="lin" valueType="num">
                                      <p:cBhvr additive="base">
                                        <p:cTn id="56" dur="750" fill="hold"/>
                                        <p:tgtEl>
                                          <p:spTgt spid="39"/>
                                        </p:tgtEl>
                                        <p:attrNameLst>
                                          <p:attrName>ppt_y</p:attrName>
                                        </p:attrNameLst>
                                      </p:cBhvr>
                                      <p:tavLst>
                                        <p:tav tm="0">
                                          <p:val>
                                            <p:strVal val="#ppt_y"/>
                                          </p:val>
                                        </p:tav>
                                        <p:tav tm="100000">
                                          <p:val>
                                            <p:strVal val="#ppt_y"/>
                                          </p:val>
                                        </p:tav>
                                      </p:tavLst>
                                    </p:anim>
                                  </p:childTnLst>
                                </p:cTn>
                              </p:par>
                            </p:childTnLst>
                          </p:cTn>
                        </p:par>
                        <p:par>
                          <p:cTn id="57" fill="hold">
                            <p:stCondLst>
                              <p:cond delay="4475"/>
                            </p:stCondLst>
                            <p:childTnLst>
                              <p:par>
                                <p:cTn id="58" presetID="2" presetClass="entr" presetSubtype="8" decel="100000" fill="hold" grpId="0" nodeType="afterEffect">
                                  <p:stCondLst>
                                    <p:cond delay="0"/>
                                  </p:stCondLst>
                                  <p:childTnLst>
                                    <p:set>
                                      <p:cBhvr>
                                        <p:cTn id="59" dur="1" fill="hold">
                                          <p:stCondLst>
                                            <p:cond delay="0"/>
                                          </p:stCondLst>
                                        </p:cTn>
                                        <p:tgtEl>
                                          <p:spTgt spid="47">
                                            <p:txEl>
                                              <p:pRg st="0" end="0"/>
                                            </p:txEl>
                                          </p:spTgt>
                                        </p:tgtEl>
                                        <p:attrNameLst>
                                          <p:attrName>style.visibility</p:attrName>
                                        </p:attrNameLst>
                                      </p:cBhvr>
                                      <p:to>
                                        <p:strVal val="visible"/>
                                      </p:to>
                                    </p:set>
                                    <p:anim calcmode="lin" valueType="num">
                                      <p:cBhvr additive="base">
                                        <p:cTn id="60"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7">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500" fill="hold"/>
                                        <p:tgtEl>
                                          <p:spTgt spid="48"/>
                                        </p:tgtEl>
                                        <p:attrNameLst>
                                          <p:attrName>ppt_x</p:attrName>
                                        </p:attrNameLst>
                                      </p:cBhvr>
                                      <p:tavLst>
                                        <p:tav tm="0">
                                          <p:val>
                                            <p:strVal val="#ppt_x"/>
                                          </p:val>
                                        </p:tav>
                                        <p:tav tm="100000">
                                          <p:val>
                                            <p:strVal val="#ppt_x"/>
                                          </p:val>
                                        </p:tav>
                                      </p:tavLst>
                                    </p:anim>
                                    <p:anim calcmode="lin" valueType="num">
                                      <p:cBhvr additive="base">
                                        <p:cTn id="65" dur="50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4975"/>
                            </p:stCondLst>
                            <p:childTnLst>
                              <p:par>
                                <p:cTn id="67" presetID="22" presetClass="entr" presetSubtype="8"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left)">
                                      <p:cBhvr>
                                        <p:cTn id="69" dur="500"/>
                                        <p:tgtEl>
                                          <p:spTgt spid="46"/>
                                        </p:tgtEl>
                                      </p:cBhvr>
                                    </p:animEffect>
                                  </p:childTnLst>
                                </p:cTn>
                              </p:par>
                            </p:childTnLst>
                          </p:cTn>
                        </p:par>
                        <p:par>
                          <p:cTn id="70" fill="hold">
                            <p:stCondLst>
                              <p:cond delay="5475"/>
                            </p:stCondLst>
                            <p:childTnLst>
                              <p:par>
                                <p:cTn id="71" presetID="2" presetClass="entr" presetSubtype="1" decel="10000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 calcmode="lin" valueType="num">
                                      <p:cBhvr additive="base">
                                        <p:cTn id="73" dur="750" fill="hold"/>
                                        <p:tgtEl>
                                          <p:spTgt spid="54"/>
                                        </p:tgtEl>
                                        <p:attrNameLst>
                                          <p:attrName>ppt_x</p:attrName>
                                        </p:attrNameLst>
                                      </p:cBhvr>
                                      <p:tavLst>
                                        <p:tav tm="0">
                                          <p:val>
                                            <p:strVal val="#ppt_x"/>
                                          </p:val>
                                        </p:tav>
                                        <p:tav tm="100000">
                                          <p:val>
                                            <p:strVal val="#ppt_x"/>
                                          </p:val>
                                        </p:tav>
                                      </p:tavLst>
                                    </p:anim>
                                    <p:anim calcmode="lin" valueType="num">
                                      <p:cBhvr additive="base">
                                        <p:cTn id="74" dur="750" fill="hold"/>
                                        <p:tgtEl>
                                          <p:spTgt spid="54"/>
                                        </p:tgtEl>
                                        <p:attrNameLst>
                                          <p:attrName>ppt_y</p:attrName>
                                        </p:attrNameLst>
                                      </p:cBhvr>
                                      <p:tavLst>
                                        <p:tav tm="0">
                                          <p:val>
                                            <p:strVal val="0-#ppt_h/2"/>
                                          </p:val>
                                        </p:tav>
                                        <p:tav tm="100000">
                                          <p:val>
                                            <p:strVal val="#ppt_y"/>
                                          </p:val>
                                        </p:tav>
                                      </p:tavLst>
                                    </p:anim>
                                  </p:childTnLst>
                                </p:cTn>
                              </p:par>
                              <p:par>
                                <p:cTn id="75" presetID="2" presetClass="entr" presetSubtype="8" decel="100000" fill="hold" grpId="0" nodeType="withEffect">
                                  <p:stCondLst>
                                    <p:cond delay="0"/>
                                  </p:stCondLst>
                                  <p:iterate type="lt">
                                    <p:tmPct val="10000"/>
                                  </p:iterate>
                                  <p:childTnLst>
                                    <p:set>
                                      <p:cBhvr>
                                        <p:cTn id="76" dur="1" fill="hold">
                                          <p:stCondLst>
                                            <p:cond delay="0"/>
                                          </p:stCondLst>
                                        </p:cTn>
                                        <p:tgtEl>
                                          <p:spTgt spid="40"/>
                                        </p:tgtEl>
                                        <p:attrNameLst>
                                          <p:attrName>style.visibility</p:attrName>
                                        </p:attrNameLst>
                                      </p:cBhvr>
                                      <p:to>
                                        <p:strVal val="visible"/>
                                      </p:to>
                                    </p:set>
                                    <p:anim calcmode="lin" valueType="num">
                                      <p:cBhvr additive="base">
                                        <p:cTn id="77" dur="750" fill="hold"/>
                                        <p:tgtEl>
                                          <p:spTgt spid="40"/>
                                        </p:tgtEl>
                                        <p:attrNameLst>
                                          <p:attrName>ppt_x</p:attrName>
                                        </p:attrNameLst>
                                      </p:cBhvr>
                                      <p:tavLst>
                                        <p:tav tm="0">
                                          <p:val>
                                            <p:strVal val="0-#ppt_w/2"/>
                                          </p:val>
                                        </p:tav>
                                        <p:tav tm="100000">
                                          <p:val>
                                            <p:strVal val="#ppt_x"/>
                                          </p:val>
                                        </p:tav>
                                      </p:tavLst>
                                    </p:anim>
                                    <p:anim calcmode="lin" valueType="num">
                                      <p:cBhvr additive="base">
                                        <p:cTn id="78" dur="750" fill="hold"/>
                                        <p:tgtEl>
                                          <p:spTgt spid="40"/>
                                        </p:tgtEl>
                                        <p:attrNameLst>
                                          <p:attrName>ppt_y</p:attrName>
                                        </p:attrNameLst>
                                      </p:cBhvr>
                                      <p:tavLst>
                                        <p:tav tm="0">
                                          <p:val>
                                            <p:strVal val="#ppt_y"/>
                                          </p:val>
                                        </p:tav>
                                        <p:tav tm="100000">
                                          <p:val>
                                            <p:strVal val="#ppt_y"/>
                                          </p:val>
                                        </p:tav>
                                      </p:tavLst>
                                    </p:anim>
                                  </p:childTnLst>
                                </p:cTn>
                              </p:par>
                            </p:childTnLst>
                          </p:cTn>
                        </p:par>
                        <p:par>
                          <p:cTn id="79" fill="hold">
                            <p:stCondLst>
                              <p:cond delay="6300"/>
                            </p:stCondLst>
                            <p:childTnLst>
                              <p:par>
                                <p:cTn id="80" presetID="2" presetClass="entr" presetSubtype="8" decel="100000" fill="hold" grpId="0" nodeType="after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 calcmode="lin" valueType="num">
                                      <p:cBhvr additive="base">
                                        <p:cTn id="82"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52">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1+#ppt_h/2"/>
                                          </p:val>
                                        </p:tav>
                                        <p:tav tm="100000">
                                          <p:val>
                                            <p:strVal val="#ppt_y"/>
                                          </p:val>
                                        </p:tav>
                                      </p:tavLst>
                                    </p:anim>
                                  </p:childTnLst>
                                </p:cTn>
                              </p:par>
                            </p:childTnLst>
                          </p:cTn>
                        </p:par>
                        <p:par>
                          <p:cTn id="88" fill="hold">
                            <p:stCondLst>
                              <p:cond delay="6800"/>
                            </p:stCondLst>
                            <p:childTnLst>
                              <p:par>
                                <p:cTn id="89" presetID="22" presetClass="entr" presetSubtype="8"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wipe(left)">
                                      <p:cBhvr>
                                        <p:cTn id="91" dur="500"/>
                                        <p:tgtEl>
                                          <p:spTgt spid="51"/>
                                        </p:tgtEl>
                                      </p:cBhvr>
                                    </p:animEffect>
                                  </p:childTnLst>
                                </p:cTn>
                              </p:par>
                            </p:childTnLst>
                          </p:cTn>
                        </p:par>
                        <p:par>
                          <p:cTn id="92" fill="hold">
                            <p:stCondLst>
                              <p:cond delay="7300"/>
                            </p:stCondLst>
                            <p:childTnLst>
                              <p:par>
                                <p:cTn id="93" presetID="2" presetClass="entr" presetSubtype="1" decel="100000"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additive="base">
                                        <p:cTn id="95" dur="750" fill="hold"/>
                                        <p:tgtEl>
                                          <p:spTgt spid="59"/>
                                        </p:tgtEl>
                                        <p:attrNameLst>
                                          <p:attrName>ppt_x</p:attrName>
                                        </p:attrNameLst>
                                      </p:cBhvr>
                                      <p:tavLst>
                                        <p:tav tm="0">
                                          <p:val>
                                            <p:strVal val="#ppt_x"/>
                                          </p:val>
                                        </p:tav>
                                        <p:tav tm="100000">
                                          <p:val>
                                            <p:strVal val="#ppt_x"/>
                                          </p:val>
                                        </p:tav>
                                      </p:tavLst>
                                    </p:anim>
                                    <p:anim calcmode="lin" valueType="num">
                                      <p:cBhvr additive="base">
                                        <p:cTn id="96" dur="750" fill="hold"/>
                                        <p:tgtEl>
                                          <p:spTgt spid="59"/>
                                        </p:tgtEl>
                                        <p:attrNameLst>
                                          <p:attrName>ppt_y</p:attrName>
                                        </p:attrNameLst>
                                      </p:cBhvr>
                                      <p:tavLst>
                                        <p:tav tm="0">
                                          <p:val>
                                            <p:strVal val="0-#ppt_h/2"/>
                                          </p:val>
                                        </p:tav>
                                        <p:tav tm="100000">
                                          <p:val>
                                            <p:strVal val="#ppt_y"/>
                                          </p:val>
                                        </p:tav>
                                      </p:tavLst>
                                    </p:anim>
                                  </p:childTnLst>
                                </p:cTn>
                              </p:par>
                              <p:par>
                                <p:cTn id="97" presetID="2" presetClass="entr" presetSubtype="8" decel="100000" fill="hold" grpId="0" nodeType="withEffect">
                                  <p:stCondLst>
                                    <p:cond delay="0"/>
                                  </p:stCondLst>
                                  <p:iterate type="lt">
                                    <p:tmPct val="10000"/>
                                  </p:iterate>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750" fill="hold"/>
                                        <p:tgtEl>
                                          <p:spTgt spid="41"/>
                                        </p:tgtEl>
                                        <p:attrNameLst>
                                          <p:attrName>ppt_x</p:attrName>
                                        </p:attrNameLst>
                                      </p:cBhvr>
                                      <p:tavLst>
                                        <p:tav tm="0">
                                          <p:val>
                                            <p:strVal val="0-#ppt_w/2"/>
                                          </p:val>
                                        </p:tav>
                                        <p:tav tm="100000">
                                          <p:val>
                                            <p:strVal val="#ppt_x"/>
                                          </p:val>
                                        </p:tav>
                                      </p:tavLst>
                                    </p:anim>
                                    <p:anim calcmode="lin" valueType="num">
                                      <p:cBhvr additive="base">
                                        <p:cTn id="100" dur="750" fill="hold"/>
                                        <p:tgtEl>
                                          <p:spTgt spid="41"/>
                                        </p:tgtEl>
                                        <p:attrNameLst>
                                          <p:attrName>ppt_y</p:attrName>
                                        </p:attrNameLst>
                                      </p:cBhvr>
                                      <p:tavLst>
                                        <p:tav tm="0">
                                          <p:val>
                                            <p:strVal val="#ppt_y"/>
                                          </p:val>
                                        </p:tav>
                                        <p:tav tm="100000">
                                          <p:val>
                                            <p:strVal val="#ppt_y"/>
                                          </p:val>
                                        </p:tav>
                                      </p:tavLst>
                                    </p:anim>
                                  </p:childTnLst>
                                </p:cTn>
                              </p:par>
                            </p:childTnLst>
                          </p:cTn>
                        </p:par>
                        <p:par>
                          <p:cTn id="101" fill="hold">
                            <p:stCondLst>
                              <p:cond delay="8125"/>
                            </p:stCondLst>
                            <p:childTnLst>
                              <p:par>
                                <p:cTn id="102" presetID="2" presetClass="entr" presetSubtype="8" decel="100000" fill="hold" grpId="0" nodeType="afterEffect">
                                  <p:stCondLst>
                                    <p:cond delay="0"/>
                                  </p:stCondLst>
                                  <p:childTnLst>
                                    <p:set>
                                      <p:cBhvr>
                                        <p:cTn id="103" dur="1" fill="hold">
                                          <p:stCondLst>
                                            <p:cond delay="0"/>
                                          </p:stCondLst>
                                        </p:cTn>
                                        <p:tgtEl>
                                          <p:spTgt spid="57">
                                            <p:txEl>
                                              <p:pRg st="0" end="0"/>
                                            </p:txEl>
                                          </p:spTgt>
                                        </p:tgtEl>
                                        <p:attrNameLst>
                                          <p:attrName>style.visibility</p:attrName>
                                        </p:attrNameLst>
                                      </p:cBhvr>
                                      <p:to>
                                        <p:strVal val="visible"/>
                                      </p:to>
                                    </p:set>
                                    <p:anim calcmode="lin" valueType="num">
                                      <p:cBhvr additive="base">
                                        <p:cTn id="104"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57">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additive="base">
                                        <p:cTn id="108" dur="500" fill="hold"/>
                                        <p:tgtEl>
                                          <p:spTgt spid="58"/>
                                        </p:tgtEl>
                                        <p:attrNameLst>
                                          <p:attrName>ppt_x</p:attrName>
                                        </p:attrNameLst>
                                      </p:cBhvr>
                                      <p:tavLst>
                                        <p:tav tm="0">
                                          <p:val>
                                            <p:strVal val="#ppt_x"/>
                                          </p:val>
                                        </p:tav>
                                        <p:tav tm="100000">
                                          <p:val>
                                            <p:strVal val="#ppt_x"/>
                                          </p:val>
                                        </p:tav>
                                      </p:tavLst>
                                    </p:anim>
                                    <p:anim calcmode="lin" valueType="num">
                                      <p:cBhvr additive="base">
                                        <p:cTn id="109" dur="500" fill="hold"/>
                                        <p:tgtEl>
                                          <p:spTgt spid="58"/>
                                        </p:tgtEl>
                                        <p:attrNameLst>
                                          <p:attrName>ppt_y</p:attrName>
                                        </p:attrNameLst>
                                      </p:cBhvr>
                                      <p:tavLst>
                                        <p:tav tm="0">
                                          <p:val>
                                            <p:strVal val="1+#ppt_h/2"/>
                                          </p:val>
                                        </p:tav>
                                        <p:tav tm="100000">
                                          <p:val>
                                            <p:strVal val="#ppt_y"/>
                                          </p:val>
                                        </p:tav>
                                      </p:tavLst>
                                    </p:anim>
                                  </p:childTnLst>
                                </p:cTn>
                              </p:par>
                            </p:childTnLst>
                          </p:cTn>
                        </p:par>
                        <p:par>
                          <p:cTn id="110" fill="hold">
                            <p:stCondLst>
                              <p:cond delay="8625"/>
                            </p:stCondLst>
                            <p:childTnLst>
                              <p:par>
                                <p:cTn id="111" presetID="22" presetClass="entr" presetSubtype="8"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wipe(left)">
                                      <p:cBhvr>
                                        <p:cTn id="113" dur="500"/>
                                        <p:tgtEl>
                                          <p:spTgt spid="56"/>
                                        </p:tgtEl>
                                      </p:cBhvr>
                                    </p:animEffect>
                                  </p:childTnLst>
                                </p:cTn>
                              </p:par>
                            </p:childTnLst>
                          </p:cTn>
                        </p:par>
                        <p:par>
                          <p:cTn id="114" fill="hold">
                            <p:stCondLst>
                              <p:cond delay="9125"/>
                            </p:stCondLst>
                            <p:childTnLst>
                              <p:par>
                                <p:cTn id="115" presetID="2" presetClass="entr" presetSubtype="1" decel="100000" fill="hold" grpId="0" nodeType="after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750" fill="hold"/>
                                        <p:tgtEl>
                                          <p:spTgt spid="64"/>
                                        </p:tgtEl>
                                        <p:attrNameLst>
                                          <p:attrName>ppt_x</p:attrName>
                                        </p:attrNameLst>
                                      </p:cBhvr>
                                      <p:tavLst>
                                        <p:tav tm="0">
                                          <p:val>
                                            <p:strVal val="#ppt_x"/>
                                          </p:val>
                                        </p:tav>
                                        <p:tav tm="100000">
                                          <p:val>
                                            <p:strVal val="#ppt_x"/>
                                          </p:val>
                                        </p:tav>
                                      </p:tavLst>
                                    </p:anim>
                                    <p:anim calcmode="lin" valueType="num">
                                      <p:cBhvr additive="base">
                                        <p:cTn id="118" dur="750" fill="hold"/>
                                        <p:tgtEl>
                                          <p:spTgt spid="64"/>
                                        </p:tgtEl>
                                        <p:attrNameLst>
                                          <p:attrName>ppt_y</p:attrName>
                                        </p:attrNameLst>
                                      </p:cBhvr>
                                      <p:tavLst>
                                        <p:tav tm="0">
                                          <p:val>
                                            <p:strVal val="0-#ppt_h/2"/>
                                          </p:val>
                                        </p:tav>
                                        <p:tav tm="100000">
                                          <p:val>
                                            <p:strVal val="#ppt_y"/>
                                          </p:val>
                                        </p:tav>
                                      </p:tavLst>
                                    </p:anim>
                                  </p:childTnLst>
                                </p:cTn>
                              </p:par>
                              <p:par>
                                <p:cTn id="119" presetID="2" presetClass="entr" presetSubtype="8" decel="100000" fill="hold" grpId="0" nodeType="withEffect">
                                  <p:stCondLst>
                                    <p:cond delay="0"/>
                                  </p:stCondLst>
                                  <p:iterate type="lt">
                                    <p:tmPct val="10000"/>
                                  </p:iterate>
                                  <p:childTnLst>
                                    <p:set>
                                      <p:cBhvr>
                                        <p:cTn id="120" dur="1" fill="hold">
                                          <p:stCondLst>
                                            <p:cond delay="0"/>
                                          </p:stCondLst>
                                        </p:cTn>
                                        <p:tgtEl>
                                          <p:spTgt spid="42"/>
                                        </p:tgtEl>
                                        <p:attrNameLst>
                                          <p:attrName>style.visibility</p:attrName>
                                        </p:attrNameLst>
                                      </p:cBhvr>
                                      <p:to>
                                        <p:strVal val="visible"/>
                                      </p:to>
                                    </p:set>
                                    <p:anim calcmode="lin" valueType="num">
                                      <p:cBhvr additive="base">
                                        <p:cTn id="121" dur="750" fill="hold"/>
                                        <p:tgtEl>
                                          <p:spTgt spid="42"/>
                                        </p:tgtEl>
                                        <p:attrNameLst>
                                          <p:attrName>ppt_x</p:attrName>
                                        </p:attrNameLst>
                                      </p:cBhvr>
                                      <p:tavLst>
                                        <p:tav tm="0">
                                          <p:val>
                                            <p:strVal val="0-#ppt_w/2"/>
                                          </p:val>
                                        </p:tav>
                                        <p:tav tm="100000">
                                          <p:val>
                                            <p:strVal val="#ppt_x"/>
                                          </p:val>
                                        </p:tav>
                                      </p:tavLst>
                                    </p:anim>
                                    <p:anim calcmode="lin" valueType="num">
                                      <p:cBhvr additive="base">
                                        <p:cTn id="122" dur="750" fill="hold"/>
                                        <p:tgtEl>
                                          <p:spTgt spid="42"/>
                                        </p:tgtEl>
                                        <p:attrNameLst>
                                          <p:attrName>ppt_y</p:attrName>
                                        </p:attrNameLst>
                                      </p:cBhvr>
                                      <p:tavLst>
                                        <p:tav tm="0">
                                          <p:val>
                                            <p:strVal val="#ppt_y"/>
                                          </p:val>
                                        </p:tav>
                                        <p:tav tm="100000">
                                          <p:val>
                                            <p:strVal val="#ppt_y"/>
                                          </p:val>
                                        </p:tav>
                                      </p:tavLst>
                                    </p:anim>
                                  </p:childTnLst>
                                </p:cTn>
                              </p:par>
                            </p:childTnLst>
                          </p:cTn>
                        </p:par>
                        <p:par>
                          <p:cTn id="123" fill="hold">
                            <p:stCondLst>
                              <p:cond delay="9950"/>
                            </p:stCondLst>
                            <p:childTnLst>
                              <p:par>
                                <p:cTn id="124" presetID="2" presetClass="entr" presetSubtype="8" decel="100000" fill="hold" grpId="0" nodeType="afterEffect">
                                  <p:stCondLst>
                                    <p:cond delay="0"/>
                                  </p:stCondLst>
                                  <p:childTnLst>
                                    <p:set>
                                      <p:cBhvr>
                                        <p:cTn id="125" dur="1" fill="hold">
                                          <p:stCondLst>
                                            <p:cond delay="0"/>
                                          </p:stCondLst>
                                        </p:cTn>
                                        <p:tgtEl>
                                          <p:spTgt spid="62">
                                            <p:txEl>
                                              <p:pRg st="0" end="0"/>
                                            </p:txEl>
                                          </p:spTgt>
                                        </p:tgtEl>
                                        <p:attrNameLst>
                                          <p:attrName>style.visibility</p:attrName>
                                        </p:attrNameLst>
                                      </p:cBhvr>
                                      <p:to>
                                        <p:strVal val="visible"/>
                                      </p:to>
                                    </p:set>
                                    <p:anim calcmode="lin" valueType="num">
                                      <p:cBhvr additive="base">
                                        <p:cTn id="126"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62">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63"/>
                                        </p:tgtEl>
                                        <p:attrNameLst>
                                          <p:attrName>style.visibility</p:attrName>
                                        </p:attrNameLst>
                                      </p:cBhvr>
                                      <p:to>
                                        <p:strVal val="visible"/>
                                      </p:to>
                                    </p:set>
                                    <p:anim calcmode="lin" valueType="num">
                                      <p:cBhvr additive="base">
                                        <p:cTn id="130" dur="500" fill="hold"/>
                                        <p:tgtEl>
                                          <p:spTgt spid="63"/>
                                        </p:tgtEl>
                                        <p:attrNameLst>
                                          <p:attrName>ppt_x</p:attrName>
                                        </p:attrNameLst>
                                      </p:cBhvr>
                                      <p:tavLst>
                                        <p:tav tm="0">
                                          <p:val>
                                            <p:strVal val="#ppt_x"/>
                                          </p:val>
                                        </p:tav>
                                        <p:tav tm="100000">
                                          <p:val>
                                            <p:strVal val="#ppt_x"/>
                                          </p:val>
                                        </p:tav>
                                      </p:tavLst>
                                    </p:anim>
                                    <p:anim calcmode="lin" valueType="num">
                                      <p:cBhvr additive="base">
                                        <p:cTn id="131" dur="500" fill="hold"/>
                                        <p:tgtEl>
                                          <p:spTgt spid="63"/>
                                        </p:tgtEl>
                                        <p:attrNameLst>
                                          <p:attrName>ppt_y</p:attrName>
                                        </p:attrNameLst>
                                      </p:cBhvr>
                                      <p:tavLst>
                                        <p:tav tm="0">
                                          <p:val>
                                            <p:strVal val="1+#ppt_h/2"/>
                                          </p:val>
                                        </p:tav>
                                        <p:tav tm="100000">
                                          <p:val>
                                            <p:strVal val="#ppt_y"/>
                                          </p:val>
                                        </p:tav>
                                      </p:tavLst>
                                    </p:anim>
                                  </p:childTnLst>
                                </p:cTn>
                              </p:par>
                            </p:childTnLst>
                          </p:cTn>
                        </p:par>
                        <p:par>
                          <p:cTn id="132" fill="hold">
                            <p:stCondLst>
                              <p:cond delay="10450"/>
                            </p:stCondLst>
                            <p:childTnLst>
                              <p:par>
                                <p:cTn id="133" presetID="22" presetClass="entr" presetSubtype="8" fill="hold" grpId="0" nodeType="afterEffect">
                                  <p:stCondLst>
                                    <p:cond delay="0"/>
                                  </p:stCondLst>
                                  <p:childTnLst>
                                    <p:set>
                                      <p:cBhvr>
                                        <p:cTn id="134" dur="1" fill="hold">
                                          <p:stCondLst>
                                            <p:cond delay="0"/>
                                          </p:stCondLst>
                                        </p:cTn>
                                        <p:tgtEl>
                                          <p:spTgt spid="61"/>
                                        </p:tgtEl>
                                        <p:attrNameLst>
                                          <p:attrName>style.visibility</p:attrName>
                                        </p:attrNameLst>
                                      </p:cBhvr>
                                      <p:to>
                                        <p:strVal val="visible"/>
                                      </p:to>
                                    </p:set>
                                    <p:animEffect transition="in" filter="wipe(left)">
                                      <p:cBhvr>
                                        <p:cTn id="13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 presetClass="entr" presetSubtype="8"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animBg="1"/>
      <p:bldP spid="46" grpId="0">
        <p:tmplLst>
          <p:tmpl>
            <p:tnLst>
              <p:par>
                <p:cTn presetID="22" presetClass="entr" presetSubtype="8"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500"/>
                        <p:tgtEl>
                          <p:spTgt spid="46"/>
                        </p:tgtEl>
                      </p:cBhvr>
                    </p:animEffect>
                  </p:childTnLst>
                </p:cTn>
              </p:par>
            </p:tnLst>
          </p:tmpl>
        </p:tmplLst>
      </p:bldP>
      <p:bldP spid="47" grpId="0" build="p">
        <p:tmplLst>
          <p:tmpl lvl="1">
            <p:tnLst>
              <p:par>
                <p:cTn presetID="2" presetClass="entr" presetSubtype="8"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0-#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animBg="1"/>
      <p:bldP spid="51" grpId="0">
        <p:tmplLst>
          <p:tmpl>
            <p:tnLst>
              <p:par>
                <p:cTn presetID="2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 presetClass="entr" presetSubtype="8" decel="10000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animBg="1"/>
      <p:bldP spid="54" grpId="0" animBg="1"/>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8" decel="100000"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animBg="1"/>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8"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animBg="1"/>
      <p:bldP spid="37" grpId="0"/>
      <p:bldP spid="38" grpId="0"/>
      <p:bldP spid="39" grpId="0"/>
      <p:bldP spid="40" grpId="0"/>
      <p:bldP spid="41" grpId="0"/>
      <p:bldP spid="42"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Numeric List - 6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テキスト プレースホルダー 12"/>
          <p:cNvSpPr>
            <a:spLocks noGrp="1"/>
          </p:cNvSpPr>
          <p:nvPr>
            <p:ph type="body" sz="quarter" idx="12" hasCustomPrompt="1"/>
          </p:nvPr>
        </p:nvSpPr>
        <p:spPr>
          <a:xfrm>
            <a:off x="2447054" y="2482903"/>
            <a:ext cx="3569631"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3" hasCustomPrompt="1"/>
          </p:nvPr>
        </p:nvSpPr>
        <p:spPr>
          <a:xfrm>
            <a:off x="2447054" y="1871641"/>
            <a:ext cx="35696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 name="正方形/長方形 6"/>
          <p:cNvSpPr/>
          <p:nvPr/>
        </p:nvSpPr>
        <p:spPr>
          <a:xfrm>
            <a:off x="2521022" y="2381831"/>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4"/>
          <p:cNvSpPr/>
          <p:nvPr/>
        </p:nvSpPr>
        <p:spPr>
          <a:xfrm>
            <a:off x="1566776" y="2002391"/>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テキスト ボックス 36"/>
          <p:cNvSpPr txBox="1"/>
          <p:nvPr/>
        </p:nvSpPr>
        <p:spPr>
          <a:xfrm>
            <a:off x="1649150" y="2145832"/>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01</a:t>
            </a:r>
            <a:endParaRPr kumimoji="1" lang="ja-JP" altLang="en-US" sz="2700" dirty="0">
              <a:solidFill>
                <a:schemeClr val="bg1"/>
              </a:solidFill>
            </a:endParaRPr>
          </a:p>
        </p:txBody>
      </p:sp>
      <p:sp>
        <p:nvSpPr>
          <p:cNvPr id="38" name="テキスト プレースホルダー 12"/>
          <p:cNvSpPr>
            <a:spLocks noGrp="1"/>
          </p:cNvSpPr>
          <p:nvPr>
            <p:ph type="body" sz="quarter" idx="14" hasCustomPrompt="1"/>
          </p:nvPr>
        </p:nvSpPr>
        <p:spPr>
          <a:xfrm>
            <a:off x="2447054" y="3831436"/>
            <a:ext cx="3569631"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15" hasCustomPrompt="1"/>
          </p:nvPr>
        </p:nvSpPr>
        <p:spPr>
          <a:xfrm>
            <a:off x="2447054" y="3220174"/>
            <a:ext cx="35696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p:nvSpPr>
        <p:spPr>
          <a:xfrm>
            <a:off x="2521022" y="3730363"/>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円/楕円 4"/>
          <p:cNvSpPr/>
          <p:nvPr/>
        </p:nvSpPr>
        <p:spPr>
          <a:xfrm>
            <a:off x="1566776" y="3350923"/>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テキスト ボックス 41"/>
          <p:cNvSpPr txBox="1"/>
          <p:nvPr/>
        </p:nvSpPr>
        <p:spPr>
          <a:xfrm>
            <a:off x="1649150" y="3494364"/>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02</a:t>
            </a:r>
            <a:endParaRPr kumimoji="1" lang="ja-JP" altLang="en-US" sz="2700" dirty="0">
              <a:solidFill>
                <a:schemeClr val="bg1"/>
              </a:solidFill>
            </a:endParaRPr>
          </a:p>
        </p:txBody>
      </p:sp>
      <p:sp>
        <p:nvSpPr>
          <p:cNvPr id="43" name="テキスト プレースホルダー 12"/>
          <p:cNvSpPr>
            <a:spLocks noGrp="1"/>
          </p:cNvSpPr>
          <p:nvPr>
            <p:ph type="body" sz="quarter" idx="16" hasCustomPrompt="1"/>
          </p:nvPr>
        </p:nvSpPr>
        <p:spPr>
          <a:xfrm>
            <a:off x="2447054" y="5179969"/>
            <a:ext cx="3569631"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17" hasCustomPrompt="1"/>
          </p:nvPr>
        </p:nvSpPr>
        <p:spPr>
          <a:xfrm>
            <a:off x="2447054" y="4568707"/>
            <a:ext cx="35696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p:nvSpPr>
        <p:spPr>
          <a:xfrm>
            <a:off x="2521022" y="5078896"/>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6" name="円/楕円 4"/>
          <p:cNvSpPr/>
          <p:nvPr/>
        </p:nvSpPr>
        <p:spPr>
          <a:xfrm>
            <a:off x="1566776" y="4699456"/>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7" name="テキスト ボックス 66"/>
          <p:cNvSpPr txBox="1"/>
          <p:nvPr/>
        </p:nvSpPr>
        <p:spPr>
          <a:xfrm>
            <a:off x="1649150" y="4842897"/>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03</a:t>
            </a:r>
            <a:endParaRPr kumimoji="1" lang="ja-JP" altLang="en-US" sz="2700" dirty="0">
              <a:solidFill>
                <a:schemeClr val="bg1"/>
              </a:solidFill>
            </a:endParaRPr>
          </a:p>
        </p:txBody>
      </p:sp>
      <p:sp>
        <p:nvSpPr>
          <p:cNvPr id="68" name="テキスト プレースホルダー 12"/>
          <p:cNvSpPr>
            <a:spLocks noGrp="1"/>
          </p:cNvSpPr>
          <p:nvPr>
            <p:ph type="body" sz="quarter" idx="18" hasCustomPrompt="1"/>
          </p:nvPr>
        </p:nvSpPr>
        <p:spPr>
          <a:xfrm>
            <a:off x="7093531" y="2482903"/>
            <a:ext cx="3569631"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19" hasCustomPrompt="1"/>
          </p:nvPr>
        </p:nvSpPr>
        <p:spPr>
          <a:xfrm>
            <a:off x="7093531" y="1871641"/>
            <a:ext cx="35696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0" name="正方形/長方形 69"/>
          <p:cNvSpPr/>
          <p:nvPr/>
        </p:nvSpPr>
        <p:spPr>
          <a:xfrm>
            <a:off x="7167499" y="2381831"/>
            <a:ext cx="1218599" cy="480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1" name="円/楕円 4"/>
          <p:cNvSpPr/>
          <p:nvPr/>
        </p:nvSpPr>
        <p:spPr>
          <a:xfrm>
            <a:off x="6213254" y="2002391"/>
            <a:ext cx="757677" cy="758880"/>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2" name="テキスト ボックス 71"/>
          <p:cNvSpPr txBox="1"/>
          <p:nvPr/>
        </p:nvSpPr>
        <p:spPr>
          <a:xfrm>
            <a:off x="6295627" y="2145832"/>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04</a:t>
            </a:r>
            <a:endParaRPr kumimoji="1" lang="ja-JP" altLang="en-US" sz="2700" dirty="0">
              <a:solidFill>
                <a:schemeClr val="bg1"/>
              </a:solidFill>
            </a:endParaRPr>
          </a:p>
        </p:txBody>
      </p:sp>
      <p:sp>
        <p:nvSpPr>
          <p:cNvPr id="73" name="テキスト プレースホルダー 12"/>
          <p:cNvSpPr>
            <a:spLocks noGrp="1"/>
          </p:cNvSpPr>
          <p:nvPr>
            <p:ph type="body" sz="quarter" idx="20" hasCustomPrompt="1"/>
          </p:nvPr>
        </p:nvSpPr>
        <p:spPr>
          <a:xfrm>
            <a:off x="7093531" y="3831436"/>
            <a:ext cx="3569631"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74" name="テキスト プレースホルダー 12"/>
          <p:cNvSpPr>
            <a:spLocks noGrp="1"/>
          </p:cNvSpPr>
          <p:nvPr>
            <p:ph type="body" sz="quarter" idx="21" hasCustomPrompt="1"/>
          </p:nvPr>
        </p:nvSpPr>
        <p:spPr>
          <a:xfrm>
            <a:off x="7093531" y="3220174"/>
            <a:ext cx="35696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5" name="正方形/長方形 74"/>
          <p:cNvSpPr/>
          <p:nvPr/>
        </p:nvSpPr>
        <p:spPr>
          <a:xfrm>
            <a:off x="7167499" y="3730363"/>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6" name="円/楕円 4"/>
          <p:cNvSpPr/>
          <p:nvPr/>
        </p:nvSpPr>
        <p:spPr>
          <a:xfrm>
            <a:off x="6213254" y="3350923"/>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7" name="テキスト ボックス 76"/>
          <p:cNvSpPr txBox="1"/>
          <p:nvPr/>
        </p:nvSpPr>
        <p:spPr>
          <a:xfrm>
            <a:off x="6295627" y="3494364"/>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05</a:t>
            </a:r>
            <a:endParaRPr kumimoji="1" lang="ja-JP" altLang="en-US" sz="2700" dirty="0">
              <a:solidFill>
                <a:schemeClr val="bg1"/>
              </a:solidFill>
            </a:endParaRPr>
          </a:p>
        </p:txBody>
      </p:sp>
      <p:sp>
        <p:nvSpPr>
          <p:cNvPr id="78" name="テキスト プレースホルダー 12"/>
          <p:cNvSpPr>
            <a:spLocks noGrp="1"/>
          </p:cNvSpPr>
          <p:nvPr>
            <p:ph type="body" sz="quarter" idx="22" hasCustomPrompt="1"/>
          </p:nvPr>
        </p:nvSpPr>
        <p:spPr>
          <a:xfrm>
            <a:off x="7093531" y="5179969"/>
            <a:ext cx="3569631"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79" name="テキスト プレースホルダー 12"/>
          <p:cNvSpPr>
            <a:spLocks noGrp="1"/>
          </p:cNvSpPr>
          <p:nvPr>
            <p:ph type="body" sz="quarter" idx="23" hasCustomPrompt="1"/>
          </p:nvPr>
        </p:nvSpPr>
        <p:spPr>
          <a:xfrm>
            <a:off x="7093531" y="4568707"/>
            <a:ext cx="35696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80" name="正方形/長方形 79"/>
          <p:cNvSpPr/>
          <p:nvPr/>
        </p:nvSpPr>
        <p:spPr>
          <a:xfrm>
            <a:off x="7167499" y="5078896"/>
            <a:ext cx="1218599" cy="480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1" name="円/楕円 4"/>
          <p:cNvSpPr/>
          <p:nvPr/>
        </p:nvSpPr>
        <p:spPr>
          <a:xfrm>
            <a:off x="6213254" y="4699456"/>
            <a:ext cx="757677" cy="758880"/>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2" name="テキスト ボックス 81"/>
          <p:cNvSpPr txBox="1"/>
          <p:nvPr/>
        </p:nvSpPr>
        <p:spPr>
          <a:xfrm>
            <a:off x="6295627" y="4842897"/>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06</a:t>
            </a:r>
            <a:endParaRPr kumimoji="1" lang="ja-JP" altLang="en-US" sz="2700" dirty="0">
              <a:solidFill>
                <a:schemeClr val="bg1"/>
              </a:solidFill>
            </a:endParaRPr>
          </a:p>
        </p:txBody>
      </p:sp>
    </p:spTree>
    <p:extLst>
      <p:ext uri="{BB962C8B-B14F-4D97-AF65-F5344CB8AC3E}">
        <p14:creationId xmlns="" xmlns:p14="http://schemas.microsoft.com/office/powerpoint/2010/main" val="1425896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ppt_x"/>
                                          </p:val>
                                        </p:tav>
                                        <p:tav tm="100000">
                                          <p:val>
                                            <p:strVal val="#ppt_x"/>
                                          </p:val>
                                        </p:tav>
                                      </p:tavLst>
                                    </p:anim>
                                    <p:anim calcmode="lin" valueType="num">
                                      <p:cBhvr additive="base">
                                        <p:cTn id="8" dur="750" fill="hold"/>
                                        <p:tgtEl>
                                          <p:spTgt spid="14"/>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iterate type="lt">
                                    <p:tmPct val="10000"/>
                                  </p:iterate>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750" fill="hold"/>
                                        <p:tgtEl>
                                          <p:spTgt spid="37"/>
                                        </p:tgtEl>
                                        <p:attrNameLst>
                                          <p:attrName>ppt_x</p:attrName>
                                        </p:attrNameLst>
                                      </p:cBhvr>
                                      <p:tavLst>
                                        <p:tav tm="0">
                                          <p:val>
                                            <p:strVal val="0-#ppt_w/2"/>
                                          </p:val>
                                        </p:tav>
                                        <p:tav tm="100000">
                                          <p:val>
                                            <p:strVal val="#ppt_x"/>
                                          </p:val>
                                        </p:tav>
                                      </p:tavLst>
                                    </p:anim>
                                    <p:anim calcmode="lin" valueType="num">
                                      <p:cBhvr additive="base">
                                        <p:cTn id="12" dur="75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825"/>
                            </p:stCondLst>
                            <p:childTnLst>
                              <p:par>
                                <p:cTn id="14" presetID="2" presetClass="entr" presetSubtype="8"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ppt_x"/>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325"/>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1825"/>
                            </p:stCondLst>
                            <p:childTnLst>
                              <p:par>
                                <p:cTn id="27" presetID="2" presetClass="entr" presetSubtype="1" decel="100000" fill="hold" grpId="0" nodeType="after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750" fill="hold"/>
                                        <p:tgtEl>
                                          <p:spTgt spid="41"/>
                                        </p:tgtEl>
                                        <p:attrNameLst>
                                          <p:attrName>ppt_x</p:attrName>
                                        </p:attrNameLst>
                                      </p:cBhvr>
                                      <p:tavLst>
                                        <p:tav tm="0">
                                          <p:val>
                                            <p:strVal val="#ppt_x"/>
                                          </p:val>
                                        </p:tav>
                                        <p:tav tm="100000">
                                          <p:val>
                                            <p:strVal val="#ppt_x"/>
                                          </p:val>
                                        </p:tav>
                                      </p:tavLst>
                                    </p:anim>
                                    <p:anim calcmode="lin" valueType="num">
                                      <p:cBhvr additive="base">
                                        <p:cTn id="30" dur="750" fill="hold"/>
                                        <p:tgtEl>
                                          <p:spTgt spid="41"/>
                                        </p:tgtEl>
                                        <p:attrNameLst>
                                          <p:attrName>ppt_y</p:attrName>
                                        </p:attrNameLst>
                                      </p:cBhvr>
                                      <p:tavLst>
                                        <p:tav tm="0">
                                          <p:val>
                                            <p:strVal val="0-#ppt_h/2"/>
                                          </p:val>
                                        </p:tav>
                                        <p:tav tm="100000">
                                          <p:val>
                                            <p:strVal val="#ppt_y"/>
                                          </p:val>
                                        </p:tav>
                                      </p:tavLst>
                                    </p:anim>
                                  </p:childTnLst>
                                </p:cTn>
                              </p:par>
                              <p:par>
                                <p:cTn id="31" presetID="2" presetClass="entr" presetSubtype="8" decel="100000" fill="hold" grpId="0" nodeType="withEffect">
                                  <p:stCondLst>
                                    <p:cond delay="0"/>
                                  </p:stCondLst>
                                  <p:iterate type="lt">
                                    <p:tmPct val="10000"/>
                                  </p:iterate>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750" fill="hold"/>
                                        <p:tgtEl>
                                          <p:spTgt spid="42"/>
                                        </p:tgtEl>
                                        <p:attrNameLst>
                                          <p:attrName>ppt_x</p:attrName>
                                        </p:attrNameLst>
                                      </p:cBhvr>
                                      <p:tavLst>
                                        <p:tav tm="0">
                                          <p:val>
                                            <p:strVal val="0-#ppt_w/2"/>
                                          </p:val>
                                        </p:tav>
                                        <p:tav tm="100000">
                                          <p:val>
                                            <p:strVal val="#ppt_x"/>
                                          </p:val>
                                        </p:tav>
                                      </p:tavLst>
                                    </p:anim>
                                    <p:anim calcmode="lin" valueType="num">
                                      <p:cBhvr additive="base">
                                        <p:cTn id="34" dur="750" fill="hold"/>
                                        <p:tgtEl>
                                          <p:spTgt spid="42"/>
                                        </p:tgtEl>
                                        <p:attrNameLst>
                                          <p:attrName>ppt_y</p:attrName>
                                        </p:attrNameLst>
                                      </p:cBhvr>
                                      <p:tavLst>
                                        <p:tav tm="0">
                                          <p:val>
                                            <p:strVal val="#ppt_y"/>
                                          </p:val>
                                        </p:tav>
                                        <p:tav tm="100000">
                                          <p:val>
                                            <p:strVal val="#ppt_y"/>
                                          </p:val>
                                        </p:tav>
                                      </p:tavLst>
                                    </p:anim>
                                  </p:childTnLst>
                                </p:cTn>
                              </p:par>
                            </p:childTnLst>
                          </p:cTn>
                        </p:par>
                        <p:par>
                          <p:cTn id="35" fill="hold">
                            <p:stCondLst>
                              <p:cond delay="2650"/>
                            </p:stCondLst>
                            <p:childTnLst>
                              <p:par>
                                <p:cTn id="36" presetID="2" presetClass="entr" presetSubtype="8" decel="100000" fill="hold" grpId="0" nodeType="afterEffect">
                                  <p:stCondLst>
                                    <p:cond delay="0"/>
                                  </p:stCondLst>
                                  <p:childTnLst>
                                    <p:set>
                                      <p:cBhvr>
                                        <p:cTn id="37" dur="1" fill="hold">
                                          <p:stCondLst>
                                            <p:cond delay="0"/>
                                          </p:stCondLst>
                                        </p:cTn>
                                        <p:tgtEl>
                                          <p:spTgt spid="39">
                                            <p:txEl>
                                              <p:pRg st="0" end="0"/>
                                            </p:txEl>
                                          </p:spTgt>
                                        </p:tgtEl>
                                        <p:attrNameLst>
                                          <p:attrName>style.visibility</p:attrName>
                                        </p:attrNameLst>
                                      </p:cBhvr>
                                      <p:to>
                                        <p:strVal val="visible"/>
                                      </p:to>
                                    </p:set>
                                    <p:anim calcmode="lin" valueType="num">
                                      <p:cBhvr additive="base">
                                        <p:cTn id="38"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39">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500" fill="hold"/>
                                        <p:tgtEl>
                                          <p:spTgt spid="40"/>
                                        </p:tgtEl>
                                        <p:attrNameLst>
                                          <p:attrName>ppt_x</p:attrName>
                                        </p:attrNameLst>
                                      </p:cBhvr>
                                      <p:tavLst>
                                        <p:tav tm="0">
                                          <p:val>
                                            <p:strVal val="#ppt_x"/>
                                          </p:val>
                                        </p:tav>
                                        <p:tav tm="100000">
                                          <p:val>
                                            <p:strVal val="#ppt_x"/>
                                          </p:val>
                                        </p:tav>
                                      </p:tavLst>
                                    </p:anim>
                                    <p:anim calcmode="lin" valueType="num">
                                      <p:cBhvr additive="base">
                                        <p:cTn id="43" dur="500" fill="hold"/>
                                        <p:tgtEl>
                                          <p:spTgt spid="40"/>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left)">
                                      <p:cBhvr>
                                        <p:cTn id="47" dur="500"/>
                                        <p:tgtEl>
                                          <p:spTgt spid="38"/>
                                        </p:tgtEl>
                                      </p:cBhvr>
                                    </p:animEffect>
                                  </p:childTnLst>
                                </p:cTn>
                              </p:par>
                            </p:childTnLst>
                          </p:cTn>
                        </p:par>
                        <p:par>
                          <p:cTn id="48" fill="hold">
                            <p:stCondLst>
                              <p:cond delay="3650"/>
                            </p:stCondLst>
                            <p:childTnLst>
                              <p:par>
                                <p:cTn id="49" presetID="2" presetClass="entr" presetSubtype="1" decel="100000" fill="hold" grpId="0" nodeType="afterEffect">
                                  <p:stCondLst>
                                    <p:cond delay="0"/>
                                  </p:stCondLst>
                                  <p:childTnLst>
                                    <p:set>
                                      <p:cBhvr>
                                        <p:cTn id="50" dur="1" fill="hold">
                                          <p:stCondLst>
                                            <p:cond delay="0"/>
                                          </p:stCondLst>
                                        </p:cTn>
                                        <p:tgtEl>
                                          <p:spTgt spid="66"/>
                                        </p:tgtEl>
                                        <p:attrNameLst>
                                          <p:attrName>style.visibility</p:attrName>
                                        </p:attrNameLst>
                                      </p:cBhvr>
                                      <p:to>
                                        <p:strVal val="visible"/>
                                      </p:to>
                                    </p:set>
                                    <p:anim calcmode="lin" valueType="num">
                                      <p:cBhvr additive="base">
                                        <p:cTn id="51" dur="750" fill="hold"/>
                                        <p:tgtEl>
                                          <p:spTgt spid="66"/>
                                        </p:tgtEl>
                                        <p:attrNameLst>
                                          <p:attrName>ppt_x</p:attrName>
                                        </p:attrNameLst>
                                      </p:cBhvr>
                                      <p:tavLst>
                                        <p:tav tm="0">
                                          <p:val>
                                            <p:strVal val="#ppt_x"/>
                                          </p:val>
                                        </p:tav>
                                        <p:tav tm="100000">
                                          <p:val>
                                            <p:strVal val="#ppt_x"/>
                                          </p:val>
                                        </p:tav>
                                      </p:tavLst>
                                    </p:anim>
                                    <p:anim calcmode="lin" valueType="num">
                                      <p:cBhvr additive="base">
                                        <p:cTn id="52" dur="750" fill="hold"/>
                                        <p:tgtEl>
                                          <p:spTgt spid="66"/>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67"/>
                                        </p:tgtEl>
                                        <p:attrNameLst>
                                          <p:attrName>style.visibility</p:attrName>
                                        </p:attrNameLst>
                                      </p:cBhvr>
                                      <p:to>
                                        <p:strVal val="visible"/>
                                      </p:to>
                                    </p:set>
                                    <p:anim calcmode="lin" valueType="num">
                                      <p:cBhvr additive="base">
                                        <p:cTn id="55" dur="750" fill="hold"/>
                                        <p:tgtEl>
                                          <p:spTgt spid="67"/>
                                        </p:tgtEl>
                                        <p:attrNameLst>
                                          <p:attrName>ppt_x</p:attrName>
                                        </p:attrNameLst>
                                      </p:cBhvr>
                                      <p:tavLst>
                                        <p:tav tm="0">
                                          <p:val>
                                            <p:strVal val="0-#ppt_w/2"/>
                                          </p:val>
                                        </p:tav>
                                        <p:tav tm="100000">
                                          <p:val>
                                            <p:strVal val="#ppt_x"/>
                                          </p:val>
                                        </p:tav>
                                      </p:tavLst>
                                    </p:anim>
                                    <p:anim calcmode="lin" valueType="num">
                                      <p:cBhvr additive="base">
                                        <p:cTn id="56" dur="750" fill="hold"/>
                                        <p:tgtEl>
                                          <p:spTgt spid="67"/>
                                        </p:tgtEl>
                                        <p:attrNameLst>
                                          <p:attrName>ppt_y</p:attrName>
                                        </p:attrNameLst>
                                      </p:cBhvr>
                                      <p:tavLst>
                                        <p:tav tm="0">
                                          <p:val>
                                            <p:strVal val="#ppt_y"/>
                                          </p:val>
                                        </p:tav>
                                        <p:tav tm="100000">
                                          <p:val>
                                            <p:strVal val="#ppt_y"/>
                                          </p:val>
                                        </p:tav>
                                      </p:tavLst>
                                    </p:anim>
                                  </p:childTnLst>
                                </p:cTn>
                              </p:par>
                            </p:childTnLst>
                          </p:cTn>
                        </p:par>
                        <p:par>
                          <p:cTn id="57" fill="hold">
                            <p:stCondLst>
                              <p:cond delay="4475"/>
                            </p:stCondLst>
                            <p:childTnLst>
                              <p:par>
                                <p:cTn id="58" presetID="2" presetClass="entr" presetSubtype="8" decel="100000" fill="hold" grpId="0" nodeType="afterEffect">
                                  <p:stCondLst>
                                    <p:cond delay="0"/>
                                  </p:stCondLst>
                                  <p:childTnLst>
                                    <p:set>
                                      <p:cBhvr>
                                        <p:cTn id="59" dur="1" fill="hold">
                                          <p:stCondLst>
                                            <p:cond delay="0"/>
                                          </p:stCondLst>
                                        </p:cTn>
                                        <p:tgtEl>
                                          <p:spTgt spid="44">
                                            <p:txEl>
                                              <p:pRg st="0" end="0"/>
                                            </p:txEl>
                                          </p:spTgt>
                                        </p:tgtEl>
                                        <p:attrNameLst>
                                          <p:attrName>style.visibility</p:attrName>
                                        </p:attrNameLst>
                                      </p:cBhvr>
                                      <p:to>
                                        <p:strVal val="visible"/>
                                      </p:to>
                                    </p:set>
                                    <p:anim calcmode="lin" valueType="num">
                                      <p:cBhvr additive="base">
                                        <p:cTn id="60"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4">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additive="base">
                                        <p:cTn id="64" dur="500" fill="hold"/>
                                        <p:tgtEl>
                                          <p:spTgt spid="45"/>
                                        </p:tgtEl>
                                        <p:attrNameLst>
                                          <p:attrName>ppt_x</p:attrName>
                                        </p:attrNameLst>
                                      </p:cBhvr>
                                      <p:tavLst>
                                        <p:tav tm="0">
                                          <p:val>
                                            <p:strVal val="#ppt_x"/>
                                          </p:val>
                                        </p:tav>
                                        <p:tav tm="100000">
                                          <p:val>
                                            <p:strVal val="#ppt_x"/>
                                          </p:val>
                                        </p:tav>
                                      </p:tavLst>
                                    </p:anim>
                                    <p:anim calcmode="lin" valueType="num">
                                      <p:cBhvr additive="base">
                                        <p:cTn id="65" dur="500" fill="hold"/>
                                        <p:tgtEl>
                                          <p:spTgt spid="45"/>
                                        </p:tgtEl>
                                        <p:attrNameLst>
                                          <p:attrName>ppt_y</p:attrName>
                                        </p:attrNameLst>
                                      </p:cBhvr>
                                      <p:tavLst>
                                        <p:tav tm="0">
                                          <p:val>
                                            <p:strVal val="1+#ppt_h/2"/>
                                          </p:val>
                                        </p:tav>
                                        <p:tav tm="100000">
                                          <p:val>
                                            <p:strVal val="#ppt_y"/>
                                          </p:val>
                                        </p:tav>
                                      </p:tavLst>
                                    </p:anim>
                                  </p:childTnLst>
                                </p:cTn>
                              </p:par>
                            </p:childTnLst>
                          </p:cTn>
                        </p:par>
                        <p:par>
                          <p:cTn id="66" fill="hold">
                            <p:stCondLst>
                              <p:cond delay="4975"/>
                            </p:stCondLst>
                            <p:childTnLst>
                              <p:par>
                                <p:cTn id="67" presetID="22" presetClass="entr" presetSubtype="8" fill="hold" grpId="0" nodeType="after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500"/>
                                        <p:tgtEl>
                                          <p:spTgt spid="43"/>
                                        </p:tgtEl>
                                      </p:cBhvr>
                                    </p:animEffect>
                                  </p:childTnLst>
                                </p:cTn>
                              </p:par>
                            </p:childTnLst>
                          </p:cTn>
                        </p:par>
                        <p:par>
                          <p:cTn id="70" fill="hold">
                            <p:stCondLst>
                              <p:cond delay="5475"/>
                            </p:stCondLst>
                            <p:childTnLst>
                              <p:par>
                                <p:cTn id="71" presetID="2" presetClass="entr" presetSubtype="1" decel="100000" fill="hold" grpId="0" nodeType="afterEffect">
                                  <p:stCondLst>
                                    <p:cond delay="0"/>
                                  </p:stCondLst>
                                  <p:childTnLst>
                                    <p:set>
                                      <p:cBhvr>
                                        <p:cTn id="72" dur="1" fill="hold">
                                          <p:stCondLst>
                                            <p:cond delay="0"/>
                                          </p:stCondLst>
                                        </p:cTn>
                                        <p:tgtEl>
                                          <p:spTgt spid="71"/>
                                        </p:tgtEl>
                                        <p:attrNameLst>
                                          <p:attrName>style.visibility</p:attrName>
                                        </p:attrNameLst>
                                      </p:cBhvr>
                                      <p:to>
                                        <p:strVal val="visible"/>
                                      </p:to>
                                    </p:set>
                                    <p:anim calcmode="lin" valueType="num">
                                      <p:cBhvr additive="base">
                                        <p:cTn id="73" dur="750" fill="hold"/>
                                        <p:tgtEl>
                                          <p:spTgt spid="71"/>
                                        </p:tgtEl>
                                        <p:attrNameLst>
                                          <p:attrName>ppt_x</p:attrName>
                                        </p:attrNameLst>
                                      </p:cBhvr>
                                      <p:tavLst>
                                        <p:tav tm="0">
                                          <p:val>
                                            <p:strVal val="#ppt_x"/>
                                          </p:val>
                                        </p:tav>
                                        <p:tav tm="100000">
                                          <p:val>
                                            <p:strVal val="#ppt_x"/>
                                          </p:val>
                                        </p:tav>
                                      </p:tavLst>
                                    </p:anim>
                                    <p:anim calcmode="lin" valueType="num">
                                      <p:cBhvr additive="base">
                                        <p:cTn id="74" dur="750" fill="hold"/>
                                        <p:tgtEl>
                                          <p:spTgt spid="71"/>
                                        </p:tgtEl>
                                        <p:attrNameLst>
                                          <p:attrName>ppt_y</p:attrName>
                                        </p:attrNameLst>
                                      </p:cBhvr>
                                      <p:tavLst>
                                        <p:tav tm="0">
                                          <p:val>
                                            <p:strVal val="0-#ppt_h/2"/>
                                          </p:val>
                                        </p:tav>
                                        <p:tav tm="100000">
                                          <p:val>
                                            <p:strVal val="#ppt_y"/>
                                          </p:val>
                                        </p:tav>
                                      </p:tavLst>
                                    </p:anim>
                                  </p:childTnLst>
                                </p:cTn>
                              </p:par>
                              <p:par>
                                <p:cTn id="75" presetID="2" presetClass="entr" presetSubtype="8" decel="100000" fill="hold" grpId="0" nodeType="withEffect">
                                  <p:stCondLst>
                                    <p:cond delay="0"/>
                                  </p:stCondLst>
                                  <p:iterate type="lt">
                                    <p:tmPct val="10000"/>
                                  </p:iterate>
                                  <p:childTnLst>
                                    <p:set>
                                      <p:cBhvr>
                                        <p:cTn id="76" dur="1" fill="hold">
                                          <p:stCondLst>
                                            <p:cond delay="0"/>
                                          </p:stCondLst>
                                        </p:cTn>
                                        <p:tgtEl>
                                          <p:spTgt spid="72"/>
                                        </p:tgtEl>
                                        <p:attrNameLst>
                                          <p:attrName>style.visibility</p:attrName>
                                        </p:attrNameLst>
                                      </p:cBhvr>
                                      <p:to>
                                        <p:strVal val="visible"/>
                                      </p:to>
                                    </p:set>
                                    <p:anim calcmode="lin" valueType="num">
                                      <p:cBhvr additive="base">
                                        <p:cTn id="77" dur="750" fill="hold"/>
                                        <p:tgtEl>
                                          <p:spTgt spid="72"/>
                                        </p:tgtEl>
                                        <p:attrNameLst>
                                          <p:attrName>ppt_x</p:attrName>
                                        </p:attrNameLst>
                                      </p:cBhvr>
                                      <p:tavLst>
                                        <p:tav tm="0">
                                          <p:val>
                                            <p:strVal val="0-#ppt_w/2"/>
                                          </p:val>
                                        </p:tav>
                                        <p:tav tm="100000">
                                          <p:val>
                                            <p:strVal val="#ppt_x"/>
                                          </p:val>
                                        </p:tav>
                                      </p:tavLst>
                                    </p:anim>
                                    <p:anim calcmode="lin" valueType="num">
                                      <p:cBhvr additive="base">
                                        <p:cTn id="78" dur="750" fill="hold"/>
                                        <p:tgtEl>
                                          <p:spTgt spid="72"/>
                                        </p:tgtEl>
                                        <p:attrNameLst>
                                          <p:attrName>ppt_y</p:attrName>
                                        </p:attrNameLst>
                                      </p:cBhvr>
                                      <p:tavLst>
                                        <p:tav tm="0">
                                          <p:val>
                                            <p:strVal val="#ppt_y"/>
                                          </p:val>
                                        </p:tav>
                                        <p:tav tm="100000">
                                          <p:val>
                                            <p:strVal val="#ppt_y"/>
                                          </p:val>
                                        </p:tav>
                                      </p:tavLst>
                                    </p:anim>
                                  </p:childTnLst>
                                </p:cTn>
                              </p:par>
                            </p:childTnLst>
                          </p:cTn>
                        </p:par>
                        <p:par>
                          <p:cTn id="79" fill="hold">
                            <p:stCondLst>
                              <p:cond delay="6300"/>
                            </p:stCondLst>
                            <p:childTnLst>
                              <p:par>
                                <p:cTn id="80" presetID="2" presetClass="entr" presetSubtype="8" decel="100000" fill="hold" grpId="0" nodeType="afterEffect">
                                  <p:stCondLst>
                                    <p:cond delay="0"/>
                                  </p:stCondLst>
                                  <p:childTnLst>
                                    <p:set>
                                      <p:cBhvr>
                                        <p:cTn id="81" dur="1" fill="hold">
                                          <p:stCondLst>
                                            <p:cond delay="0"/>
                                          </p:stCondLst>
                                        </p:cTn>
                                        <p:tgtEl>
                                          <p:spTgt spid="69">
                                            <p:txEl>
                                              <p:pRg st="0" end="0"/>
                                            </p:txEl>
                                          </p:spTgt>
                                        </p:tgtEl>
                                        <p:attrNameLst>
                                          <p:attrName>style.visibility</p:attrName>
                                        </p:attrNameLst>
                                      </p:cBhvr>
                                      <p:to>
                                        <p:strVal val="visible"/>
                                      </p:to>
                                    </p:set>
                                    <p:anim calcmode="lin" valueType="num">
                                      <p:cBhvr additive="base">
                                        <p:cTn id="82"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69">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70"/>
                                        </p:tgtEl>
                                        <p:attrNameLst>
                                          <p:attrName>style.visibility</p:attrName>
                                        </p:attrNameLst>
                                      </p:cBhvr>
                                      <p:to>
                                        <p:strVal val="visible"/>
                                      </p:to>
                                    </p:set>
                                    <p:anim calcmode="lin" valueType="num">
                                      <p:cBhvr additive="base">
                                        <p:cTn id="86" dur="500" fill="hold"/>
                                        <p:tgtEl>
                                          <p:spTgt spid="70"/>
                                        </p:tgtEl>
                                        <p:attrNameLst>
                                          <p:attrName>ppt_x</p:attrName>
                                        </p:attrNameLst>
                                      </p:cBhvr>
                                      <p:tavLst>
                                        <p:tav tm="0">
                                          <p:val>
                                            <p:strVal val="#ppt_x"/>
                                          </p:val>
                                        </p:tav>
                                        <p:tav tm="100000">
                                          <p:val>
                                            <p:strVal val="#ppt_x"/>
                                          </p:val>
                                        </p:tav>
                                      </p:tavLst>
                                    </p:anim>
                                    <p:anim calcmode="lin" valueType="num">
                                      <p:cBhvr additive="base">
                                        <p:cTn id="87" dur="500" fill="hold"/>
                                        <p:tgtEl>
                                          <p:spTgt spid="70"/>
                                        </p:tgtEl>
                                        <p:attrNameLst>
                                          <p:attrName>ppt_y</p:attrName>
                                        </p:attrNameLst>
                                      </p:cBhvr>
                                      <p:tavLst>
                                        <p:tav tm="0">
                                          <p:val>
                                            <p:strVal val="1+#ppt_h/2"/>
                                          </p:val>
                                        </p:tav>
                                        <p:tav tm="100000">
                                          <p:val>
                                            <p:strVal val="#ppt_y"/>
                                          </p:val>
                                        </p:tav>
                                      </p:tavLst>
                                    </p:anim>
                                  </p:childTnLst>
                                </p:cTn>
                              </p:par>
                            </p:childTnLst>
                          </p:cTn>
                        </p:par>
                        <p:par>
                          <p:cTn id="88" fill="hold">
                            <p:stCondLst>
                              <p:cond delay="6800"/>
                            </p:stCondLst>
                            <p:childTnLst>
                              <p:par>
                                <p:cTn id="89" presetID="22" presetClass="entr" presetSubtype="8" fill="hold" grpId="0" nodeType="afterEffect">
                                  <p:stCondLst>
                                    <p:cond delay="0"/>
                                  </p:stCondLst>
                                  <p:childTnLst>
                                    <p:set>
                                      <p:cBhvr>
                                        <p:cTn id="90" dur="1" fill="hold">
                                          <p:stCondLst>
                                            <p:cond delay="0"/>
                                          </p:stCondLst>
                                        </p:cTn>
                                        <p:tgtEl>
                                          <p:spTgt spid="68"/>
                                        </p:tgtEl>
                                        <p:attrNameLst>
                                          <p:attrName>style.visibility</p:attrName>
                                        </p:attrNameLst>
                                      </p:cBhvr>
                                      <p:to>
                                        <p:strVal val="visible"/>
                                      </p:to>
                                    </p:set>
                                    <p:animEffect transition="in" filter="wipe(left)">
                                      <p:cBhvr>
                                        <p:cTn id="91" dur="500"/>
                                        <p:tgtEl>
                                          <p:spTgt spid="68"/>
                                        </p:tgtEl>
                                      </p:cBhvr>
                                    </p:animEffect>
                                  </p:childTnLst>
                                </p:cTn>
                              </p:par>
                            </p:childTnLst>
                          </p:cTn>
                        </p:par>
                        <p:par>
                          <p:cTn id="92" fill="hold">
                            <p:stCondLst>
                              <p:cond delay="7300"/>
                            </p:stCondLst>
                            <p:childTnLst>
                              <p:par>
                                <p:cTn id="93" presetID="2" presetClass="entr" presetSubtype="1" decel="100000" fill="hold" grpId="0" nodeType="afterEffect">
                                  <p:stCondLst>
                                    <p:cond delay="0"/>
                                  </p:stCondLst>
                                  <p:childTnLst>
                                    <p:set>
                                      <p:cBhvr>
                                        <p:cTn id="94" dur="1" fill="hold">
                                          <p:stCondLst>
                                            <p:cond delay="0"/>
                                          </p:stCondLst>
                                        </p:cTn>
                                        <p:tgtEl>
                                          <p:spTgt spid="76"/>
                                        </p:tgtEl>
                                        <p:attrNameLst>
                                          <p:attrName>style.visibility</p:attrName>
                                        </p:attrNameLst>
                                      </p:cBhvr>
                                      <p:to>
                                        <p:strVal val="visible"/>
                                      </p:to>
                                    </p:set>
                                    <p:anim calcmode="lin" valueType="num">
                                      <p:cBhvr additive="base">
                                        <p:cTn id="95" dur="750" fill="hold"/>
                                        <p:tgtEl>
                                          <p:spTgt spid="76"/>
                                        </p:tgtEl>
                                        <p:attrNameLst>
                                          <p:attrName>ppt_x</p:attrName>
                                        </p:attrNameLst>
                                      </p:cBhvr>
                                      <p:tavLst>
                                        <p:tav tm="0">
                                          <p:val>
                                            <p:strVal val="#ppt_x"/>
                                          </p:val>
                                        </p:tav>
                                        <p:tav tm="100000">
                                          <p:val>
                                            <p:strVal val="#ppt_x"/>
                                          </p:val>
                                        </p:tav>
                                      </p:tavLst>
                                    </p:anim>
                                    <p:anim calcmode="lin" valueType="num">
                                      <p:cBhvr additive="base">
                                        <p:cTn id="96" dur="750" fill="hold"/>
                                        <p:tgtEl>
                                          <p:spTgt spid="76"/>
                                        </p:tgtEl>
                                        <p:attrNameLst>
                                          <p:attrName>ppt_y</p:attrName>
                                        </p:attrNameLst>
                                      </p:cBhvr>
                                      <p:tavLst>
                                        <p:tav tm="0">
                                          <p:val>
                                            <p:strVal val="0-#ppt_h/2"/>
                                          </p:val>
                                        </p:tav>
                                        <p:tav tm="100000">
                                          <p:val>
                                            <p:strVal val="#ppt_y"/>
                                          </p:val>
                                        </p:tav>
                                      </p:tavLst>
                                    </p:anim>
                                  </p:childTnLst>
                                </p:cTn>
                              </p:par>
                              <p:par>
                                <p:cTn id="97" presetID="2" presetClass="entr" presetSubtype="8" decel="100000" fill="hold" grpId="0" nodeType="withEffect">
                                  <p:stCondLst>
                                    <p:cond delay="0"/>
                                  </p:stCondLst>
                                  <p:iterate type="lt">
                                    <p:tmPct val="10000"/>
                                  </p:iterate>
                                  <p:childTnLst>
                                    <p:set>
                                      <p:cBhvr>
                                        <p:cTn id="98" dur="1" fill="hold">
                                          <p:stCondLst>
                                            <p:cond delay="0"/>
                                          </p:stCondLst>
                                        </p:cTn>
                                        <p:tgtEl>
                                          <p:spTgt spid="77"/>
                                        </p:tgtEl>
                                        <p:attrNameLst>
                                          <p:attrName>style.visibility</p:attrName>
                                        </p:attrNameLst>
                                      </p:cBhvr>
                                      <p:to>
                                        <p:strVal val="visible"/>
                                      </p:to>
                                    </p:set>
                                    <p:anim calcmode="lin" valueType="num">
                                      <p:cBhvr additive="base">
                                        <p:cTn id="99" dur="750" fill="hold"/>
                                        <p:tgtEl>
                                          <p:spTgt spid="77"/>
                                        </p:tgtEl>
                                        <p:attrNameLst>
                                          <p:attrName>ppt_x</p:attrName>
                                        </p:attrNameLst>
                                      </p:cBhvr>
                                      <p:tavLst>
                                        <p:tav tm="0">
                                          <p:val>
                                            <p:strVal val="0-#ppt_w/2"/>
                                          </p:val>
                                        </p:tav>
                                        <p:tav tm="100000">
                                          <p:val>
                                            <p:strVal val="#ppt_x"/>
                                          </p:val>
                                        </p:tav>
                                      </p:tavLst>
                                    </p:anim>
                                    <p:anim calcmode="lin" valueType="num">
                                      <p:cBhvr additive="base">
                                        <p:cTn id="100" dur="750" fill="hold"/>
                                        <p:tgtEl>
                                          <p:spTgt spid="77"/>
                                        </p:tgtEl>
                                        <p:attrNameLst>
                                          <p:attrName>ppt_y</p:attrName>
                                        </p:attrNameLst>
                                      </p:cBhvr>
                                      <p:tavLst>
                                        <p:tav tm="0">
                                          <p:val>
                                            <p:strVal val="#ppt_y"/>
                                          </p:val>
                                        </p:tav>
                                        <p:tav tm="100000">
                                          <p:val>
                                            <p:strVal val="#ppt_y"/>
                                          </p:val>
                                        </p:tav>
                                      </p:tavLst>
                                    </p:anim>
                                  </p:childTnLst>
                                </p:cTn>
                              </p:par>
                            </p:childTnLst>
                          </p:cTn>
                        </p:par>
                        <p:par>
                          <p:cTn id="101" fill="hold">
                            <p:stCondLst>
                              <p:cond delay="8125"/>
                            </p:stCondLst>
                            <p:childTnLst>
                              <p:par>
                                <p:cTn id="102" presetID="2" presetClass="entr" presetSubtype="8" decel="100000" fill="hold" grpId="0" nodeType="afterEffect">
                                  <p:stCondLst>
                                    <p:cond delay="0"/>
                                  </p:stCondLst>
                                  <p:childTnLst>
                                    <p:set>
                                      <p:cBhvr>
                                        <p:cTn id="103" dur="1" fill="hold">
                                          <p:stCondLst>
                                            <p:cond delay="0"/>
                                          </p:stCondLst>
                                        </p:cTn>
                                        <p:tgtEl>
                                          <p:spTgt spid="74">
                                            <p:txEl>
                                              <p:pRg st="0" end="0"/>
                                            </p:txEl>
                                          </p:spTgt>
                                        </p:tgtEl>
                                        <p:attrNameLst>
                                          <p:attrName>style.visibility</p:attrName>
                                        </p:attrNameLst>
                                      </p:cBhvr>
                                      <p:to>
                                        <p:strVal val="visible"/>
                                      </p:to>
                                    </p:set>
                                    <p:anim calcmode="lin" valueType="num">
                                      <p:cBhvr additive="base">
                                        <p:cTn id="104"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105" dur="500" fill="hold"/>
                                        <p:tgtEl>
                                          <p:spTgt spid="74">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4" decel="100000" fill="hold" grpId="0" nodeType="withEffect">
                                  <p:stCondLst>
                                    <p:cond delay="0"/>
                                  </p:stCondLst>
                                  <p:childTnLst>
                                    <p:set>
                                      <p:cBhvr>
                                        <p:cTn id="107" dur="1" fill="hold">
                                          <p:stCondLst>
                                            <p:cond delay="0"/>
                                          </p:stCondLst>
                                        </p:cTn>
                                        <p:tgtEl>
                                          <p:spTgt spid="75"/>
                                        </p:tgtEl>
                                        <p:attrNameLst>
                                          <p:attrName>style.visibility</p:attrName>
                                        </p:attrNameLst>
                                      </p:cBhvr>
                                      <p:to>
                                        <p:strVal val="visible"/>
                                      </p:to>
                                    </p:set>
                                    <p:anim calcmode="lin" valueType="num">
                                      <p:cBhvr additive="base">
                                        <p:cTn id="108" dur="500" fill="hold"/>
                                        <p:tgtEl>
                                          <p:spTgt spid="75"/>
                                        </p:tgtEl>
                                        <p:attrNameLst>
                                          <p:attrName>ppt_x</p:attrName>
                                        </p:attrNameLst>
                                      </p:cBhvr>
                                      <p:tavLst>
                                        <p:tav tm="0">
                                          <p:val>
                                            <p:strVal val="#ppt_x"/>
                                          </p:val>
                                        </p:tav>
                                        <p:tav tm="100000">
                                          <p:val>
                                            <p:strVal val="#ppt_x"/>
                                          </p:val>
                                        </p:tav>
                                      </p:tavLst>
                                    </p:anim>
                                    <p:anim calcmode="lin" valueType="num">
                                      <p:cBhvr additive="base">
                                        <p:cTn id="109" dur="500" fill="hold"/>
                                        <p:tgtEl>
                                          <p:spTgt spid="75"/>
                                        </p:tgtEl>
                                        <p:attrNameLst>
                                          <p:attrName>ppt_y</p:attrName>
                                        </p:attrNameLst>
                                      </p:cBhvr>
                                      <p:tavLst>
                                        <p:tav tm="0">
                                          <p:val>
                                            <p:strVal val="1+#ppt_h/2"/>
                                          </p:val>
                                        </p:tav>
                                        <p:tav tm="100000">
                                          <p:val>
                                            <p:strVal val="#ppt_y"/>
                                          </p:val>
                                        </p:tav>
                                      </p:tavLst>
                                    </p:anim>
                                  </p:childTnLst>
                                </p:cTn>
                              </p:par>
                            </p:childTnLst>
                          </p:cTn>
                        </p:par>
                        <p:par>
                          <p:cTn id="110" fill="hold">
                            <p:stCondLst>
                              <p:cond delay="8625"/>
                            </p:stCondLst>
                            <p:childTnLst>
                              <p:par>
                                <p:cTn id="111" presetID="22" presetClass="entr" presetSubtype="8" fill="hold" grpId="0" nodeType="afterEffect">
                                  <p:stCondLst>
                                    <p:cond delay="0"/>
                                  </p:stCondLst>
                                  <p:childTnLst>
                                    <p:set>
                                      <p:cBhvr>
                                        <p:cTn id="112" dur="1" fill="hold">
                                          <p:stCondLst>
                                            <p:cond delay="0"/>
                                          </p:stCondLst>
                                        </p:cTn>
                                        <p:tgtEl>
                                          <p:spTgt spid="73"/>
                                        </p:tgtEl>
                                        <p:attrNameLst>
                                          <p:attrName>style.visibility</p:attrName>
                                        </p:attrNameLst>
                                      </p:cBhvr>
                                      <p:to>
                                        <p:strVal val="visible"/>
                                      </p:to>
                                    </p:set>
                                    <p:animEffect transition="in" filter="wipe(left)">
                                      <p:cBhvr>
                                        <p:cTn id="113" dur="500"/>
                                        <p:tgtEl>
                                          <p:spTgt spid="73"/>
                                        </p:tgtEl>
                                      </p:cBhvr>
                                    </p:animEffect>
                                  </p:childTnLst>
                                </p:cTn>
                              </p:par>
                            </p:childTnLst>
                          </p:cTn>
                        </p:par>
                        <p:par>
                          <p:cTn id="114" fill="hold">
                            <p:stCondLst>
                              <p:cond delay="9125"/>
                            </p:stCondLst>
                            <p:childTnLst>
                              <p:par>
                                <p:cTn id="115" presetID="2" presetClass="entr" presetSubtype="1" decel="100000" fill="hold" grpId="0" nodeType="afterEffect">
                                  <p:stCondLst>
                                    <p:cond delay="0"/>
                                  </p:stCondLst>
                                  <p:childTnLst>
                                    <p:set>
                                      <p:cBhvr>
                                        <p:cTn id="116" dur="1" fill="hold">
                                          <p:stCondLst>
                                            <p:cond delay="0"/>
                                          </p:stCondLst>
                                        </p:cTn>
                                        <p:tgtEl>
                                          <p:spTgt spid="81"/>
                                        </p:tgtEl>
                                        <p:attrNameLst>
                                          <p:attrName>style.visibility</p:attrName>
                                        </p:attrNameLst>
                                      </p:cBhvr>
                                      <p:to>
                                        <p:strVal val="visible"/>
                                      </p:to>
                                    </p:set>
                                    <p:anim calcmode="lin" valueType="num">
                                      <p:cBhvr additive="base">
                                        <p:cTn id="117" dur="750" fill="hold"/>
                                        <p:tgtEl>
                                          <p:spTgt spid="81"/>
                                        </p:tgtEl>
                                        <p:attrNameLst>
                                          <p:attrName>ppt_x</p:attrName>
                                        </p:attrNameLst>
                                      </p:cBhvr>
                                      <p:tavLst>
                                        <p:tav tm="0">
                                          <p:val>
                                            <p:strVal val="#ppt_x"/>
                                          </p:val>
                                        </p:tav>
                                        <p:tav tm="100000">
                                          <p:val>
                                            <p:strVal val="#ppt_x"/>
                                          </p:val>
                                        </p:tav>
                                      </p:tavLst>
                                    </p:anim>
                                    <p:anim calcmode="lin" valueType="num">
                                      <p:cBhvr additive="base">
                                        <p:cTn id="118" dur="750" fill="hold"/>
                                        <p:tgtEl>
                                          <p:spTgt spid="81"/>
                                        </p:tgtEl>
                                        <p:attrNameLst>
                                          <p:attrName>ppt_y</p:attrName>
                                        </p:attrNameLst>
                                      </p:cBhvr>
                                      <p:tavLst>
                                        <p:tav tm="0">
                                          <p:val>
                                            <p:strVal val="0-#ppt_h/2"/>
                                          </p:val>
                                        </p:tav>
                                        <p:tav tm="100000">
                                          <p:val>
                                            <p:strVal val="#ppt_y"/>
                                          </p:val>
                                        </p:tav>
                                      </p:tavLst>
                                    </p:anim>
                                  </p:childTnLst>
                                </p:cTn>
                              </p:par>
                              <p:par>
                                <p:cTn id="119" presetID="2" presetClass="entr" presetSubtype="8" decel="100000" fill="hold" grpId="0" nodeType="withEffect">
                                  <p:stCondLst>
                                    <p:cond delay="0"/>
                                  </p:stCondLst>
                                  <p:iterate type="lt">
                                    <p:tmPct val="10000"/>
                                  </p:iterate>
                                  <p:childTnLst>
                                    <p:set>
                                      <p:cBhvr>
                                        <p:cTn id="120" dur="1" fill="hold">
                                          <p:stCondLst>
                                            <p:cond delay="0"/>
                                          </p:stCondLst>
                                        </p:cTn>
                                        <p:tgtEl>
                                          <p:spTgt spid="82"/>
                                        </p:tgtEl>
                                        <p:attrNameLst>
                                          <p:attrName>style.visibility</p:attrName>
                                        </p:attrNameLst>
                                      </p:cBhvr>
                                      <p:to>
                                        <p:strVal val="visible"/>
                                      </p:to>
                                    </p:set>
                                    <p:anim calcmode="lin" valueType="num">
                                      <p:cBhvr additive="base">
                                        <p:cTn id="121" dur="750" fill="hold"/>
                                        <p:tgtEl>
                                          <p:spTgt spid="82"/>
                                        </p:tgtEl>
                                        <p:attrNameLst>
                                          <p:attrName>ppt_x</p:attrName>
                                        </p:attrNameLst>
                                      </p:cBhvr>
                                      <p:tavLst>
                                        <p:tav tm="0">
                                          <p:val>
                                            <p:strVal val="0-#ppt_w/2"/>
                                          </p:val>
                                        </p:tav>
                                        <p:tav tm="100000">
                                          <p:val>
                                            <p:strVal val="#ppt_x"/>
                                          </p:val>
                                        </p:tav>
                                      </p:tavLst>
                                    </p:anim>
                                    <p:anim calcmode="lin" valueType="num">
                                      <p:cBhvr additive="base">
                                        <p:cTn id="122" dur="750" fill="hold"/>
                                        <p:tgtEl>
                                          <p:spTgt spid="82"/>
                                        </p:tgtEl>
                                        <p:attrNameLst>
                                          <p:attrName>ppt_y</p:attrName>
                                        </p:attrNameLst>
                                      </p:cBhvr>
                                      <p:tavLst>
                                        <p:tav tm="0">
                                          <p:val>
                                            <p:strVal val="#ppt_y"/>
                                          </p:val>
                                        </p:tav>
                                        <p:tav tm="100000">
                                          <p:val>
                                            <p:strVal val="#ppt_y"/>
                                          </p:val>
                                        </p:tav>
                                      </p:tavLst>
                                    </p:anim>
                                  </p:childTnLst>
                                </p:cTn>
                              </p:par>
                            </p:childTnLst>
                          </p:cTn>
                        </p:par>
                        <p:par>
                          <p:cTn id="123" fill="hold">
                            <p:stCondLst>
                              <p:cond delay="9950"/>
                            </p:stCondLst>
                            <p:childTnLst>
                              <p:par>
                                <p:cTn id="124" presetID="2" presetClass="entr" presetSubtype="8" decel="100000" fill="hold" grpId="0" nodeType="afterEffect">
                                  <p:stCondLst>
                                    <p:cond delay="0"/>
                                  </p:stCondLst>
                                  <p:childTnLst>
                                    <p:set>
                                      <p:cBhvr>
                                        <p:cTn id="125" dur="1" fill="hold">
                                          <p:stCondLst>
                                            <p:cond delay="0"/>
                                          </p:stCondLst>
                                        </p:cTn>
                                        <p:tgtEl>
                                          <p:spTgt spid="79">
                                            <p:txEl>
                                              <p:pRg st="0" end="0"/>
                                            </p:txEl>
                                          </p:spTgt>
                                        </p:tgtEl>
                                        <p:attrNameLst>
                                          <p:attrName>style.visibility</p:attrName>
                                        </p:attrNameLst>
                                      </p:cBhvr>
                                      <p:to>
                                        <p:strVal val="visible"/>
                                      </p:to>
                                    </p:set>
                                    <p:anim calcmode="lin" valueType="num">
                                      <p:cBhvr additive="base">
                                        <p:cTn id="126"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79">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4" decel="100000" fill="hold" grpId="0" nodeType="withEffect">
                                  <p:stCondLst>
                                    <p:cond delay="0"/>
                                  </p:stCondLst>
                                  <p:childTnLst>
                                    <p:set>
                                      <p:cBhvr>
                                        <p:cTn id="129" dur="1" fill="hold">
                                          <p:stCondLst>
                                            <p:cond delay="0"/>
                                          </p:stCondLst>
                                        </p:cTn>
                                        <p:tgtEl>
                                          <p:spTgt spid="80"/>
                                        </p:tgtEl>
                                        <p:attrNameLst>
                                          <p:attrName>style.visibility</p:attrName>
                                        </p:attrNameLst>
                                      </p:cBhvr>
                                      <p:to>
                                        <p:strVal val="visible"/>
                                      </p:to>
                                    </p:set>
                                    <p:anim calcmode="lin" valueType="num">
                                      <p:cBhvr additive="base">
                                        <p:cTn id="130" dur="500" fill="hold"/>
                                        <p:tgtEl>
                                          <p:spTgt spid="80"/>
                                        </p:tgtEl>
                                        <p:attrNameLst>
                                          <p:attrName>ppt_x</p:attrName>
                                        </p:attrNameLst>
                                      </p:cBhvr>
                                      <p:tavLst>
                                        <p:tav tm="0">
                                          <p:val>
                                            <p:strVal val="#ppt_x"/>
                                          </p:val>
                                        </p:tav>
                                        <p:tav tm="100000">
                                          <p:val>
                                            <p:strVal val="#ppt_x"/>
                                          </p:val>
                                        </p:tav>
                                      </p:tavLst>
                                    </p:anim>
                                    <p:anim calcmode="lin" valueType="num">
                                      <p:cBhvr additive="base">
                                        <p:cTn id="131" dur="500" fill="hold"/>
                                        <p:tgtEl>
                                          <p:spTgt spid="80"/>
                                        </p:tgtEl>
                                        <p:attrNameLst>
                                          <p:attrName>ppt_y</p:attrName>
                                        </p:attrNameLst>
                                      </p:cBhvr>
                                      <p:tavLst>
                                        <p:tav tm="0">
                                          <p:val>
                                            <p:strVal val="1+#ppt_h/2"/>
                                          </p:val>
                                        </p:tav>
                                        <p:tav tm="100000">
                                          <p:val>
                                            <p:strVal val="#ppt_y"/>
                                          </p:val>
                                        </p:tav>
                                      </p:tavLst>
                                    </p:anim>
                                  </p:childTnLst>
                                </p:cTn>
                              </p:par>
                            </p:childTnLst>
                          </p:cTn>
                        </p:par>
                        <p:par>
                          <p:cTn id="132" fill="hold">
                            <p:stCondLst>
                              <p:cond delay="10450"/>
                            </p:stCondLst>
                            <p:childTnLst>
                              <p:par>
                                <p:cTn id="133" presetID="22" presetClass="entr" presetSubtype="8" fill="hold" grpId="0" nodeType="afterEffect">
                                  <p:stCondLst>
                                    <p:cond delay="0"/>
                                  </p:stCondLst>
                                  <p:childTnLst>
                                    <p:set>
                                      <p:cBhvr>
                                        <p:cTn id="134" dur="1" fill="hold">
                                          <p:stCondLst>
                                            <p:cond delay="0"/>
                                          </p:stCondLst>
                                        </p:cTn>
                                        <p:tgtEl>
                                          <p:spTgt spid="78"/>
                                        </p:tgtEl>
                                        <p:attrNameLst>
                                          <p:attrName>style.visibility</p:attrName>
                                        </p:attrNameLst>
                                      </p:cBhvr>
                                      <p:to>
                                        <p:strVal val="visible"/>
                                      </p:to>
                                    </p:set>
                                    <p:animEffect transition="in" filter="wipe(left)">
                                      <p:cBhvr>
                                        <p:cTn id="135"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tmplLst>
          <p:tmpl>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2" presetClass="entr" presetSubtype="8" decel="10000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0-#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animBg="1"/>
      <p:bldP spid="14" grpId="0" animBg="1"/>
      <p:bldP spid="37" grpId="0"/>
      <p:bldP spid="38" grpId="0">
        <p:tmplLst>
          <p:tmpl>
            <p:tnLst>
              <p:par>
                <p:cTn presetID="2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39" grpId="0" build="p">
        <p:tmplLst>
          <p:tmpl lvl="1">
            <p:tnLst>
              <p:par>
                <p:cTn presetID="2" presetClass="entr" presetSubtype="8"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0-#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P spid="43" grpId="0">
        <p:tmplLst>
          <p:tmpl>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 presetClass="entr" presetSubtype="8"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66" grpId="0" animBg="1"/>
      <p:bldP spid="67" grpId="0"/>
      <p:bldP spid="68" grpId="0">
        <p:tmplLst>
          <p:tmpl>
            <p:tnLst>
              <p:par>
                <p:cTn presetID="22" presetClass="entr" presetSubtype="8"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left)">
                      <p:cBhvr>
                        <p:cTn dur="500"/>
                        <p:tgtEl>
                          <p:spTgt spid="68"/>
                        </p:tgtEl>
                      </p:cBhvr>
                    </p:animEffect>
                  </p:childTnLst>
                </p:cTn>
              </p:par>
            </p:tnLst>
          </p:tmpl>
        </p:tmplLst>
      </p:bldP>
      <p:bldP spid="69" grpId="0" build="p">
        <p:tmplLst>
          <p:tmpl lvl="1">
            <p:tnLst>
              <p:par>
                <p:cTn presetID="2" presetClass="entr" presetSubtype="8" decel="10000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0-#ppt_w/2"/>
                          </p:val>
                        </p:tav>
                        <p:tav tm="100000">
                          <p:val>
                            <p:strVal val="#ppt_x"/>
                          </p:val>
                        </p:tav>
                      </p:tavLst>
                    </p:anim>
                    <p:anim calcmode="lin" valueType="num">
                      <p:cBhvr additive="base">
                        <p:cTn dur="500" fill="hold"/>
                        <p:tgtEl>
                          <p:spTgt spid="69"/>
                        </p:tgtEl>
                        <p:attrNameLst>
                          <p:attrName>ppt_y</p:attrName>
                        </p:attrNameLst>
                      </p:cBhvr>
                      <p:tavLst>
                        <p:tav tm="0">
                          <p:val>
                            <p:strVal val="#ppt_y"/>
                          </p:val>
                        </p:tav>
                        <p:tav tm="100000">
                          <p:val>
                            <p:strVal val="#ppt_y"/>
                          </p:val>
                        </p:tav>
                      </p:tavLst>
                    </p:anim>
                  </p:childTnLst>
                </p:cTn>
              </p:par>
            </p:tnLst>
          </p:tmpl>
        </p:tmplLst>
      </p:bldP>
      <p:bldP spid="70" grpId="0" animBg="1"/>
      <p:bldP spid="71" grpId="0" animBg="1"/>
      <p:bldP spid="72" grpId="0"/>
      <p:bldP spid="73" grpId="0">
        <p:tmplLst>
          <p:tmpl>
            <p:tnLst>
              <p:par>
                <p:cTn presetID="22" presetClass="entr" presetSubtype="8"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left)">
                      <p:cBhvr>
                        <p:cTn dur="500"/>
                        <p:tgtEl>
                          <p:spTgt spid="73"/>
                        </p:tgtEl>
                      </p:cBhvr>
                    </p:animEffect>
                  </p:childTnLst>
                </p:cTn>
              </p:par>
            </p:tnLst>
          </p:tmpl>
        </p:tmplLst>
      </p:bldP>
      <p:bldP spid="74" grpId="0" build="p">
        <p:tmplLst>
          <p:tmpl lvl="1">
            <p:tnLst>
              <p:par>
                <p:cTn presetID="2" presetClass="entr" presetSubtype="8" decel="100000"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 calcmode="lin" valueType="num">
                      <p:cBhvr additive="base">
                        <p:cTn dur="500" fill="hold"/>
                        <p:tgtEl>
                          <p:spTgt spid="74"/>
                        </p:tgtEl>
                        <p:attrNameLst>
                          <p:attrName>ppt_x</p:attrName>
                        </p:attrNameLst>
                      </p:cBhvr>
                      <p:tavLst>
                        <p:tav tm="0">
                          <p:val>
                            <p:strVal val="0-#ppt_w/2"/>
                          </p:val>
                        </p:tav>
                        <p:tav tm="100000">
                          <p:val>
                            <p:strVal val="#ppt_x"/>
                          </p:val>
                        </p:tav>
                      </p:tavLst>
                    </p:anim>
                    <p:anim calcmode="lin" valueType="num">
                      <p:cBhvr additive="base">
                        <p:cTn dur="500" fill="hold"/>
                        <p:tgtEl>
                          <p:spTgt spid="74"/>
                        </p:tgtEl>
                        <p:attrNameLst>
                          <p:attrName>ppt_y</p:attrName>
                        </p:attrNameLst>
                      </p:cBhvr>
                      <p:tavLst>
                        <p:tav tm="0">
                          <p:val>
                            <p:strVal val="#ppt_y"/>
                          </p:val>
                        </p:tav>
                        <p:tav tm="100000">
                          <p:val>
                            <p:strVal val="#ppt_y"/>
                          </p:val>
                        </p:tav>
                      </p:tavLst>
                    </p:anim>
                  </p:childTnLst>
                </p:cTn>
              </p:par>
            </p:tnLst>
          </p:tmpl>
        </p:tmplLst>
      </p:bldP>
      <p:bldP spid="75" grpId="0" animBg="1"/>
      <p:bldP spid="76" grpId="0" animBg="1"/>
      <p:bldP spid="77" grpId="0"/>
      <p:bldP spid="78" grpId="0">
        <p:tmplLst>
          <p:tmpl>
            <p:tnLst>
              <p:par>
                <p:cTn presetID="22" presetClass="entr" presetSubtype="8"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wipe(left)">
                      <p:cBhvr>
                        <p:cTn dur="500"/>
                        <p:tgtEl>
                          <p:spTgt spid="78"/>
                        </p:tgtEl>
                      </p:cBhvr>
                    </p:animEffect>
                  </p:childTnLst>
                </p:cTn>
              </p:par>
            </p:tnLst>
          </p:tmpl>
        </p:tmplLst>
      </p:bldP>
      <p:bldP spid="79" grpId="0" build="p">
        <p:tmplLst>
          <p:tmpl lvl="1">
            <p:tnLst>
              <p:par>
                <p:cTn presetID="2" presetClass="entr" presetSubtype="8"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0-#ppt_w/2"/>
                          </p:val>
                        </p:tav>
                        <p:tav tm="100000">
                          <p:val>
                            <p:strVal val="#ppt_x"/>
                          </p:val>
                        </p:tav>
                      </p:tavLst>
                    </p:anim>
                    <p:anim calcmode="lin" valueType="num">
                      <p:cBhvr additive="base">
                        <p:cTn dur="500" fill="hold"/>
                        <p:tgtEl>
                          <p:spTgt spid="79"/>
                        </p:tgtEl>
                        <p:attrNameLst>
                          <p:attrName>ppt_y</p:attrName>
                        </p:attrNameLst>
                      </p:cBhvr>
                      <p:tavLst>
                        <p:tav tm="0">
                          <p:val>
                            <p:strVal val="#ppt_y"/>
                          </p:val>
                        </p:tav>
                        <p:tav tm="100000">
                          <p:val>
                            <p:strVal val="#ppt_y"/>
                          </p:val>
                        </p:tav>
                      </p:tavLst>
                    </p:anim>
                  </p:childTnLst>
                </p:cTn>
              </p:par>
            </p:tnLst>
          </p:tmpl>
        </p:tmplLst>
      </p:bldP>
      <p:bldP spid="80" grpId="0" animBg="1"/>
      <p:bldP spid="81" grpId="0" animBg="1"/>
      <p:bldP spid="82"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2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円/楕円 4"/>
          <p:cNvSpPr/>
          <p:nvPr/>
        </p:nvSpPr>
        <p:spPr>
          <a:xfrm>
            <a:off x="1875680" y="2922710"/>
            <a:ext cx="219331" cy="219680"/>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円/楕円 4"/>
          <p:cNvSpPr/>
          <p:nvPr/>
        </p:nvSpPr>
        <p:spPr>
          <a:xfrm>
            <a:off x="1875680" y="3922517"/>
            <a:ext cx="219331" cy="219680"/>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2200564" y="2829076"/>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2200564" y="3828883"/>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16137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Lst>
  </p:timing>
  <p:hf hdr="0" dt="0"/>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3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円/楕円 4"/>
          <p:cNvSpPr/>
          <p:nvPr/>
        </p:nvSpPr>
        <p:spPr>
          <a:xfrm>
            <a:off x="1875680" y="2454895"/>
            <a:ext cx="219331" cy="219680"/>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円/楕円 4"/>
          <p:cNvSpPr/>
          <p:nvPr/>
        </p:nvSpPr>
        <p:spPr>
          <a:xfrm>
            <a:off x="1875680" y="3454702"/>
            <a:ext cx="219331" cy="219680"/>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2200564" y="2361261"/>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2200564" y="3361068"/>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
        <p:nvSpPr>
          <p:cNvPr id="9" name="円/楕円 4"/>
          <p:cNvSpPr/>
          <p:nvPr/>
        </p:nvSpPr>
        <p:spPr>
          <a:xfrm>
            <a:off x="1875680" y="4454509"/>
            <a:ext cx="219331" cy="219680"/>
          </a:xfrm>
          <a:prstGeom prst="rect">
            <a:avLst/>
          </a:prstGeom>
          <a:solidFill>
            <a:schemeClr val="accent3"/>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テキスト プレースホルダー 12"/>
          <p:cNvSpPr>
            <a:spLocks noGrp="1"/>
          </p:cNvSpPr>
          <p:nvPr>
            <p:ph type="body" sz="quarter" idx="25" hasCustomPrompt="1"/>
          </p:nvPr>
        </p:nvSpPr>
        <p:spPr>
          <a:xfrm>
            <a:off x="2200564" y="4360875"/>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9797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par>
                          <p:cTn id="24" fill="hold">
                            <p:stCondLst>
                              <p:cond delay="1750"/>
                            </p:stCondLst>
                            <p:childTnLst>
                              <p:par>
                                <p:cTn id="25" presetID="49" presetClass="entr" presetSubtype="0" decel="100000" fill="hold" grpId="0" nodeType="afterEffect">
                                  <p:stCondLst>
                                    <p:cond delay="25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 calcmode="lin" valueType="num">
                                      <p:cBhvr>
                                        <p:cTn id="29" dur="500" fill="hold"/>
                                        <p:tgtEl>
                                          <p:spTgt spid="9"/>
                                        </p:tgtEl>
                                        <p:attrNameLst>
                                          <p:attrName>style.rotation</p:attrName>
                                        </p:attrNameLst>
                                      </p:cBhvr>
                                      <p:tavLst>
                                        <p:tav tm="0">
                                          <p:val>
                                            <p:fltVal val="360"/>
                                          </p:val>
                                        </p:tav>
                                        <p:tav tm="100000">
                                          <p:val>
                                            <p:fltVal val="0"/>
                                          </p:val>
                                        </p:tav>
                                      </p:tavLst>
                                    </p:anim>
                                    <p:animEffect transition="in" filter="fade">
                                      <p:cBhvr>
                                        <p:cTn id="30" dur="500"/>
                                        <p:tgtEl>
                                          <p:spTgt spid="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P spid="10" grpId="0" build="p">
        <p:tmplLst>
          <p:tmpl lvl="1">
            <p:tnLst>
              <p:par>
                <p:cTn presetID="22" presetClass="entr" presetSubtype="8" fill="hold" nodeType="withEffect">
                  <p:stCondLst>
                    <p:cond delay="50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Lst>
  </p:timing>
  <p:hf hdr="0" dt="0"/>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4 Bullets">
    <p:bg>
      <p:bgPr>
        <a:solidFill>
          <a:schemeClr val="bg1"/>
        </a:solidFill>
        <a:effectLst/>
      </p:bgPr>
    </p:bg>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円/楕円 4"/>
          <p:cNvSpPr/>
          <p:nvPr/>
        </p:nvSpPr>
        <p:spPr>
          <a:xfrm>
            <a:off x="1875680" y="1928652"/>
            <a:ext cx="219331" cy="219680"/>
          </a:xfrm>
          <a:prstGeom prst="rect">
            <a:avLst/>
          </a:prstGeom>
          <a:solidFill>
            <a:schemeClr val="accent1"/>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円/楕円 4"/>
          <p:cNvSpPr/>
          <p:nvPr/>
        </p:nvSpPr>
        <p:spPr>
          <a:xfrm>
            <a:off x="1875680" y="2928459"/>
            <a:ext cx="219331" cy="219680"/>
          </a:xfrm>
          <a:prstGeom prst="rect">
            <a:avLst/>
          </a:prstGeom>
          <a:solidFill>
            <a:schemeClr val="accent2"/>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dirty="0"/>
          </a:p>
        </p:txBody>
      </p:sp>
      <p:sp>
        <p:nvSpPr>
          <p:cNvPr id="7" name="テキスト プレースホルダー 12"/>
          <p:cNvSpPr>
            <a:spLocks noGrp="1"/>
          </p:cNvSpPr>
          <p:nvPr>
            <p:ph type="body" sz="quarter" idx="13" hasCustomPrompt="1"/>
          </p:nvPr>
        </p:nvSpPr>
        <p:spPr>
          <a:xfrm>
            <a:off x="2200564" y="1835018"/>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24" hasCustomPrompt="1"/>
          </p:nvPr>
        </p:nvSpPr>
        <p:spPr>
          <a:xfrm>
            <a:off x="2200564" y="2834825"/>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
        <p:nvSpPr>
          <p:cNvPr id="9" name="円/楕円 4"/>
          <p:cNvSpPr/>
          <p:nvPr/>
        </p:nvSpPr>
        <p:spPr>
          <a:xfrm>
            <a:off x="1875680" y="3928266"/>
            <a:ext cx="219331" cy="219680"/>
          </a:xfrm>
          <a:prstGeom prst="rect">
            <a:avLst/>
          </a:prstGeom>
          <a:solidFill>
            <a:schemeClr val="accent3"/>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テキスト プレースホルダー 12"/>
          <p:cNvSpPr>
            <a:spLocks noGrp="1"/>
          </p:cNvSpPr>
          <p:nvPr>
            <p:ph type="body" sz="quarter" idx="25" hasCustomPrompt="1"/>
          </p:nvPr>
        </p:nvSpPr>
        <p:spPr>
          <a:xfrm>
            <a:off x="2200564" y="3834632"/>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
        <p:nvSpPr>
          <p:cNvPr id="11" name="円/楕円 4"/>
          <p:cNvSpPr/>
          <p:nvPr/>
        </p:nvSpPr>
        <p:spPr>
          <a:xfrm>
            <a:off x="1875680" y="4928073"/>
            <a:ext cx="219331" cy="219680"/>
          </a:xfrm>
          <a:prstGeom prst="rect">
            <a:avLst/>
          </a:prstGeom>
          <a:solidFill>
            <a:schemeClr val="accent5"/>
          </a:solidFill>
          <a:ln w="57150">
            <a:solidFill>
              <a:schemeClr val="bg1"/>
            </a:solidFill>
          </a:ln>
          <a:effectLst>
            <a:outerShdw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テキスト プレースホルダー 12"/>
          <p:cNvSpPr>
            <a:spLocks noGrp="1"/>
          </p:cNvSpPr>
          <p:nvPr>
            <p:ph type="body" sz="quarter" idx="26" hasCustomPrompt="1"/>
          </p:nvPr>
        </p:nvSpPr>
        <p:spPr>
          <a:xfrm>
            <a:off x="2200564" y="4834439"/>
            <a:ext cx="7959436" cy="817324"/>
          </a:xfrm>
        </p:spPr>
        <p:txBody>
          <a:bodyPr anchor="t">
            <a:noAutofit/>
          </a:bodyPr>
          <a:lstStyle>
            <a:lvl1pPr>
              <a:lnSpc>
                <a:spcPct val="130000"/>
              </a:lnSpc>
              <a:spcBef>
                <a:spcPts val="0"/>
              </a:spcBef>
              <a:defRPr sz="160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877925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22" presetClass="entr" presetSubtype="8" fill="hold" grpId="0" nodeType="withEffect">
                                  <p:stCondLst>
                                    <p:cond delay="250"/>
                                  </p:stCondLst>
                                  <p:childTnLst>
                                    <p:set>
                                      <p:cBhvr>
                                        <p:cTn id="12" dur="1" fill="hold">
                                          <p:stCondLst>
                                            <p:cond delay="0"/>
                                          </p:stCondLst>
                                        </p:cTn>
                                        <p:tgtEl>
                                          <p:spTgt spid="7">
                                            <p:txEl>
                                              <p:pRg st="0" end="0"/>
                                            </p:txEl>
                                          </p:spTgt>
                                        </p:tgtEl>
                                        <p:attrNameLst>
                                          <p:attrName>style.visibility</p:attrName>
                                        </p:attrNameLst>
                                      </p:cBhvr>
                                      <p:to>
                                        <p:strVal val="visible"/>
                                      </p:to>
                                    </p:set>
                                    <p:animEffect transition="in" filter="wipe(left)">
                                      <p:cBhvr>
                                        <p:cTn id="13" dur="500"/>
                                        <p:tgtEl>
                                          <p:spTgt spid="7">
                                            <p:txEl>
                                              <p:pRg st="0" end="0"/>
                                            </p:txEl>
                                          </p:spTgt>
                                        </p:tgtEl>
                                      </p:cBhvr>
                                    </p:animEffect>
                                  </p:childTnLst>
                                </p:cTn>
                              </p:par>
                            </p:childTnLst>
                          </p:cTn>
                        </p:par>
                        <p:par>
                          <p:cTn id="14" fill="hold">
                            <p:stCondLst>
                              <p:cond delay="750"/>
                            </p:stCondLst>
                            <p:childTnLst>
                              <p:par>
                                <p:cTn id="15" presetID="49" presetClass="entr" presetSubtype="0" decel="100000" fill="hold" grpId="0" nodeType="afterEffect">
                                  <p:stCondLst>
                                    <p:cond delay="25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 calcmode="lin" valueType="num">
                                      <p:cBhvr>
                                        <p:cTn id="19" dur="500" fill="hold"/>
                                        <p:tgtEl>
                                          <p:spTgt spid="6"/>
                                        </p:tgtEl>
                                        <p:attrNameLst>
                                          <p:attrName>style.rotation</p:attrName>
                                        </p:attrNameLst>
                                      </p:cBhvr>
                                      <p:tavLst>
                                        <p:tav tm="0">
                                          <p:val>
                                            <p:fltVal val="360"/>
                                          </p:val>
                                        </p:tav>
                                        <p:tav tm="100000">
                                          <p:val>
                                            <p:fltVal val="0"/>
                                          </p:val>
                                        </p:tav>
                                      </p:tavLst>
                                    </p:anim>
                                    <p:animEffect transition="in" filter="fade">
                                      <p:cBhvr>
                                        <p:cTn id="20" dur="500"/>
                                        <p:tgtEl>
                                          <p:spTgt spid="6"/>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wipe(left)">
                                      <p:cBhvr>
                                        <p:cTn id="23" dur="500"/>
                                        <p:tgtEl>
                                          <p:spTgt spid="8">
                                            <p:txEl>
                                              <p:pRg st="0" end="0"/>
                                            </p:txEl>
                                          </p:spTgt>
                                        </p:tgtEl>
                                      </p:cBhvr>
                                    </p:animEffect>
                                  </p:childTnLst>
                                </p:cTn>
                              </p:par>
                            </p:childTnLst>
                          </p:cTn>
                        </p:par>
                        <p:par>
                          <p:cTn id="24" fill="hold">
                            <p:stCondLst>
                              <p:cond delay="1750"/>
                            </p:stCondLst>
                            <p:childTnLst>
                              <p:par>
                                <p:cTn id="25" presetID="49" presetClass="entr" presetSubtype="0" decel="100000" fill="hold" grpId="0" nodeType="afterEffect">
                                  <p:stCondLst>
                                    <p:cond delay="25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 calcmode="lin" valueType="num">
                                      <p:cBhvr>
                                        <p:cTn id="29" dur="500" fill="hold"/>
                                        <p:tgtEl>
                                          <p:spTgt spid="9"/>
                                        </p:tgtEl>
                                        <p:attrNameLst>
                                          <p:attrName>style.rotation</p:attrName>
                                        </p:attrNameLst>
                                      </p:cBhvr>
                                      <p:tavLst>
                                        <p:tav tm="0">
                                          <p:val>
                                            <p:fltVal val="360"/>
                                          </p:val>
                                        </p:tav>
                                        <p:tav tm="100000">
                                          <p:val>
                                            <p:fltVal val="0"/>
                                          </p:val>
                                        </p:tav>
                                      </p:tavLst>
                                    </p:anim>
                                    <p:animEffect transition="in" filter="fade">
                                      <p:cBhvr>
                                        <p:cTn id="30" dur="500"/>
                                        <p:tgtEl>
                                          <p:spTgt spid="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500"/>
                                        <p:tgtEl>
                                          <p:spTgt spid="10">
                                            <p:txEl>
                                              <p:pRg st="0" end="0"/>
                                            </p:txEl>
                                          </p:spTgt>
                                        </p:tgtEl>
                                      </p:cBhvr>
                                    </p:animEffect>
                                  </p:childTnLst>
                                </p:cTn>
                              </p:par>
                            </p:childTnLst>
                          </p:cTn>
                        </p:par>
                        <p:par>
                          <p:cTn id="34" fill="hold">
                            <p:stCondLst>
                              <p:cond delay="2750"/>
                            </p:stCondLst>
                            <p:childTnLst>
                              <p:par>
                                <p:cTn id="35" presetID="49" presetClass="entr" presetSubtype="0" decel="100000" fill="hold" grpId="0" nodeType="afterEffect">
                                  <p:stCondLst>
                                    <p:cond delay="25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 calcmode="lin" valueType="num">
                                      <p:cBhvr>
                                        <p:cTn id="39" dur="500" fill="hold"/>
                                        <p:tgtEl>
                                          <p:spTgt spid="11"/>
                                        </p:tgtEl>
                                        <p:attrNameLst>
                                          <p:attrName>style.rotation</p:attrName>
                                        </p:attrNameLst>
                                      </p:cBhvr>
                                      <p:tavLst>
                                        <p:tav tm="0">
                                          <p:val>
                                            <p:fltVal val="360"/>
                                          </p:val>
                                        </p:tav>
                                        <p:tav tm="100000">
                                          <p:val>
                                            <p:fltVal val="0"/>
                                          </p:val>
                                        </p:tav>
                                      </p:tavLst>
                                    </p:anim>
                                    <p:animEffect transition="in" filter="fade">
                                      <p:cBhvr>
                                        <p:cTn id="40" dur="500"/>
                                        <p:tgtEl>
                                          <p:spTgt spid="11"/>
                                        </p:tgtEl>
                                      </p:cBhvr>
                                    </p:animEffect>
                                  </p:childTnLst>
                                </p:cTn>
                              </p:par>
                              <p:par>
                                <p:cTn id="41" presetID="22" presetClass="entr" presetSubtype="8" fill="hold" grpId="0" nodeType="withEffect">
                                  <p:stCondLst>
                                    <p:cond delay="500"/>
                                  </p:stCondLst>
                                  <p:childTnLst>
                                    <p:set>
                                      <p:cBhvr>
                                        <p:cTn id="42" dur="1" fill="hold">
                                          <p:stCondLst>
                                            <p:cond delay="0"/>
                                          </p:stCondLst>
                                        </p:cTn>
                                        <p:tgtEl>
                                          <p:spTgt spid="12">
                                            <p:txEl>
                                              <p:pRg st="0" end="0"/>
                                            </p:txEl>
                                          </p:spTgt>
                                        </p:tgtEl>
                                        <p:attrNameLst>
                                          <p:attrName>style.visibility</p:attrName>
                                        </p:attrNameLst>
                                      </p:cBhvr>
                                      <p:to>
                                        <p:strVal val="visible"/>
                                      </p:to>
                                    </p:set>
                                    <p:animEffect transition="in" filter="wipe(left)">
                                      <p:cBhvr>
                                        <p:cTn id="4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build="p">
        <p:tmplLst>
          <p:tmpl lvl="1">
            <p:tnLst>
              <p:par>
                <p:cTn presetID="22" presetClass="entr" presetSubtype="8" fill="hold" nodeType="withEffect">
                  <p:stCondLst>
                    <p:cond delay="25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build="p">
        <p:tmplLst>
          <p:tmpl lvl="1">
            <p:tnLst>
              <p:par>
                <p:cTn presetID="22" presetClass="entr" presetSubtype="8"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P spid="10" grpId="0" build="p">
        <p:tmplLst>
          <p:tmpl lvl="1">
            <p:tnLst>
              <p:par>
                <p:cTn presetID="22" presetClass="entr" presetSubtype="8" fill="hold" nodeType="withEffect">
                  <p:stCondLst>
                    <p:cond delay="50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build="p">
        <p:tmplLst>
          <p:tmpl lvl="1">
            <p:tnLst>
              <p:par>
                <p:cTn presetID="22" presetClass="entr" presetSubtype="8"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Lst>
  </p:timing>
  <p:hf hdr="0" dt="0"/>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1 Image,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0" name="図プレースホルダー 19"/>
          <p:cNvSpPr>
            <a:spLocks noGrp="1"/>
          </p:cNvSpPr>
          <p:nvPr>
            <p:ph type="pic" sz="quarter" idx="23" hasCustomPrompt="1"/>
          </p:nvPr>
        </p:nvSpPr>
        <p:spPr>
          <a:xfrm>
            <a:off x="574335" y="1694012"/>
            <a:ext cx="5831368" cy="4519323"/>
          </a:xfrm>
          <a:custGeom>
            <a:avLst/>
            <a:gdLst>
              <a:gd name="connsiteX0" fmla="*/ 674702 w 8747052"/>
              <a:gd name="connsiteY0" fmla="*/ 5481938 h 6777938"/>
              <a:gd name="connsiteX1" fmla="*/ 1322702 w 8747052"/>
              <a:gd name="connsiteY1" fmla="*/ 5481938 h 6777938"/>
              <a:gd name="connsiteX2" fmla="*/ 1322702 w 8747052"/>
              <a:gd name="connsiteY2" fmla="*/ 6129938 h 6777938"/>
              <a:gd name="connsiteX3" fmla="*/ 674702 w 8747052"/>
              <a:gd name="connsiteY3" fmla="*/ 6129938 h 6777938"/>
              <a:gd name="connsiteX4" fmla="*/ 1322702 w 8747052"/>
              <a:gd name="connsiteY4" fmla="*/ 4833938 h 6777938"/>
              <a:gd name="connsiteX5" fmla="*/ 1970702 w 8747052"/>
              <a:gd name="connsiteY5" fmla="*/ 4833938 h 6777938"/>
              <a:gd name="connsiteX6" fmla="*/ 1970702 w 8747052"/>
              <a:gd name="connsiteY6" fmla="*/ 5481938 h 6777938"/>
              <a:gd name="connsiteX7" fmla="*/ 1322702 w 8747052"/>
              <a:gd name="connsiteY7" fmla="*/ 5481938 h 6777938"/>
              <a:gd name="connsiteX8" fmla="*/ 0 w 8747052"/>
              <a:gd name="connsiteY8" fmla="*/ 4833938 h 6777938"/>
              <a:gd name="connsiteX9" fmla="*/ 648000 w 8747052"/>
              <a:gd name="connsiteY9" fmla="*/ 4833938 h 6777938"/>
              <a:gd name="connsiteX10" fmla="*/ 648000 w 8747052"/>
              <a:gd name="connsiteY10" fmla="*/ 5481938 h 6777938"/>
              <a:gd name="connsiteX11" fmla="*/ 0 w 8747052"/>
              <a:gd name="connsiteY11" fmla="*/ 5481938 h 6777938"/>
              <a:gd name="connsiteX12" fmla="*/ 7451052 w 8747052"/>
              <a:gd name="connsiteY12" fmla="*/ 1296000 h 6777938"/>
              <a:gd name="connsiteX13" fmla="*/ 8099052 w 8747052"/>
              <a:gd name="connsiteY13" fmla="*/ 1296000 h 6777938"/>
              <a:gd name="connsiteX14" fmla="*/ 8099052 w 8747052"/>
              <a:gd name="connsiteY14" fmla="*/ 1944000 h 6777938"/>
              <a:gd name="connsiteX15" fmla="*/ 7451052 w 8747052"/>
              <a:gd name="connsiteY15" fmla="*/ 1944000 h 6777938"/>
              <a:gd name="connsiteX16" fmla="*/ 6803052 w 8747052"/>
              <a:gd name="connsiteY16" fmla="*/ 648000 h 6777938"/>
              <a:gd name="connsiteX17" fmla="*/ 7451052 w 8747052"/>
              <a:gd name="connsiteY17" fmla="*/ 648000 h 6777938"/>
              <a:gd name="connsiteX18" fmla="*/ 7451052 w 8747052"/>
              <a:gd name="connsiteY18" fmla="*/ 1296000 h 6777938"/>
              <a:gd name="connsiteX19" fmla="*/ 6803052 w 8747052"/>
              <a:gd name="connsiteY19" fmla="*/ 1296000 h 6777938"/>
              <a:gd name="connsiteX20" fmla="*/ 6803052 w 8747052"/>
              <a:gd name="connsiteY20" fmla="*/ 5481938 h 6777938"/>
              <a:gd name="connsiteX21" fmla="*/ 2618703 w 8747052"/>
              <a:gd name="connsiteY21" fmla="*/ 5481938 h 6777938"/>
              <a:gd name="connsiteX22" fmla="*/ 2618703 w 8747052"/>
              <a:gd name="connsiteY22" fmla="*/ 6129938 h 6777938"/>
              <a:gd name="connsiteX23" fmla="*/ 1970703 w 8747052"/>
              <a:gd name="connsiteY23" fmla="*/ 6129938 h 6777938"/>
              <a:gd name="connsiteX24" fmla="*/ 1970703 w 8747052"/>
              <a:gd name="connsiteY24" fmla="*/ 6777938 h 6777938"/>
              <a:gd name="connsiteX25" fmla="*/ 1322703 w 8747052"/>
              <a:gd name="connsiteY25" fmla="*/ 6777938 h 6777938"/>
              <a:gd name="connsiteX26" fmla="*/ 1322703 w 8747052"/>
              <a:gd name="connsiteY26" fmla="*/ 6129938 h 6777938"/>
              <a:gd name="connsiteX27" fmla="*/ 1970703 w 8747052"/>
              <a:gd name="connsiteY27" fmla="*/ 6129938 h 6777938"/>
              <a:gd name="connsiteX28" fmla="*/ 1970703 w 8747052"/>
              <a:gd name="connsiteY28" fmla="*/ 5481938 h 6777938"/>
              <a:gd name="connsiteX29" fmla="*/ 1970703 w 8747052"/>
              <a:gd name="connsiteY29" fmla="*/ 5481938 h 6777938"/>
              <a:gd name="connsiteX30" fmla="*/ 1970703 w 8747052"/>
              <a:gd name="connsiteY30" fmla="*/ 648001 h 6777938"/>
              <a:gd name="connsiteX31" fmla="*/ 6803052 w 8747052"/>
              <a:gd name="connsiteY31" fmla="*/ 648001 h 6777938"/>
              <a:gd name="connsiteX32" fmla="*/ 8099052 w 8747052"/>
              <a:gd name="connsiteY32" fmla="*/ 648000 h 6777938"/>
              <a:gd name="connsiteX33" fmla="*/ 8747052 w 8747052"/>
              <a:gd name="connsiteY33" fmla="*/ 648000 h 6777938"/>
              <a:gd name="connsiteX34" fmla="*/ 8747052 w 8747052"/>
              <a:gd name="connsiteY34" fmla="*/ 1296000 h 6777938"/>
              <a:gd name="connsiteX35" fmla="*/ 8099052 w 8747052"/>
              <a:gd name="connsiteY35" fmla="*/ 1296000 h 6777938"/>
              <a:gd name="connsiteX36" fmla="*/ 7451052 w 8747052"/>
              <a:gd name="connsiteY36" fmla="*/ 0 h 6777938"/>
              <a:gd name="connsiteX37" fmla="*/ 8099052 w 8747052"/>
              <a:gd name="connsiteY37" fmla="*/ 0 h 6777938"/>
              <a:gd name="connsiteX38" fmla="*/ 8099052 w 8747052"/>
              <a:gd name="connsiteY38" fmla="*/ 648000 h 6777938"/>
              <a:gd name="connsiteX39" fmla="*/ 7451052 w 8747052"/>
              <a:gd name="connsiteY39" fmla="*/ 648000 h 6777938"/>
              <a:gd name="connsiteX40" fmla="*/ 6155052 w 8747052"/>
              <a:gd name="connsiteY40" fmla="*/ 0 h 6777938"/>
              <a:gd name="connsiteX41" fmla="*/ 6803052 w 8747052"/>
              <a:gd name="connsiteY41" fmla="*/ 0 h 6777938"/>
              <a:gd name="connsiteX42" fmla="*/ 6803052 w 8747052"/>
              <a:gd name="connsiteY42" fmla="*/ 648000 h 6777938"/>
              <a:gd name="connsiteX43" fmla="*/ 6155052 w 8747052"/>
              <a:gd name="connsiteY43" fmla="*/ 648000 h 677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747052" h="6777938">
                <a:moveTo>
                  <a:pt x="674702" y="5481938"/>
                </a:moveTo>
                <a:lnTo>
                  <a:pt x="1322702" y="5481938"/>
                </a:lnTo>
                <a:lnTo>
                  <a:pt x="1322702" y="6129938"/>
                </a:lnTo>
                <a:lnTo>
                  <a:pt x="674702" y="6129938"/>
                </a:lnTo>
                <a:close/>
                <a:moveTo>
                  <a:pt x="1322702" y="4833938"/>
                </a:moveTo>
                <a:lnTo>
                  <a:pt x="1970702" y="4833938"/>
                </a:lnTo>
                <a:lnTo>
                  <a:pt x="1970702" y="5481938"/>
                </a:lnTo>
                <a:lnTo>
                  <a:pt x="1322702" y="5481938"/>
                </a:lnTo>
                <a:close/>
                <a:moveTo>
                  <a:pt x="0" y="4833938"/>
                </a:moveTo>
                <a:lnTo>
                  <a:pt x="648000" y="4833938"/>
                </a:lnTo>
                <a:lnTo>
                  <a:pt x="648000" y="5481938"/>
                </a:lnTo>
                <a:lnTo>
                  <a:pt x="0" y="5481938"/>
                </a:lnTo>
                <a:close/>
                <a:moveTo>
                  <a:pt x="7451052" y="1296000"/>
                </a:moveTo>
                <a:lnTo>
                  <a:pt x="8099052" y="1296000"/>
                </a:lnTo>
                <a:lnTo>
                  <a:pt x="8099052" y="1944000"/>
                </a:lnTo>
                <a:lnTo>
                  <a:pt x="7451052" y="1944000"/>
                </a:lnTo>
                <a:close/>
                <a:moveTo>
                  <a:pt x="6803052" y="648000"/>
                </a:moveTo>
                <a:lnTo>
                  <a:pt x="7451052" y="648000"/>
                </a:lnTo>
                <a:lnTo>
                  <a:pt x="7451052" y="1296000"/>
                </a:lnTo>
                <a:lnTo>
                  <a:pt x="6803052" y="1296000"/>
                </a:lnTo>
                <a:lnTo>
                  <a:pt x="6803052" y="5481938"/>
                </a:lnTo>
                <a:lnTo>
                  <a:pt x="2618703" y="5481938"/>
                </a:lnTo>
                <a:lnTo>
                  <a:pt x="2618703" y="6129938"/>
                </a:lnTo>
                <a:lnTo>
                  <a:pt x="1970703" y="6129938"/>
                </a:lnTo>
                <a:lnTo>
                  <a:pt x="1970703" y="6777938"/>
                </a:lnTo>
                <a:lnTo>
                  <a:pt x="1322703" y="6777938"/>
                </a:lnTo>
                <a:lnTo>
                  <a:pt x="1322703" y="6129938"/>
                </a:lnTo>
                <a:lnTo>
                  <a:pt x="1970703" y="6129938"/>
                </a:lnTo>
                <a:lnTo>
                  <a:pt x="1970703" y="5481938"/>
                </a:lnTo>
                <a:lnTo>
                  <a:pt x="1970703" y="5481938"/>
                </a:lnTo>
                <a:lnTo>
                  <a:pt x="1970703" y="648001"/>
                </a:lnTo>
                <a:lnTo>
                  <a:pt x="6803052" y="648001"/>
                </a:lnTo>
                <a:close/>
                <a:moveTo>
                  <a:pt x="8099052" y="648000"/>
                </a:moveTo>
                <a:lnTo>
                  <a:pt x="8747052" y="648000"/>
                </a:lnTo>
                <a:lnTo>
                  <a:pt x="8747052" y="1296000"/>
                </a:lnTo>
                <a:lnTo>
                  <a:pt x="8099052" y="1296000"/>
                </a:lnTo>
                <a:close/>
                <a:moveTo>
                  <a:pt x="7451052" y="0"/>
                </a:moveTo>
                <a:lnTo>
                  <a:pt x="8099052" y="0"/>
                </a:lnTo>
                <a:lnTo>
                  <a:pt x="8099052" y="648000"/>
                </a:lnTo>
                <a:lnTo>
                  <a:pt x="7451052" y="648000"/>
                </a:lnTo>
                <a:close/>
                <a:moveTo>
                  <a:pt x="6155052" y="0"/>
                </a:moveTo>
                <a:lnTo>
                  <a:pt x="6803052" y="0"/>
                </a:lnTo>
                <a:lnTo>
                  <a:pt x="6803052" y="648000"/>
                </a:lnTo>
                <a:lnTo>
                  <a:pt x="6155052" y="648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1" name="テキスト プレースホルダー 12"/>
          <p:cNvSpPr>
            <a:spLocks noGrp="1"/>
          </p:cNvSpPr>
          <p:nvPr>
            <p:ph type="body" sz="quarter" idx="12" hasCustomPrompt="1"/>
          </p:nvPr>
        </p:nvSpPr>
        <p:spPr>
          <a:xfrm>
            <a:off x="5484141" y="3853476"/>
            <a:ext cx="6030081" cy="1519453"/>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3" hasCustomPrompt="1"/>
          </p:nvPr>
        </p:nvSpPr>
        <p:spPr>
          <a:xfrm>
            <a:off x="5484141" y="3106729"/>
            <a:ext cx="6030081"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p:nvSpPr>
        <p:spPr>
          <a:xfrm>
            <a:off x="5558109" y="3665306"/>
            <a:ext cx="806280"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01023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0-#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par>
                                <p:cTn id="9" presetID="14" presetClass="entr" presetSubtype="10" fill="hold" grpId="1" nodeType="with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1000"/>
                                        <p:tgtEl>
                                          <p:spTgt spid="20"/>
                                        </p:tgtEl>
                                      </p:cBhvr>
                                    </p:animEffect>
                                  </p:childTnLst>
                                </p:cTn>
                              </p:par>
                            </p:childTnLst>
                          </p:cTn>
                        </p:par>
                        <p:par>
                          <p:cTn id="12" fill="hold">
                            <p:stCondLst>
                              <p:cond delay="1000"/>
                            </p:stCondLst>
                            <p:childTnLst>
                              <p:par>
                                <p:cTn id="13" presetID="2" presetClass="entr" presetSubtype="8" decel="100000" fill="hold" grpId="0" nodeType="afterEffect">
                                  <p:stCondLst>
                                    <p:cond delay="25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750"/>
                            </p:stCondLst>
                            <p:childTnLst>
                              <p:par>
                                <p:cTn id="22" presetID="22" presetClass="entr" presetSubtype="8" fill="hold" grpId="0" nodeType="afterEffect">
                                  <p:stCondLst>
                                    <p:cond delay="250"/>
                                  </p:stCondLst>
                                  <p:childTnLst>
                                    <p:set>
                                      <p:cBhvr>
                                        <p:cTn id="23" dur="1" fill="hold">
                                          <p:stCondLst>
                                            <p:cond delay="0"/>
                                          </p:stCondLst>
                                        </p:cTn>
                                        <p:tgtEl>
                                          <p:spTgt spid="21"/>
                                        </p:tgtEl>
                                        <p:attrNameLst>
                                          <p:attrName>style.visibility</p:attrName>
                                        </p:attrNameLst>
                                      </p:cBhvr>
                                      <p:to>
                                        <p:strVal val="visible"/>
                                      </p:to>
                                    </p:set>
                                    <p:animEffect transition="in" filter="wipe(left)">
                                      <p:cBhvr>
                                        <p:cTn id="2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p:tmplLst>
          <p:tmpl>
            <p:tnLst>
              <p:par>
                <p:cTn presetID="22" presetClass="entr" presetSubtype="8"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Lst>
  </p:timing>
  <p:hf hd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 Image and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円/楕円 38"/>
          <p:cNvSpPr/>
          <p:nvPr/>
        </p:nvSpPr>
        <p:spPr>
          <a:xfrm>
            <a:off x="4198704" y="4487658"/>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0" name="円/楕円 39"/>
          <p:cNvSpPr/>
          <p:nvPr/>
        </p:nvSpPr>
        <p:spPr>
          <a:xfrm>
            <a:off x="1378735" y="2148031"/>
            <a:ext cx="3373912" cy="337361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円/楕円 40"/>
          <p:cNvSpPr/>
          <p:nvPr/>
        </p:nvSpPr>
        <p:spPr>
          <a:xfrm>
            <a:off x="977278" y="2543300"/>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p:nvSpPr>
        <p:spPr>
          <a:xfrm>
            <a:off x="1269469" y="2065267"/>
            <a:ext cx="3373912" cy="337361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3" name="図プレースホルダー 5"/>
          <p:cNvSpPr>
            <a:spLocks noGrp="1"/>
          </p:cNvSpPr>
          <p:nvPr>
            <p:ph type="pic" sz="quarter" idx="14" hasCustomPrompt="1"/>
          </p:nvPr>
        </p:nvSpPr>
        <p:spPr>
          <a:xfrm>
            <a:off x="1378735" y="2148031"/>
            <a:ext cx="3277893" cy="327760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44" name="円/楕円 43"/>
          <p:cNvSpPr/>
          <p:nvPr/>
        </p:nvSpPr>
        <p:spPr>
          <a:xfrm>
            <a:off x="514564" y="2052020"/>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45" name="円/楕円 44"/>
          <p:cNvSpPr/>
          <p:nvPr/>
        </p:nvSpPr>
        <p:spPr>
          <a:xfrm>
            <a:off x="1433368" y="2083891"/>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46" name="円/楕円 45"/>
          <p:cNvSpPr/>
          <p:nvPr/>
        </p:nvSpPr>
        <p:spPr>
          <a:xfrm>
            <a:off x="4867212" y="4231558"/>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7" name="テキスト プレースホルダー 6"/>
          <p:cNvSpPr>
            <a:spLocks noGrp="1"/>
          </p:cNvSpPr>
          <p:nvPr>
            <p:ph type="body" sz="quarter" idx="15" hasCustomPrompt="1"/>
          </p:nvPr>
        </p:nvSpPr>
        <p:spPr>
          <a:xfrm>
            <a:off x="5341171" y="2853952"/>
            <a:ext cx="5822435" cy="257801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8" name="正方形/長方形 47"/>
          <p:cNvSpPr/>
          <p:nvPr/>
        </p:nvSpPr>
        <p:spPr>
          <a:xfrm>
            <a:off x="5437190" y="273169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テキスト プレースホルダー 6"/>
          <p:cNvSpPr>
            <a:spLocks noGrp="1"/>
          </p:cNvSpPr>
          <p:nvPr>
            <p:ph type="body" sz="quarter" idx="16" hasCustomPrompt="1"/>
          </p:nvPr>
        </p:nvSpPr>
        <p:spPr>
          <a:xfrm>
            <a:off x="5341171" y="2086482"/>
            <a:ext cx="5822435" cy="624069"/>
          </a:xfrm>
        </p:spPr>
        <p:txBody>
          <a:bodyPr anchor="b">
            <a:norm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88194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1000" fill="hold"/>
                                        <p:tgtEl>
                                          <p:spTgt spid="44"/>
                                        </p:tgtEl>
                                        <p:attrNameLst>
                                          <p:attrName>ppt_w</p:attrName>
                                        </p:attrNameLst>
                                      </p:cBhvr>
                                      <p:tavLst>
                                        <p:tav tm="0">
                                          <p:val>
                                            <p:fltVal val="0"/>
                                          </p:val>
                                        </p:tav>
                                        <p:tav tm="100000">
                                          <p:val>
                                            <p:strVal val="#ppt_w"/>
                                          </p:val>
                                        </p:tav>
                                      </p:tavLst>
                                    </p:anim>
                                    <p:anim calcmode="lin" valueType="num">
                                      <p:cBhvr>
                                        <p:cTn id="16" dur="1000" fill="hold"/>
                                        <p:tgtEl>
                                          <p:spTgt spid="44"/>
                                        </p:tgtEl>
                                        <p:attrNameLst>
                                          <p:attrName>ppt_h</p:attrName>
                                        </p:attrNameLst>
                                      </p:cBhvr>
                                      <p:tavLst>
                                        <p:tav tm="0">
                                          <p:val>
                                            <p:fltVal val="0"/>
                                          </p:val>
                                        </p:tav>
                                        <p:tav tm="100000">
                                          <p:val>
                                            <p:strVal val="#ppt_h"/>
                                          </p:val>
                                        </p:tav>
                                      </p:tavLst>
                                    </p:anim>
                                    <p:animEffect transition="in" filter="fade">
                                      <p:cBhvr>
                                        <p:cTn id="17" dur="1000"/>
                                        <p:tgtEl>
                                          <p:spTgt spid="44"/>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1000" fill="hold"/>
                                        <p:tgtEl>
                                          <p:spTgt spid="44"/>
                                        </p:tgtEl>
                                        <p:attrNameLst>
                                          <p:attrName>ppt_x</p:attrName>
                                        </p:attrNameLst>
                                      </p:cBhvr>
                                      <p:tavLst>
                                        <p:tav tm="0">
                                          <p:val>
                                            <p:strVal val="0-#ppt_w/2"/>
                                          </p:val>
                                        </p:tav>
                                        <p:tav tm="100000">
                                          <p:val>
                                            <p:strVal val="#ppt_x"/>
                                          </p:val>
                                        </p:tav>
                                      </p:tavLst>
                                    </p:anim>
                                    <p:anim calcmode="lin" valueType="num">
                                      <p:cBhvr additive="base">
                                        <p:cTn id="21" dur="1000" fill="hold"/>
                                        <p:tgtEl>
                                          <p:spTgt spid="44"/>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41"/>
                                        </p:tgtEl>
                                        <p:attrNameLst>
                                          <p:attrName>style.visibility</p:attrName>
                                        </p:attrNameLst>
                                      </p:cBhvr>
                                      <p:to>
                                        <p:strVal val="visible"/>
                                      </p:to>
                                    </p:set>
                                    <p:anim calcmode="lin" valueType="num">
                                      <p:cBhvr>
                                        <p:cTn id="24" dur="1000" fill="hold"/>
                                        <p:tgtEl>
                                          <p:spTgt spid="41"/>
                                        </p:tgtEl>
                                        <p:attrNameLst>
                                          <p:attrName>ppt_w</p:attrName>
                                        </p:attrNameLst>
                                      </p:cBhvr>
                                      <p:tavLst>
                                        <p:tav tm="0">
                                          <p:val>
                                            <p:fltVal val="0"/>
                                          </p:val>
                                        </p:tav>
                                        <p:tav tm="100000">
                                          <p:val>
                                            <p:strVal val="#ppt_w"/>
                                          </p:val>
                                        </p:tav>
                                      </p:tavLst>
                                    </p:anim>
                                    <p:anim calcmode="lin" valueType="num">
                                      <p:cBhvr>
                                        <p:cTn id="25" dur="1000" fill="hold"/>
                                        <p:tgtEl>
                                          <p:spTgt spid="41"/>
                                        </p:tgtEl>
                                        <p:attrNameLst>
                                          <p:attrName>ppt_h</p:attrName>
                                        </p:attrNameLst>
                                      </p:cBhvr>
                                      <p:tavLst>
                                        <p:tav tm="0">
                                          <p:val>
                                            <p:fltVal val="0"/>
                                          </p:val>
                                        </p:tav>
                                        <p:tav tm="100000">
                                          <p:val>
                                            <p:strVal val="#ppt_h"/>
                                          </p:val>
                                        </p:tav>
                                      </p:tavLst>
                                    </p:anim>
                                    <p:animEffect transition="in" filter="fade">
                                      <p:cBhvr>
                                        <p:cTn id="26" dur="1000"/>
                                        <p:tgtEl>
                                          <p:spTgt spid="41"/>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000" fill="hold"/>
                                        <p:tgtEl>
                                          <p:spTgt spid="41"/>
                                        </p:tgtEl>
                                        <p:attrNameLst>
                                          <p:attrName>ppt_x</p:attrName>
                                        </p:attrNameLst>
                                      </p:cBhvr>
                                      <p:tavLst>
                                        <p:tav tm="0">
                                          <p:val>
                                            <p:strVal val="0-#ppt_w/2"/>
                                          </p:val>
                                        </p:tav>
                                        <p:tav tm="100000">
                                          <p:val>
                                            <p:strVal val="#ppt_x"/>
                                          </p:val>
                                        </p:tav>
                                      </p:tavLst>
                                    </p:anim>
                                    <p:anim calcmode="lin" valueType="num">
                                      <p:cBhvr additive="base">
                                        <p:cTn id="30" dur="1000" fill="hold"/>
                                        <p:tgtEl>
                                          <p:spTgt spid="41"/>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45"/>
                                        </p:tgtEl>
                                        <p:attrNameLst>
                                          <p:attrName>style.visibility</p:attrName>
                                        </p:attrNameLst>
                                      </p:cBhvr>
                                      <p:to>
                                        <p:strVal val="visible"/>
                                      </p:to>
                                    </p:set>
                                    <p:anim calcmode="lin" valueType="num">
                                      <p:cBhvr>
                                        <p:cTn id="33" dur="1000" fill="hold"/>
                                        <p:tgtEl>
                                          <p:spTgt spid="45"/>
                                        </p:tgtEl>
                                        <p:attrNameLst>
                                          <p:attrName>ppt_w</p:attrName>
                                        </p:attrNameLst>
                                      </p:cBhvr>
                                      <p:tavLst>
                                        <p:tav tm="0">
                                          <p:val>
                                            <p:fltVal val="0"/>
                                          </p:val>
                                        </p:tav>
                                        <p:tav tm="100000">
                                          <p:val>
                                            <p:strVal val="#ppt_w"/>
                                          </p:val>
                                        </p:tav>
                                      </p:tavLst>
                                    </p:anim>
                                    <p:anim calcmode="lin" valueType="num">
                                      <p:cBhvr>
                                        <p:cTn id="34" dur="1000" fill="hold"/>
                                        <p:tgtEl>
                                          <p:spTgt spid="45"/>
                                        </p:tgtEl>
                                        <p:attrNameLst>
                                          <p:attrName>ppt_h</p:attrName>
                                        </p:attrNameLst>
                                      </p:cBhvr>
                                      <p:tavLst>
                                        <p:tav tm="0">
                                          <p:val>
                                            <p:fltVal val="0"/>
                                          </p:val>
                                        </p:tav>
                                        <p:tav tm="100000">
                                          <p:val>
                                            <p:strVal val="#ppt_h"/>
                                          </p:val>
                                        </p:tav>
                                      </p:tavLst>
                                    </p:anim>
                                    <p:animEffect transition="in" filter="fade">
                                      <p:cBhvr>
                                        <p:cTn id="35" dur="1000"/>
                                        <p:tgtEl>
                                          <p:spTgt spid="45"/>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45"/>
                                        </p:tgtEl>
                                        <p:attrNameLst>
                                          <p:attrName>style.visibility</p:attrName>
                                        </p:attrNameLst>
                                      </p:cBhvr>
                                      <p:to>
                                        <p:strVal val="visible"/>
                                      </p:to>
                                    </p:set>
                                    <p:anim calcmode="lin" valueType="num">
                                      <p:cBhvr additive="base">
                                        <p:cTn id="38" dur="1000" fill="hold"/>
                                        <p:tgtEl>
                                          <p:spTgt spid="45"/>
                                        </p:tgtEl>
                                        <p:attrNameLst>
                                          <p:attrName>ppt_x</p:attrName>
                                        </p:attrNameLst>
                                      </p:cBhvr>
                                      <p:tavLst>
                                        <p:tav tm="0">
                                          <p:val>
                                            <p:strVal val="0-#ppt_w/2"/>
                                          </p:val>
                                        </p:tav>
                                        <p:tav tm="100000">
                                          <p:val>
                                            <p:strVal val="#ppt_x"/>
                                          </p:val>
                                        </p:tav>
                                      </p:tavLst>
                                    </p:anim>
                                    <p:anim calcmode="lin" valueType="num">
                                      <p:cBhvr additive="base">
                                        <p:cTn id="39" dur="1000" fill="hold"/>
                                        <p:tgtEl>
                                          <p:spTgt spid="45"/>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39"/>
                                        </p:tgtEl>
                                        <p:attrNameLst>
                                          <p:attrName>style.visibility</p:attrName>
                                        </p:attrNameLst>
                                      </p:cBhvr>
                                      <p:to>
                                        <p:strVal val="visible"/>
                                      </p:to>
                                    </p:set>
                                    <p:anim calcmode="lin" valueType="num">
                                      <p:cBhvr>
                                        <p:cTn id="42" dur="1000" fill="hold"/>
                                        <p:tgtEl>
                                          <p:spTgt spid="39"/>
                                        </p:tgtEl>
                                        <p:attrNameLst>
                                          <p:attrName>ppt_w</p:attrName>
                                        </p:attrNameLst>
                                      </p:cBhvr>
                                      <p:tavLst>
                                        <p:tav tm="0">
                                          <p:val>
                                            <p:fltVal val="0"/>
                                          </p:val>
                                        </p:tav>
                                        <p:tav tm="100000">
                                          <p:val>
                                            <p:strVal val="#ppt_w"/>
                                          </p:val>
                                        </p:tav>
                                      </p:tavLst>
                                    </p:anim>
                                    <p:anim calcmode="lin" valueType="num">
                                      <p:cBhvr>
                                        <p:cTn id="43" dur="1000" fill="hold"/>
                                        <p:tgtEl>
                                          <p:spTgt spid="39"/>
                                        </p:tgtEl>
                                        <p:attrNameLst>
                                          <p:attrName>ppt_h</p:attrName>
                                        </p:attrNameLst>
                                      </p:cBhvr>
                                      <p:tavLst>
                                        <p:tav tm="0">
                                          <p:val>
                                            <p:fltVal val="0"/>
                                          </p:val>
                                        </p:tav>
                                        <p:tav tm="100000">
                                          <p:val>
                                            <p:strVal val="#ppt_h"/>
                                          </p:val>
                                        </p:tav>
                                      </p:tavLst>
                                    </p:anim>
                                    <p:animEffect transition="in" filter="fade">
                                      <p:cBhvr>
                                        <p:cTn id="44" dur="1000"/>
                                        <p:tgtEl>
                                          <p:spTgt spid="3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1000" fill="hold"/>
                                        <p:tgtEl>
                                          <p:spTgt spid="39"/>
                                        </p:tgtEl>
                                        <p:attrNameLst>
                                          <p:attrName>ppt_x</p:attrName>
                                        </p:attrNameLst>
                                      </p:cBhvr>
                                      <p:tavLst>
                                        <p:tav tm="0">
                                          <p:val>
                                            <p:strVal val="0-#ppt_w/2"/>
                                          </p:val>
                                        </p:tav>
                                        <p:tav tm="100000">
                                          <p:val>
                                            <p:strVal val="#ppt_x"/>
                                          </p:val>
                                        </p:tav>
                                      </p:tavLst>
                                    </p:anim>
                                    <p:anim calcmode="lin" valueType="num">
                                      <p:cBhvr additive="base">
                                        <p:cTn id="48" dur="1000" fill="hold"/>
                                        <p:tgtEl>
                                          <p:spTgt spid="39"/>
                                        </p:tgtEl>
                                        <p:attrNameLst>
                                          <p:attrName>ppt_y</p:attrName>
                                        </p:attrNameLst>
                                      </p:cBhvr>
                                      <p:tavLst>
                                        <p:tav tm="0">
                                          <p:val>
                                            <p:strVal val="1+#ppt_h/2"/>
                                          </p:val>
                                        </p:tav>
                                        <p:tav tm="100000">
                                          <p:val>
                                            <p:strVal val="#ppt_y"/>
                                          </p:val>
                                        </p:tav>
                                      </p:tavLst>
                                    </p:anim>
                                  </p:childTnLst>
                                </p:cTn>
                              </p:par>
                              <p:par>
                                <p:cTn id="49" presetID="53" presetClass="entr" presetSubtype="16" fill="hold" grpId="0" nodeType="withEffect">
                                  <p:stCondLst>
                                    <p:cond delay="400"/>
                                  </p:stCondLst>
                                  <p:childTnLst>
                                    <p:set>
                                      <p:cBhvr>
                                        <p:cTn id="50" dur="1" fill="hold">
                                          <p:stCondLst>
                                            <p:cond delay="0"/>
                                          </p:stCondLst>
                                        </p:cTn>
                                        <p:tgtEl>
                                          <p:spTgt spid="46"/>
                                        </p:tgtEl>
                                        <p:attrNameLst>
                                          <p:attrName>style.visibility</p:attrName>
                                        </p:attrNameLst>
                                      </p:cBhvr>
                                      <p:to>
                                        <p:strVal val="visible"/>
                                      </p:to>
                                    </p:set>
                                    <p:anim calcmode="lin" valueType="num">
                                      <p:cBhvr>
                                        <p:cTn id="51" dur="1000" fill="hold"/>
                                        <p:tgtEl>
                                          <p:spTgt spid="46"/>
                                        </p:tgtEl>
                                        <p:attrNameLst>
                                          <p:attrName>ppt_w</p:attrName>
                                        </p:attrNameLst>
                                      </p:cBhvr>
                                      <p:tavLst>
                                        <p:tav tm="0">
                                          <p:val>
                                            <p:fltVal val="0"/>
                                          </p:val>
                                        </p:tav>
                                        <p:tav tm="100000">
                                          <p:val>
                                            <p:strVal val="#ppt_w"/>
                                          </p:val>
                                        </p:tav>
                                      </p:tavLst>
                                    </p:anim>
                                    <p:anim calcmode="lin" valueType="num">
                                      <p:cBhvr>
                                        <p:cTn id="52" dur="1000" fill="hold"/>
                                        <p:tgtEl>
                                          <p:spTgt spid="46"/>
                                        </p:tgtEl>
                                        <p:attrNameLst>
                                          <p:attrName>ppt_h</p:attrName>
                                        </p:attrNameLst>
                                      </p:cBhvr>
                                      <p:tavLst>
                                        <p:tav tm="0">
                                          <p:val>
                                            <p:fltVal val="0"/>
                                          </p:val>
                                        </p:tav>
                                        <p:tav tm="100000">
                                          <p:val>
                                            <p:strVal val="#ppt_h"/>
                                          </p:val>
                                        </p:tav>
                                      </p:tavLst>
                                    </p:anim>
                                    <p:animEffect transition="in" filter="fade">
                                      <p:cBhvr>
                                        <p:cTn id="53" dur="1000"/>
                                        <p:tgtEl>
                                          <p:spTgt spid="46"/>
                                        </p:tgtEl>
                                      </p:cBhvr>
                                    </p:animEffect>
                                  </p:childTnLst>
                                </p:cTn>
                              </p:par>
                              <p:par>
                                <p:cTn id="54" presetID="2" presetClass="entr" presetSubtype="12" decel="100000" fill="hold" grpId="1" nodeType="withEffect">
                                  <p:stCondLst>
                                    <p:cond delay="40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1000" fill="hold"/>
                                        <p:tgtEl>
                                          <p:spTgt spid="46"/>
                                        </p:tgtEl>
                                        <p:attrNameLst>
                                          <p:attrName>ppt_x</p:attrName>
                                        </p:attrNameLst>
                                      </p:cBhvr>
                                      <p:tavLst>
                                        <p:tav tm="0">
                                          <p:val>
                                            <p:strVal val="0-#ppt_w/2"/>
                                          </p:val>
                                        </p:tav>
                                        <p:tav tm="100000">
                                          <p:val>
                                            <p:strVal val="#ppt_x"/>
                                          </p:val>
                                        </p:tav>
                                      </p:tavLst>
                                    </p:anim>
                                    <p:anim calcmode="lin" valueType="num">
                                      <p:cBhvr additive="base">
                                        <p:cTn id="57" dur="1000" fill="hold"/>
                                        <p:tgtEl>
                                          <p:spTgt spid="46"/>
                                        </p:tgtEl>
                                        <p:attrNameLst>
                                          <p:attrName>ppt_y</p:attrName>
                                        </p:attrNameLst>
                                      </p:cBhvr>
                                      <p:tavLst>
                                        <p:tav tm="0">
                                          <p:val>
                                            <p:strVal val="1+#ppt_h/2"/>
                                          </p:val>
                                        </p:tav>
                                        <p:tav tm="100000">
                                          <p:val>
                                            <p:strVal val="#ppt_y"/>
                                          </p:val>
                                        </p:tav>
                                      </p:tavLst>
                                    </p:anim>
                                  </p:childTnLst>
                                </p:cTn>
                              </p:par>
                              <p:par>
                                <p:cTn id="58" presetID="2" presetClass="entr" presetSubtype="1" decel="100000" fill="hold" grpId="0" nodeType="withEffect">
                                  <p:stCondLst>
                                    <p:cond delay="400"/>
                                  </p:stCondLst>
                                  <p:childTnLst>
                                    <p:set>
                                      <p:cBhvr>
                                        <p:cTn id="59" dur="1" fill="hold">
                                          <p:stCondLst>
                                            <p:cond delay="0"/>
                                          </p:stCondLst>
                                        </p:cTn>
                                        <p:tgtEl>
                                          <p:spTgt spid="40"/>
                                        </p:tgtEl>
                                        <p:attrNameLst>
                                          <p:attrName>style.visibility</p:attrName>
                                        </p:attrNameLst>
                                      </p:cBhvr>
                                      <p:to>
                                        <p:strVal val="visible"/>
                                      </p:to>
                                    </p:set>
                                    <p:anim calcmode="lin" valueType="num">
                                      <p:cBhvr additive="base">
                                        <p:cTn id="60" dur="1000" fill="hold"/>
                                        <p:tgtEl>
                                          <p:spTgt spid="40"/>
                                        </p:tgtEl>
                                        <p:attrNameLst>
                                          <p:attrName>ppt_x</p:attrName>
                                        </p:attrNameLst>
                                      </p:cBhvr>
                                      <p:tavLst>
                                        <p:tav tm="0">
                                          <p:val>
                                            <p:strVal val="#ppt_x"/>
                                          </p:val>
                                        </p:tav>
                                        <p:tav tm="100000">
                                          <p:val>
                                            <p:strVal val="#ppt_x"/>
                                          </p:val>
                                        </p:tav>
                                      </p:tavLst>
                                    </p:anim>
                                    <p:anim calcmode="lin" valueType="num">
                                      <p:cBhvr additive="base">
                                        <p:cTn id="61" dur="1000" fill="hold"/>
                                        <p:tgtEl>
                                          <p:spTgt spid="40"/>
                                        </p:tgtEl>
                                        <p:attrNameLst>
                                          <p:attrName>ppt_y</p:attrName>
                                        </p:attrNameLst>
                                      </p:cBhvr>
                                      <p:tavLst>
                                        <p:tav tm="0">
                                          <p:val>
                                            <p:strVal val="0-#ppt_h/2"/>
                                          </p:val>
                                        </p:tav>
                                        <p:tav tm="100000">
                                          <p:val>
                                            <p:strVal val="#ppt_y"/>
                                          </p:val>
                                        </p:tav>
                                      </p:tavLst>
                                    </p:anim>
                                  </p:childTnLst>
                                </p:cTn>
                              </p:par>
                              <p:par>
                                <p:cTn id="62" presetID="10" presetClass="entr" presetSubtype="0" fill="hold" grpId="1" nodeType="withEffect">
                                  <p:stCondLst>
                                    <p:cond delay="4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1500"/>
                                        <p:tgtEl>
                                          <p:spTgt spid="40"/>
                                        </p:tgtEl>
                                      </p:cBhvr>
                                    </p:animEffect>
                                  </p:childTnLst>
                                </p:cTn>
                              </p:par>
                              <p:par>
                                <p:cTn id="65" presetID="2" presetClass="entr" presetSubtype="1"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0-#ppt_h/2"/>
                                          </p:val>
                                        </p:tav>
                                        <p:tav tm="100000">
                                          <p:val>
                                            <p:strVal val="#ppt_y"/>
                                          </p:val>
                                        </p:tav>
                                      </p:tavLst>
                                    </p:anim>
                                  </p:childTnLst>
                                </p:cTn>
                              </p:par>
                              <p:par>
                                <p:cTn id="69" presetID="10" presetClass="entr" presetSubtype="0" fill="hold" grpId="1" nodeType="withEffect">
                                  <p:stCondLst>
                                    <p:cond delay="50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1500"/>
                                        <p:tgtEl>
                                          <p:spTgt spid="42"/>
                                        </p:tgtEl>
                                      </p:cBhvr>
                                    </p:animEffect>
                                  </p:childTnLst>
                                </p:cTn>
                              </p:par>
                              <p:par>
                                <p:cTn id="72" presetID="2" presetClass="entr" presetSubtype="1" decel="100000" fill="hold" grpId="0" nodeType="withEffect">
                                  <p:stCondLst>
                                    <p:cond delay="60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0-#ppt_h/2"/>
                                          </p:val>
                                        </p:tav>
                                        <p:tav tm="100000">
                                          <p:val>
                                            <p:strVal val="#ppt_y"/>
                                          </p:val>
                                        </p:tav>
                                      </p:tavLst>
                                    </p:anim>
                                  </p:childTnLst>
                                </p:cTn>
                              </p:par>
                              <p:par>
                                <p:cTn id="76" presetID="10" presetClass="entr" presetSubtype="0" fill="hold" grpId="1" nodeType="withEffect">
                                  <p:stCondLst>
                                    <p:cond delay="60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500"/>
                                        <p:tgtEl>
                                          <p:spTgt spid="43"/>
                                        </p:tgtEl>
                                      </p:cBhvr>
                                    </p:animEffect>
                                  </p:childTnLst>
                                </p:cTn>
                              </p:par>
                            </p:childTnLst>
                          </p:cTn>
                        </p:par>
                        <p:par>
                          <p:cTn id="79" fill="hold">
                            <p:stCondLst>
                              <p:cond delay="2600"/>
                            </p:stCondLst>
                            <p:childTnLst>
                              <p:par>
                                <p:cTn id="80" presetID="2" presetClass="entr" presetSubtype="3" decel="100000" fill="hold" grpId="0" nodeType="afterEffect">
                                  <p:stCondLst>
                                    <p:cond delay="0"/>
                                  </p:stCondLst>
                                  <p:iterate type="wd">
                                    <p:tmPct val="10000"/>
                                  </p:iterate>
                                  <p:childTnLst>
                                    <p:set>
                                      <p:cBhvr>
                                        <p:cTn id="81" dur="1" fill="hold">
                                          <p:stCondLst>
                                            <p:cond delay="0"/>
                                          </p:stCondLst>
                                        </p:cTn>
                                        <p:tgtEl>
                                          <p:spTgt spid="49">
                                            <p:txEl>
                                              <p:pRg st="0" end="0"/>
                                            </p:txEl>
                                          </p:spTgt>
                                        </p:tgtEl>
                                        <p:attrNameLst>
                                          <p:attrName>style.visibility</p:attrName>
                                        </p:attrNameLst>
                                      </p:cBhvr>
                                      <p:to>
                                        <p:strVal val="visible"/>
                                      </p:to>
                                    </p:set>
                                    <p:anim calcmode="lin" valueType="num">
                                      <p:cBhvr additive="base">
                                        <p:cTn id="82"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49">
                                            <p:txEl>
                                              <p:pRg st="0" end="0"/>
                                            </p:txEl>
                                          </p:spTgt>
                                        </p:tgtEl>
                                        <p:attrNameLst>
                                          <p:attrName>ppt_y</p:attrName>
                                        </p:attrNameLst>
                                      </p:cBhvr>
                                      <p:tavLst>
                                        <p:tav tm="0">
                                          <p:val>
                                            <p:strVal val="0-#ppt_h/2"/>
                                          </p:val>
                                        </p:tav>
                                        <p:tav tm="100000">
                                          <p:val>
                                            <p:strVal val="#ppt_y"/>
                                          </p:val>
                                        </p:tav>
                                      </p:tavLst>
                                    </p:anim>
                                  </p:childTnLst>
                                </p:cTn>
                              </p:par>
                              <p:par>
                                <p:cTn id="84" presetID="2" presetClass="entr" presetSubtype="8" decel="100000"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additive="base">
                                        <p:cTn id="86" dur="500" fill="hold"/>
                                        <p:tgtEl>
                                          <p:spTgt spid="48"/>
                                        </p:tgtEl>
                                        <p:attrNameLst>
                                          <p:attrName>ppt_x</p:attrName>
                                        </p:attrNameLst>
                                      </p:cBhvr>
                                      <p:tavLst>
                                        <p:tav tm="0">
                                          <p:val>
                                            <p:strVal val="0-#ppt_w/2"/>
                                          </p:val>
                                        </p:tav>
                                        <p:tav tm="100000">
                                          <p:val>
                                            <p:strVal val="#ppt_x"/>
                                          </p:val>
                                        </p:tav>
                                      </p:tavLst>
                                    </p:anim>
                                    <p:anim calcmode="lin" valueType="num">
                                      <p:cBhvr additive="base">
                                        <p:cTn id="87" dur="500" fill="hold"/>
                                        <p:tgtEl>
                                          <p:spTgt spid="48"/>
                                        </p:tgtEl>
                                        <p:attrNameLst>
                                          <p:attrName>ppt_y</p:attrName>
                                        </p:attrNameLst>
                                      </p:cBhvr>
                                      <p:tavLst>
                                        <p:tav tm="0">
                                          <p:val>
                                            <p:strVal val="#ppt_y"/>
                                          </p:val>
                                        </p:tav>
                                        <p:tav tm="100000">
                                          <p:val>
                                            <p:strVal val="#ppt_y"/>
                                          </p:val>
                                        </p:tav>
                                      </p:tavLst>
                                    </p:anim>
                                  </p:childTnLst>
                                </p:cTn>
                              </p:par>
                            </p:childTnLst>
                          </p:cTn>
                        </p:par>
                        <p:par>
                          <p:cTn id="88" fill="hold">
                            <p:stCondLst>
                              <p:cond delay="3200"/>
                            </p:stCondLst>
                            <p:childTnLst>
                              <p:par>
                                <p:cTn id="89" presetID="2" presetClass="entr" presetSubtype="2" decel="100000" fill="hold" grpId="0" nodeType="afterEffect">
                                  <p:stCondLst>
                                    <p:cond delay="0"/>
                                  </p:stCondLst>
                                  <p:childTnLst>
                                    <p:set>
                                      <p:cBhvr>
                                        <p:cTn id="90" dur="1" fill="hold">
                                          <p:stCondLst>
                                            <p:cond delay="0"/>
                                          </p:stCondLst>
                                        </p:cTn>
                                        <p:tgtEl>
                                          <p:spTgt spid="47">
                                            <p:txEl>
                                              <p:pRg st="0" end="0"/>
                                            </p:txEl>
                                          </p:spTgt>
                                        </p:tgtEl>
                                        <p:attrNameLst>
                                          <p:attrName>style.visibility</p:attrName>
                                        </p:attrNameLst>
                                      </p:cBhvr>
                                      <p:to>
                                        <p:strVal val="visible"/>
                                      </p:to>
                                    </p:set>
                                    <p:anim calcmode="lin" valueType="num">
                                      <p:cBhvr additive="base">
                                        <p:cTn id="9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build="allAtOnce">
        <p:tmplLst>
          <p:tmpl lvl="1">
            <p:tnLst>
              <p:par>
                <p:cTn presetID="2" presetClass="entr" presetSubtype="2"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1+#ppt_w/2"/>
                          </p:val>
                        </p:tav>
                        <p:tav tm="100000">
                          <p:val>
                            <p:strVal val="#ppt_x"/>
                          </p:val>
                        </p:tav>
                      </p:tavLst>
                    </p:anim>
                    <p:anim calcmode="lin" valueType="num">
                      <p:cBhvr additive="base">
                        <p:cTn dur="500" fill="hold"/>
                        <p:tgtEl>
                          <p:spTgt spid="4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1_1 Image, Heading &amp;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1" name="テキスト プレースホルダー 12"/>
          <p:cNvSpPr>
            <a:spLocks noGrp="1"/>
          </p:cNvSpPr>
          <p:nvPr>
            <p:ph type="body" sz="quarter" idx="12" hasCustomPrompt="1"/>
          </p:nvPr>
        </p:nvSpPr>
        <p:spPr>
          <a:xfrm>
            <a:off x="5484141" y="3853476"/>
            <a:ext cx="6030081" cy="1519453"/>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3" hasCustomPrompt="1"/>
          </p:nvPr>
        </p:nvSpPr>
        <p:spPr>
          <a:xfrm>
            <a:off x="5484141" y="3106729"/>
            <a:ext cx="6030081"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p:nvSpPr>
        <p:spPr>
          <a:xfrm>
            <a:off x="5558109" y="3665306"/>
            <a:ext cx="806280"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図プレースホルダー 14"/>
          <p:cNvSpPr>
            <a:spLocks noGrp="1"/>
          </p:cNvSpPr>
          <p:nvPr>
            <p:ph type="pic" sz="quarter" idx="14" hasCustomPrompt="1"/>
          </p:nvPr>
        </p:nvSpPr>
        <p:spPr>
          <a:xfrm>
            <a:off x="0" y="2114876"/>
            <a:ext cx="6214912" cy="3258053"/>
          </a:xfrm>
          <a:custGeom>
            <a:avLst/>
            <a:gdLst>
              <a:gd name="connsiteX0" fmla="*/ 8026368 w 9322368"/>
              <a:gd name="connsiteY0" fmla="*/ 648000 h 4886325"/>
              <a:gd name="connsiteX1" fmla="*/ 8674368 w 9322368"/>
              <a:gd name="connsiteY1" fmla="*/ 648000 h 4886325"/>
              <a:gd name="connsiteX2" fmla="*/ 8674368 w 9322368"/>
              <a:gd name="connsiteY2" fmla="*/ 1296000 h 4886325"/>
              <a:gd name="connsiteX3" fmla="*/ 8026368 w 9322368"/>
              <a:gd name="connsiteY3" fmla="*/ 1296000 h 4886325"/>
              <a:gd name="connsiteX4" fmla="*/ 8674368 w 9322368"/>
              <a:gd name="connsiteY4" fmla="*/ 0 h 4886325"/>
              <a:gd name="connsiteX5" fmla="*/ 9322368 w 9322368"/>
              <a:gd name="connsiteY5" fmla="*/ 0 h 4886325"/>
              <a:gd name="connsiteX6" fmla="*/ 9322368 w 9322368"/>
              <a:gd name="connsiteY6" fmla="*/ 648000 h 4886325"/>
              <a:gd name="connsiteX7" fmla="*/ 8674368 w 9322368"/>
              <a:gd name="connsiteY7" fmla="*/ 648000 h 4886325"/>
              <a:gd name="connsiteX8" fmla="*/ 0 w 9322368"/>
              <a:gd name="connsiteY8" fmla="*/ 0 h 4886325"/>
              <a:gd name="connsiteX9" fmla="*/ 7378368 w 9322368"/>
              <a:gd name="connsiteY9" fmla="*/ 0 h 4886325"/>
              <a:gd name="connsiteX10" fmla="*/ 8026368 w 9322368"/>
              <a:gd name="connsiteY10" fmla="*/ 0 h 4886325"/>
              <a:gd name="connsiteX11" fmla="*/ 8026368 w 9322368"/>
              <a:gd name="connsiteY11" fmla="*/ 648000 h 4886325"/>
              <a:gd name="connsiteX12" fmla="*/ 7378368 w 9322368"/>
              <a:gd name="connsiteY12" fmla="*/ 648000 h 4886325"/>
              <a:gd name="connsiteX13" fmla="*/ 7378368 w 9322368"/>
              <a:gd name="connsiteY13" fmla="*/ 1296000 h 4886325"/>
              <a:gd name="connsiteX14" fmla="*/ 8026368 w 9322368"/>
              <a:gd name="connsiteY14" fmla="*/ 1296000 h 4886325"/>
              <a:gd name="connsiteX15" fmla="*/ 8026368 w 9322368"/>
              <a:gd name="connsiteY15" fmla="*/ 1944000 h 4886325"/>
              <a:gd name="connsiteX16" fmla="*/ 7378368 w 9322368"/>
              <a:gd name="connsiteY16" fmla="*/ 1944000 h 4886325"/>
              <a:gd name="connsiteX17" fmla="*/ 7378368 w 9322368"/>
              <a:gd name="connsiteY17" fmla="*/ 4886325 h 4886325"/>
              <a:gd name="connsiteX18" fmla="*/ 0 w 9322368"/>
              <a:gd name="connsiteY18" fmla="*/ 4886325 h 48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22368" h="4886325">
                <a:moveTo>
                  <a:pt x="8026368" y="648000"/>
                </a:moveTo>
                <a:lnTo>
                  <a:pt x="8674368" y="648000"/>
                </a:lnTo>
                <a:lnTo>
                  <a:pt x="8674368" y="1296000"/>
                </a:lnTo>
                <a:lnTo>
                  <a:pt x="8026368" y="1296000"/>
                </a:lnTo>
                <a:close/>
                <a:moveTo>
                  <a:pt x="8674368" y="0"/>
                </a:moveTo>
                <a:lnTo>
                  <a:pt x="9322368" y="0"/>
                </a:lnTo>
                <a:lnTo>
                  <a:pt x="9322368" y="648000"/>
                </a:lnTo>
                <a:lnTo>
                  <a:pt x="8674368" y="648000"/>
                </a:lnTo>
                <a:close/>
                <a:moveTo>
                  <a:pt x="0" y="0"/>
                </a:moveTo>
                <a:lnTo>
                  <a:pt x="7378368" y="0"/>
                </a:lnTo>
                <a:lnTo>
                  <a:pt x="8026368" y="0"/>
                </a:lnTo>
                <a:lnTo>
                  <a:pt x="8026368" y="648000"/>
                </a:lnTo>
                <a:lnTo>
                  <a:pt x="7378368" y="648000"/>
                </a:lnTo>
                <a:lnTo>
                  <a:pt x="7378368" y="1296000"/>
                </a:lnTo>
                <a:lnTo>
                  <a:pt x="8026368" y="1296000"/>
                </a:lnTo>
                <a:lnTo>
                  <a:pt x="8026368" y="1944000"/>
                </a:lnTo>
                <a:lnTo>
                  <a:pt x="7378368" y="1944000"/>
                </a:lnTo>
                <a:lnTo>
                  <a:pt x="7378368" y="4886325"/>
                </a:lnTo>
                <a:lnTo>
                  <a:pt x="0" y="4886325"/>
                </a:lnTo>
                <a:close/>
              </a:path>
            </a:pathLst>
          </a:custGeom>
          <a:solidFill>
            <a:schemeClr val="accent1">
              <a:lumMod val="20000"/>
              <a:lumOff val="80000"/>
            </a:schemeClr>
          </a:solidFill>
        </p:spPr>
        <p:txBody>
          <a:bodyPr wrap="square">
            <a:noAutofit/>
          </a:bodyPr>
          <a:lstStyle>
            <a:lvl1pPr>
              <a:defRPr sz="1200"/>
            </a:lvl1pPr>
          </a:lstStyle>
          <a:p>
            <a:r>
              <a:rPr kumimoji="1" lang="en-US" altLang="ja-JP" dirty="0"/>
              <a:t>Insert an image</a:t>
            </a:r>
            <a:endParaRPr kumimoji="1" lang="ja-JP" altLang="en-US" dirty="0"/>
          </a:p>
        </p:txBody>
      </p:sp>
    </p:spTree>
    <p:extLst>
      <p:ext uri="{BB962C8B-B14F-4D97-AF65-F5344CB8AC3E}">
        <p14:creationId xmlns="" xmlns:p14="http://schemas.microsoft.com/office/powerpoint/2010/main" val="1024308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vertical)">
                                      <p:cBhvr>
                                        <p:cTn id="7" dur="750"/>
                                        <p:tgtEl>
                                          <p:spTgt spid="15"/>
                                        </p:tgtEl>
                                      </p:cBhvr>
                                    </p:animEffect>
                                  </p:childTnLst>
                                </p:cTn>
                              </p:par>
                              <p:par>
                                <p:cTn id="8" presetID="2" presetClass="entr" presetSubtype="8" decel="100000" fill="hold" grpId="1" nodeType="withEffect">
                                  <p:stCondLst>
                                    <p:cond delay="0"/>
                                  </p:stCondLst>
                                  <p:childTnLst>
                                    <p:set>
                                      <p:cBhvr>
                                        <p:cTn id="9" dur="1" fill="hold">
                                          <p:stCondLst>
                                            <p:cond delay="0"/>
                                          </p:stCondLst>
                                        </p:cTn>
                                        <p:tgtEl>
                                          <p:spTgt spid="15"/>
                                        </p:tgtEl>
                                        <p:attrNameLst>
                                          <p:attrName>style.visibility</p:attrName>
                                        </p:attrNameLst>
                                      </p:cBhvr>
                                      <p:to>
                                        <p:strVal val="visible"/>
                                      </p:to>
                                    </p:set>
                                    <p:anim calcmode="lin" valueType="num">
                                      <p:cBhvr additive="base">
                                        <p:cTn id="10" dur="750" fill="hold"/>
                                        <p:tgtEl>
                                          <p:spTgt spid="15"/>
                                        </p:tgtEl>
                                        <p:attrNameLst>
                                          <p:attrName>ppt_x</p:attrName>
                                        </p:attrNameLst>
                                      </p:cBhvr>
                                      <p:tavLst>
                                        <p:tav tm="0">
                                          <p:val>
                                            <p:strVal val="0-#ppt_w/2"/>
                                          </p:val>
                                        </p:tav>
                                        <p:tav tm="100000">
                                          <p:val>
                                            <p:strVal val="#ppt_x"/>
                                          </p:val>
                                        </p:tav>
                                      </p:tavLst>
                                    </p:anim>
                                    <p:anim calcmode="lin" valueType="num">
                                      <p:cBhvr additive="base">
                                        <p:cTn id="11" dur="750" fill="hold"/>
                                        <p:tgtEl>
                                          <p:spTgt spid="15"/>
                                        </p:tgtEl>
                                        <p:attrNameLst>
                                          <p:attrName>ppt_y</p:attrName>
                                        </p:attrNameLst>
                                      </p:cBhvr>
                                      <p:tavLst>
                                        <p:tav tm="0">
                                          <p:val>
                                            <p:strVal val="#ppt_y"/>
                                          </p:val>
                                        </p:tav>
                                        <p:tav tm="100000">
                                          <p:val>
                                            <p:strVal val="#ppt_y"/>
                                          </p:val>
                                        </p:tav>
                                      </p:tavLst>
                                    </p:anim>
                                  </p:childTnLst>
                                </p:cTn>
                              </p:par>
                            </p:childTnLst>
                          </p:cTn>
                        </p:par>
                        <p:par>
                          <p:cTn id="12" fill="hold">
                            <p:stCondLst>
                              <p:cond delay="750"/>
                            </p:stCondLst>
                            <p:childTnLst>
                              <p:par>
                                <p:cTn id="13" presetID="2" presetClass="entr" presetSubtype="8" decel="100000" fill="hold" grpId="0" nodeType="afterEffect">
                                  <p:stCondLst>
                                    <p:cond delay="25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4" decel="100000" fill="hold" grpId="0" nodeType="withEffect">
                                  <p:stCondLst>
                                    <p:cond delay="25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250"/>
                                  </p:stCondLst>
                                  <p:childTnLst>
                                    <p:set>
                                      <p:cBhvr>
                                        <p:cTn id="23" dur="1" fill="hold">
                                          <p:stCondLst>
                                            <p:cond delay="0"/>
                                          </p:stCondLst>
                                        </p:cTn>
                                        <p:tgtEl>
                                          <p:spTgt spid="21"/>
                                        </p:tgtEl>
                                        <p:attrNameLst>
                                          <p:attrName>style.visibility</p:attrName>
                                        </p:attrNameLst>
                                      </p:cBhvr>
                                      <p:to>
                                        <p:strVal val="visible"/>
                                      </p:to>
                                    </p:set>
                                    <p:animEffect transition="in" filter="wipe(left)">
                                      <p:cBhvr>
                                        <p:cTn id="2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tmplLst>
          <p:tmpl>
            <p:tnLst>
              <p:par>
                <p:cTn presetID="22" presetClass="entr" presetSubtype="8"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wipe(lef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15" grpId="0" animBg="1"/>
      <p:bldP spid="15" grpId="1" animBg="1"/>
    </p:bldLst>
  </p:timing>
  <p:hf hdr="0" dt="0"/>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1 Image &amp; 3 Bulle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0" name="図プレースホルダー 19"/>
          <p:cNvSpPr>
            <a:spLocks noGrp="1"/>
          </p:cNvSpPr>
          <p:nvPr>
            <p:ph type="pic" sz="quarter" idx="23" hasCustomPrompt="1"/>
          </p:nvPr>
        </p:nvSpPr>
        <p:spPr>
          <a:xfrm>
            <a:off x="574335" y="1694012"/>
            <a:ext cx="5831368" cy="4519323"/>
          </a:xfrm>
          <a:custGeom>
            <a:avLst/>
            <a:gdLst>
              <a:gd name="connsiteX0" fmla="*/ 674702 w 8747052"/>
              <a:gd name="connsiteY0" fmla="*/ 5481938 h 6777938"/>
              <a:gd name="connsiteX1" fmla="*/ 1322702 w 8747052"/>
              <a:gd name="connsiteY1" fmla="*/ 5481938 h 6777938"/>
              <a:gd name="connsiteX2" fmla="*/ 1322702 w 8747052"/>
              <a:gd name="connsiteY2" fmla="*/ 6129938 h 6777938"/>
              <a:gd name="connsiteX3" fmla="*/ 674702 w 8747052"/>
              <a:gd name="connsiteY3" fmla="*/ 6129938 h 6777938"/>
              <a:gd name="connsiteX4" fmla="*/ 1322702 w 8747052"/>
              <a:gd name="connsiteY4" fmla="*/ 4833938 h 6777938"/>
              <a:gd name="connsiteX5" fmla="*/ 1970702 w 8747052"/>
              <a:gd name="connsiteY5" fmla="*/ 4833938 h 6777938"/>
              <a:gd name="connsiteX6" fmla="*/ 1970702 w 8747052"/>
              <a:gd name="connsiteY6" fmla="*/ 5481938 h 6777938"/>
              <a:gd name="connsiteX7" fmla="*/ 1322702 w 8747052"/>
              <a:gd name="connsiteY7" fmla="*/ 5481938 h 6777938"/>
              <a:gd name="connsiteX8" fmla="*/ 0 w 8747052"/>
              <a:gd name="connsiteY8" fmla="*/ 4833938 h 6777938"/>
              <a:gd name="connsiteX9" fmla="*/ 648000 w 8747052"/>
              <a:gd name="connsiteY9" fmla="*/ 4833938 h 6777938"/>
              <a:gd name="connsiteX10" fmla="*/ 648000 w 8747052"/>
              <a:gd name="connsiteY10" fmla="*/ 5481938 h 6777938"/>
              <a:gd name="connsiteX11" fmla="*/ 0 w 8747052"/>
              <a:gd name="connsiteY11" fmla="*/ 5481938 h 6777938"/>
              <a:gd name="connsiteX12" fmla="*/ 7451052 w 8747052"/>
              <a:gd name="connsiteY12" fmla="*/ 1296000 h 6777938"/>
              <a:gd name="connsiteX13" fmla="*/ 8099052 w 8747052"/>
              <a:gd name="connsiteY13" fmla="*/ 1296000 h 6777938"/>
              <a:gd name="connsiteX14" fmla="*/ 8099052 w 8747052"/>
              <a:gd name="connsiteY14" fmla="*/ 1944000 h 6777938"/>
              <a:gd name="connsiteX15" fmla="*/ 7451052 w 8747052"/>
              <a:gd name="connsiteY15" fmla="*/ 1944000 h 6777938"/>
              <a:gd name="connsiteX16" fmla="*/ 6803052 w 8747052"/>
              <a:gd name="connsiteY16" fmla="*/ 648000 h 6777938"/>
              <a:gd name="connsiteX17" fmla="*/ 7451052 w 8747052"/>
              <a:gd name="connsiteY17" fmla="*/ 648000 h 6777938"/>
              <a:gd name="connsiteX18" fmla="*/ 7451052 w 8747052"/>
              <a:gd name="connsiteY18" fmla="*/ 1296000 h 6777938"/>
              <a:gd name="connsiteX19" fmla="*/ 6803052 w 8747052"/>
              <a:gd name="connsiteY19" fmla="*/ 1296000 h 6777938"/>
              <a:gd name="connsiteX20" fmla="*/ 6803052 w 8747052"/>
              <a:gd name="connsiteY20" fmla="*/ 5481938 h 6777938"/>
              <a:gd name="connsiteX21" fmla="*/ 2618703 w 8747052"/>
              <a:gd name="connsiteY21" fmla="*/ 5481938 h 6777938"/>
              <a:gd name="connsiteX22" fmla="*/ 2618703 w 8747052"/>
              <a:gd name="connsiteY22" fmla="*/ 6129938 h 6777938"/>
              <a:gd name="connsiteX23" fmla="*/ 1970703 w 8747052"/>
              <a:gd name="connsiteY23" fmla="*/ 6129938 h 6777938"/>
              <a:gd name="connsiteX24" fmla="*/ 1970703 w 8747052"/>
              <a:gd name="connsiteY24" fmla="*/ 6777938 h 6777938"/>
              <a:gd name="connsiteX25" fmla="*/ 1322703 w 8747052"/>
              <a:gd name="connsiteY25" fmla="*/ 6777938 h 6777938"/>
              <a:gd name="connsiteX26" fmla="*/ 1322703 w 8747052"/>
              <a:gd name="connsiteY26" fmla="*/ 6129938 h 6777938"/>
              <a:gd name="connsiteX27" fmla="*/ 1970703 w 8747052"/>
              <a:gd name="connsiteY27" fmla="*/ 6129938 h 6777938"/>
              <a:gd name="connsiteX28" fmla="*/ 1970703 w 8747052"/>
              <a:gd name="connsiteY28" fmla="*/ 5481938 h 6777938"/>
              <a:gd name="connsiteX29" fmla="*/ 1970703 w 8747052"/>
              <a:gd name="connsiteY29" fmla="*/ 5481938 h 6777938"/>
              <a:gd name="connsiteX30" fmla="*/ 1970703 w 8747052"/>
              <a:gd name="connsiteY30" fmla="*/ 648001 h 6777938"/>
              <a:gd name="connsiteX31" fmla="*/ 6803052 w 8747052"/>
              <a:gd name="connsiteY31" fmla="*/ 648001 h 6777938"/>
              <a:gd name="connsiteX32" fmla="*/ 8099052 w 8747052"/>
              <a:gd name="connsiteY32" fmla="*/ 648000 h 6777938"/>
              <a:gd name="connsiteX33" fmla="*/ 8747052 w 8747052"/>
              <a:gd name="connsiteY33" fmla="*/ 648000 h 6777938"/>
              <a:gd name="connsiteX34" fmla="*/ 8747052 w 8747052"/>
              <a:gd name="connsiteY34" fmla="*/ 1296000 h 6777938"/>
              <a:gd name="connsiteX35" fmla="*/ 8099052 w 8747052"/>
              <a:gd name="connsiteY35" fmla="*/ 1296000 h 6777938"/>
              <a:gd name="connsiteX36" fmla="*/ 7451052 w 8747052"/>
              <a:gd name="connsiteY36" fmla="*/ 0 h 6777938"/>
              <a:gd name="connsiteX37" fmla="*/ 8099052 w 8747052"/>
              <a:gd name="connsiteY37" fmla="*/ 0 h 6777938"/>
              <a:gd name="connsiteX38" fmla="*/ 8099052 w 8747052"/>
              <a:gd name="connsiteY38" fmla="*/ 648000 h 6777938"/>
              <a:gd name="connsiteX39" fmla="*/ 7451052 w 8747052"/>
              <a:gd name="connsiteY39" fmla="*/ 648000 h 6777938"/>
              <a:gd name="connsiteX40" fmla="*/ 6155052 w 8747052"/>
              <a:gd name="connsiteY40" fmla="*/ 0 h 6777938"/>
              <a:gd name="connsiteX41" fmla="*/ 6803052 w 8747052"/>
              <a:gd name="connsiteY41" fmla="*/ 0 h 6777938"/>
              <a:gd name="connsiteX42" fmla="*/ 6803052 w 8747052"/>
              <a:gd name="connsiteY42" fmla="*/ 648000 h 6777938"/>
              <a:gd name="connsiteX43" fmla="*/ 6155052 w 8747052"/>
              <a:gd name="connsiteY43" fmla="*/ 648000 h 677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747052" h="6777938">
                <a:moveTo>
                  <a:pt x="674702" y="5481938"/>
                </a:moveTo>
                <a:lnTo>
                  <a:pt x="1322702" y="5481938"/>
                </a:lnTo>
                <a:lnTo>
                  <a:pt x="1322702" y="6129938"/>
                </a:lnTo>
                <a:lnTo>
                  <a:pt x="674702" y="6129938"/>
                </a:lnTo>
                <a:close/>
                <a:moveTo>
                  <a:pt x="1322702" y="4833938"/>
                </a:moveTo>
                <a:lnTo>
                  <a:pt x="1970702" y="4833938"/>
                </a:lnTo>
                <a:lnTo>
                  <a:pt x="1970702" y="5481938"/>
                </a:lnTo>
                <a:lnTo>
                  <a:pt x="1322702" y="5481938"/>
                </a:lnTo>
                <a:close/>
                <a:moveTo>
                  <a:pt x="0" y="4833938"/>
                </a:moveTo>
                <a:lnTo>
                  <a:pt x="648000" y="4833938"/>
                </a:lnTo>
                <a:lnTo>
                  <a:pt x="648000" y="5481938"/>
                </a:lnTo>
                <a:lnTo>
                  <a:pt x="0" y="5481938"/>
                </a:lnTo>
                <a:close/>
                <a:moveTo>
                  <a:pt x="7451052" y="1296000"/>
                </a:moveTo>
                <a:lnTo>
                  <a:pt x="8099052" y="1296000"/>
                </a:lnTo>
                <a:lnTo>
                  <a:pt x="8099052" y="1944000"/>
                </a:lnTo>
                <a:lnTo>
                  <a:pt x="7451052" y="1944000"/>
                </a:lnTo>
                <a:close/>
                <a:moveTo>
                  <a:pt x="6803052" y="648000"/>
                </a:moveTo>
                <a:lnTo>
                  <a:pt x="7451052" y="648000"/>
                </a:lnTo>
                <a:lnTo>
                  <a:pt x="7451052" y="1296000"/>
                </a:lnTo>
                <a:lnTo>
                  <a:pt x="6803052" y="1296000"/>
                </a:lnTo>
                <a:lnTo>
                  <a:pt x="6803052" y="5481938"/>
                </a:lnTo>
                <a:lnTo>
                  <a:pt x="2618703" y="5481938"/>
                </a:lnTo>
                <a:lnTo>
                  <a:pt x="2618703" y="6129938"/>
                </a:lnTo>
                <a:lnTo>
                  <a:pt x="1970703" y="6129938"/>
                </a:lnTo>
                <a:lnTo>
                  <a:pt x="1970703" y="6777938"/>
                </a:lnTo>
                <a:lnTo>
                  <a:pt x="1322703" y="6777938"/>
                </a:lnTo>
                <a:lnTo>
                  <a:pt x="1322703" y="6129938"/>
                </a:lnTo>
                <a:lnTo>
                  <a:pt x="1970703" y="6129938"/>
                </a:lnTo>
                <a:lnTo>
                  <a:pt x="1970703" y="5481938"/>
                </a:lnTo>
                <a:lnTo>
                  <a:pt x="1970703" y="5481938"/>
                </a:lnTo>
                <a:lnTo>
                  <a:pt x="1970703" y="648001"/>
                </a:lnTo>
                <a:lnTo>
                  <a:pt x="6803052" y="648001"/>
                </a:lnTo>
                <a:close/>
                <a:moveTo>
                  <a:pt x="8099052" y="648000"/>
                </a:moveTo>
                <a:lnTo>
                  <a:pt x="8747052" y="648000"/>
                </a:lnTo>
                <a:lnTo>
                  <a:pt x="8747052" y="1296000"/>
                </a:lnTo>
                <a:lnTo>
                  <a:pt x="8099052" y="1296000"/>
                </a:lnTo>
                <a:close/>
                <a:moveTo>
                  <a:pt x="7451052" y="0"/>
                </a:moveTo>
                <a:lnTo>
                  <a:pt x="8099052" y="0"/>
                </a:lnTo>
                <a:lnTo>
                  <a:pt x="8099052" y="648000"/>
                </a:lnTo>
                <a:lnTo>
                  <a:pt x="7451052" y="648000"/>
                </a:lnTo>
                <a:close/>
                <a:moveTo>
                  <a:pt x="6155052" y="0"/>
                </a:moveTo>
                <a:lnTo>
                  <a:pt x="6803052" y="0"/>
                </a:lnTo>
                <a:lnTo>
                  <a:pt x="6803052" y="648000"/>
                </a:lnTo>
                <a:lnTo>
                  <a:pt x="6155052" y="648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9" name="円/楕円 4"/>
          <p:cNvSpPr/>
          <p:nvPr/>
        </p:nvSpPr>
        <p:spPr>
          <a:xfrm>
            <a:off x="5546594" y="3451507"/>
            <a:ext cx="291765" cy="292228"/>
          </a:xfrm>
          <a:prstGeom prst="rect">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4"/>
          <p:cNvSpPr/>
          <p:nvPr/>
        </p:nvSpPr>
        <p:spPr>
          <a:xfrm>
            <a:off x="5546594" y="4098985"/>
            <a:ext cx="291765" cy="292228"/>
          </a:xfrm>
          <a:prstGeom prst="rect">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4"/>
          <p:cNvSpPr/>
          <p:nvPr/>
        </p:nvSpPr>
        <p:spPr>
          <a:xfrm>
            <a:off x="5540110" y="4746463"/>
            <a:ext cx="291765" cy="292228"/>
          </a:xfrm>
          <a:prstGeom prst="rect">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テキスト プレースホルダー 12"/>
          <p:cNvSpPr>
            <a:spLocks noGrp="1"/>
          </p:cNvSpPr>
          <p:nvPr>
            <p:ph type="body" sz="quarter" idx="13" hasCustomPrompt="1"/>
          </p:nvPr>
        </p:nvSpPr>
        <p:spPr>
          <a:xfrm>
            <a:off x="5933320" y="3348572"/>
            <a:ext cx="5952837"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3" name="テキスト プレースホルダー 12"/>
          <p:cNvSpPr>
            <a:spLocks noGrp="1"/>
          </p:cNvSpPr>
          <p:nvPr>
            <p:ph type="body" sz="quarter" idx="24" hasCustomPrompt="1"/>
          </p:nvPr>
        </p:nvSpPr>
        <p:spPr>
          <a:xfrm>
            <a:off x="5933320" y="3996050"/>
            <a:ext cx="5952837"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25" hasCustomPrompt="1"/>
          </p:nvPr>
        </p:nvSpPr>
        <p:spPr>
          <a:xfrm>
            <a:off x="5933320" y="4643528"/>
            <a:ext cx="5952837"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4979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0-#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par>
                                <p:cTn id="9" presetID="14" presetClass="entr" presetSubtype="10" fill="hold" grpId="1" nodeType="with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1000"/>
                                        <p:tgtEl>
                                          <p:spTgt spid="20"/>
                                        </p:tgtEl>
                                      </p:cBhvr>
                                    </p:animEffect>
                                  </p:childTnLst>
                                </p:cTn>
                              </p:par>
                            </p:childTnLst>
                          </p:cTn>
                        </p:par>
                        <p:par>
                          <p:cTn id="12" fill="hold">
                            <p:stCondLst>
                              <p:cond delay="1000"/>
                            </p:stCondLst>
                            <p:childTnLst>
                              <p:par>
                                <p:cTn id="13" presetID="2" presetClass="entr" presetSubtype="2" decel="10000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1+#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par>
                                <p:cTn id="17" presetID="22" presetClass="entr" presetSubtype="2" fill="hold" grpId="0" nodeType="withEffect">
                                  <p:stCondLst>
                                    <p:cond delay="10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wipe(right)">
                                      <p:cBhvr>
                                        <p:cTn id="19" dur="500"/>
                                        <p:tgtEl>
                                          <p:spTgt spid="12">
                                            <p:txEl>
                                              <p:pRg st="0" end="0"/>
                                            </p:txEl>
                                          </p:spTgt>
                                        </p:tgtEl>
                                      </p:cBhvr>
                                    </p:animEffect>
                                  </p:childTnLst>
                                </p:cTn>
                              </p:par>
                            </p:childTnLst>
                          </p:cTn>
                        </p:par>
                        <p:par>
                          <p:cTn id="20" fill="hold">
                            <p:stCondLst>
                              <p:cond delay="1600"/>
                            </p:stCondLst>
                            <p:childTnLst>
                              <p:par>
                                <p:cTn id="21" presetID="2" presetClass="entr" presetSubtype="2" decel="10000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2" presetClass="entr" presetSubtype="2" fill="hold" grpId="0" nodeType="withEffect">
                                  <p:stCondLst>
                                    <p:cond delay="10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wipe(right)">
                                      <p:cBhvr>
                                        <p:cTn id="27" dur="500"/>
                                        <p:tgtEl>
                                          <p:spTgt spid="13">
                                            <p:txEl>
                                              <p:pRg st="0" end="0"/>
                                            </p:txEl>
                                          </p:spTgt>
                                        </p:tgtEl>
                                      </p:cBhvr>
                                    </p:animEffect>
                                  </p:childTnLst>
                                </p:cTn>
                              </p:par>
                            </p:childTnLst>
                          </p:cTn>
                        </p:par>
                        <p:par>
                          <p:cTn id="28" fill="hold">
                            <p:stCondLst>
                              <p:cond delay="2200"/>
                            </p:stCondLst>
                            <p:childTnLst>
                              <p:par>
                                <p:cTn id="29" presetID="2" presetClass="entr" presetSubtype="2" decel="10000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1+#ppt_w/2"/>
                                          </p:val>
                                        </p:tav>
                                        <p:tav tm="100000">
                                          <p:val>
                                            <p:strVal val="#ppt_x"/>
                                          </p:val>
                                        </p:tav>
                                      </p:tavLst>
                                    </p:anim>
                                    <p:anim calcmode="lin" valueType="num">
                                      <p:cBhvr additive="base">
                                        <p:cTn id="32" dur="500" fill="hold"/>
                                        <p:tgtEl>
                                          <p:spTgt spid="11"/>
                                        </p:tgtEl>
                                        <p:attrNameLst>
                                          <p:attrName>ppt_y</p:attrName>
                                        </p:attrNameLst>
                                      </p:cBhvr>
                                      <p:tavLst>
                                        <p:tav tm="0">
                                          <p:val>
                                            <p:strVal val="#ppt_y"/>
                                          </p:val>
                                        </p:tav>
                                        <p:tav tm="100000">
                                          <p:val>
                                            <p:strVal val="#ppt_y"/>
                                          </p:val>
                                        </p:tav>
                                      </p:tavLst>
                                    </p:anim>
                                  </p:childTnLst>
                                </p:cTn>
                              </p:par>
                              <p:par>
                                <p:cTn id="33" presetID="22" presetClass="entr" presetSubtype="2" fill="hold" grpId="0" nodeType="withEffect">
                                  <p:stCondLst>
                                    <p:cond delay="10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right)">
                                      <p:cBhvr>
                                        <p:cTn id="35"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9" grpId="0" animBg="1"/>
      <p:bldP spid="10" grpId="0" animBg="1"/>
      <p:bldP spid="11" grpId="0" animBg="1"/>
      <p:bldP spid="12" grpId="0" build="p">
        <p:tmplLst>
          <p:tmpl lvl="1">
            <p:tnLst>
              <p:par>
                <p:cTn presetID="22" presetClass="entr" presetSubtype="2" fill="hold" nodeType="withEffect">
                  <p:stCondLst>
                    <p:cond delay="100"/>
                  </p:stCondLst>
                  <p:childTnLst>
                    <p:set>
                      <p:cBhvr>
                        <p:cTn dur="1" fill="hold">
                          <p:stCondLst>
                            <p:cond delay="0"/>
                          </p:stCondLst>
                        </p:cTn>
                        <p:tgtEl>
                          <p:spTgt spid="12"/>
                        </p:tgtEl>
                        <p:attrNameLst>
                          <p:attrName>style.visibility</p:attrName>
                        </p:attrNameLst>
                      </p:cBhvr>
                      <p:to>
                        <p:strVal val="visible"/>
                      </p:to>
                    </p:set>
                    <p:animEffect transition="in" filter="wipe(right)">
                      <p:cBhvr>
                        <p:cTn dur="500"/>
                        <p:tgtEl>
                          <p:spTgt spid="12"/>
                        </p:tgtEl>
                      </p:cBhvr>
                    </p:animEffect>
                  </p:childTnLst>
                </p:cTn>
              </p:par>
            </p:tnLst>
          </p:tmpl>
        </p:tmplLst>
      </p:bldP>
      <p:bldP spid="13" grpId="0" build="p">
        <p:tmplLst>
          <p:tmpl lvl="1">
            <p:tnLst>
              <p:par>
                <p:cTn presetID="22" presetClass="entr" presetSubtype="2" fill="hold" nodeType="withEffect">
                  <p:stCondLst>
                    <p:cond delay="1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build="p">
        <p:tmplLst>
          <p:tmpl lvl="1">
            <p:tnLst>
              <p:par>
                <p:cTn presetID="22" presetClass="entr" presetSubtype="2" fill="hold" nodeType="withEffect">
                  <p:stCondLst>
                    <p:cond delay="1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Lst>
  </p:timing>
  <p:hf hdr="0" dt="0"/>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Profi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15" name="図プレースホルダー 64"/>
          <p:cNvSpPr>
            <a:spLocks noGrp="1"/>
          </p:cNvSpPr>
          <p:nvPr>
            <p:ph type="pic" sz="quarter" idx="43" hasCustomPrompt="1"/>
          </p:nvPr>
        </p:nvSpPr>
        <p:spPr>
          <a:xfrm>
            <a:off x="779906" y="1633901"/>
            <a:ext cx="2252377" cy="2251689"/>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a:defRPr sz="1200" baseline="0"/>
            </a:lvl1pPr>
          </a:lstStyle>
          <a:p>
            <a:r>
              <a:rPr kumimoji="1" lang="en-US" altLang="ja-JP" dirty="0"/>
              <a:t>Insert an image</a:t>
            </a:r>
            <a:endParaRPr kumimoji="1" lang="ja-JP" altLang="en-US" dirty="0"/>
          </a:p>
        </p:txBody>
      </p:sp>
      <p:sp>
        <p:nvSpPr>
          <p:cNvPr id="18" name="円/楕円 4"/>
          <p:cNvSpPr/>
          <p:nvPr/>
        </p:nvSpPr>
        <p:spPr>
          <a:xfrm>
            <a:off x="756722" y="4203885"/>
            <a:ext cx="478367" cy="479127"/>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図プレースホルダー 25"/>
          <p:cNvSpPr>
            <a:spLocks noGrp="1"/>
          </p:cNvSpPr>
          <p:nvPr>
            <p:ph type="pic" sz="quarter" idx="44" hasCustomPrompt="1"/>
          </p:nvPr>
        </p:nvSpPr>
        <p:spPr>
          <a:xfrm>
            <a:off x="818005" y="4265520"/>
            <a:ext cx="355801" cy="355856"/>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3" name="テキスト プレースホルダー 12"/>
          <p:cNvSpPr>
            <a:spLocks noGrp="1"/>
          </p:cNvSpPr>
          <p:nvPr>
            <p:ph type="body" sz="quarter" idx="12" hasCustomPrompt="1"/>
          </p:nvPr>
        </p:nvSpPr>
        <p:spPr>
          <a:xfrm>
            <a:off x="1296372" y="4246092"/>
            <a:ext cx="1735910" cy="375285"/>
          </a:xfrm>
        </p:spPr>
        <p:txBody>
          <a:bodyPr anchor="ctr">
            <a:normAutofit/>
          </a:bodyPr>
          <a:lstStyle>
            <a:lvl1pPr>
              <a:defRPr sz="1100" baseline="0"/>
            </a:lvl1pPr>
          </a:lstStyle>
          <a:p>
            <a:pPr lvl="0"/>
            <a:r>
              <a:rPr kumimoji="1" lang="en-US" altLang="ja-JP" dirty="0"/>
              <a:t>Text goes here</a:t>
            </a:r>
            <a:endParaRPr kumimoji="1" lang="ja-JP" altLang="en-US" dirty="0"/>
          </a:p>
        </p:txBody>
      </p:sp>
      <p:sp>
        <p:nvSpPr>
          <p:cNvPr id="27" name="円/楕円 4"/>
          <p:cNvSpPr/>
          <p:nvPr/>
        </p:nvSpPr>
        <p:spPr>
          <a:xfrm>
            <a:off x="756722" y="4809305"/>
            <a:ext cx="478367" cy="479127"/>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図プレースホルダー 25"/>
          <p:cNvSpPr>
            <a:spLocks noGrp="1"/>
          </p:cNvSpPr>
          <p:nvPr>
            <p:ph type="pic" sz="quarter" idx="45" hasCustomPrompt="1"/>
          </p:nvPr>
        </p:nvSpPr>
        <p:spPr>
          <a:xfrm>
            <a:off x="818005" y="4870940"/>
            <a:ext cx="355801" cy="355856"/>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9" name="テキスト プレースホルダー 12"/>
          <p:cNvSpPr>
            <a:spLocks noGrp="1"/>
          </p:cNvSpPr>
          <p:nvPr>
            <p:ph type="body" sz="quarter" idx="46" hasCustomPrompt="1"/>
          </p:nvPr>
        </p:nvSpPr>
        <p:spPr>
          <a:xfrm>
            <a:off x="1296372" y="4851512"/>
            <a:ext cx="1735910" cy="375285"/>
          </a:xfrm>
        </p:spPr>
        <p:txBody>
          <a:bodyPr anchor="ctr">
            <a:normAutofit/>
          </a:bodyPr>
          <a:lstStyle>
            <a:lvl1pPr>
              <a:defRPr sz="1100" baseline="0"/>
            </a:lvl1pPr>
          </a:lstStyle>
          <a:p>
            <a:pPr lvl="0"/>
            <a:r>
              <a:rPr kumimoji="1" lang="en-US" altLang="ja-JP" dirty="0"/>
              <a:t>Text goes here</a:t>
            </a:r>
            <a:endParaRPr kumimoji="1" lang="ja-JP" altLang="en-US" dirty="0"/>
          </a:p>
        </p:txBody>
      </p:sp>
      <p:sp>
        <p:nvSpPr>
          <p:cNvPr id="30" name="円/楕円 4"/>
          <p:cNvSpPr/>
          <p:nvPr/>
        </p:nvSpPr>
        <p:spPr>
          <a:xfrm>
            <a:off x="756722" y="5434156"/>
            <a:ext cx="478367" cy="479127"/>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図プレースホルダー 25"/>
          <p:cNvSpPr>
            <a:spLocks noGrp="1"/>
          </p:cNvSpPr>
          <p:nvPr>
            <p:ph type="pic" sz="quarter" idx="47" hasCustomPrompt="1"/>
          </p:nvPr>
        </p:nvSpPr>
        <p:spPr>
          <a:xfrm>
            <a:off x="818005" y="5495791"/>
            <a:ext cx="355801" cy="355856"/>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2" name="テキスト プレースホルダー 12"/>
          <p:cNvSpPr>
            <a:spLocks noGrp="1"/>
          </p:cNvSpPr>
          <p:nvPr>
            <p:ph type="body" sz="quarter" idx="48" hasCustomPrompt="1"/>
          </p:nvPr>
        </p:nvSpPr>
        <p:spPr>
          <a:xfrm>
            <a:off x="1296372" y="5476362"/>
            <a:ext cx="1735910" cy="375285"/>
          </a:xfrm>
        </p:spPr>
        <p:txBody>
          <a:bodyPr anchor="ctr">
            <a:normAutofit/>
          </a:bodyPr>
          <a:lstStyle>
            <a:lvl1pPr>
              <a:defRPr sz="1100" baseline="0"/>
            </a:lvl1pPr>
          </a:lstStyle>
          <a:p>
            <a:pPr lvl="0"/>
            <a:r>
              <a:rPr kumimoji="1" lang="en-US" altLang="ja-JP" dirty="0"/>
              <a:t>Text goes here</a:t>
            </a:r>
            <a:endParaRPr kumimoji="1" lang="ja-JP" altLang="en-US" dirty="0"/>
          </a:p>
        </p:txBody>
      </p:sp>
      <p:sp>
        <p:nvSpPr>
          <p:cNvPr id="33" name="テキスト プレースホルダー 12"/>
          <p:cNvSpPr>
            <a:spLocks noGrp="1"/>
          </p:cNvSpPr>
          <p:nvPr>
            <p:ph type="body" sz="quarter" idx="49" hasCustomPrompt="1"/>
          </p:nvPr>
        </p:nvSpPr>
        <p:spPr>
          <a:xfrm>
            <a:off x="3282807" y="2431982"/>
            <a:ext cx="3854593" cy="1259532"/>
          </a:xfrm>
        </p:spPr>
        <p:txBody>
          <a:bodyPr>
            <a:normAutofit/>
          </a:bodyPr>
          <a:lstStyle>
            <a:lvl1pPr>
              <a:defRPr sz="12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13" hasCustomPrompt="1"/>
          </p:nvPr>
        </p:nvSpPr>
        <p:spPr>
          <a:xfrm>
            <a:off x="3282807" y="1511721"/>
            <a:ext cx="3854593"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p:nvSpPr>
        <p:spPr>
          <a:xfrm>
            <a:off x="3356775" y="2310705"/>
            <a:ext cx="806280"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テキスト プレースホルダー 12"/>
          <p:cNvSpPr>
            <a:spLocks noGrp="1"/>
          </p:cNvSpPr>
          <p:nvPr>
            <p:ph type="body" sz="quarter" idx="50" hasCustomPrompt="1"/>
          </p:nvPr>
        </p:nvSpPr>
        <p:spPr>
          <a:xfrm>
            <a:off x="3282807" y="1892582"/>
            <a:ext cx="3854593" cy="407055"/>
          </a:xfrm>
        </p:spPr>
        <p:txBody>
          <a:bodyPr anchor="ctr">
            <a:noAutofit/>
          </a:bodyPr>
          <a:lstStyle>
            <a:lvl1pPr>
              <a:lnSpc>
                <a:spcPct val="100000"/>
              </a:lnSpc>
              <a:spcBef>
                <a:spcPts val="0"/>
              </a:spcBef>
              <a:defRPr sz="1600" baseline="0">
                <a:solidFill>
                  <a:schemeClr val="accent1"/>
                </a:solidFill>
                <a:latin typeface="Ubuntu Medium" panose="020B0604030602030204" pitchFamily="34" charset="0"/>
              </a:defRPr>
            </a:lvl1pPr>
          </a:lstStyle>
          <a:p>
            <a:pPr lvl="0"/>
            <a:r>
              <a:rPr kumimoji="1" lang="en-US" altLang="ja-JP" dirty="0"/>
              <a:t>Heading Goes Here</a:t>
            </a:r>
            <a:endParaRPr kumimoji="1" lang="ja-JP" altLang="en-US" dirty="0"/>
          </a:p>
        </p:txBody>
      </p:sp>
      <p:cxnSp>
        <p:nvCxnSpPr>
          <p:cNvPr id="37" name="直線コネクタ 36"/>
          <p:cNvCxnSpPr/>
          <p:nvPr/>
        </p:nvCxnSpPr>
        <p:spPr>
          <a:xfrm>
            <a:off x="7493052" y="1744848"/>
            <a:ext cx="1" cy="51374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a:stCxn id="39" idx="4"/>
            <a:endCxn id="44" idx="0"/>
          </p:cNvCxnSpPr>
          <p:nvPr/>
        </p:nvCxnSpPr>
        <p:spPr>
          <a:xfrm>
            <a:off x="7493052" y="2515561"/>
            <a:ext cx="0" cy="72733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a:stCxn id="44" idx="4"/>
            <a:endCxn id="46" idx="0"/>
          </p:cNvCxnSpPr>
          <p:nvPr/>
        </p:nvCxnSpPr>
        <p:spPr>
          <a:xfrm>
            <a:off x="7493052" y="3499862"/>
            <a:ext cx="0" cy="72733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a:stCxn id="46" idx="4"/>
          </p:cNvCxnSpPr>
          <p:nvPr/>
        </p:nvCxnSpPr>
        <p:spPr>
          <a:xfrm flipH="1">
            <a:off x="7493052" y="4484163"/>
            <a:ext cx="1" cy="727329"/>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38" name="涙形 37"/>
          <p:cNvSpPr/>
          <p:nvPr/>
        </p:nvSpPr>
        <p:spPr>
          <a:xfrm rot="8100000">
            <a:off x="7353992" y="1569329"/>
            <a:ext cx="278119" cy="278162"/>
          </a:xfrm>
          <a:prstGeom prst="teardrop">
            <a:avLst/>
          </a:prstGeom>
          <a:solidFill>
            <a:schemeClr val="tx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楕円 38"/>
          <p:cNvSpPr/>
          <p:nvPr/>
        </p:nvSpPr>
        <p:spPr>
          <a:xfrm>
            <a:off x="7364587" y="2258591"/>
            <a:ext cx="256931" cy="256971"/>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楕円 43"/>
          <p:cNvSpPr/>
          <p:nvPr/>
        </p:nvSpPr>
        <p:spPr>
          <a:xfrm>
            <a:off x="7364587" y="3242891"/>
            <a:ext cx="256931" cy="256971"/>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楕円 45"/>
          <p:cNvSpPr/>
          <p:nvPr/>
        </p:nvSpPr>
        <p:spPr>
          <a:xfrm>
            <a:off x="7364587" y="4227192"/>
            <a:ext cx="256931" cy="256971"/>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8" name="楕円 47"/>
          <p:cNvSpPr/>
          <p:nvPr/>
        </p:nvSpPr>
        <p:spPr>
          <a:xfrm>
            <a:off x="7364587" y="5211492"/>
            <a:ext cx="256931" cy="256971"/>
          </a:xfrm>
          <a:prstGeom prst="ellipse">
            <a:avLst/>
          </a:prstGeom>
          <a:solidFill>
            <a:schemeClr val="accent5"/>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3" name="テキスト プレースホルダー 12"/>
          <p:cNvSpPr>
            <a:spLocks noGrp="1"/>
          </p:cNvSpPr>
          <p:nvPr>
            <p:ph type="body" sz="quarter" idx="51" hasCustomPrompt="1"/>
          </p:nvPr>
        </p:nvSpPr>
        <p:spPr>
          <a:xfrm>
            <a:off x="7689712" y="1545916"/>
            <a:ext cx="3756391"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4" name="テキスト プレースホルダー 12"/>
          <p:cNvSpPr>
            <a:spLocks noGrp="1"/>
          </p:cNvSpPr>
          <p:nvPr>
            <p:ph type="body" sz="quarter" idx="52" hasCustomPrompt="1"/>
          </p:nvPr>
        </p:nvSpPr>
        <p:spPr>
          <a:xfrm>
            <a:off x="7689711" y="2224629"/>
            <a:ext cx="3756391"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6" name="テキスト プレースホルダー 12"/>
          <p:cNvSpPr>
            <a:spLocks noGrp="1"/>
          </p:cNvSpPr>
          <p:nvPr>
            <p:ph type="body" sz="quarter" idx="53" hasCustomPrompt="1"/>
          </p:nvPr>
        </p:nvSpPr>
        <p:spPr>
          <a:xfrm>
            <a:off x="7689712" y="2549522"/>
            <a:ext cx="3756391" cy="582933"/>
          </a:xfrm>
        </p:spPr>
        <p:txBody>
          <a:bodyPr>
            <a:normAutofit/>
          </a:bodyPr>
          <a:lstStyle>
            <a:lvl1pPr marL="190510" indent="-190510">
              <a:spcBef>
                <a:spcPts val="0"/>
              </a:spcBef>
              <a:buFont typeface="Wingdings" panose="05000000000000000000" pitchFamily="2" charset="2"/>
              <a:buChar char="n"/>
              <a:defRPr sz="11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54" hasCustomPrompt="1"/>
          </p:nvPr>
        </p:nvSpPr>
        <p:spPr>
          <a:xfrm>
            <a:off x="7689711" y="3196192"/>
            <a:ext cx="3756391"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テキスト プレースホルダー 12"/>
          <p:cNvSpPr>
            <a:spLocks noGrp="1"/>
          </p:cNvSpPr>
          <p:nvPr>
            <p:ph type="body" sz="quarter" idx="55" hasCustomPrompt="1"/>
          </p:nvPr>
        </p:nvSpPr>
        <p:spPr>
          <a:xfrm>
            <a:off x="7689712" y="3521086"/>
            <a:ext cx="3756391" cy="582933"/>
          </a:xfrm>
        </p:spPr>
        <p:txBody>
          <a:bodyPr>
            <a:normAutofit/>
          </a:bodyPr>
          <a:lstStyle>
            <a:lvl1pPr marL="190510" indent="-190510">
              <a:spcBef>
                <a:spcPts val="0"/>
              </a:spcBef>
              <a:buFont typeface="Wingdings" panose="05000000000000000000" pitchFamily="2" charset="2"/>
              <a:buChar char="n"/>
              <a:defRPr sz="11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56" hasCustomPrompt="1"/>
          </p:nvPr>
        </p:nvSpPr>
        <p:spPr>
          <a:xfrm>
            <a:off x="7689711" y="4167756"/>
            <a:ext cx="3756391"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3" name="テキスト プレースホルダー 12"/>
          <p:cNvSpPr>
            <a:spLocks noGrp="1"/>
          </p:cNvSpPr>
          <p:nvPr>
            <p:ph type="body" sz="quarter" idx="57" hasCustomPrompt="1"/>
          </p:nvPr>
        </p:nvSpPr>
        <p:spPr>
          <a:xfrm>
            <a:off x="7689711" y="4492649"/>
            <a:ext cx="3756391" cy="582933"/>
          </a:xfrm>
        </p:spPr>
        <p:txBody>
          <a:bodyPr>
            <a:normAutofit/>
          </a:bodyPr>
          <a:lstStyle>
            <a:lvl1pPr marL="190510" indent="-190510">
              <a:spcBef>
                <a:spcPts val="0"/>
              </a:spcBef>
              <a:buFont typeface="Wingdings" panose="05000000000000000000" pitchFamily="2" charset="2"/>
              <a:buChar char="n"/>
              <a:defRPr sz="1100" baseline="0"/>
            </a:lvl1pPr>
          </a:lstStyle>
          <a:p>
            <a:pPr lvl="0"/>
            <a:r>
              <a:rPr kumimoji="1" lang="en-US" altLang="ja-JP" dirty="0"/>
              <a:t>Text goes here</a:t>
            </a:r>
            <a:endParaRPr kumimoji="1" lang="ja-JP" altLang="en-US" dirty="0"/>
          </a:p>
        </p:txBody>
      </p:sp>
      <p:sp>
        <p:nvSpPr>
          <p:cNvPr id="64" name="テキスト プレースホルダー 12"/>
          <p:cNvSpPr>
            <a:spLocks noGrp="1"/>
          </p:cNvSpPr>
          <p:nvPr>
            <p:ph type="body" sz="quarter" idx="58" hasCustomPrompt="1"/>
          </p:nvPr>
        </p:nvSpPr>
        <p:spPr>
          <a:xfrm>
            <a:off x="7689710" y="5143569"/>
            <a:ext cx="3756391"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5" name="テキスト プレースホルダー 12"/>
          <p:cNvSpPr>
            <a:spLocks noGrp="1"/>
          </p:cNvSpPr>
          <p:nvPr>
            <p:ph type="body" sz="quarter" idx="59" hasCustomPrompt="1"/>
          </p:nvPr>
        </p:nvSpPr>
        <p:spPr>
          <a:xfrm>
            <a:off x="7689711" y="5468463"/>
            <a:ext cx="3756391" cy="582933"/>
          </a:xfrm>
        </p:spPr>
        <p:txBody>
          <a:bodyPr>
            <a:normAutofit/>
          </a:bodyPr>
          <a:lstStyle>
            <a:lvl1pPr marL="190510" indent="-190510">
              <a:spcBef>
                <a:spcPts val="0"/>
              </a:spcBef>
              <a:buFont typeface="Wingdings" panose="05000000000000000000" pitchFamily="2" charset="2"/>
              <a:buChar char="n"/>
              <a:defRPr sz="1100" baseline="0"/>
            </a:lvl1pPr>
          </a:lstStyle>
          <a:p>
            <a:pPr lvl="0"/>
            <a:r>
              <a:rPr kumimoji="1" lang="en-US" altLang="ja-JP" dirty="0"/>
              <a:t>Text goes here</a:t>
            </a:r>
            <a:endParaRPr kumimoji="1" lang="ja-JP" altLang="en-US" dirty="0"/>
          </a:p>
        </p:txBody>
      </p:sp>
      <p:sp>
        <p:nvSpPr>
          <p:cNvPr id="66" name="テキスト プレースホルダー 12"/>
          <p:cNvSpPr>
            <a:spLocks noGrp="1"/>
          </p:cNvSpPr>
          <p:nvPr>
            <p:ph type="body" sz="quarter" idx="60" hasCustomPrompt="1"/>
          </p:nvPr>
        </p:nvSpPr>
        <p:spPr>
          <a:xfrm>
            <a:off x="3282807" y="3812974"/>
            <a:ext cx="3851399"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7" name="テキスト プレースホルダー 12"/>
          <p:cNvSpPr>
            <a:spLocks noGrp="1"/>
          </p:cNvSpPr>
          <p:nvPr>
            <p:ph type="body" sz="quarter" idx="61" hasCustomPrompt="1"/>
          </p:nvPr>
        </p:nvSpPr>
        <p:spPr>
          <a:xfrm>
            <a:off x="3282807" y="4137867"/>
            <a:ext cx="3851399" cy="762408"/>
          </a:xfrm>
        </p:spPr>
        <p:txBody>
          <a:bodyPr numCol="2">
            <a:normAutofit/>
          </a:bodyPr>
          <a:lstStyle>
            <a:lvl1pPr marL="190510" indent="-190510">
              <a:spcBef>
                <a:spcPts val="0"/>
              </a:spcBef>
              <a:buFont typeface="Wingdings" panose="05000000000000000000" pitchFamily="2" charset="2"/>
              <a:buChar char="n"/>
              <a:defRPr sz="1100" baseline="0"/>
            </a:lvl1pPr>
          </a:lstStyle>
          <a:p>
            <a:pPr lvl="0"/>
            <a:r>
              <a:rPr kumimoji="1" lang="en-US" altLang="ja-JP" dirty="0"/>
              <a:t>Text goes here</a:t>
            </a:r>
            <a:endParaRPr kumimoji="1" lang="ja-JP" altLang="en-US" dirty="0"/>
          </a:p>
        </p:txBody>
      </p:sp>
      <p:sp>
        <p:nvSpPr>
          <p:cNvPr id="68" name="テキスト プレースホルダー 12"/>
          <p:cNvSpPr>
            <a:spLocks noGrp="1"/>
          </p:cNvSpPr>
          <p:nvPr>
            <p:ph type="body" sz="quarter" idx="62" hasCustomPrompt="1"/>
          </p:nvPr>
        </p:nvSpPr>
        <p:spPr>
          <a:xfrm>
            <a:off x="3282807" y="4984115"/>
            <a:ext cx="3851399" cy="324893"/>
          </a:xfrm>
        </p:spPr>
        <p:txBody>
          <a:bodyPr anchor="ctr">
            <a:noAutofit/>
          </a:bodyPr>
          <a:lstStyle>
            <a:lvl1pPr>
              <a:lnSpc>
                <a:spcPct val="100000"/>
              </a:lnSpc>
              <a:spcBef>
                <a:spcPts val="0"/>
              </a:spcBef>
              <a:defRPr sz="13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9" name="テキスト プレースホルダー 12"/>
          <p:cNvSpPr>
            <a:spLocks noGrp="1"/>
          </p:cNvSpPr>
          <p:nvPr>
            <p:ph type="body" sz="quarter" idx="63" hasCustomPrompt="1"/>
          </p:nvPr>
        </p:nvSpPr>
        <p:spPr>
          <a:xfrm>
            <a:off x="3282807" y="5309009"/>
            <a:ext cx="3851399" cy="767219"/>
          </a:xfrm>
        </p:spPr>
        <p:txBody>
          <a:bodyPr numCol="2">
            <a:normAutofit/>
          </a:bodyPr>
          <a:lstStyle>
            <a:lvl1pPr marL="190510" indent="-190510">
              <a:spcBef>
                <a:spcPts val="0"/>
              </a:spcBef>
              <a:buFont typeface="Wingdings" panose="05000000000000000000" pitchFamily="2" charset="2"/>
              <a:buChar char="n"/>
              <a:defRPr sz="11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4144522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anim calcmode="lin" valueType="num">
                                      <p:cBhvr>
                                        <p:cTn id="13" dur="500" fill="hold"/>
                                        <p:tgtEl>
                                          <p:spTgt spid="18"/>
                                        </p:tgtEl>
                                        <p:attrNameLst>
                                          <p:attrName>style.rotation</p:attrName>
                                        </p:attrNameLst>
                                      </p:cBhvr>
                                      <p:tavLst>
                                        <p:tav tm="0">
                                          <p:val>
                                            <p:fltVal val="360"/>
                                          </p:val>
                                        </p:tav>
                                        <p:tav tm="100000">
                                          <p:val>
                                            <p:fltVal val="0"/>
                                          </p:val>
                                        </p:tav>
                                      </p:tavLst>
                                    </p:anim>
                                    <p:animEffect transition="in" filter="fade">
                                      <p:cBhvr>
                                        <p:cTn id="14" dur="500"/>
                                        <p:tgtEl>
                                          <p:spTgt spid="18"/>
                                        </p:tgtEl>
                                      </p:cBhvr>
                                    </p:animEffect>
                                  </p:childTnLst>
                                </p:cTn>
                              </p:par>
                              <p:par>
                                <p:cTn id="15" presetID="49" presetClass="entr" presetSubtype="0" decel="10000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 calcmode="lin" valueType="num">
                                      <p:cBhvr>
                                        <p:cTn id="19" dur="500" fill="hold"/>
                                        <p:tgtEl>
                                          <p:spTgt spid="19"/>
                                        </p:tgtEl>
                                        <p:attrNameLst>
                                          <p:attrName>style.rotation</p:attrName>
                                        </p:attrNameLst>
                                      </p:cBhvr>
                                      <p:tavLst>
                                        <p:tav tm="0">
                                          <p:val>
                                            <p:fltVal val="360"/>
                                          </p:val>
                                        </p:tav>
                                        <p:tav tm="100000">
                                          <p:val>
                                            <p:fltVal val="0"/>
                                          </p:val>
                                        </p:tav>
                                      </p:tavLst>
                                    </p:anim>
                                    <p:animEffect transition="in" filter="fade">
                                      <p:cBhvr>
                                        <p:cTn id="20" dur="500"/>
                                        <p:tgtEl>
                                          <p:spTgt spid="19"/>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par>
                          <p:cTn id="25" fill="hold">
                            <p:stCondLst>
                              <p:cond delay="1500"/>
                            </p:stCondLst>
                            <p:childTnLst>
                              <p:par>
                                <p:cTn id="26" presetID="49" presetClass="entr" presetSubtype="0" decel="100000"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 calcmode="lin" valueType="num">
                                      <p:cBhvr>
                                        <p:cTn id="30" dur="500" fill="hold"/>
                                        <p:tgtEl>
                                          <p:spTgt spid="27"/>
                                        </p:tgtEl>
                                        <p:attrNameLst>
                                          <p:attrName>style.rotation</p:attrName>
                                        </p:attrNameLst>
                                      </p:cBhvr>
                                      <p:tavLst>
                                        <p:tav tm="0">
                                          <p:val>
                                            <p:fltVal val="360"/>
                                          </p:val>
                                        </p:tav>
                                        <p:tav tm="100000">
                                          <p:val>
                                            <p:fltVal val="0"/>
                                          </p:val>
                                        </p:tav>
                                      </p:tavLst>
                                    </p:anim>
                                    <p:animEffect transition="in" filter="fade">
                                      <p:cBhvr>
                                        <p:cTn id="31" dur="500"/>
                                        <p:tgtEl>
                                          <p:spTgt spid="27"/>
                                        </p:tgtEl>
                                      </p:cBhvr>
                                    </p:animEffect>
                                  </p:childTnLst>
                                </p:cTn>
                              </p:par>
                              <p:par>
                                <p:cTn id="32" presetID="49" presetClass="entr" presetSubtype="0" decel="10000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 calcmode="lin" valueType="num">
                                      <p:cBhvr>
                                        <p:cTn id="36" dur="500" fill="hold"/>
                                        <p:tgtEl>
                                          <p:spTgt spid="28"/>
                                        </p:tgtEl>
                                        <p:attrNameLst>
                                          <p:attrName>style.rotation</p:attrName>
                                        </p:attrNameLst>
                                      </p:cBhvr>
                                      <p:tavLst>
                                        <p:tav tm="0">
                                          <p:val>
                                            <p:fltVal val="360"/>
                                          </p:val>
                                        </p:tav>
                                        <p:tav tm="100000">
                                          <p:val>
                                            <p:fltVal val="0"/>
                                          </p:val>
                                        </p:tav>
                                      </p:tavLst>
                                    </p:anim>
                                    <p:animEffect transition="in" filter="fade">
                                      <p:cBhvr>
                                        <p:cTn id="37" dur="500"/>
                                        <p:tgtEl>
                                          <p:spTgt spid="28"/>
                                        </p:tgtEl>
                                      </p:cBhvr>
                                    </p:animEffect>
                                  </p:childTnLst>
                                </p:cTn>
                              </p:par>
                            </p:childTnLst>
                          </p:cTn>
                        </p:par>
                        <p:par>
                          <p:cTn id="38" fill="hold">
                            <p:stCondLst>
                              <p:cond delay="2000"/>
                            </p:stCondLst>
                            <p:childTnLst>
                              <p:par>
                                <p:cTn id="39" presetID="22" presetClass="entr" presetSubtype="8" fill="hold" grpId="0"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2500"/>
                            </p:stCondLst>
                            <p:childTnLst>
                              <p:par>
                                <p:cTn id="43" presetID="49" presetClass="entr" presetSubtype="0" decel="100000"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p:cTn id="45" dur="500" fill="hold"/>
                                        <p:tgtEl>
                                          <p:spTgt spid="30"/>
                                        </p:tgtEl>
                                        <p:attrNameLst>
                                          <p:attrName>ppt_w</p:attrName>
                                        </p:attrNameLst>
                                      </p:cBhvr>
                                      <p:tavLst>
                                        <p:tav tm="0">
                                          <p:val>
                                            <p:fltVal val="0"/>
                                          </p:val>
                                        </p:tav>
                                        <p:tav tm="100000">
                                          <p:val>
                                            <p:strVal val="#ppt_w"/>
                                          </p:val>
                                        </p:tav>
                                      </p:tavLst>
                                    </p:anim>
                                    <p:anim calcmode="lin" valueType="num">
                                      <p:cBhvr>
                                        <p:cTn id="46" dur="500" fill="hold"/>
                                        <p:tgtEl>
                                          <p:spTgt spid="30"/>
                                        </p:tgtEl>
                                        <p:attrNameLst>
                                          <p:attrName>ppt_h</p:attrName>
                                        </p:attrNameLst>
                                      </p:cBhvr>
                                      <p:tavLst>
                                        <p:tav tm="0">
                                          <p:val>
                                            <p:fltVal val="0"/>
                                          </p:val>
                                        </p:tav>
                                        <p:tav tm="100000">
                                          <p:val>
                                            <p:strVal val="#ppt_h"/>
                                          </p:val>
                                        </p:tav>
                                      </p:tavLst>
                                    </p:anim>
                                    <p:anim calcmode="lin" valueType="num">
                                      <p:cBhvr>
                                        <p:cTn id="47" dur="500" fill="hold"/>
                                        <p:tgtEl>
                                          <p:spTgt spid="30"/>
                                        </p:tgtEl>
                                        <p:attrNameLst>
                                          <p:attrName>style.rotation</p:attrName>
                                        </p:attrNameLst>
                                      </p:cBhvr>
                                      <p:tavLst>
                                        <p:tav tm="0">
                                          <p:val>
                                            <p:fltVal val="360"/>
                                          </p:val>
                                        </p:tav>
                                        <p:tav tm="100000">
                                          <p:val>
                                            <p:fltVal val="0"/>
                                          </p:val>
                                        </p:tav>
                                      </p:tavLst>
                                    </p:anim>
                                    <p:animEffect transition="in" filter="fade">
                                      <p:cBhvr>
                                        <p:cTn id="48" dur="500"/>
                                        <p:tgtEl>
                                          <p:spTgt spid="30"/>
                                        </p:tgtEl>
                                      </p:cBhvr>
                                    </p:animEffect>
                                  </p:childTnLst>
                                </p:cTn>
                              </p:par>
                              <p:par>
                                <p:cTn id="49" presetID="49" presetClass="entr" presetSubtype="0" decel="10000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p:cTn id="51" dur="500" fill="hold"/>
                                        <p:tgtEl>
                                          <p:spTgt spid="31"/>
                                        </p:tgtEl>
                                        <p:attrNameLst>
                                          <p:attrName>ppt_w</p:attrName>
                                        </p:attrNameLst>
                                      </p:cBhvr>
                                      <p:tavLst>
                                        <p:tav tm="0">
                                          <p:val>
                                            <p:fltVal val="0"/>
                                          </p:val>
                                        </p:tav>
                                        <p:tav tm="100000">
                                          <p:val>
                                            <p:strVal val="#ppt_w"/>
                                          </p:val>
                                        </p:tav>
                                      </p:tavLst>
                                    </p:anim>
                                    <p:anim calcmode="lin" valueType="num">
                                      <p:cBhvr>
                                        <p:cTn id="52" dur="500" fill="hold"/>
                                        <p:tgtEl>
                                          <p:spTgt spid="31"/>
                                        </p:tgtEl>
                                        <p:attrNameLst>
                                          <p:attrName>ppt_h</p:attrName>
                                        </p:attrNameLst>
                                      </p:cBhvr>
                                      <p:tavLst>
                                        <p:tav tm="0">
                                          <p:val>
                                            <p:fltVal val="0"/>
                                          </p:val>
                                        </p:tav>
                                        <p:tav tm="100000">
                                          <p:val>
                                            <p:strVal val="#ppt_h"/>
                                          </p:val>
                                        </p:tav>
                                      </p:tavLst>
                                    </p:anim>
                                    <p:anim calcmode="lin" valueType="num">
                                      <p:cBhvr>
                                        <p:cTn id="53" dur="500" fill="hold"/>
                                        <p:tgtEl>
                                          <p:spTgt spid="31"/>
                                        </p:tgtEl>
                                        <p:attrNameLst>
                                          <p:attrName>style.rotation</p:attrName>
                                        </p:attrNameLst>
                                      </p:cBhvr>
                                      <p:tavLst>
                                        <p:tav tm="0">
                                          <p:val>
                                            <p:fltVal val="360"/>
                                          </p:val>
                                        </p:tav>
                                        <p:tav tm="100000">
                                          <p:val>
                                            <p:fltVal val="0"/>
                                          </p:val>
                                        </p:tav>
                                      </p:tavLst>
                                    </p:anim>
                                    <p:animEffect transition="in" filter="fade">
                                      <p:cBhvr>
                                        <p:cTn id="54" dur="500"/>
                                        <p:tgtEl>
                                          <p:spTgt spid="31"/>
                                        </p:tgtEl>
                                      </p:cBhvr>
                                    </p:animEffect>
                                  </p:childTnLst>
                                </p:cTn>
                              </p:par>
                            </p:childTnLst>
                          </p:cTn>
                        </p:par>
                        <p:par>
                          <p:cTn id="55" fill="hold">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wipe(left)">
                                      <p:cBhvr>
                                        <p:cTn id="58" dur="500"/>
                                        <p:tgtEl>
                                          <p:spTgt spid="32"/>
                                        </p:tgtEl>
                                      </p:cBhvr>
                                    </p:animEffect>
                                  </p:childTnLst>
                                </p:cTn>
                              </p:par>
                            </p:childTnLst>
                          </p:cTn>
                        </p:par>
                        <p:par>
                          <p:cTn id="59" fill="hold">
                            <p:stCondLst>
                              <p:cond delay="3500"/>
                            </p:stCondLst>
                            <p:childTnLst>
                              <p:par>
                                <p:cTn id="60" presetID="2" presetClass="entr" presetSubtype="1" decel="100000" fill="hold" grpId="0" nodeType="afterEffect">
                                  <p:stCondLst>
                                    <p:cond delay="250"/>
                                  </p:stCondLst>
                                  <p:iterate type="wd">
                                    <p:tmPct val="10000"/>
                                  </p:iterate>
                                  <p:childTnLst>
                                    <p:set>
                                      <p:cBhvr>
                                        <p:cTn id="61" dur="1" fill="hold">
                                          <p:stCondLst>
                                            <p:cond delay="0"/>
                                          </p:stCondLst>
                                        </p:cTn>
                                        <p:tgtEl>
                                          <p:spTgt spid="34">
                                            <p:txEl>
                                              <p:pRg st="0" end="0"/>
                                            </p:txEl>
                                          </p:spTgt>
                                        </p:tgtEl>
                                        <p:attrNameLst>
                                          <p:attrName>style.visibility</p:attrName>
                                        </p:attrNameLst>
                                      </p:cBhvr>
                                      <p:to>
                                        <p:strVal val="visible"/>
                                      </p:to>
                                    </p:set>
                                    <p:anim calcmode="lin" valueType="num">
                                      <p:cBhvr additive="base">
                                        <p:cTn id="62"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34">
                                            <p:txEl>
                                              <p:pRg st="0" end="0"/>
                                            </p:txEl>
                                          </p:spTgt>
                                        </p:tgtEl>
                                        <p:attrNameLst>
                                          <p:attrName>ppt_y</p:attrName>
                                        </p:attrNameLst>
                                      </p:cBhvr>
                                      <p:tavLst>
                                        <p:tav tm="0">
                                          <p:val>
                                            <p:strVal val="0-#ppt_h/2"/>
                                          </p:val>
                                        </p:tav>
                                        <p:tav tm="100000">
                                          <p:val>
                                            <p:strVal val="#ppt_y"/>
                                          </p:val>
                                        </p:tav>
                                      </p:tavLst>
                                    </p:anim>
                                  </p:childTnLst>
                                </p:cTn>
                              </p:par>
                              <p:par>
                                <p:cTn id="64" presetID="2" presetClass="entr" presetSubtype="8" decel="100000" fill="hold" grpId="0" nodeType="withEffect">
                                  <p:stCondLst>
                                    <p:cond delay="250"/>
                                  </p:stCondLst>
                                  <p:childTnLst>
                                    <p:set>
                                      <p:cBhvr>
                                        <p:cTn id="65" dur="1" fill="hold">
                                          <p:stCondLst>
                                            <p:cond delay="0"/>
                                          </p:stCondLst>
                                        </p:cTn>
                                        <p:tgtEl>
                                          <p:spTgt spid="36">
                                            <p:txEl>
                                              <p:pRg st="0" end="0"/>
                                            </p:txEl>
                                          </p:spTgt>
                                        </p:tgtEl>
                                        <p:attrNameLst>
                                          <p:attrName>style.visibility</p:attrName>
                                        </p:attrNameLst>
                                      </p:cBhvr>
                                      <p:to>
                                        <p:strVal val="visible"/>
                                      </p:to>
                                    </p:set>
                                    <p:anim calcmode="lin" valueType="num">
                                      <p:cBhvr additive="base">
                                        <p:cTn id="66" dur="75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7" dur="750" fill="hold"/>
                                        <p:tgtEl>
                                          <p:spTgt spid="36">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4" decel="100000" fill="hold" grpId="0" nodeType="withEffect">
                                  <p:stCondLst>
                                    <p:cond delay="250"/>
                                  </p:stCondLst>
                                  <p:childTnLst>
                                    <p:set>
                                      <p:cBhvr>
                                        <p:cTn id="69" dur="1" fill="hold">
                                          <p:stCondLst>
                                            <p:cond delay="0"/>
                                          </p:stCondLst>
                                        </p:cTn>
                                        <p:tgtEl>
                                          <p:spTgt spid="35"/>
                                        </p:tgtEl>
                                        <p:attrNameLst>
                                          <p:attrName>style.visibility</p:attrName>
                                        </p:attrNameLst>
                                      </p:cBhvr>
                                      <p:to>
                                        <p:strVal val="visible"/>
                                      </p:to>
                                    </p:set>
                                    <p:anim calcmode="lin" valueType="num">
                                      <p:cBhvr additive="base">
                                        <p:cTn id="70" dur="500" fill="hold"/>
                                        <p:tgtEl>
                                          <p:spTgt spid="35"/>
                                        </p:tgtEl>
                                        <p:attrNameLst>
                                          <p:attrName>ppt_x</p:attrName>
                                        </p:attrNameLst>
                                      </p:cBhvr>
                                      <p:tavLst>
                                        <p:tav tm="0">
                                          <p:val>
                                            <p:strVal val="#ppt_x"/>
                                          </p:val>
                                        </p:tav>
                                        <p:tav tm="100000">
                                          <p:val>
                                            <p:strVal val="#ppt_x"/>
                                          </p:val>
                                        </p:tav>
                                      </p:tavLst>
                                    </p:anim>
                                    <p:anim calcmode="lin" valueType="num">
                                      <p:cBhvr additive="base">
                                        <p:cTn id="71" dur="500" fill="hold"/>
                                        <p:tgtEl>
                                          <p:spTgt spid="35"/>
                                        </p:tgtEl>
                                        <p:attrNameLst>
                                          <p:attrName>ppt_y</p:attrName>
                                        </p:attrNameLst>
                                      </p:cBhvr>
                                      <p:tavLst>
                                        <p:tav tm="0">
                                          <p:val>
                                            <p:strVal val="1+#ppt_h/2"/>
                                          </p:val>
                                        </p:tav>
                                        <p:tav tm="100000">
                                          <p:val>
                                            <p:strVal val="#ppt_y"/>
                                          </p:val>
                                        </p:tav>
                                      </p:tavLst>
                                    </p:anim>
                                  </p:childTnLst>
                                </p:cTn>
                              </p:par>
                            </p:childTnLst>
                          </p:cTn>
                        </p:par>
                        <p:par>
                          <p:cTn id="72" fill="hold">
                            <p:stCondLst>
                              <p:cond delay="4500"/>
                            </p:stCondLst>
                            <p:childTnLst>
                              <p:par>
                                <p:cTn id="73" presetID="22" presetClass="entr" presetSubtype="8" fill="hold" grpId="0" nodeType="afterEffect">
                                  <p:stCondLst>
                                    <p:cond delay="250"/>
                                  </p:stCondLst>
                                  <p:childTnLst>
                                    <p:set>
                                      <p:cBhvr>
                                        <p:cTn id="74" dur="1" fill="hold">
                                          <p:stCondLst>
                                            <p:cond delay="0"/>
                                          </p:stCondLst>
                                        </p:cTn>
                                        <p:tgtEl>
                                          <p:spTgt spid="33"/>
                                        </p:tgtEl>
                                        <p:attrNameLst>
                                          <p:attrName>style.visibility</p:attrName>
                                        </p:attrNameLst>
                                      </p:cBhvr>
                                      <p:to>
                                        <p:strVal val="visible"/>
                                      </p:to>
                                    </p:set>
                                    <p:animEffect transition="in" filter="wipe(left)">
                                      <p:cBhvr>
                                        <p:cTn id="75" dur="500"/>
                                        <p:tgtEl>
                                          <p:spTgt spid="33"/>
                                        </p:tgtEl>
                                      </p:cBhvr>
                                    </p:animEffect>
                                  </p:childTnLst>
                                </p:cTn>
                              </p:par>
                            </p:childTnLst>
                          </p:cTn>
                        </p:par>
                        <p:par>
                          <p:cTn id="76" fill="hold">
                            <p:stCondLst>
                              <p:cond delay="5250"/>
                            </p:stCondLst>
                            <p:childTnLst>
                              <p:par>
                                <p:cTn id="77" presetID="2" presetClass="entr" presetSubtype="8" decel="100000" fill="hold" grpId="0" nodeType="afterEffect">
                                  <p:stCondLst>
                                    <p:cond delay="250"/>
                                  </p:stCondLst>
                                  <p:childTnLst>
                                    <p:set>
                                      <p:cBhvr>
                                        <p:cTn id="78" dur="1" fill="hold">
                                          <p:stCondLst>
                                            <p:cond delay="0"/>
                                          </p:stCondLst>
                                        </p:cTn>
                                        <p:tgtEl>
                                          <p:spTgt spid="66">
                                            <p:txEl>
                                              <p:pRg st="0" end="0"/>
                                            </p:txEl>
                                          </p:spTgt>
                                        </p:tgtEl>
                                        <p:attrNameLst>
                                          <p:attrName>style.visibility</p:attrName>
                                        </p:attrNameLst>
                                      </p:cBhvr>
                                      <p:to>
                                        <p:strVal val="visible"/>
                                      </p:to>
                                    </p:set>
                                    <p:anim calcmode="lin" valueType="num">
                                      <p:cBhvr additive="base">
                                        <p:cTn id="79"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par>
                          <p:cTn id="81" fill="hold">
                            <p:stCondLst>
                              <p:cond delay="6000"/>
                            </p:stCondLst>
                            <p:childTnLst>
                              <p:par>
                                <p:cTn id="82" presetID="22" presetClass="entr" presetSubtype="8" fill="hold" grpId="0" nodeType="after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wipe(left)">
                                      <p:cBhvr>
                                        <p:cTn id="84" dur="500"/>
                                        <p:tgtEl>
                                          <p:spTgt spid="67"/>
                                        </p:tgtEl>
                                      </p:cBhvr>
                                    </p:animEffect>
                                  </p:childTnLst>
                                </p:cTn>
                              </p:par>
                            </p:childTnLst>
                          </p:cTn>
                        </p:par>
                        <p:par>
                          <p:cTn id="85" fill="hold">
                            <p:stCondLst>
                              <p:cond delay="6500"/>
                            </p:stCondLst>
                            <p:childTnLst>
                              <p:par>
                                <p:cTn id="86" presetID="2" presetClass="entr" presetSubtype="8" decel="100000" fill="hold" grpId="0" nodeType="afterEffect">
                                  <p:stCondLst>
                                    <p:cond delay="250"/>
                                  </p:stCondLst>
                                  <p:childTnLst>
                                    <p:set>
                                      <p:cBhvr>
                                        <p:cTn id="87" dur="1" fill="hold">
                                          <p:stCondLst>
                                            <p:cond delay="0"/>
                                          </p:stCondLst>
                                        </p:cTn>
                                        <p:tgtEl>
                                          <p:spTgt spid="68">
                                            <p:txEl>
                                              <p:pRg st="0" end="0"/>
                                            </p:txEl>
                                          </p:spTgt>
                                        </p:tgtEl>
                                        <p:attrNameLst>
                                          <p:attrName>style.visibility</p:attrName>
                                        </p:attrNameLst>
                                      </p:cBhvr>
                                      <p:to>
                                        <p:strVal val="visible"/>
                                      </p:to>
                                    </p:set>
                                    <p:anim calcmode="lin" valueType="num">
                                      <p:cBhvr additive="base">
                                        <p:cTn id="88"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89"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par>
                          <p:cTn id="90" fill="hold">
                            <p:stCondLst>
                              <p:cond delay="7250"/>
                            </p:stCondLst>
                            <p:childTnLst>
                              <p:par>
                                <p:cTn id="91" presetID="22" presetClass="entr" presetSubtype="8" fill="hold" grpId="0" nodeType="afterEffect">
                                  <p:stCondLst>
                                    <p:cond delay="0"/>
                                  </p:stCondLst>
                                  <p:childTnLst>
                                    <p:set>
                                      <p:cBhvr>
                                        <p:cTn id="92" dur="1" fill="hold">
                                          <p:stCondLst>
                                            <p:cond delay="0"/>
                                          </p:stCondLst>
                                        </p:cTn>
                                        <p:tgtEl>
                                          <p:spTgt spid="69"/>
                                        </p:tgtEl>
                                        <p:attrNameLst>
                                          <p:attrName>style.visibility</p:attrName>
                                        </p:attrNameLst>
                                      </p:cBhvr>
                                      <p:to>
                                        <p:strVal val="visible"/>
                                      </p:to>
                                    </p:set>
                                    <p:animEffect transition="in" filter="wipe(left)">
                                      <p:cBhvr>
                                        <p:cTn id="93" dur="500"/>
                                        <p:tgtEl>
                                          <p:spTgt spid="69"/>
                                        </p:tgtEl>
                                      </p:cBhvr>
                                    </p:animEffect>
                                  </p:childTnLst>
                                </p:cTn>
                              </p:par>
                            </p:childTnLst>
                          </p:cTn>
                        </p:par>
                        <p:par>
                          <p:cTn id="94" fill="hold">
                            <p:stCondLst>
                              <p:cond delay="7750"/>
                            </p:stCondLst>
                            <p:childTnLst>
                              <p:par>
                                <p:cTn id="95" presetID="2" presetClass="entr" presetSubtype="1" decel="100000" fill="hold" grpId="0" nodeType="afterEffect">
                                  <p:stCondLst>
                                    <p:cond delay="250"/>
                                  </p:stCondLst>
                                  <p:childTnLst>
                                    <p:set>
                                      <p:cBhvr>
                                        <p:cTn id="96" dur="1" fill="hold">
                                          <p:stCondLst>
                                            <p:cond delay="0"/>
                                          </p:stCondLst>
                                        </p:cTn>
                                        <p:tgtEl>
                                          <p:spTgt spid="38"/>
                                        </p:tgtEl>
                                        <p:attrNameLst>
                                          <p:attrName>style.visibility</p:attrName>
                                        </p:attrNameLst>
                                      </p:cBhvr>
                                      <p:to>
                                        <p:strVal val="visible"/>
                                      </p:to>
                                    </p:set>
                                    <p:anim calcmode="lin" valueType="num">
                                      <p:cBhvr additive="base">
                                        <p:cTn id="97" dur="750" fill="hold"/>
                                        <p:tgtEl>
                                          <p:spTgt spid="38"/>
                                        </p:tgtEl>
                                        <p:attrNameLst>
                                          <p:attrName>ppt_x</p:attrName>
                                        </p:attrNameLst>
                                      </p:cBhvr>
                                      <p:tavLst>
                                        <p:tav tm="0">
                                          <p:val>
                                            <p:strVal val="#ppt_x"/>
                                          </p:val>
                                        </p:tav>
                                        <p:tav tm="100000">
                                          <p:val>
                                            <p:strVal val="#ppt_x"/>
                                          </p:val>
                                        </p:tav>
                                      </p:tavLst>
                                    </p:anim>
                                    <p:anim calcmode="lin" valueType="num">
                                      <p:cBhvr additive="base">
                                        <p:cTn id="98" dur="750" fill="hold"/>
                                        <p:tgtEl>
                                          <p:spTgt spid="38"/>
                                        </p:tgtEl>
                                        <p:attrNameLst>
                                          <p:attrName>ppt_y</p:attrName>
                                        </p:attrNameLst>
                                      </p:cBhvr>
                                      <p:tavLst>
                                        <p:tav tm="0">
                                          <p:val>
                                            <p:strVal val="0-#ppt_h/2"/>
                                          </p:val>
                                        </p:tav>
                                        <p:tav tm="100000">
                                          <p:val>
                                            <p:strVal val="#ppt_y"/>
                                          </p:val>
                                        </p:tav>
                                      </p:tavLst>
                                    </p:anim>
                                  </p:childTnLst>
                                </p:cTn>
                              </p:par>
                            </p:childTnLst>
                          </p:cTn>
                        </p:par>
                        <p:par>
                          <p:cTn id="99" fill="hold">
                            <p:stCondLst>
                              <p:cond delay="8750"/>
                            </p:stCondLst>
                            <p:childTnLst>
                              <p:par>
                                <p:cTn id="100" presetID="2" presetClass="entr" presetSubtype="2" decel="100000" fill="hold" grpId="0" nodeType="afterEffect">
                                  <p:stCondLst>
                                    <p:cond delay="0"/>
                                  </p:stCondLst>
                                  <p:childTnLst>
                                    <p:set>
                                      <p:cBhvr>
                                        <p:cTn id="101" dur="1" fill="hold">
                                          <p:stCondLst>
                                            <p:cond delay="0"/>
                                          </p:stCondLst>
                                        </p:cTn>
                                        <p:tgtEl>
                                          <p:spTgt spid="53">
                                            <p:txEl>
                                              <p:pRg st="0" end="0"/>
                                            </p:txEl>
                                          </p:spTgt>
                                        </p:tgtEl>
                                        <p:attrNameLst>
                                          <p:attrName>style.visibility</p:attrName>
                                        </p:attrNameLst>
                                      </p:cBhvr>
                                      <p:to>
                                        <p:strVal val="visible"/>
                                      </p:to>
                                    </p:set>
                                    <p:anim calcmode="lin" valueType="num">
                                      <p:cBhvr additive="base">
                                        <p:cTn id="102"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103"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104" fill="hold">
                            <p:stCondLst>
                              <p:cond delay="9250"/>
                            </p:stCondLst>
                            <p:childTnLst>
                              <p:par>
                                <p:cTn id="105" presetID="22" presetClass="entr" presetSubtype="1"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Effect transition="in" filter="wipe(up)">
                                      <p:cBhvr>
                                        <p:cTn id="107" dur="500"/>
                                        <p:tgtEl>
                                          <p:spTgt spid="37"/>
                                        </p:tgtEl>
                                      </p:cBhvr>
                                    </p:animEffect>
                                  </p:childTnLst>
                                </p:cTn>
                              </p:par>
                            </p:childTnLst>
                          </p:cTn>
                        </p:par>
                        <p:par>
                          <p:cTn id="108" fill="hold">
                            <p:stCondLst>
                              <p:cond delay="9750"/>
                            </p:stCondLst>
                            <p:childTnLst>
                              <p:par>
                                <p:cTn id="109" presetID="10" presetClass="entr" presetSubtype="0" fill="hold" grpId="0" nodeType="afterEffect">
                                  <p:stCondLst>
                                    <p:cond delay="0"/>
                                  </p:stCondLst>
                                  <p:childTnLst>
                                    <p:set>
                                      <p:cBhvr>
                                        <p:cTn id="110" dur="1" fill="hold">
                                          <p:stCondLst>
                                            <p:cond delay="0"/>
                                          </p:stCondLst>
                                        </p:cTn>
                                        <p:tgtEl>
                                          <p:spTgt spid="39"/>
                                        </p:tgtEl>
                                        <p:attrNameLst>
                                          <p:attrName>style.visibility</p:attrName>
                                        </p:attrNameLst>
                                      </p:cBhvr>
                                      <p:to>
                                        <p:strVal val="visible"/>
                                      </p:to>
                                    </p:set>
                                    <p:animEffect transition="in" filter="fade">
                                      <p:cBhvr>
                                        <p:cTn id="111" dur="500"/>
                                        <p:tgtEl>
                                          <p:spTgt spid="39"/>
                                        </p:tgtEl>
                                      </p:cBhvr>
                                    </p:animEffect>
                                  </p:childTnLst>
                                </p:cTn>
                              </p:par>
                            </p:childTnLst>
                          </p:cTn>
                        </p:par>
                        <p:par>
                          <p:cTn id="112" fill="hold">
                            <p:stCondLst>
                              <p:cond delay="10250"/>
                            </p:stCondLst>
                            <p:childTnLst>
                              <p:par>
                                <p:cTn id="113" presetID="2" presetClass="entr" presetSubtype="2" decel="100000" fill="hold" grpId="0" nodeType="afterEffect">
                                  <p:stCondLst>
                                    <p:cond delay="0"/>
                                  </p:stCondLst>
                                  <p:childTnLst>
                                    <p:set>
                                      <p:cBhvr>
                                        <p:cTn id="114" dur="1" fill="hold">
                                          <p:stCondLst>
                                            <p:cond delay="0"/>
                                          </p:stCondLst>
                                        </p:cTn>
                                        <p:tgtEl>
                                          <p:spTgt spid="54">
                                            <p:txEl>
                                              <p:pRg st="0" end="0"/>
                                            </p:txEl>
                                          </p:spTgt>
                                        </p:tgtEl>
                                        <p:attrNameLst>
                                          <p:attrName>style.visibility</p:attrName>
                                        </p:attrNameLst>
                                      </p:cBhvr>
                                      <p:to>
                                        <p:strVal val="visible"/>
                                      </p:to>
                                    </p:set>
                                    <p:anim calcmode="lin" valueType="num">
                                      <p:cBhvr additive="base">
                                        <p:cTn id="115"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117" fill="hold">
                            <p:stCondLst>
                              <p:cond delay="10750"/>
                            </p:stCondLst>
                            <p:childTnLst>
                              <p:par>
                                <p:cTn id="118" presetID="22" presetClass="entr" presetSubtype="8"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wipe(left)">
                                      <p:cBhvr>
                                        <p:cTn id="120" dur="500"/>
                                        <p:tgtEl>
                                          <p:spTgt spid="56"/>
                                        </p:tgtEl>
                                      </p:cBhvr>
                                    </p:animEffect>
                                  </p:childTnLst>
                                </p:cTn>
                              </p:par>
                            </p:childTnLst>
                          </p:cTn>
                        </p:par>
                        <p:par>
                          <p:cTn id="121" fill="hold">
                            <p:stCondLst>
                              <p:cond delay="11250"/>
                            </p:stCondLst>
                            <p:childTnLst>
                              <p:par>
                                <p:cTn id="122" presetID="22" presetClass="entr" presetSubtype="1" fill="hold" nodeType="afterEffect">
                                  <p:stCondLst>
                                    <p:cond delay="0"/>
                                  </p:stCondLst>
                                  <p:childTnLst>
                                    <p:set>
                                      <p:cBhvr>
                                        <p:cTn id="123" dur="1" fill="hold">
                                          <p:stCondLst>
                                            <p:cond delay="0"/>
                                          </p:stCondLst>
                                        </p:cTn>
                                        <p:tgtEl>
                                          <p:spTgt spid="41"/>
                                        </p:tgtEl>
                                        <p:attrNameLst>
                                          <p:attrName>style.visibility</p:attrName>
                                        </p:attrNameLst>
                                      </p:cBhvr>
                                      <p:to>
                                        <p:strVal val="visible"/>
                                      </p:to>
                                    </p:set>
                                    <p:animEffect transition="in" filter="wipe(up)">
                                      <p:cBhvr>
                                        <p:cTn id="124" dur="500"/>
                                        <p:tgtEl>
                                          <p:spTgt spid="41"/>
                                        </p:tgtEl>
                                      </p:cBhvr>
                                    </p:animEffect>
                                  </p:childTnLst>
                                </p:cTn>
                              </p:par>
                            </p:childTnLst>
                          </p:cTn>
                        </p:par>
                        <p:par>
                          <p:cTn id="125" fill="hold">
                            <p:stCondLst>
                              <p:cond delay="11750"/>
                            </p:stCondLst>
                            <p:childTnLst>
                              <p:par>
                                <p:cTn id="126" presetID="10" presetClass="entr" presetSubtype="0" fill="hold" grpId="0" nodeType="afterEffect">
                                  <p:stCondLst>
                                    <p:cond delay="0"/>
                                  </p:stCondLst>
                                  <p:childTnLst>
                                    <p:set>
                                      <p:cBhvr>
                                        <p:cTn id="127" dur="1" fill="hold">
                                          <p:stCondLst>
                                            <p:cond delay="0"/>
                                          </p:stCondLst>
                                        </p:cTn>
                                        <p:tgtEl>
                                          <p:spTgt spid="44"/>
                                        </p:tgtEl>
                                        <p:attrNameLst>
                                          <p:attrName>style.visibility</p:attrName>
                                        </p:attrNameLst>
                                      </p:cBhvr>
                                      <p:to>
                                        <p:strVal val="visible"/>
                                      </p:to>
                                    </p:set>
                                    <p:animEffect transition="in" filter="fade">
                                      <p:cBhvr>
                                        <p:cTn id="128" dur="500"/>
                                        <p:tgtEl>
                                          <p:spTgt spid="44"/>
                                        </p:tgtEl>
                                      </p:cBhvr>
                                    </p:animEffect>
                                  </p:childTnLst>
                                </p:cTn>
                              </p:par>
                            </p:childTnLst>
                          </p:cTn>
                        </p:par>
                        <p:par>
                          <p:cTn id="129" fill="hold">
                            <p:stCondLst>
                              <p:cond delay="12250"/>
                            </p:stCondLst>
                            <p:childTnLst>
                              <p:par>
                                <p:cTn id="130" presetID="2" presetClass="entr" presetSubtype="2" decel="100000" fill="hold" grpId="0" nodeType="afterEffect">
                                  <p:stCondLst>
                                    <p:cond delay="0"/>
                                  </p:stCondLst>
                                  <p:childTnLst>
                                    <p:set>
                                      <p:cBhvr>
                                        <p:cTn id="131" dur="1" fill="hold">
                                          <p:stCondLst>
                                            <p:cond delay="0"/>
                                          </p:stCondLst>
                                        </p:cTn>
                                        <p:tgtEl>
                                          <p:spTgt spid="60">
                                            <p:txEl>
                                              <p:pRg st="0" end="0"/>
                                            </p:txEl>
                                          </p:spTgt>
                                        </p:tgtEl>
                                        <p:attrNameLst>
                                          <p:attrName>style.visibility</p:attrName>
                                        </p:attrNameLst>
                                      </p:cBhvr>
                                      <p:to>
                                        <p:strVal val="visible"/>
                                      </p:to>
                                    </p:set>
                                    <p:anim calcmode="lin" valueType="num">
                                      <p:cBhvr additive="base">
                                        <p:cTn id="132"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133"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134" fill="hold">
                            <p:stCondLst>
                              <p:cond delay="12750"/>
                            </p:stCondLst>
                            <p:childTnLst>
                              <p:par>
                                <p:cTn id="135" presetID="22" presetClass="entr" presetSubtype="8"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Effect transition="in" filter="wipe(left)">
                                      <p:cBhvr>
                                        <p:cTn id="137" dur="500"/>
                                        <p:tgtEl>
                                          <p:spTgt spid="61"/>
                                        </p:tgtEl>
                                      </p:cBhvr>
                                    </p:animEffect>
                                  </p:childTnLst>
                                </p:cTn>
                              </p:par>
                            </p:childTnLst>
                          </p:cTn>
                        </p:par>
                        <p:par>
                          <p:cTn id="138" fill="hold">
                            <p:stCondLst>
                              <p:cond delay="13250"/>
                            </p:stCondLst>
                            <p:childTnLst>
                              <p:par>
                                <p:cTn id="139" presetID="22" presetClass="entr" presetSubtype="1" fill="hold" nodeType="afterEffect">
                                  <p:stCondLst>
                                    <p:cond delay="0"/>
                                  </p:stCondLst>
                                  <p:childTnLst>
                                    <p:set>
                                      <p:cBhvr>
                                        <p:cTn id="140" dur="1" fill="hold">
                                          <p:stCondLst>
                                            <p:cond delay="0"/>
                                          </p:stCondLst>
                                        </p:cTn>
                                        <p:tgtEl>
                                          <p:spTgt spid="45"/>
                                        </p:tgtEl>
                                        <p:attrNameLst>
                                          <p:attrName>style.visibility</p:attrName>
                                        </p:attrNameLst>
                                      </p:cBhvr>
                                      <p:to>
                                        <p:strVal val="visible"/>
                                      </p:to>
                                    </p:set>
                                    <p:animEffect transition="in" filter="wipe(up)">
                                      <p:cBhvr>
                                        <p:cTn id="141" dur="500"/>
                                        <p:tgtEl>
                                          <p:spTgt spid="45"/>
                                        </p:tgtEl>
                                      </p:cBhvr>
                                    </p:animEffect>
                                  </p:childTnLst>
                                </p:cTn>
                              </p:par>
                            </p:childTnLst>
                          </p:cTn>
                        </p:par>
                        <p:par>
                          <p:cTn id="142" fill="hold">
                            <p:stCondLst>
                              <p:cond delay="13750"/>
                            </p:stCondLst>
                            <p:childTnLst>
                              <p:par>
                                <p:cTn id="143" presetID="10" presetClass="entr" presetSubtype="0" fill="hold" grpId="0" nodeType="afterEffect">
                                  <p:stCondLst>
                                    <p:cond delay="0"/>
                                  </p:stCondLst>
                                  <p:childTnLst>
                                    <p:set>
                                      <p:cBhvr>
                                        <p:cTn id="144" dur="1" fill="hold">
                                          <p:stCondLst>
                                            <p:cond delay="0"/>
                                          </p:stCondLst>
                                        </p:cTn>
                                        <p:tgtEl>
                                          <p:spTgt spid="46"/>
                                        </p:tgtEl>
                                        <p:attrNameLst>
                                          <p:attrName>style.visibility</p:attrName>
                                        </p:attrNameLst>
                                      </p:cBhvr>
                                      <p:to>
                                        <p:strVal val="visible"/>
                                      </p:to>
                                    </p:set>
                                    <p:animEffect transition="in" filter="fade">
                                      <p:cBhvr>
                                        <p:cTn id="145" dur="500"/>
                                        <p:tgtEl>
                                          <p:spTgt spid="46"/>
                                        </p:tgtEl>
                                      </p:cBhvr>
                                    </p:animEffect>
                                  </p:childTnLst>
                                </p:cTn>
                              </p:par>
                            </p:childTnLst>
                          </p:cTn>
                        </p:par>
                        <p:par>
                          <p:cTn id="146" fill="hold">
                            <p:stCondLst>
                              <p:cond delay="14250"/>
                            </p:stCondLst>
                            <p:childTnLst>
                              <p:par>
                                <p:cTn id="147" presetID="2" presetClass="entr" presetSubtype="2" decel="100000" fill="hold" grpId="0" nodeType="afterEffect">
                                  <p:stCondLst>
                                    <p:cond delay="0"/>
                                  </p:stCondLst>
                                  <p:childTnLst>
                                    <p:set>
                                      <p:cBhvr>
                                        <p:cTn id="148" dur="1" fill="hold">
                                          <p:stCondLst>
                                            <p:cond delay="0"/>
                                          </p:stCondLst>
                                        </p:cTn>
                                        <p:tgtEl>
                                          <p:spTgt spid="62">
                                            <p:txEl>
                                              <p:pRg st="0" end="0"/>
                                            </p:txEl>
                                          </p:spTgt>
                                        </p:tgtEl>
                                        <p:attrNameLst>
                                          <p:attrName>style.visibility</p:attrName>
                                        </p:attrNameLst>
                                      </p:cBhvr>
                                      <p:to>
                                        <p:strVal val="visible"/>
                                      </p:to>
                                    </p:set>
                                    <p:anim calcmode="lin" valueType="num">
                                      <p:cBhvr additive="base">
                                        <p:cTn id="149"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50"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par>
                          <p:cTn id="151" fill="hold">
                            <p:stCondLst>
                              <p:cond delay="14750"/>
                            </p:stCondLst>
                            <p:childTnLst>
                              <p:par>
                                <p:cTn id="152" presetID="22" presetClass="entr" presetSubtype="8" fill="hold" grpId="0" nodeType="afterEffect">
                                  <p:stCondLst>
                                    <p:cond delay="0"/>
                                  </p:stCondLst>
                                  <p:childTnLst>
                                    <p:set>
                                      <p:cBhvr>
                                        <p:cTn id="153" dur="1" fill="hold">
                                          <p:stCondLst>
                                            <p:cond delay="0"/>
                                          </p:stCondLst>
                                        </p:cTn>
                                        <p:tgtEl>
                                          <p:spTgt spid="63"/>
                                        </p:tgtEl>
                                        <p:attrNameLst>
                                          <p:attrName>style.visibility</p:attrName>
                                        </p:attrNameLst>
                                      </p:cBhvr>
                                      <p:to>
                                        <p:strVal val="visible"/>
                                      </p:to>
                                    </p:set>
                                    <p:animEffect transition="in" filter="wipe(left)">
                                      <p:cBhvr>
                                        <p:cTn id="154" dur="500"/>
                                        <p:tgtEl>
                                          <p:spTgt spid="63"/>
                                        </p:tgtEl>
                                      </p:cBhvr>
                                    </p:animEffect>
                                  </p:childTnLst>
                                </p:cTn>
                              </p:par>
                            </p:childTnLst>
                          </p:cTn>
                        </p:par>
                        <p:par>
                          <p:cTn id="155" fill="hold">
                            <p:stCondLst>
                              <p:cond delay="15250"/>
                            </p:stCondLst>
                            <p:childTnLst>
                              <p:par>
                                <p:cTn id="156" presetID="22" presetClass="entr" presetSubtype="1" fill="hold" nodeType="afterEffect">
                                  <p:stCondLst>
                                    <p:cond delay="0"/>
                                  </p:stCondLst>
                                  <p:childTnLst>
                                    <p:set>
                                      <p:cBhvr>
                                        <p:cTn id="157" dur="1" fill="hold">
                                          <p:stCondLst>
                                            <p:cond delay="0"/>
                                          </p:stCondLst>
                                        </p:cTn>
                                        <p:tgtEl>
                                          <p:spTgt spid="47"/>
                                        </p:tgtEl>
                                        <p:attrNameLst>
                                          <p:attrName>style.visibility</p:attrName>
                                        </p:attrNameLst>
                                      </p:cBhvr>
                                      <p:to>
                                        <p:strVal val="visible"/>
                                      </p:to>
                                    </p:set>
                                    <p:animEffect transition="in" filter="wipe(up)">
                                      <p:cBhvr>
                                        <p:cTn id="158" dur="500"/>
                                        <p:tgtEl>
                                          <p:spTgt spid="47"/>
                                        </p:tgtEl>
                                      </p:cBhvr>
                                    </p:animEffect>
                                  </p:childTnLst>
                                </p:cTn>
                              </p:par>
                            </p:childTnLst>
                          </p:cTn>
                        </p:par>
                        <p:par>
                          <p:cTn id="159" fill="hold">
                            <p:stCondLst>
                              <p:cond delay="15750"/>
                            </p:stCondLst>
                            <p:childTnLst>
                              <p:par>
                                <p:cTn id="160" presetID="10" presetClass="entr" presetSubtype="0"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Effect transition="in" filter="fade">
                                      <p:cBhvr>
                                        <p:cTn id="162" dur="500"/>
                                        <p:tgtEl>
                                          <p:spTgt spid="48"/>
                                        </p:tgtEl>
                                      </p:cBhvr>
                                    </p:animEffect>
                                  </p:childTnLst>
                                </p:cTn>
                              </p:par>
                            </p:childTnLst>
                          </p:cTn>
                        </p:par>
                        <p:par>
                          <p:cTn id="163" fill="hold">
                            <p:stCondLst>
                              <p:cond delay="16250"/>
                            </p:stCondLst>
                            <p:childTnLst>
                              <p:par>
                                <p:cTn id="164" presetID="2" presetClass="entr" presetSubtype="2" decel="100000" fill="hold" grpId="0" nodeType="afterEffect">
                                  <p:stCondLst>
                                    <p:cond delay="0"/>
                                  </p:stCondLst>
                                  <p:childTnLst>
                                    <p:set>
                                      <p:cBhvr>
                                        <p:cTn id="165" dur="1" fill="hold">
                                          <p:stCondLst>
                                            <p:cond delay="0"/>
                                          </p:stCondLst>
                                        </p:cTn>
                                        <p:tgtEl>
                                          <p:spTgt spid="64">
                                            <p:txEl>
                                              <p:pRg st="0" end="0"/>
                                            </p:txEl>
                                          </p:spTgt>
                                        </p:tgtEl>
                                        <p:attrNameLst>
                                          <p:attrName>style.visibility</p:attrName>
                                        </p:attrNameLst>
                                      </p:cBhvr>
                                      <p:to>
                                        <p:strVal val="visible"/>
                                      </p:to>
                                    </p:set>
                                    <p:anim calcmode="lin" valueType="num">
                                      <p:cBhvr additive="base">
                                        <p:cTn id="166" dur="5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68" fill="hold">
                            <p:stCondLst>
                              <p:cond delay="16750"/>
                            </p:stCondLst>
                            <p:childTnLst>
                              <p:par>
                                <p:cTn id="169" presetID="22" presetClass="entr" presetSubtype="8" fill="hold" grpId="0" nodeType="afterEffect">
                                  <p:stCondLst>
                                    <p:cond delay="0"/>
                                  </p:stCondLst>
                                  <p:childTnLst>
                                    <p:set>
                                      <p:cBhvr>
                                        <p:cTn id="170" dur="1" fill="hold">
                                          <p:stCondLst>
                                            <p:cond delay="0"/>
                                          </p:stCondLst>
                                        </p:cTn>
                                        <p:tgtEl>
                                          <p:spTgt spid="65"/>
                                        </p:tgtEl>
                                        <p:attrNameLst>
                                          <p:attrName>style.visibility</p:attrName>
                                        </p:attrNameLst>
                                      </p:cBhvr>
                                      <p:to>
                                        <p:strVal val="visible"/>
                                      </p:to>
                                    </p:set>
                                    <p:animEffect transition="in" filter="wipe(left)">
                                      <p:cBhvr>
                                        <p:cTn id="17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animBg="1"/>
      <p:bldP spid="19" grpId="0"/>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7" grpId="0" animBg="1"/>
      <p:bldP spid="28" grpId="0"/>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p:tmplLst>
          <p:tmpl>
            <p:tnLst>
              <p:par>
                <p:cTn presetID="22" presetClass="entr" presetSubtype="8" fill="hold" nodeType="after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1" decel="100000" fill="hold" nodeType="afterEffect">
                  <p:stCondLst>
                    <p:cond delay="250"/>
                  </p:stCondLst>
                  <p:iterate type="wd">
                    <p:tmPct val="10000"/>
                  </p:iterate>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0-#ppt_h/2"/>
                          </p:val>
                        </p:tav>
                        <p:tav tm="100000">
                          <p:val>
                            <p:strVal val="#ppt_y"/>
                          </p:val>
                        </p:tav>
                      </p:tavLst>
                    </p:anim>
                  </p:childTnLst>
                </p:cTn>
              </p:par>
            </p:tnLst>
          </p:tmpl>
        </p:tmplLst>
      </p:bldP>
      <p:bldP spid="35" grpId="0" animBg="1"/>
      <p:bldP spid="36" grpId="0" build="p">
        <p:tmplLst>
          <p:tmpl lvl="1">
            <p:tnLst>
              <p:par>
                <p:cTn presetID="2" presetClass="entr" presetSubtype="8" decel="10000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750" fill="hold"/>
                        <p:tgtEl>
                          <p:spTgt spid="36"/>
                        </p:tgtEl>
                        <p:attrNameLst>
                          <p:attrName>ppt_x</p:attrName>
                        </p:attrNameLst>
                      </p:cBhvr>
                      <p:tavLst>
                        <p:tav tm="0">
                          <p:val>
                            <p:strVal val="0-#ppt_w/2"/>
                          </p:val>
                        </p:tav>
                        <p:tav tm="100000">
                          <p:val>
                            <p:strVal val="#ppt_x"/>
                          </p:val>
                        </p:tav>
                      </p:tavLst>
                    </p:anim>
                    <p:anim calcmode="lin" valueType="num">
                      <p:cBhvr additive="base">
                        <p:cTn dur="750" fill="hold"/>
                        <p:tgtEl>
                          <p:spTgt spid="36"/>
                        </p:tgtEl>
                        <p:attrNameLst>
                          <p:attrName>ppt_y</p:attrName>
                        </p:attrNameLst>
                      </p:cBhvr>
                      <p:tavLst>
                        <p:tav tm="0">
                          <p:val>
                            <p:strVal val="#ppt_y"/>
                          </p:val>
                        </p:tav>
                        <p:tav tm="100000">
                          <p:val>
                            <p:strVal val="#ppt_y"/>
                          </p:val>
                        </p:tav>
                      </p:tavLst>
                    </p:anim>
                  </p:childTnLst>
                </p:cTn>
              </p:par>
            </p:tnLst>
          </p:tmpl>
        </p:tmplLst>
      </p:bldP>
      <p:bldP spid="38" grpId="0" animBg="1"/>
      <p:bldP spid="39" grpId="0" animBg="1"/>
      <p:bldP spid="44" grpId="0" animBg="1"/>
      <p:bldP spid="46" grpId="0" animBg="1"/>
      <p:bldP spid="48" grpId="0" animBg="1"/>
      <p:bldP spid="53" grpId="0" build="p">
        <p:tmplLst>
          <p:tmpl lvl="1">
            <p:tnLst>
              <p:par>
                <p:cTn presetID="2" presetClass="entr" presetSubtype="2" decel="100000"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1+#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decel="100000"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1+#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60" grpId="0" build="p">
        <p:tmplLst>
          <p:tmpl lvl="1">
            <p:tnLst>
              <p:par>
                <p:cTn presetID="2" presetClass="entr" presetSubtype="2" decel="10000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2"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p:tmplLst>
          <p:tmpl>
            <p:tnLst>
              <p:par>
                <p:cTn presetID="22" presetClass="entr" presetSubtype="8"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wipe(left)">
                      <p:cBhvr>
                        <p:cTn dur="500"/>
                        <p:tgtEl>
                          <p:spTgt spid="63"/>
                        </p:tgtEl>
                      </p:cBhvr>
                    </p:animEffect>
                  </p:childTnLst>
                </p:cTn>
              </p:par>
            </p:tnLst>
          </p:tmpl>
        </p:tmplLst>
      </p:bldP>
      <p:bldP spid="64" grpId="0" build="p">
        <p:tmplLst>
          <p:tmpl lvl="1">
            <p:tnLst>
              <p:par>
                <p:cTn presetID="2" presetClass="entr" presetSubtype="2" decel="10000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500" fill="hold"/>
                        <p:tgtEl>
                          <p:spTgt spid="64"/>
                        </p:tgtEl>
                        <p:attrNameLst>
                          <p:attrName>ppt_x</p:attrName>
                        </p:attrNameLst>
                      </p:cBhvr>
                      <p:tavLst>
                        <p:tav tm="0">
                          <p:val>
                            <p:strVal val="1+#ppt_w/2"/>
                          </p:val>
                        </p:tav>
                        <p:tav tm="100000">
                          <p:val>
                            <p:strVal val="#ppt_x"/>
                          </p:val>
                        </p:tav>
                      </p:tavLst>
                    </p:anim>
                    <p:anim calcmode="lin" valueType="num">
                      <p:cBhvr additive="base">
                        <p:cTn dur="500" fill="hold"/>
                        <p:tgtEl>
                          <p:spTgt spid="64"/>
                        </p:tgtEl>
                        <p:attrNameLst>
                          <p:attrName>ppt_y</p:attrName>
                        </p:attrNameLst>
                      </p:cBhvr>
                      <p:tavLst>
                        <p:tav tm="0">
                          <p:val>
                            <p:strVal val="#ppt_y"/>
                          </p:val>
                        </p:tav>
                        <p:tav tm="100000">
                          <p:val>
                            <p:strVal val="#ppt_y"/>
                          </p:val>
                        </p:tav>
                      </p:tavLst>
                    </p:anim>
                  </p:childTnLst>
                </p:cTn>
              </p:par>
            </p:tnLst>
          </p:tmpl>
        </p:tmplLst>
      </p:bldP>
      <p:bldP spid="65" grpId="0">
        <p:tmplLst>
          <p:tmpl>
            <p:tnLst>
              <p:par>
                <p:cTn presetID="22" presetClass="entr" presetSubtype="8"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left)">
                      <p:cBhvr>
                        <p:cTn dur="500"/>
                        <p:tgtEl>
                          <p:spTgt spid="65"/>
                        </p:tgtEl>
                      </p:cBhvr>
                    </p:animEffect>
                  </p:childTnLst>
                </p:cTn>
              </p:par>
            </p:tnLst>
          </p:tmpl>
        </p:tmplLst>
      </p:bldP>
      <p:bldP spid="66" grpId="0" build="p">
        <p:tmplLst>
          <p:tmpl lvl="1">
            <p:tnLst>
              <p:par>
                <p:cTn presetID="2" presetClass="entr" presetSubtype="8"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0-#ppt_w/2"/>
                          </p:val>
                        </p:tav>
                        <p:tav tm="100000">
                          <p:val>
                            <p:strVal val="#ppt_x"/>
                          </p:val>
                        </p:tav>
                      </p:tavLst>
                    </p:anim>
                    <p:anim calcmode="lin" valueType="num">
                      <p:cBhvr additive="base">
                        <p:cTn dur="500" fill="hold"/>
                        <p:tgtEl>
                          <p:spTgt spid="66"/>
                        </p:tgtEl>
                        <p:attrNameLst>
                          <p:attrName>ppt_y</p:attrName>
                        </p:attrNameLst>
                      </p:cBhvr>
                      <p:tavLst>
                        <p:tav tm="0">
                          <p:val>
                            <p:strVal val="#ppt_y"/>
                          </p:val>
                        </p:tav>
                        <p:tav tm="100000">
                          <p:val>
                            <p:strVal val="#ppt_y"/>
                          </p:val>
                        </p:tav>
                      </p:tavLst>
                    </p:anim>
                  </p:childTnLst>
                </p:cTn>
              </p:par>
            </p:tnLst>
          </p:tmpl>
        </p:tmplLst>
      </p:bldP>
      <p:bldP spid="67" grpId="0">
        <p:tmplLst>
          <p:tmpl>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build="p">
        <p:tmplLst>
          <p:tmpl lvl="1">
            <p:tnLst>
              <p:par>
                <p:cTn presetID="2" presetClass="entr" presetSubtype="8" decel="100000" fill="hold" nodeType="afterEffect">
                  <p:stCondLst>
                    <p:cond delay="25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500" fill="hold"/>
                        <p:tgtEl>
                          <p:spTgt spid="68"/>
                        </p:tgtEl>
                        <p:attrNameLst>
                          <p:attrName>ppt_x</p:attrName>
                        </p:attrNameLst>
                      </p:cBhvr>
                      <p:tavLst>
                        <p:tav tm="0">
                          <p:val>
                            <p:strVal val="0-#ppt_w/2"/>
                          </p:val>
                        </p:tav>
                        <p:tav tm="100000">
                          <p:val>
                            <p:strVal val="#ppt_x"/>
                          </p:val>
                        </p:tav>
                      </p:tavLst>
                    </p:anim>
                    <p:anim calcmode="lin" valueType="num">
                      <p:cBhvr additive="base">
                        <p:cTn dur="500" fill="hold"/>
                        <p:tgtEl>
                          <p:spTgt spid="68"/>
                        </p:tgtEl>
                        <p:attrNameLst>
                          <p:attrName>ppt_y</p:attrName>
                        </p:attrNameLst>
                      </p:cBhvr>
                      <p:tavLst>
                        <p:tav tm="0">
                          <p:val>
                            <p:strVal val="#ppt_y"/>
                          </p:val>
                        </p:tav>
                        <p:tav tm="100000">
                          <p:val>
                            <p:strVal val="#ppt_y"/>
                          </p:val>
                        </p:tav>
                      </p:tavLst>
                    </p:anim>
                  </p:childTnLst>
                </p:cTn>
              </p:par>
            </p:tnLst>
          </p:tmpl>
        </p:tmplLst>
      </p:bldP>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Lst>
  </p:timing>
  <p:hf hdr="0" dt="0"/>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4 Images, Caption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37" name="テキスト プレースホルダー 12"/>
          <p:cNvSpPr>
            <a:spLocks noGrp="1"/>
          </p:cNvSpPr>
          <p:nvPr>
            <p:ph type="body" sz="quarter" idx="12" hasCustomPrompt="1"/>
          </p:nvPr>
        </p:nvSpPr>
        <p:spPr>
          <a:xfrm>
            <a:off x="748591" y="4520737"/>
            <a:ext cx="245983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3" hasCustomPrompt="1"/>
          </p:nvPr>
        </p:nvSpPr>
        <p:spPr>
          <a:xfrm>
            <a:off x="748591" y="3893176"/>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a:t>Caption Goes Here</a:t>
            </a:r>
            <a:endParaRPr kumimoji="1" lang="ja-JP" altLang="en-US" dirty="0"/>
          </a:p>
        </p:txBody>
      </p:sp>
      <p:sp>
        <p:nvSpPr>
          <p:cNvPr id="39" name="正方形/長方形 38"/>
          <p:cNvSpPr/>
          <p:nvPr/>
        </p:nvSpPr>
        <p:spPr>
          <a:xfrm>
            <a:off x="1369207" y="4371276"/>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5" name="図プレースホルダー 64"/>
          <p:cNvSpPr>
            <a:spLocks noGrp="1"/>
          </p:cNvSpPr>
          <p:nvPr>
            <p:ph type="pic" sz="quarter" idx="43" hasCustomPrompt="1"/>
          </p:nvPr>
        </p:nvSpPr>
        <p:spPr>
          <a:xfrm>
            <a:off x="1015763" y="1821407"/>
            <a:ext cx="1925487" cy="1924899"/>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2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3833783" y="1821407"/>
            <a:ext cx="1925487" cy="1924899"/>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6651804" y="1821407"/>
            <a:ext cx="1925487" cy="1924899"/>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68" name="図プレースホルダー 64"/>
          <p:cNvSpPr>
            <a:spLocks noGrp="1"/>
          </p:cNvSpPr>
          <p:nvPr>
            <p:ph type="pic" sz="quarter" idx="46" hasCustomPrompt="1"/>
          </p:nvPr>
        </p:nvSpPr>
        <p:spPr>
          <a:xfrm>
            <a:off x="9469825" y="1821407"/>
            <a:ext cx="1925487" cy="1924899"/>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72" name="テキスト プレースホルダー 12"/>
          <p:cNvSpPr>
            <a:spLocks noGrp="1"/>
          </p:cNvSpPr>
          <p:nvPr>
            <p:ph type="body" sz="quarter" idx="47" hasCustomPrompt="1"/>
          </p:nvPr>
        </p:nvSpPr>
        <p:spPr>
          <a:xfrm>
            <a:off x="3566611" y="4520737"/>
            <a:ext cx="245983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48" hasCustomPrompt="1"/>
          </p:nvPr>
        </p:nvSpPr>
        <p:spPr>
          <a:xfrm>
            <a:off x="3566611" y="3893176"/>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4" name="正方形/長方形 73"/>
          <p:cNvSpPr/>
          <p:nvPr/>
        </p:nvSpPr>
        <p:spPr>
          <a:xfrm>
            <a:off x="4187227" y="4371276"/>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5" name="テキスト プレースホルダー 12"/>
          <p:cNvSpPr>
            <a:spLocks noGrp="1"/>
          </p:cNvSpPr>
          <p:nvPr>
            <p:ph type="body" sz="quarter" idx="49" hasCustomPrompt="1"/>
          </p:nvPr>
        </p:nvSpPr>
        <p:spPr>
          <a:xfrm>
            <a:off x="6384632" y="4520737"/>
            <a:ext cx="245983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76" name="テキスト プレースホルダー 12"/>
          <p:cNvSpPr>
            <a:spLocks noGrp="1"/>
          </p:cNvSpPr>
          <p:nvPr>
            <p:ph type="body" sz="quarter" idx="50" hasCustomPrompt="1"/>
          </p:nvPr>
        </p:nvSpPr>
        <p:spPr>
          <a:xfrm>
            <a:off x="6384632" y="3893176"/>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7" name="正方形/長方形 76"/>
          <p:cNvSpPr/>
          <p:nvPr/>
        </p:nvSpPr>
        <p:spPr>
          <a:xfrm>
            <a:off x="7005248" y="4371276"/>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8" name="テキスト プレースホルダー 12"/>
          <p:cNvSpPr>
            <a:spLocks noGrp="1"/>
          </p:cNvSpPr>
          <p:nvPr>
            <p:ph type="body" sz="quarter" idx="51" hasCustomPrompt="1"/>
          </p:nvPr>
        </p:nvSpPr>
        <p:spPr>
          <a:xfrm>
            <a:off x="9202653" y="4520737"/>
            <a:ext cx="245983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79" name="テキスト プレースホルダー 12"/>
          <p:cNvSpPr>
            <a:spLocks noGrp="1"/>
          </p:cNvSpPr>
          <p:nvPr>
            <p:ph type="body" sz="quarter" idx="52" hasCustomPrompt="1"/>
          </p:nvPr>
        </p:nvSpPr>
        <p:spPr>
          <a:xfrm>
            <a:off x="9202653" y="3893176"/>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80" name="正方形/長方形 79"/>
          <p:cNvSpPr/>
          <p:nvPr/>
        </p:nvSpPr>
        <p:spPr>
          <a:xfrm>
            <a:off x="9823269" y="4371276"/>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49015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500"/>
                                        <p:tgtEl>
                                          <p:spTgt spid="37"/>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randombar(horizontal)">
                                      <p:cBhvr>
                                        <p:cTn id="24" dur="500"/>
                                        <p:tgtEl>
                                          <p:spTgt spid="66"/>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73">
                                            <p:txEl>
                                              <p:pRg st="0" end="0"/>
                                            </p:txEl>
                                          </p:spTgt>
                                        </p:tgtEl>
                                        <p:attrNameLst>
                                          <p:attrName>style.visibility</p:attrName>
                                        </p:attrNameLst>
                                      </p:cBhvr>
                                      <p:to>
                                        <p:strVal val="visible"/>
                                      </p:to>
                                    </p:set>
                                    <p:anim calcmode="lin" valueType="num">
                                      <p:cBhvr additive="base">
                                        <p:cTn id="28"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fill="hold"/>
                                        <p:tgtEl>
                                          <p:spTgt spid="74"/>
                                        </p:tgtEl>
                                        <p:attrNameLst>
                                          <p:attrName>ppt_x</p:attrName>
                                        </p:attrNameLst>
                                      </p:cBhvr>
                                      <p:tavLst>
                                        <p:tav tm="0">
                                          <p:val>
                                            <p:strVal val="#ppt_x"/>
                                          </p:val>
                                        </p:tav>
                                        <p:tav tm="100000">
                                          <p:val>
                                            <p:strVal val="#ppt_x"/>
                                          </p:val>
                                        </p:tav>
                                      </p:tavLst>
                                    </p:anim>
                                    <p:anim calcmode="lin" valueType="num">
                                      <p:cBhvr additive="base">
                                        <p:cTn id="33" dur="500" fill="hold"/>
                                        <p:tgtEl>
                                          <p:spTgt spid="74"/>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childTnLst>
                          </p:cTn>
                        </p:par>
                        <p:par>
                          <p:cTn id="38" fill="hold">
                            <p:stCondLst>
                              <p:cond delay="3200"/>
                            </p:stCondLst>
                            <p:childTnLst>
                              <p:par>
                                <p:cTn id="39" presetID="14" presetClass="entr" presetSubtype="10"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randombar(horizontal)">
                                      <p:cBhvr>
                                        <p:cTn id="41" dur="500"/>
                                        <p:tgtEl>
                                          <p:spTgt spid="67"/>
                                        </p:tgtEl>
                                      </p:cBhvr>
                                    </p:animEffect>
                                  </p:childTnLst>
                                </p:cTn>
                              </p:par>
                            </p:childTnLst>
                          </p:cTn>
                        </p:par>
                        <p:par>
                          <p:cTn id="42" fill="hold">
                            <p:stCondLst>
                              <p:cond delay="3700"/>
                            </p:stCondLst>
                            <p:childTnLst>
                              <p:par>
                                <p:cTn id="43" presetID="2" presetClass="entr" presetSubtype="4" decel="100000" fill="hold" grpId="0" nodeType="afterEffect">
                                  <p:stCondLst>
                                    <p:cond delay="0"/>
                                  </p:stCondLst>
                                  <p:childTnLst>
                                    <p:set>
                                      <p:cBhvr>
                                        <p:cTn id="44" dur="1" fill="hold">
                                          <p:stCondLst>
                                            <p:cond delay="0"/>
                                          </p:stCondLst>
                                        </p:cTn>
                                        <p:tgtEl>
                                          <p:spTgt spid="76">
                                            <p:txEl>
                                              <p:pRg st="0" end="0"/>
                                            </p:txEl>
                                          </p:spTgt>
                                        </p:tgtEl>
                                        <p:attrNameLst>
                                          <p:attrName>style.visibility</p:attrName>
                                        </p:attrNameLst>
                                      </p:cBhvr>
                                      <p:to>
                                        <p:strVal val="visible"/>
                                      </p:to>
                                    </p:set>
                                    <p:anim calcmode="lin" valueType="num">
                                      <p:cBhvr additive="base">
                                        <p:cTn id="45"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6">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par>
                          <p:cTn id="55" fill="hold">
                            <p:stCondLst>
                              <p:cond delay="4800"/>
                            </p:stCondLst>
                            <p:childTnLst>
                              <p:par>
                                <p:cTn id="56" presetID="14" presetClass="entr" presetSubtype="10" fill="hold" grpId="0"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randombar(horizontal)">
                                      <p:cBhvr>
                                        <p:cTn id="58" dur="500"/>
                                        <p:tgtEl>
                                          <p:spTgt spid="68"/>
                                        </p:tgtEl>
                                      </p:cBhvr>
                                    </p:animEffect>
                                  </p:childTnLst>
                                </p:cTn>
                              </p:par>
                            </p:childTnLst>
                          </p:cTn>
                        </p:par>
                        <p:par>
                          <p:cTn id="59" fill="hold">
                            <p:stCondLst>
                              <p:cond delay="5300"/>
                            </p:stCondLst>
                            <p:childTnLst>
                              <p:par>
                                <p:cTn id="60" presetID="2" presetClass="entr" presetSubtype="4" decel="100000" fill="hold" grpId="0" nodeType="afterEffect">
                                  <p:stCondLst>
                                    <p:cond delay="0"/>
                                  </p:stCondLst>
                                  <p:childTnLst>
                                    <p:set>
                                      <p:cBhvr>
                                        <p:cTn id="61" dur="1" fill="hold">
                                          <p:stCondLst>
                                            <p:cond delay="0"/>
                                          </p:stCondLst>
                                        </p:cTn>
                                        <p:tgtEl>
                                          <p:spTgt spid="79">
                                            <p:txEl>
                                              <p:pRg st="0" end="0"/>
                                            </p:txEl>
                                          </p:spTgt>
                                        </p:tgtEl>
                                        <p:attrNameLst>
                                          <p:attrName>style.visibility</p:attrName>
                                        </p:attrNameLst>
                                      </p:cBhvr>
                                      <p:to>
                                        <p:strVal val="visible"/>
                                      </p:to>
                                    </p:set>
                                    <p:anim calcmode="lin" valueType="num">
                                      <p:cBhvr additive="base">
                                        <p:cTn id="62"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79">
                                            <p:txEl>
                                              <p:pRg st="0" end="0"/>
                                            </p:txEl>
                                          </p:spTgt>
                                        </p:tgtEl>
                                        <p:attrNameLst>
                                          <p:attrName>ppt_y</p:attrName>
                                        </p:attrNameLst>
                                      </p:cBhvr>
                                      <p:tavLst>
                                        <p:tav tm="0">
                                          <p:val>
                                            <p:strVal val="1+#ppt_h/2"/>
                                          </p:val>
                                        </p:tav>
                                        <p:tav tm="100000">
                                          <p:val>
                                            <p:strVal val="#ppt_y"/>
                                          </p:val>
                                        </p:tav>
                                      </p:tavLst>
                                    </p:anim>
                                  </p:childTnLst>
                                </p:cTn>
                              </p:par>
                              <p:par>
                                <p:cTn id="64" presetID="2" presetClass="entr" presetSubtype="4" decel="100000" fill="hold" grpId="0" nodeType="withEffect">
                                  <p:stCondLst>
                                    <p:cond delay="100"/>
                                  </p:stCondLst>
                                  <p:childTnLst>
                                    <p:set>
                                      <p:cBhvr>
                                        <p:cTn id="65" dur="1" fill="hold">
                                          <p:stCondLst>
                                            <p:cond delay="0"/>
                                          </p:stCondLst>
                                        </p:cTn>
                                        <p:tgtEl>
                                          <p:spTgt spid="80"/>
                                        </p:tgtEl>
                                        <p:attrNameLst>
                                          <p:attrName>style.visibility</p:attrName>
                                        </p:attrNameLst>
                                      </p:cBhvr>
                                      <p:to>
                                        <p:strVal val="visible"/>
                                      </p:to>
                                    </p:set>
                                    <p:anim calcmode="lin" valueType="num">
                                      <p:cBhvr additive="base">
                                        <p:cTn id="66" dur="500" fill="hold"/>
                                        <p:tgtEl>
                                          <p:spTgt spid="80"/>
                                        </p:tgtEl>
                                        <p:attrNameLst>
                                          <p:attrName>ppt_x</p:attrName>
                                        </p:attrNameLst>
                                      </p:cBhvr>
                                      <p:tavLst>
                                        <p:tav tm="0">
                                          <p:val>
                                            <p:strVal val="#ppt_x"/>
                                          </p:val>
                                        </p:tav>
                                        <p:tav tm="100000">
                                          <p:val>
                                            <p:strVal val="#ppt_x"/>
                                          </p:val>
                                        </p:tav>
                                      </p:tavLst>
                                    </p:anim>
                                    <p:anim calcmode="lin" valueType="num">
                                      <p:cBhvr additive="base">
                                        <p:cTn id="67" dur="500" fill="hold"/>
                                        <p:tgtEl>
                                          <p:spTgt spid="80"/>
                                        </p:tgtEl>
                                        <p:attrNameLst>
                                          <p:attrName>ppt_y</p:attrName>
                                        </p:attrNameLst>
                                      </p:cBhvr>
                                      <p:tavLst>
                                        <p:tav tm="0">
                                          <p:val>
                                            <p:strVal val="1+#ppt_h/2"/>
                                          </p:val>
                                        </p:tav>
                                        <p:tav tm="100000">
                                          <p:val>
                                            <p:strVal val="#ppt_y"/>
                                          </p:val>
                                        </p:tav>
                                      </p:tavLst>
                                    </p:anim>
                                  </p:childTnLst>
                                </p:cTn>
                              </p:par>
                            </p:childTnLst>
                          </p:cTn>
                        </p:par>
                        <p:par>
                          <p:cTn id="68" fill="hold">
                            <p:stCondLst>
                              <p:cond delay="5900"/>
                            </p:stCondLst>
                            <p:childTnLst>
                              <p:par>
                                <p:cTn id="69" presetID="22" presetClass="entr" presetSubtype="8" fill="hold" grpId="0" nodeType="afterEffect">
                                  <p:stCondLst>
                                    <p:cond delay="0"/>
                                  </p:stCondLst>
                                  <p:childTnLst>
                                    <p:set>
                                      <p:cBhvr>
                                        <p:cTn id="70" dur="1" fill="hold">
                                          <p:stCondLst>
                                            <p:cond delay="0"/>
                                          </p:stCondLst>
                                        </p:cTn>
                                        <p:tgtEl>
                                          <p:spTgt spid="78"/>
                                        </p:tgtEl>
                                        <p:attrNameLst>
                                          <p:attrName>style.visibility</p:attrName>
                                        </p:attrNameLst>
                                      </p:cBhvr>
                                      <p:to>
                                        <p:strVal val="visible"/>
                                      </p:to>
                                    </p:set>
                                    <p:animEffect transition="in" filter="wipe(left)">
                                      <p:cBhvr>
                                        <p:cTn id="7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tmplLst>
          <p:tmpl>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animBg="1"/>
      <p:bldP spid="65" grpId="0" animBg="1"/>
      <p:bldP spid="66" grpId="0" animBg="1"/>
      <p:bldP spid="67" grpId="0" animBg="1"/>
      <p:bldP spid="68" grpId="0" animBg="1"/>
      <p:bldP spid="72" grpId="0">
        <p:tmplLst>
          <p:tmpl>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4" grpId="0" animBg="1"/>
      <p:bldP spid="75" grpId="0">
        <p:tmplLst>
          <p:tmpl>
            <p:tnLst>
              <p:par>
                <p:cTn presetID="22" presetClass="entr" presetSubtype="8"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wipe(left)">
                      <p:cBhvr>
                        <p:cTn dur="500"/>
                        <p:tgtEl>
                          <p:spTgt spid="75"/>
                        </p:tgtEl>
                      </p:cBhvr>
                    </p:animEffect>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7" grpId="0" animBg="1"/>
      <p:bldP spid="78" grpId="0">
        <p:tmplLst>
          <p:tmpl>
            <p:tnLst>
              <p:par>
                <p:cTn presetID="22" presetClass="entr" presetSubtype="8"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wipe(left)">
                      <p:cBhvr>
                        <p:cTn dur="500"/>
                        <p:tgtEl>
                          <p:spTgt spid="78"/>
                        </p:tgtEl>
                      </p:cBhvr>
                    </p:animEffect>
                  </p:childTnLst>
                </p:cTn>
              </p:par>
            </p:tnLst>
          </p:tmpl>
        </p:tmplLst>
      </p:bldP>
      <p:bldP spid="79" grpId="0" build="p">
        <p:tmplLst>
          <p:tmpl lvl="1">
            <p:tnLst>
              <p:par>
                <p:cTn presetID="2" presetClass="entr" presetSubtype="4"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ppt_x"/>
                          </p:val>
                        </p:tav>
                        <p:tav tm="100000">
                          <p:val>
                            <p:strVal val="#ppt_x"/>
                          </p:val>
                        </p:tav>
                      </p:tavLst>
                    </p:anim>
                    <p:anim calcmode="lin" valueType="num">
                      <p:cBhvr additive="base">
                        <p:cTn dur="500" fill="hold"/>
                        <p:tgtEl>
                          <p:spTgt spid="79"/>
                        </p:tgtEl>
                        <p:attrNameLst>
                          <p:attrName>ppt_y</p:attrName>
                        </p:attrNameLst>
                      </p:cBhvr>
                      <p:tavLst>
                        <p:tav tm="0">
                          <p:val>
                            <p:strVal val="1+#ppt_h/2"/>
                          </p:val>
                        </p:tav>
                        <p:tav tm="100000">
                          <p:val>
                            <p:strVal val="#ppt_y"/>
                          </p:val>
                        </p:tav>
                      </p:tavLst>
                    </p:anim>
                  </p:childTnLst>
                </p:cTn>
              </p:par>
            </p:tnLst>
          </p:tmpl>
        </p:tmplLst>
      </p:bldP>
      <p:bldP spid="80" grpId="0" animBg="1"/>
    </p:bldLst>
  </p:timing>
  <p:hf hdr="0" dt="0"/>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8 Images, Ca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38" name="テキスト プレースホルダー 12"/>
          <p:cNvSpPr>
            <a:spLocks noGrp="1"/>
          </p:cNvSpPr>
          <p:nvPr>
            <p:ph type="body" sz="quarter" idx="13" hasCustomPrompt="1"/>
          </p:nvPr>
        </p:nvSpPr>
        <p:spPr>
          <a:xfrm>
            <a:off x="622800" y="3138432"/>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65" name="図プレースホルダー 64"/>
          <p:cNvSpPr>
            <a:spLocks noGrp="1"/>
          </p:cNvSpPr>
          <p:nvPr>
            <p:ph type="pic" sz="quarter" idx="43" hasCustomPrompt="1"/>
          </p:nvPr>
        </p:nvSpPr>
        <p:spPr>
          <a:xfrm>
            <a:off x="989705" y="1412941"/>
            <a:ext cx="1726019" cy="1725491"/>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2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3807726" y="1412941"/>
            <a:ext cx="1726019" cy="1725491"/>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6625747" y="1412941"/>
            <a:ext cx="1726019" cy="1725491"/>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68" name="図プレースホルダー 64"/>
          <p:cNvSpPr>
            <a:spLocks noGrp="1"/>
          </p:cNvSpPr>
          <p:nvPr>
            <p:ph type="pic" sz="quarter" idx="46" hasCustomPrompt="1"/>
          </p:nvPr>
        </p:nvSpPr>
        <p:spPr>
          <a:xfrm>
            <a:off x="9443767" y="1412941"/>
            <a:ext cx="1726019" cy="1725491"/>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73" name="テキスト プレースホルダー 12"/>
          <p:cNvSpPr>
            <a:spLocks noGrp="1"/>
          </p:cNvSpPr>
          <p:nvPr>
            <p:ph type="body" sz="quarter" idx="48" hasCustomPrompt="1"/>
          </p:nvPr>
        </p:nvSpPr>
        <p:spPr>
          <a:xfrm>
            <a:off x="3440821" y="3138432"/>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76" name="テキスト プレースホルダー 12"/>
          <p:cNvSpPr>
            <a:spLocks noGrp="1"/>
          </p:cNvSpPr>
          <p:nvPr>
            <p:ph type="body" sz="quarter" idx="50" hasCustomPrompt="1"/>
          </p:nvPr>
        </p:nvSpPr>
        <p:spPr>
          <a:xfrm>
            <a:off x="6258841" y="3138432"/>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79" name="テキスト プレースホルダー 12"/>
          <p:cNvSpPr>
            <a:spLocks noGrp="1"/>
          </p:cNvSpPr>
          <p:nvPr>
            <p:ph type="body" sz="quarter" idx="52" hasCustomPrompt="1"/>
          </p:nvPr>
        </p:nvSpPr>
        <p:spPr>
          <a:xfrm>
            <a:off x="9076862" y="3138432"/>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29" name="テキスト プレースホルダー 12"/>
          <p:cNvSpPr>
            <a:spLocks noGrp="1"/>
          </p:cNvSpPr>
          <p:nvPr>
            <p:ph type="body" sz="quarter" idx="53" hasCustomPrompt="1"/>
          </p:nvPr>
        </p:nvSpPr>
        <p:spPr>
          <a:xfrm>
            <a:off x="622800" y="5632473"/>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0" name="図プレースホルダー 64"/>
          <p:cNvSpPr>
            <a:spLocks noGrp="1"/>
          </p:cNvSpPr>
          <p:nvPr>
            <p:ph type="pic" sz="quarter" idx="54" hasCustomPrompt="1"/>
          </p:nvPr>
        </p:nvSpPr>
        <p:spPr>
          <a:xfrm>
            <a:off x="989705" y="3906982"/>
            <a:ext cx="1726019" cy="1725491"/>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200" baseline="0"/>
            </a:lvl1pPr>
          </a:lstStyle>
          <a:p>
            <a:r>
              <a:rPr kumimoji="1" lang="en-US" altLang="ja-JP" dirty="0"/>
              <a:t>Insert an image</a:t>
            </a:r>
            <a:endParaRPr kumimoji="1" lang="ja-JP" altLang="en-US" dirty="0"/>
          </a:p>
        </p:txBody>
      </p:sp>
      <p:sp>
        <p:nvSpPr>
          <p:cNvPr id="31" name="図プレースホルダー 64"/>
          <p:cNvSpPr>
            <a:spLocks noGrp="1"/>
          </p:cNvSpPr>
          <p:nvPr>
            <p:ph type="pic" sz="quarter" idx="55" hasCustomPrompt="1"/>
          </p:nvPr>
        </p:nvSpPr>
        <p:spPr>
          <a:xfrm>
            <a:off x="3807726" y="3906982"/>
            <a:ext cx="1726019" cy="1725491"/>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32" name="図プレースホルダー 64"/>
          <p:cNvSpPr>
            <a:spLocks noGrp="1"/>
          </p:cNvSpPr>
          <p:nvPr>
            <p:ph type="pic" sz="quarter" idx="56" hasCustomPrompt="1"/>
          </p:nvPr>
        </p:nvSpPr>
        <p:spPr>
          <a:xfrm>
            <a:off x="6625747" y="3906982"/>
            <a:ext cx="1726019" cy="1725491"/>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33" name="図プレースホルダー 64"/>
          <p:cNvSpPr>
            <a:spLocks noGrp="1"/>
          </p:cNvSpPr>
          <p:nvPr>
            <p:ph type="pic" sz="quarter" idx="57" hasCustomPrompt="1"/>
          </p:nvPr>
        </p:nvSpPr>
        <p:spPr>
          <a:xfrm>
            <a:off x="9443767" y="3906982"/>
            <a:ext cx="1726019" cy="1725491"/>
          </a:xfrm>
          <a:solidFill>
            <a:schemeClr val="accent5">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34" name="テキスト プレースホルダー 12"/>
          <p:cNvSpPr>
            <a:spLocks noGrp="1"/>
          </p:cNvSpPr>
          <p:nvPr>
            <p:ph type="body" sz="quarter" idx="58" hasCustomPrompt="1"/>
          </p:nvPr>
        </p:nvSpPr>
        <p:spPr>
          <a:xfrm>
            <a:off x="3440821" y="5632473"/>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5" name="テキスト プレースホルダー 12"/>
          <p:cNvSpPr>
            <a:spLocks noGrp="1"/>
          </p:cNvSpPr>
          <p:nvPr>
            <p:ph type="body" sz="quarter" idx="59" hasCustomPrompt="1"/>
          </p:nvPr>
        </p:nvSpPr>
        <p:spPr>
          <a:xfrm>
            <a:off x="6258841" y="5632473"/>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
        <p:nvSpPr>
          <p:cNvPr id="36" name="テキスト プレースホルダー 12"/>
          <p:cNvSpPr>
            <a:spLocks noGrp="1"/>
          </p:cNvSpPr>
          <p:nvPr>
            <p:ph type="body" sz="quarter" idx="60" hasCustomPrompt="1"/>
          </p:nvPr>
        </p:nvSpPr>
        <p:spPr>
          <a:xfrm>
            <a:off x="9076862" y="5632473"/>
            <a:ext cx="245983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a:t>
            </a:r>
            <a:r>
              <a:rPr kumimoji="1" lang="ja-JP" altLang="en-US" dirty="0"/>
              <a:t> </a:t>
            </a:r>
            <a:r>
              <a:rPr kumimoji="1" lang="en-US" altLang="ja-JP" dirty="0"/>
              <a:t>Goes</a:t>
            </a:r>
            <a:r>
              <a:rPr kumimoji="1" lang="ja-JP" altLang="en-US" dirty="0"/>
              <a:t> </a:t>
            </a:r>
            <a:r>
              <a:rPr kumimoji="1" lang="en-US" altLang="ja-JP" dirty="0"/>
              <a:t>Here</a:t>
            </a:r>
            <a:endParaRPr kumimoji="1" lang="ja-JP" altLang="en-US" dirty="0"/>
          </a:p>
        </p:txBody>
      </p:sp>
    </p:spTree>
    <p:extLst>
      <p:ext uri="{BB962C8B-B14F-4D97-AF65-F5344CB8AC3E}">
        <p14:creationId xmlns="" xmlns:p14="http://schemas.microsoft.com/office/powerpoint/2010/main" val="1801619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4" presetClass="entr" presetSubtype="10" fill="hold" grpId="0" nodeType="after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randombar(horizontal)">
                                      <p:cBhvr>
                                        <p:cTn id="16" dur="500"/>
                                        <p:tgtEl>
                                          <p:spTgt spid="66"/>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73">
                                            <p:txEl>
                                              <p:pRg st="0" end="0"/>
                                            </p:txEl>
                                          </p:spTgt>
                                        </p:tgtEl>
                                        <p:attrNameLst>
                                          <p:attrName>style.visibility</p:attrName>
                                        </p:attrNameLst>
                                      </p:cBhvr>
                                      <p:to>
                                        <p:strVal val="visible"/>
                                      </p:to>
                                    </p:set>
                                    <p:anim calcmode="lin" valueType="num">
                                      <p:cBhvr additive="base">
                                        <p:cTn id="20"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4" presetClass="entr" presetSubtype="1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randombar(horizontal)">
                                      <p:cBhvr>
                                        <p:cTn id="25" dur="500"/>
                                        <p:tgtEl>
                                          <p:spTgt spid="67"/>
                                        </p:tgtEl>
                                      </p:cBhvr>
                                    </p:animEffect>
                                  </p:childTnLst>
                                </p:cTn>
                              </p:par>
                            </p:childTnLst>
                          </p:cTn>
                        </p:par>
                        <p:par>
                          <p:cTn id="26" fill="hold">
                            <p:stCondLst>
                              <p:cond delay="2500"/>
                            </p:stCondLst>
                            <p:childTnLst>
                              <p:par>
                                <p:cTn id="27" presetID="2" presetClass="entr" presetSubtype="4" decel="100000" fill="hold" grpId="0" nodeType="afterEffect">
                                  <p:stCondLst>
                                    <p:cond delay="0"/>
                                  </p:stCondLst>
                                  <p:childTnLst>
                                    <p:set>
                                      <p:cBhvr>
                                        <p:cTn id="28" dur="1" fill="hold">
                                          <p:stCondLst>
                                            <p:cond delay="0"/>
                                          </p:stCondLst>
                                        </p:cTn>
                                        <p:tgtEl>
                                          <p:spTgt spid="76">
                                            <p:txEl>
                                              <p:pRg st="0" end="0"/>
                                            </p:txEl>
                                          </p:spTgt>
                                        </p:tgtEl>
                                        <p:attrNameLst>
                                          <p:attrName>style.visibility</p:attrName>
                                        </p:attrNameLst>
                                      </p:cBhvr>
                                      <p:to>
                                        <p:strVal val="visible"/>
                                      </p:to>
                                    </p:set>
                                    <p:anim calcmode="lin" valueType="num">
                                      <p:cBhvr additive="base">
                                        <p:cTn id="29"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4" presetClass="entr" presetSubtype="10" fill="hold" grpId="0"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randombar(horizontal)">
                                      <p:cBhvr>
                                        <p:cTn id="34" dur="500"/>
                                        <p:tgtEl>
                                          <p:spTgt spid="68"/>
                                        </p:tgtEl>
                                      </p:cBhvr>
                                    </p:animEffect>
                                  </p:childTnLst>
                                </p:cTn>
                              </p:par>
                            </p:childTnLst>
                          </p:cTn>
                        </p:par>
                        <p:par>
                          <p:cTn id="35" fill="hold">
                            <p:stCondLst>
                              <p:cond delay="3500"/>
                            </p:stCondLst>
                            <p:childTnLst>
                              <p:par>
                                <p:cTn id="36" presetID="2" presetClass="entr" presetSubtype="4" decel="100000" fill="hold" grpId="0" nodeType="afterEffect">
                                  <p:stCondLst>
                                    <p:cond delay="0"/>
                                  </p:stCondLst>
                                  <p:childTnLst>
                                    <p:set>
                                      <p:cBhvr>
                                        <p:cTn id="37" dur="1" fill="hold">
                                          <p:stCondLst>
                                            <p:cond delay="0"/>
                                          </p:stCondLst>
                                        </p:cTn>
                                        <p:tgtEl>
                                          <p:spTgt spid="79">
                                            <p:txEl>
                                              <p:pRg st="0" end="0"/>
                                            </p:txEl>
                                          </p:spTgt>
                                        </p:tgtEl>
                                        <p:attrNameLst>
                                          <p:attrName>style.visibility</p:attrName>
                                        </p:attrNameLst>
                                      </p:cBhvr>
                                      <p:to>
                                        <p:strVal val="visible"/>
                                      </p:to>
                                    </p:set>
                                    <p:anim calcmode="lin" valueType="num">
                                      <p:cBhvr additive="base">
                                        <p:cTn id="38"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79">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4" presetClass="entr" presetSubtype="1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randombar(horizontal)">
                                      <p:cBhvr>
                                        <p:cTn id="43" dur="500"/>
                                        <p:tgtEl>
                                          <p:spTgt spid="30"/>
                                        </p:tgtEl>
                                      </p:cBhvr>
                                    </p:animEffect>
                                  </p:childTnLst>
                                </p:cTn>
                              </p:par>
                            </p:childTnLst>
                          </p:cTn>
                        </p:par>
                        <p:par>
                          <p:cTn id="44" fill="hold">
                            <p:stCondLst>
                              <p:cond delay="4500"/>
                            </p:stCondLst>
                            <p:childTnLst>
                              <p:par>
                                <p:cTn id="45" presetID="2" presetClass="entr" presetSubtype="4" decel="10000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 calcmode="lin" valueType="num">
                                      <p:cBhvr additive="base">
                                        <p:cTn id="4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49" fill="hold">
                            <p:stCondLst>
                              <p:cond delay="5000"/>
                            </p:stCondLst>
                            <p:childTnLst>
                              <p:par>
                                <p:cTn id="50" presetID="14" presetClass="entr" presetSubtype="1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randombar(horizontal)">
                                      <p:cBhvr>
                                        <p:cTn id="52" dur="500"/>
                                        <p:tgtEl>
                                          <p:spTgt spid="31"/>
                                        </p:tgtEl>
                                      </p:cBhvr>
                                    </p:animEffect>
                                  </p:childTnLst>
                                </p:cTn>
                              </p:par>
                            </p:childTnLst>
                          </p:cTn>
                        </p:par>
                        <p:par>
                          <p:cTn id="53" fill="hold">
                            <p:stCondLst>
                              <p:cond delay="5500"/>
                            </p:stCondLst>
                            <p:childTnLst>
                              <p:par>
                                <p:cTn id="54" presetID="2" presetClass="entr" presetSubtype="4" decel="100000" fill="hold" grpId="0" nodeType="afterEffect">
                                  <p:stCondLst>
                                    <p:cond delay="0"/>
                                  </p:stCondLst>
                                  <p:childTnLst>
                                    <p:set>
                                      <p:cBhvr>
                                        <p:cTn id="55" dur="1" fill="hold">
                                          <p:stCondLst>
                                            <p:cond delay="0"/>
                                          </p:stCondLst>
                                        </p:cTn>
                                        <p:tgtEl>
                                          <p:spTgt spid="34">
                                            <p:txEl>
                                              <p:pRg st="0" end="0"/>
                                            </p:txEl>
                                          </p:spTgt>
                                        </p:tgtEl>
                                        <p:attrNameLst>
                                          <p:attrName>style.visibility</p:attrName>
                                        </p:attrNameLst>
                                      </p:cBhvr>
                                      <p:to>
                                        <p:strVal val="visible"/>
                                      </p:to>
                                    </p:set>
                                    <p:anim calcmode="lin" valueType="num">
                                      <p:cBhvr additive="base">
                                        <p:cTn id="56"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58" fill="hold">
                            <p:stCondLst>
                              <p:cond delay="6000"/>
                            </p:stCondLst>
                            <p:childTnLst>
                              <p:par>
                                <p:cTn id="59" presetID="14" presetClass="entr" presetSubtype="1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randombar(horizontal)">
                                      <p:cBhvr>
                                        <p:cTn id="61" dur="500"/>
                                        <p:tgtEl>
                                          <p:spTgt spid="32"/>
                                        </p:tgtEl>
                                      </p:cBhvr>
                                    </p:animEffect>
                                  </p:childTnLst>
                                </p:cTn>
                              </p:par>
                            </p:childTnLst>
                          </p:cTn>
                        </p:par>
                        <p:par>
                          <p:cTn id="62" fill="hold">
                            <p:stCondLst>
                              <p:cond delay="6500"/>
                            </p:stCondLst>
                            <p:childTnLst>
                              <p:par>
                                <p:cTn id="63" presetID="2" presetClass="entr" presetSubtype="4" decel="100000" fill="hold" grpId="0" nodeType="afterEffect">
                                  <p:stCondLst>
                                    <p:cond delay="0"/>
                                  </p:stCondLst>
                                  <p:childTnLst>
                                    <p:set>
                                      <p:cBhvr>
                                        <p:cTn id="64" dur="1" fill="hold">
                                          <p:stCondLst>
                                            <p:cond delay="0"/>
                                          </p:stCondLst>
                                        </p:cTn>
                                        <p:tgtEl>
                                          <p:spTgt spid="35">
                                            <p:txEl>
                                              <p:pRg st="0" end="0"/>
                                            </p:txEl>
                                          </p:spTgt>
                                        </p:tgtEl>
                                        <p:attrNameLst>
                                          <p:attrName>style.visibility</p:attrName>
                                        </p:attrNameLst>
                                      </p:cBhvr>
                                      <p:to>
                                        <p:strVal val="visible"/>
                                      </p:to>
                                    </p:set>
                                    <p:anim calcmode="lin" valueType="num">
                                      <p:cBhvr additive="base">
                                        <p:cTn id="65"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14" presetClass="entr" presetSubtype="10" fill="hold" grpId="0" nodeType="afterEffect">
                                  <p:stCondLst>
                                    <p:cond delay="0"/>
                                  </p:stCondLst>
                                  <p:childTnLst>
                                    <p:set>
                                      <p:cBhvr>
                                        <p:cTn id="69" dur="1" fill="hold">
                                          <p:stCondLst>
                                            <p:cond delay="0"/>
                                          </p:stCondLst>
                                        </p:cTn>
                                        <p:tgtEl>
                                          <p:spTgt spid="33"/>
                                        </p:tgtEl>
                                        <p:attrNameLst>
                                          <p:attrName>style.visibility</p:attrName>
                                        </p:attrNameLst>
                                      </p:cBhvr>
                                      <p:to>
                                        <p:strVal val="visible"/>
                                      </p:to>
                                    </p:set>
                                    <p:animEffect transition="in" filter="randombar(horizontal)">
                                      <p:cBhvr>
                                        <p:cTn id="70" dur="500"/>
                                        <p:tgtEl>
                                          <p:spTgt spid="33"/>
                                        </p:tgtEl>
                                      </p:cBhvr>
                                    </p:animEffect>
                                  </p:childTnLst>
                                </p:cTn>
                              </p:par>
                            </p:childTnLst>
                          </p:cTn>
                        </p:par>
                        <p:par>
                          <p:cTn id="71" fill="hold">
                            <p:stCondLst>
                              <p:cond delay="7500"/>
                            </p:stCondLst>
                            <p:childTnLst>
                              <p:par>
                                <p:cTn id="72" presetID="2" presetClass="entr" presetSubtype="4" decel="100000" fill="hold" grpId="0" nodeType="afterEffect">
                                  <p:stCondLst>
                                    <p:cond delay="0"/>
                                  </p:stCondLst>
                                  <p:childTnLst>
                                    <p:set>
                                      <p:cBhvr>
                                        <p:cTn id="73" dur="1" fill="hold">
                                          <p:stCondLst>
                                            <p:cond delay="0"/>
                                          </p:stCondLst>
                                        </p:cTn>
                                        <p:tgtEl>
                                          <p:spTgt spid="36">
                                            <p:txEl>
                                              <p:pRg st="0" end="0"/>
                                            </p:txEl>
                                          </p:spTgt>
                                        </p:tgtEl>
                                        <p:attrNameLst>
                                          <p:attrName>style.visibility</p:attrName>
                                        </p:attrNameLst>
                                      </p:cBhvr>
                                      <p:to>
                                        <p:strVal val="visible"/>
                                      </p:to>
                                    </p:set>
                                    <p:anim calcmode="lin" valueType="num">
                                      <p:cBhvr additive="base">
                                        <p:cTn id="74"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65" grpId="0" animBg="1"/>
      <p:bldP spid="66" grpId="0" animBg="1"/>
      <p:bldP spid="67" grpId="0" animBg="1"/>
      <p:bldP spid="68" grpId="0" animBg="1"/>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9" grpId="0" build="p">
        <p:tmplLst>
          <p:tmpl lvl="1">
            <p:tnLst>
              <p:par>
                <p:cTn presetID="2" presetClass="entr" presetSubtype="4" decel="100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500" fill="hold"/>
                        <p:tgtEl>
                          <p:spTgt spid="79"/>
                        </p:tgtEl>
                        <p:attrNameLst>
                          <p:attrName>ppt_x</p:attrName>
                        </p:attrNameLst>
                      </p:cBhvr>
                      <p:tavLst>
                        <p:tav tm="0">
                          <p:val>
                            <p:strVal val="#ppt_x"/>
                          </p:val>
                        </p:tav>
                        <p:tav tm="100000">
                          <p:val>
                            <p:strVal val="#ppt_x"/>
                          </p:val>
                        </p:tav>
                      </p:tavLst>
                    </p:anim>
                    <p:anim calcmode="lin" valueType="num">
                      <p:cBhvr additive="base">
                        <p:cTn dur="500" fill="hold"/>
                        <p:tgtEl>
                          <p:spTgt spid="79"/>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2" grpId="0" animBg="1"/>
      <p:bldP spid="33" grpId="0" animBg="1"/>
      <p:bldP spid="34" grpId="0" build="p">
        <p:tmplLst>
          <p:tmpl lvl="1">
            <p:tnLst>
              <p:par>
                <p:cTn presetID="2" presetClass="entr" presetSubtype="4"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3 Images, Caption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37" name="テキスト プレースホルダー 12"/>
          <p:cNvSpPr>
            <a:spLocks noGrp="1"/>
          </p:cNvSpPr>
          <p:nvPr>
            <p:ph type="body" sz="quarter" idx="12" hasCustomPrompt="1"/>
          </p:nvPr>
        </p:nvSpPr>
        <p:spPr>
          <a:xfrm>
            <a:off x="1257847" y="4520737"/>
            <a:ext cx="300731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3" hasCustomPrompt="1"/>
          </p:nvPr>
        </p:nvSpPr>
        <p:spPr>
          <a:xfrm>
            <a:off x="1257847" y="3893176"/>
            <a:ext cx="300731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39" name="正方形/長方形 38"/>
          <p:cNvSpPr/>
          <p:nvPr/>
        </p:nvSpPr>
        <p:spPr>
          <a:xfrm>
            <a:off x="2152203" y="4371276"/>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5" name="図プレースホルダー 64"/>
          <p:cNvSpPr>
            <a:spLocks noGrp="1"/>
          </p:cNvSpPr>
          <p:nvPr>
            <p:ph type="pic" sz="quarter" idx="43" hasCustomPrompt="1"/>
          </p:nvPr>
        </p:nvSpPr>
        <p:spPr>
          <a:xfrm>
            <a:off x="1798759" y="1821407"/>
            <a:ext cx="1925487" cy="1924899"/>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200" baseline="0"/>
            </a:lvl1pPr>
          </a:lstStyle>
          <a:p>
            <a:r>
              <a:rPr kumimoji="1" lang="en-US" altLang="ja-JP" dirty="0"/>
              <a:t>Insert an image</a:t>
            </a:r>
            <a:endParaRPr kumimoji="1" lang="ja-JP" altLang="en-US" dirty="0"/>
          </a:p>
        </p:txBody>
      </p:sp>
      <p:sp>
        <p:nvSpPr>
          <p:cNvPr id="66" name="図プレースホルダー 64"/>
          <p:cNvSpPr>
            <a:spLocks noGrp="1"/>
          </p:cNvSpPr>
          <p:nvPr>
            <p:ph type="pic" sz="quarter" idx="44" hasCustomPrompt="1"/>
          </p:nvPr>
        </p:nvSpPr>
        <p:spPr>
          <a:xfrm>
            <a:off x="5133257" y="1821407"/>
            <a:ext cx="1925487" cy="1924899"/>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67" name="図プレースホルダー 64"/>
          <p:cNvSpPr>
            <a:spLocks noGrp="1"/>
          </p:cNvSpPr>
          <p:nvPr>
            <p:ph type="pic" sz="quarter" idx="45" hasCustomPrompt="1"/>
          </p:nvPr>
        </p:nvSpPr>
        <p:spPr>
          <a:xfrm>
            <a:off x="8467754" y="1821407"/>
            <a:ext cx="1925487" cy="1924899"/>
          </a:xfrm>
          <a:solidFill>
            <a:schemeClr val="accent3">
              <a:lumMod val="20000"/>
              <a:lumOff val="80000"/>
            </a:schemeClr>
          </a:solidFill>
          <a:ln w="57150">
            <a:solidFill>
              <a:schemeClr val="bg1"/>
            </a:solidFill>
          </a:ln>
          <a:effectLst>
            <a:outerShdw sx="102000" sy="102000" algn="ctr" rotWithShape="0">
              <a:prstClr val="black">
                <a:alpha val="15000"/>
              </a:prstClr>
            </a:outerShdw>
          </a:effectLst>
        </p:spPr>
        <p:txBody>
          <a:bodyPr>
            <a:normAutofit/>
          </a:bodyPr>
          <a:lstStyle>
            <a:lvl1pPr marL="0" marR="0" indent="0" algn="l" defTabSz="914324" rtl="0" eaLnBrk="1" fontAlgn="auto" latinLnBrk="0" hangingPunct="1">
              <a:lnSpc>
                <a:spcPct val="130000"/>
              </a:lnSpc>
              <a:spcBef>
                <a:spcPts val="800"/>
              </a:spcBef>
              <a:spcAft>
                <a:spcPts val="0"/>
              </a:spcAft>
              <a:buClrTx/>
              <a:buSzTx/>
              <a:buFontTx/>
              <a:buNone/>
              <a:tabLst/>
              <a:defRPr sz="1200"/>
            </a:lvl1pPr>
          </a:lstStyle>
          <a:p>
            <a:r>
              <a:rPr kumimoji="1" lang="en-US" altLang="ja-JP" dirty="0"/>
              <a:t>Insert an image</a:t>
            </a:r>
            <a:endParaRPr kumimoji="1" lang="ja-JP" altLang="en-US" dirty="0"/>
          </a:p>
          <a:p>
            <a:endParaRPr kumimoji="1" lang="ja-JP" altLang="en-US" dirty="0"/>
          </a:p>
        </p:txBody>
      </p:sp>
      <p:sp>
        <p:nvSpPr>
          <p:cNvPr id="72" name="テキスト プレースホルダー 12"/>
          <p:cNvSpPr>
            <a:spLocks noGrp="1"/>
          </p:cNvSpPr>
          <p:nvPr>
            <p:ph type="body" sz="quarter" idx="47" hasCustomPrompt="1"/>
          </p:nvPr>
        </p:nvSpPr>
        <p:spPr>
          <a:xfrm>
            <a:off x="4592345" y="4520737"/>
            <a:ext cx="300731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48" hasCustomPrompt="1"/>
          </p:nvPr>
        </p:nvSpPr>
        <p:spPr>
          <a:xfrm>
            <a:off x="4592345" y="3893176"/>
            <a:ext cx="300731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4" name="正方形/長方形 73"/>
          <p:cNvSpPr/>
          <p:nvPr/>
        </p:nvSpPr>
        <p:spPr>
          <a:xfrm>
            <a:off x="5486701" y="4371276"/>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5" name="テキスト プレースホルダー 12"/>
          <p:cNvSpPr>
            <a:spLocks noGrp="1"/>
          </p:cNvSpPr>
          <p:nvPr>
            <p:ph type="body" sz="quarter" idx="49" hasCustomPrompt="1"/>
          </p:nvPr>
        </p:nvSpPr>
        <p:spPr>
          <a:xfrm>
            <a:off x="7926842" y="4520737"/>
            <a:ext cx="3007311" cy="1144637"/>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76" name="テキスト プレースホルダー 12"/>
          <p:cNvSpPr>
            <a:spLocks noGrp="1"/>
          </p:cNvSpPr>
          <p:nvPr>
            <p:ph type="body" sz="quarter" idx="50" hasCustomPrompt="1"/>
          </p:nvPr>
        </p:nvSpPr>
        <p:spPr>
          <a:xfrm>
            <a:off x="7926842" y="3893176"/>
            <a:ext cx="3007311"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Caption Goes Here</a:t>
            </a:r>
            <a:endParaRPr kumimoji="1" lang="ja-JP" altLang="en-US" dirty="0"/>
          </a:p>
        </p:txBody>
      </p:sp>
      <p:sp>
        <p:nvSpPr>
          <p:cNvPr id="77" name="正方形/長方形 76"/>
          <p:cNvSpPr/>
          <p:nvPr/>
        </p:nvSpPr>
        <p:spPr>
          <a:xfrm>
            <a:off x="8821198" y="4371276"/>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588116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randombar(horizontal)">
                                      <p:cBhvr>
                                        <p:cTn id="7" dur="500"/>
                                        <p:tgtEl>
                                          <p:spTgt spid="6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500"/>
                                        <p:tgtEl>
                                          <p:spTgt spid="37"/>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randombar(horizontal)">
                                      <p:cBhvr>
                                        <p:cTn id="24" dur="500"/>
                                        <p:tgtEl>
                                          <p:spTgt spid="66"/>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73">
                                            <p:txEl>
                                              <p:pRg st="0" end="0"/>
                                            </p:txEl>
                                          </p:spTgt>
                                        </p:tgtEl>
                                        <p:attrNameLst>
                                          <p:attrName>style.visibility</p:attrName>
                                        </p:attrNameLst>
                                      </p:cBhvr>
                                      <p:to>
                                        <p:strVal val="visible"/>
                                      </p:to>
                                    </p:set>
                                    <p:anim calcmode="lin" valueType="num">
                                      <p:cBhvr additive="base">
                                        <p:cTn id="28"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fill="hold"/>
                                        <p:tgtEl>
                                          <p:spTgt spid="74"/>
                                        </p:tgtEl>
                                        <p:attrNameLst>
                                          <p:attrName>ppt_x</p:attrName>
                                        </p:attrNameLst>
                                      </p:cBhvr>
                                      <p:tavLst>
                                        <p:tav tm="0">
                                          <p:val>
                                            <p:strVal val="#ppt_x"/>
                                          </p:val>
                                        </p:tav>
                                        <p:tav tm="100000">
                                          <p:val>
                                            <p:strVal val="#ppt_x"/>
                                          </p:val>
                                        </p:tav>
                                      </p:tavLst>
                                    </p:anim>
                                    <p:anim calcmode="lin" valueType="num">
                                      <p:cBhvr additive="base">
                                        <p:cTn id="33" dur="500" fill="hold"/>
                                        <p:tgtEl>
                                          <p:spTgt spid="74"/>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childTnLst>
                          </p:cTn>
                        </p:par>
                        <p:par>
                          <p:cTn id="38" fill="hold">
                            <p:stCondLst>
                              <p:cond delay="3200"/>
                            </p:stCondLst>
                            <p:childTnLst>
                              <p:par>
                                <p:cTn id="39" presetID="14" presetClass="entr" presetSubtype="10"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randombar(horizontal)">
                                      <p:cBhvr>
                                        <p:cTn id="41" dur="500"/>
                                        <p:tgtEl>
                                          <p:spTgt spid="67"/>
                                        </p:tgtEl>
                                      </p:cBhvr>
                                    </p:animEffect>
                                  </p:childTnLst>
                                </p:cTn>
                              </p:par>
                            </p:childTnLst>
                          </p:cTn>
                        </p:par>
                        <p:par>
                          <p:cTn id="42" fill="hold">
                            <p:stCondLst>
                              <p:cond delay="3700"/>
                            </p:stCondLst>
                            <p:childTnLst>
                              <p:par>
                                <p:cTn id="43" presetID="2" presetClass="entr" presetSubtype="4" decel="100000" fill="hold" grpId="0" nodeType="afterEffect">
                                  <p:stCondLst>
                                    <p:cond delay="0"/>
                                  </p:stCondLst>
                                  <p:childTnLst>
                                    <p:set>
                                      <p:cBhvr>
                                        <p:cTn id="44" dur="1" fill="hold">
                                          <p:stCondLst>
                                            <p:cond delay="0"/>
                                          </p:stCondLst>
                                        </p:cTn>
                                        <p:tgtEl>
                                          <p:spTgt spid="76">
                                            <p:txEl>
                                              <p:pRg st="0" end="0"/>
                                            </p:txEl>
                                          </p:spTgt>
                                        </p:tgtEl>
                                        <p:attrNameLst>
                                          <p:attrName>style.visibility</p:attrName>
                                        </p:attrNameLst>
                                      </p:cBhvr>
                                      <p:to>
                                        <p:strVal val="visible"/>
                                      </p:to>
                                    </p:set>
                                    <p:anim calcmode="lin" valueType="num">
                                      <p:cBhvr additive="base">
                                        <p:cTn id="45"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6">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ppt_x"/>
                                          </p:val>
                                        </p:tav>
                                        <p:tav tm="100000">
                                          <p:val>
                                            <p:strVal val="#ppt_x"/>
                                          </p:val>
                                        </p:tav>
                                      </p:tavLst>
                                    </p:anim>
                                    <p:anim calcmode="lin" valueType="num">
                                      <p:cBhvr additive="base">
                                        <p:cTn id="50" dur="500" fill="hold"/>
                                        <p:tgtEl>
                                          <p:spTgt spid="77"/>
                                        </p:tgtEl>
                                        <p:attrNameLst>
                                          <p:attrName>ppt_y</p:attrName>
                                        </p:attrNameLst>
                                      </p:cBhvr>
                                      <p:tavLst>
                                        <p:tav tm="0">
                                          <p:val>
                                            <p:strVal val="1+#ppt_h/2"/>
                                          </p:val>
                                        </p:tav>
                                        <p:tav tm="100000">
                                          <p:val>
                                            <p:strVal val="#ppt_y"/>
                                          </p:val>
                                        </p:tav>
                                      </p:tavLst>
                                    </p:anim>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left)">
                                      <p:cBhvr>
                                        <p:cTn id="5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tmplLst>
          <p:tmpl>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animBg="1"/>
      <p:bldP spid="65" grpId="0" animBg="1"/>
      <p:bldP spid="66" grpId="0" animBg="1"/>
      <p:bldP spid="67" grpId="0" animBg="1"/>
      <p:bldP spid="72" grpId="0">
        <p:tmplLst>
          <p:tmpl>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build="p">
        <p:tmplLst>
          <p:tmpl lvl="1">
            <p:tnLst>
              <p:par>
                <p:cTn presetID="2" presetClass="entr" presetSubtype="4"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ppt_x"/>
                          </p:val>
                        </p:tav>
                        <p:tav tm="100000">
                          <p:val>
                            <p:strVal val="#ppt_x"/>
                          </p:val>
                        </p:tav>
                      </p:tavLst>
                    </p:anim>
                    <p:anim calcmode="lin" valueType="num">
                      <p:cBhvr additive="base">
                        <p:cTn dur="500" fill="hold"/>
                        <p:tgtEl>
                          <p:spTgt spid="73"/>
                        </p:tgtEl>
                        <p:attrNameLst>
                          <p:attrName>ppt_y</p:attrName>
                        </p:attrNameLst>
                      </p:cBhvr>
                      <p:tavLst>
                        <p:tav tm="0">
                          <p:val>
                            <p:strVal val="1+#ppt_h/2"/>
                          </p:val>
                        </p:tav>
                        <p:tav tm="100000">
                          <p:val>
                            <p:strVal val="#ppt_y"/>
                          </p:val>
                        </p:tav>
                      </p:tavLst>
                    </p:anim>
                  </p:childTnLst>
                </p:cTn>
              </p:par>
            </p:tnLst>
          </p:tmpl>
        </p:tmplLst>
      </p:bldP>
      <p:bldP spid="74" grpId="0" animBg="1"/>
      <p:bldP spid="75" grpId="0">
        <p:tmplLst>
          <p:tmpl>
            <p:tnLst>
              <p:par>
                <p:cTn presetID="22" presetClass="entr" presetSubtype="8"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wipe(left)">
                      <p:cBhvr>
                        <p:cTn dur="500"/>
                        <p:tgtEl>
                          <p:spTgt spid="75"/>
                        </p:tgtEl>
                      </p:cBhvr>
                    </p:animEffect>
                  </p:childTnLst>
                </p:cTn>
              </p:par>
            </p:tnLst>
          </p:tmpl>
        </p:tmplLst>
      </p:bldP>
      <p:bldP spid="76" grpId="0" build="p">
        <p:tmplLst>
          <p:tmpl lvl="1">
            <p:tnLst>
              <p:par>
                <p:cTn presetID="2" presetClass="entr" presetSubtype="4" decel="100000"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500" fill="hold"/>
                        <p:tgtEl>
                          <p:spTgt spid="76"/>
                        </p:tgtEl>
                        <p:attrNameLst>
                          <p:attrName>ppt_x</p:attrName>
                        </p:attrNameLst>
                      </p:cBhvr>
                      <p:tavLst>
                        <p:tav tm="0">
                          <p:val>
                            <p:strVal val="#ppt_x"/>
                          </p:val>
                        </p:tav>
                        <p:tav tm="100000">
                          <p:val>
                            <p:strVal val="#ppt_x"/>
                          </p:val>
                        </p:tav>
                      </p:tavLst>
                    </p:anim>
                    <p:anim calcmode="lin" valueType="num">
                      <p:cBhvr additive="base">
                        <p:cTn dur="500" fill="hold"/>
                        <p:tgtEl>
                          <p:spTgt spid="76"/>
                        </p:tgtEl>
                        <p:attrNameLst>
                          <p:attrName>ppt_y</p:attrName>
                        </p:attrNameLst>
                      </p:cBhvr>
                      <p:tavLst>
                        <p:tav tm="0">
                          <p:val>
                            <p:strVal val="1+#ppt_h/2"/>
                          </p:val>
                        </p:tav>
                        <p:tav tm="100000">
                          <p:val>
                            <p:strVal val="#ppt_y"/>
                          </p:val>
                        </p:tav>
                      </p:tavLst>
                    </p:anim>
                  </p:childTnLst>
                </p:cTn>
              </p:par>
            </p:tnLst>
          </p:tmpl>
        </p:tmplLst>
      </p:bldP>
      <p:bldP spid="77" grpId="0" animBg="1"/>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Wide Image -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図プレースホルダー 5"/>
          <p:cNvSpPr>
            <a:spLocks noGrp="1"/>
          </p:cNvSpPr>
          <p:nvPr>
            <p:ph type="pic" sz="quarter" idx="15" hasCustomPrompt="1"/>
          </p:nvPr>
        </p:nvSpPr>
        <p:spPr>
          <a:xfrm>
            <a:off x="0" y="1789843"/>
            <a:ext cx="12191761" cy="2942545"/>
          </a:xfrm>
          <a:solidFill>
            <a:schemeClr val="bg1"/>
          </a:solidFill>
        </p:spPr>
        <p:txBody>
          <a:bodyPr/>
          <a:lstStyle>
            <a:lvl1pPr>
              <a:defRPr baseline="0"/>
            </a:lvl1pPr>
          </a:lstStyle>
          <a:p>
            <a:r>
              <a:rPr kumimoji="1" lang="en-US" altLang="ja-JP" dirty="0"/>
              <a:t>Insert a background image</a:t>
            </a:r>
            <a:endParaRPr kumimoji="1" lang="ja-JP" altLang="en-US" dirty="0"/>
          </a:p>
        </p:txBody>
      </p:sp>
      <p:sp>
        <p:nvSpPr>
          <p:cNvPr id="7" name="テキスト プレースホルダー 12"/>
          <p:cNvSpPr>
            <a:spLocks noGrp="1"/>
          </p:cNvSpPr>
          <p:nvPr>
            <p:ph type="body" sz="quarter" idx="14" hasCustomPrompt="1"/>
          </p:nvPr>
        </p:nvSpPr>
        <p:spPr>
          <a:xfrm>
            <a:off x="1" y="1789843"/>
            <a:ext cx="5457371" cy="2942545"/>
          </a:xfrm>
          <a:solidFill>
            <a:schemeClr val="accent1">
              <a:alpha val="70000"/>
            </a:schemeClr>
          </a:solidFill>
        </p:spPr>
        <p:txBody>
          <a:bodyPr>
            <a:normAutofit/>
          </a:bodyPr>
          <a:lstStyle>
            <a:lvl1pPr>
              <a:defRPr sz="1300" baseline="0"/>
            </a:lvl1pPr>
          </a:lstStyle>
          <a:p>
            <a:pPr lvl="0"/>
            <a:r>
              <a:rPr kumimoji="1" lang="en-US" altLang="ja-JP" dirty="0"/>
              <a:t> </a:t>
            </a:r>
            <a:endParaRPr kumimoji="1" lang="ja-JP" altLang="en-US" dirty="0"/>
          </a:p>
        </p:txBody>
      </p:sp>
      <p:sp>
        <p:nvSpPr>
          <p:cNvPr id="6" name="テキスト プレースホルダー 12"/>
          <p:cNvSpPr>
            <a:spLocks noGrp="1"/>
          </p:cNvSpPr>
          <p:nvPr>
            <p:ph type="body" sz="quarter" idx="13" hasCustomPrompt="1"/>
          </p:nvPr>
        </p:nvSpPr>
        <p:spPr>
          <a:xfrm>
            <a:off x="440266" y="2603297"/>
            <a:ext cx="4736496" cy="1906503"/>
          </a:xfrm>
        </p:spPr>
        <p:txBody>
          <a:bodyPr anchor="b">
            <a:noAutofit/>
          </a:bodyPr>
          <a:lstStyle>
            <a:lvl1pPr algn="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8" name="テキスト プレースホルダー 12"/>
          <p:cNvSpPr>
            <a:spLocks noGrp="1"/>
          </p:cNvSpPr>
          <p:nvPr>
            <p:ph type="body" sz="quarter" idx="12" hasCustomPrompt="1"/>
          </p:nvPr>
        </p:nvSpPr>
        <p:spPr>
          <a:xfrm>
            <a:off x="1593851" y="4860134"/>
            <a:ext cx="9004299" cy="1147893"/>
          </a:xfrm>
        </p:spPr>
        <p:txBody>
          <a:bodyPr anchor="ctr">
            <a:normAutofit/>
          </a:bodyPr>
          <a:lstStyle>
            <a:lvl1pPr>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283640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22" presetClass="entr" presetSubtype="4" fill="hold" grpId="0" nodeType="afterEffect">
                                  <p:stCondLst>
                                    <p:cond delay="0"/>
                                  </p:stCondLst>
                                  <p:iterate type="lt">
                                    <p:tmPct val="3000"/>
                                  </p:iterate>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665"/>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tmplLst>
          <p:tmpl>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6"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Lst>
  </p:timing>
  <p:hf hdr="0" dt="0"/>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Wide Image -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8" name="テキスト プレースホルダー 12"/>
          <p:cNvSpPr>
            <a:spLocks noGrp="1"/>
          </p:cNvSpPr>
          <p:nvPr>
            <p:ph type="body" sz="quarter" idx="12" hasCustomPrompt="1"/>
          </p:nvPr>
        </p:nvSpPr>
        <p:spPr>
          <a:xfrm>
            <a:off x="1593851" y="4860134"/>
            <a:ext cx="9004299" cy="1147893"/>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9" name="図プレースホルダー 8"/>
          <p:cNvSpPr>
            <a:spLocks noGrp="1"/>
          </p:cNvSpPr>
          <p:nvPr>
            <p:ph type="pic" sz="quarter" idx="23"/>
          </p:nvPr>
        </p:nvSpPr>
        <p:spPr>
          <a:xfrm>
            <a:off x="0" y="1789843"/>
            <a:ext cx="12191761" cy="4238745"/>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5297150 w 18287642"/>
              <a:gd name="connsiteY9" fmla="*/ 0 h 6357136"/>
              <a:gd name="connsiteX10" fmla="*/ 15297150 w 18287642"/>
              <a:gd name="connsiteY10" fmla="*/ 1699 h 6357136"/>
              <a:gd name="connsiteX11" fmla="*/ 18287642 w 18287642"/>
              <a:gd name="connsiteY11" fmla="*/ 1699 h 6357136"/>
              <a:gd name="connsiteX12" fmla="*/ 18287642 w 18287642"/>
              <a:gd name="connsiteY12" fmla="*/ 4413136 h 6357136"/>
              <a:gd name="connsiteX13" fmla="*/ 1944001 w 18287642"/>
              <a:gd name="connsiteY13" fmla="*/ 4413136 h 6357136"/>
              <a:gd name="connsiteX14" fmla="*/ 1944001 w 18287642"/>
              <a:gd name="connsiteY14" fmla="*/ 5061136 h 6357136"/>
              <a:gd name="connsiteX15" fmla="*/ 1296001 w 18287642"/>
              <a:gd name="connsiteY15" fmla="*/ 5061136 h 6357136"/>
              <a:gd name="connsiteX16" fmla="*/ 1296001 w 18287642"/>
              <a:gd name="connsiteY16" fmla="*/ 4413136 h 6357136"/>
              <a:gd name="connsiteX17" fmla="*/ 648001 w 18287642"/>
              <a:gd name="connsiteY17" fmla="*/ 4413136 h 6357136"/>
              <a:gd name="connsiteX18" fmla="*/ 648001 w 18287642"/>
              <a:gd name="connsiteY18" fmla="*/ 5061136 h 6357136"/>
              <a:gd name="connsiteX19" fmla="*/ 1 w 18287642"/>
              <a:gd name="connsiteY19" fmla="*/ 5061136 h 6357136"/>
              <a:gd name="connsiteX20" fmla="*/ 1 w 18287642"/>
              <a:gd name="connsiteY20" fmla="*/ 4413136 h 6357136"/>
              <a:gd name="connsiteX21" fmla="*/ 0 w 18287642"/>
              <a:gd name="connsiteY21"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5297150" y="0"/>
                </a:lnTo>
                <a:lnTo>
                  <a:pt x="15297150" y="1699"/>
                </a:lnTo>
                <a:lnTo>
                  <a:pt x="18287642" y="1699"/>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200" baseline="0"/>
            </a:lvl1pPr>
          </a:lstStyle>
          <a:p>
            <a:r>
              <a:rPr kumimoji="1" lang="fr-FR" altLang="ja-JP" smtClean="0"/>
              <a:t>Cliquez sur l'icône pour ajouter une image</a:t>
            </a:r>
            <a:endParaRPr kumimoji="1" lang="ja-JP" altLang="en-US" dirty="0"/>
          </a:p>
        </p:txBody>
      </p:sp>
    </p:spTree>
    <p:extLst>
      <p:ext uri="{BB962C8B-B14F-4D97-AF65-F5344CB8AC3E}">
        <p14:creationId xmlns="" xmlns:p14="http://schemas.microsoft.com/office/powerpoint/2010/main" val="217095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outVertical)">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animBg="1"/>
    </p:bldLst>
  </p:timing>
  <p:hf hdr="0" dt="0"/>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Wide Image - 3">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8" name="テキスト プレースホルダー 12"/>
          <p:cNvSpPr>
            <a:spLocks noGrp="1"/>
          </p:cNvSpPr>
          <p:nvPr>
            <p:ph type="body" sz="quarter" idx="12" hasCustomPrompt="1"/>
          </p:nvPr>
        </p:nvSpPr>
        <p:spPr>
          <a:xfrm>
            <a:off x="5671267" y="4860134"/>
            <a:ext cx="5735979" cy="1147893"/>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10" name="図プレースホルダー 9"/>
          <p:cNvSpPr>
            <a:spLocks noGrp="1"/>
          </p:cNvSpPr>
          <p:nvPr>
            <p:ph type="pic" sz="quarter" idx="23"/>
          </p:nvPr>
        </p:nvSpPr>
        <p:spPr>
          <a:xfrm>
            <a:off x="0" y="1789843"/>
            <a:ext cx="12191761" cy="4238745"/>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5457714 w 18287642"/>
              <a:gd name="connsiteY9" fmla="*/ 0 h 6357136"/>
              <a:gd name="connsiteX10" fmla="*/ 16343642 w 18287642"/>
              <a:gd name="connsiteY10" fmla="*/ 0 h 6357136"/>
              <a:gd name="connsiteX11" fmla="*/ 16991642 w 18287642"/>
              <a:gd name="connsiteY11" fmla="*/ 0 h 6357136"/>
              <a:gd name="connsiteX12" fmla="*/ 18287642 w 18287642"/>
              <a:gd name="connsiteY12" fmla="*/ 0 h 6357136"/>
              <a:gd name="connsiteX13" fmla="*/ 18287642 w 18287642"/>
              <a:gd name="connsiteY13" fmla="*/ 4413136 h 6357136"/>
              <a:gd name="connsiteX14" fmla="*/ 1944001 w 18287642"/>
              <a:gd name="connsiteY14" fmla="*/ 4413136 h 6357136"/>
              <a:gd name="connsiteX15" fmla="*/ 1944001 w 18287642"/>
              <a:gd name="connsiteY15" fmla="*/ 5061136 h 6357136"/>
              <a:gd name="connsiteX16" fmla="*/ 1296001 w 18287642"/>
              <a:gd name="connsiteY16" fmla="*/ 5061136 h 6357136"/>
              <a:gd name="connsiteX17" fmla="*/ 1296001 w 18287642"/>
              <a:gd name="connsiteY17" fmla="*/ 4413136 h 6357136"/>
              <a:gd name="connsiteX18" fmla="*/ 648001 w 18287642"/>
              <a:gd name="connsiteY18" fmla="*/ 4413136 h 6357136"/>
              <a:gd name="connsiteX19" fmla="*/ 648001 w 18287642"/>
              <a:gd name="connsiteY19" fmla="*/ 5061136 h 6357136"/>
              <a:gd name="connsiteX20" fmla="*/ 1 w 18287642"/>
              <a:gd name="connsiteY20" fmla="*/ 5061136 h 6357136"/>
              <a:gd name="connsiteX21" fmla="*/ 1 w 18287642"/>
              <a:gd name="connsiteY21" fmla="*/ 4413136 h 6357136"/>
              <a:gd name="connsiteX22" fmla="*/ 0 w 18287642"/>
              <a:gd name="connsiteY22"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5457714" y="0"/>
                </a:lnTo>
                <a:lnTo>
                  <a:pt x="16343642" y="0"/>
                </a:lnTo>
                <a:lnTo>
                  <a:pt x="16991642" y="0"/>
                </a:lnTo>
                <a:lnTo>
                  <a:pt x="18287642" y="0"/>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200" baseline="0"/>
            </a:lvl1pPr>
          </a:lstStyle>
          <a:p>
            <a:r>
              <a:rPr kumimoji="1" lang="fr-FR" altLang="ja-JP" smtClean="0"/>
              <a:t>Cliquez sur l'icône pour ajouter une image</a:t>
            </a:r>
            <a:endParaRPr kumimoji="1" lang="ja-JP" altLang="en-US" dirty="0"/>
          </a:p>
        </p:txBody>
      </p:sp>
      <p:sp>
        <p:nvSpPr>
          <p:cNvPr id="7" name="テキスト プレースホルダー 12"/>
          <p:cNvSpPr>
            <a:spLocks noGrp="1"/>
          </p:cNvSpPr>
          <p:nvPr>
            <p:ph type="body" sz="quarter" idx="14" hasCustomPrompt="1"/>
          </p:nvPr>
        </p:nvSpPr>
        <p:spPr>
          <a:xfrm>
            <a:off x="1572126" y="1789843"/>
            <a:ext cx="3885245" cy="4238745"/>
          </a:xfrm>
          <a:solidFill>
            <a:schemeClr val="accent1">
              <a:alpha val="80000"/>
            </a:schemeClr>
          </a:solidFill>
        </p:spPr>
        <p:txBody>
          <a:bodyPr>
            <a:normAutofit/>
          </a:bodyPr>
          <a:lstStyle>
            <a:lvl1pPr>
              <a:defRPr sz="1300" baseline="0"/>
            </a:lvl1pPr>
          </a:lstStyle>
          <a:p>
            <a:pPr lvl="0"/>
            <a:r>
              <a:rPr kumimoji="1" lang="en-US" altLang="ja-JP" dirty="0"/>
              <a:t> </a:t>
            </a:r>
            <a:endParaRPr kumimoji="1" lang="ja-JP" altLang="en-US" dirty="0"/>
          </a:p>
        </p:txBody>
      </p:sp>
      <p:sp>
        <p:nvSpPr>
          <p:cNvPr id="9" name="テキスト プレースホルダー 12"/>
          <p:cNvSpPr>
            <a:spLocks noGrp="1"/>
          </p:cNvSpPr>
          <p:nvPr>
            <p:ph type="body" sz="quarter" idx="13" hasCustomPrompt="1"/>
          </p:nvPr>
        </p:nvSpPr>
        <p:spPr>
          <a:xfrm>
            <a:off x="1786021" y="2021617"/>
            <a:ext cx="3390741" cy="3775825"/>
          </a:xfrm>
        </p:spPr>
        <p:txBody>
          <a:bodyPr anchor="ctr">
            <a:noAutofit/>
          </a:bodyPr>
          <a:lstStyle>
            <a:lvl1pPr algn="ctr">
              <a:lnSpc>
                <a:spcPct val="100000"/>
              </a:lnSpc>
              <a:spcBef>
                <a:spcPts val="0"/>
              </a:spcBef>
              <a:defRPr sz="40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057928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p:stCondLst>
                              <p:cond delay="1000"/>
                            </p:stCondLst>
                            <p:childTnLst>
                              <p:par>
                                <p:cTn id="13" presetID="2" presetClass="entr" presetSubtype="4" decel="100000" fill="hold" grpId="0" nodeType="afterEffect">
                                  <p:stCondLst>
                                    <p:cond delay="0"/>
                                  </p:stCondLst>
                                  <p:iterate type="wd">
                                    <p:tmPct val="10000"/>
                                  </p:iterate>
                                  <p:childTnLst>
                                    <p:set>
                                      <p:cBhvr>
                                        <p:cTn id="14" dur="1" fill="hold">
                                          <p:stCondLst>
                                            <p:cond delay="0"/>
                                          </p:stCondLst>
                                        </p:cTn>
                                        <p:tgtEl>
                                          <p:spTgt spid="9"/>
                                        </p:tgtEl>
                                        <p:attrNameLst>
                                          <p:attrName>style.visibility</p:attrName>
                                        </p:attrNameLst>
                                      </p:cBhvr>
                                      <p:to>
                                        <p:strVal val="visible"/>
                                      </p:to>
                                    </p:set>
                                    <p:anim calcmode="lin" valueType="num">
                                      <p:cBhvr additive="base">
                                        <p:cTn id="15" dur="750" fill="hold"/>
                                        <p:tgtEl>
                                          <p:spTgt spid="9"/>
                                        </p:tgtEl>
                                        <p:attrNameLst>
                                          <p:attrName>ppt_x</p:attrName>
                                        </p:attrNameLst>
                                      </p:cBhvr>
                                      <p:tavLst>
                                        <p:tav tm="0">
                                          <p:val>
                                            <p:strVal val="#ppt_x"/>
                                          </p:val>
                                        </p:tav>
                                        <p:tav tm="100000">
                                          <p:val>
                                            <p:strVal val="#ppt_x"/>
                                          </p:val>
                                        </p:tav>
                                      </p:tavLst>
                                    </p:anim>
                                    <p:anim calcmode="lin" valueType="num">
                                      <p:cBhvr additive="base">
                                        <p:cTn id="16" dur="75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1900"/>
                            </p:stCondLst>
                            <p:childTnLst>
                              <p:par>
                                <p:cTn id="18" presetID="22" presetClass="entr" presetSubtype="8" fill="hold" grpId="0" nodeType="afterEffect">
                                  <p:stCondLst>
                                    <p:cond delay="25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25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0" grpId="0" animBg="1"/>
      <p:bldP spid="7" grpId="0" animBg="1">
        <p:tmplLst>
          <p:tmpl>
            <p:tnLst>
              <p:par>
                <p:cTn presetID="22" presetClass="entr" presetSubtype="1"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up)">
                      <p:cBhvr>
                        <p:cTn dur="500"/>
                        <p:tgtEl>
                          <p:spTgt spid="7"/>
                        </p:tgtEl>
                      </p:cBhvr>
                    </p:animEffect>
                  </p:childTnLst>
                </p:cTn>
              </p:par>
            </p:tnLst>
          </p:tmpl>
        </p:tmplLst>
      </p:bldP>
      <p:bldP spid="9" grpId="0">
        <p:tmplLst>
          <p:tmpl>
            <p:tnLst>
              <p:par>
                <p:cTn presetID="2" presetClass="entr" presetSubtype="4"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Lst>
  </p:timing>
  <p:hf hdr="0" dt="0"/>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Wide Image - 4">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8" name="テキスト プレースホルダー 12"/>
          <p:cNvSpPr>
            <a:spLocks noGrp="1"/>
          </p:cNvSpPr>
          <p:nvPr>
            <p:ph type="body" sz="quarter" idx="12" hasCustomPrompt="1"/>
          </p:nvPr>
        </p:nvSpPr>
        <p:spPr>
          <a:xfrm>
            <a:off x="1593851" y="4860134"/>
            <a:ext cx="9004299" cy="1147893"/>
          </a:xfrm>
        </p:spPr>
        <p:txBody>
          <a:bodyPr anchor="ctr">
            <a:normAutofit/>
          </a:bodyPr>
          <a:lstStyle>
            <a:lvl1pPr algn="ctr">
              <a:defRPr sz="1300" baseline="0"/>
            </a:lvl1pPr>
          </a:lstStyle>
          <a:p>
            <a:pPr lvl="0"/>
            <a:r>
              <a:rPr kumimoji="1" lang="en-US" altLang="ja-JP" dirty="0"/>
              <a:t>Text goes here</a:t>
            </a:r>
            <a:endParaRPr kumimoji="1" lang="ja-JP" altLang="en-US" dirty="0"/>
          </a:p>
        </p:txBody>
      </p:sp>
      <p:sp>
        <p:nvSpPr>
          <p:cNvPr id="12" name="図プレースホルダー 11"/>
          <p:cNvSpPr>
            <a:spLocks noGrp="1"/>
          </p:cNvSpPr>
          <p:nvPr>
            <p:ph type="pic" sz="quarter" idx="23" hasCustomPrompt="1"/>
          </p:nvPr>
        </p:nvSpPr>
        <p:spPr>
          <a:xfrm>
            <a:off x="0" y="1789843"/>
            <a:ext cx="12191761" cy="4238745"/>
          </a:xfrm>
          <a:custGeom>
            <a:avLst/>
            <a:gdLst>
              <a:gd name="connsiteX0" fmla="*/ 1 w 18287642"/>
              <a:gd name="connsiteY0" fmla="*/ 5709136 h 6357136"/>
              <a:gd name="connsiteX1" fmla="*/ 648001 w 18287642"/>
              <a:gd name="connsiteY1" fmla="*/ 5709136 h 6357136"/>
              <a:gd name="connsiteX2" fmla="*/ 648001 w 18287642"/>
              <a:gd name="connsiteY2" fmla="*/ 6357136 h 6357136"/>
              <a:gd name="connsiteX3" fmla="*/ 1 w 18287642"/>
              <a:gd name="connsiteY3" fmla="*/ 6357136 h 6357136"/>
              <a:gd name="connsiteX4" fmla="*/ 648001 w 18287642"/>
              <a:gd name="connsiteY4" fmla="*/ 5061136 h 6357136"/>
              <a:gd name="connsiteX5" fmla="*/ 1296001 w 18287642"/>
              <a:gd name="connsiteY5" fmla="*/ 5061136 h 6357136"/>
              <a:gd name="connsiteX6" fmla="*/ 1296001 w 18287642"/>
              <a:gd name="connsiteY6" fmla="*/ 5709136 h 6357136"/>
              <a:gd name="connsiteX7" fmla="*/ 648001 w 18287642"/>
              <a:gd name="connsiteY7" fmla="*/ 5709136 h 6357136"/>
              <a:gd name="connsiteX8" fmla="*/ 0 w 18287642"/>
              <a:gd name="connsiteY8" fmla="*/ 0 h 6357136"/>
              <a:gd name="connsiteX9" fmla="*/ 14344650 w 18287642"/>
              <a:gd name="connsiteY9" fmla="*/ 0 h 6357136"/>
              <a:gd name="connsiteX10" fmla="*/ 14344650 w 18287642"/>
              <a:gd name="connsiteY10" fmla="*/ 1699 h 6357136"/>
              <a:gd name="connsiteX11" fmla="*/ 18287642 w 18287642"/>
              <a:gd name="connsiteY11" fmla="*/ 1699 h 6357136"/>
              <a:gd name="connsiteX12" fmla="*/ 18287642 w 18287642"/>
              <a:gd name="connsiteY12" fmla="*/ 4413136 h 6357136"/>
              <a:gd name="connsiteX13" fmla="*/ 1944001 w 18287642"/>
              <a:gd name="connsiteY13" fmla="*/ 4413136 h 6357136"/>
              <a:gd name="connsiteX14" fmla="*/ 1944001 w 18287642"/>
              <a:gd name="connsiteY14" fmla="*/ 5061136 h 6357136"/>
              <a:gd name="connsiteX15" fmla="*/ 1296001 w 18287642"/>
              <a:gd name="connsiteY15" fmla="*/ 5061136 h 6357136"/>
              <a:gd name="connsiteX16" fmla="*/ 1296001 w 18287642"/>
              <a:gd name="connsiteY16" fmla="*/ 4413136 h 6357136"/>
              <a:gd name="connsiteX17" fmla="*/ 648001 w 18287642"/>
              <a:gd name="connsiteY17" fmla="*/ 4413136 h 6357136"/>
              <a:gd name="connsiteX18" fmla="*/ 648001 w 18287642"/>
              <a:gd name="connsiteY18" fmla="*/ 5061136 h 6357136"/>
              <a:gd name="connsiteX19" fmla="*/ 1 w 18287642"/>
              <a:gd name="connsiteY19" fmla="*/ 5061136 h 6357136"/>
              <a:gd name="connsiteX20" fmla="*/ 1 w 18287642"/>
              <a:gd name="connsiteY20" fmla="*/ 4413136 h 6357136"/>
              <a:gd name="connsiteX21" fmla="*/ 0 w 18287642"/>
              <a:gd name="connsiteY21" fmla="*/ 4413136 h 635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87642" h="6357136">
                <a:moveTo>
                  <a:pt x="1" y="5709136"/>
                </a:moveTo>
                <a:lnTo>
                  <a:pt x="648001" y="5709136"/>
                </a:lnTo>
                <a:lnTo>
                  <a:pt x="648001" y="6357136"/>
                </a:lnTo>
                <a:lnTo>
                  <a:pt x="1" y="6357136"/>
                </a:lnTo>
                <a:close/>
                <a:moveTo>
                  <a:pt x="648001" y="5061136"/>
                </a:moveTo>
                <a:lnTo>
                  <a:pt x="1296001" y="5061136"/>
                </a:lnTo>
                <a:lnTo>
                  <a:pt x="1296001" y="5709136"/>
                </a:lnTo>
                <a:lnTo>
                  <a:pt x="648001" y="5709136"/>
                </a:lnTo>
                <a:close/>
                <a:moveTo>
                  <a:pt x="0" y="0"/>
                </a:moveTo>
                <a:lnTo>
                  <a:pt x="14344650" y="0"/>
                </a:lnTo>
                <a:lnTo>
                  <a:pt x="14344650" y="1699"/>
                </a:lnTo>
                <a:lnTo>
                  <a:pt x="18287642" y="1699"/>
                </a:lnTo>
                <a:lnTo>
                  <a:pt x="18287642" y="4413136"/>
                </a:lnTo>
                <a:lnTo>
                  <a:pt x="1944001" y="4413136"/>
                </a:lnTo>
                <a:lnTo>
                  <a:pt x="1944001" y="5061136"/>
                </a:lnTo>
                <a:lnTo>
                  <a:pt x="1296001" y="5061136"/>
                </a:lnTo>
                <a:lnTo>
                  <a:pt x="1296001" y="4413136"/>
                </a:lnTo>
                <a:lnTo>
                  <a:pt x="648001" y="4413136"/>
                </a:lnTo>
                <a:lnTo>
                  <a:pt x="648001" y="5061136"/>
                </a:lnTo>
                <a:lnTo>
                  <a:pt x="1" y="5061136"/>
                </a:lnTo>
                <a:lnTo>
                  <a:pt x="1" y="4413136"/>
                </a:lnTo>
                <a:lnTo>
                  <a:pt x="0" y="4413136"/>
                </a:lnTo>
                <a:close/>
              </a:path>
            </a:pathLst>
          </a:custGeom>
          <a:solidFill>
            <a:schemeClr val="bg1"/>
          </a:solidFill>
        </p:spPr>
        <p:txBody>
          <a:bodyPr wrap="square">
            <a:noAutofit/>
          </a:bodyPr>
          <a:lstStyle>
            <a:lvl1pPr>
              <a:defRPr sz="1200" baseline="0"/>
            </a:lvl1pPr>
          </a:lstStyle>
          <a:p>
            <a:r>
              <a:rPr kumimoji="1" lang="en-US" altLang="ja-JP" dirty="0"/>
              <a:t> </a:t>
            </a:r>
          </a:p>
          <a:p>
            <a:endParaRPr kumimoji="1" lang="en-US" altLang="ja-JP" dirty="0"/>
          </a:p>
          <a:p>
            <a:endParaRPr kumimoji="1" lang="en-US" altLang="ja-JP" dirty="0"/>
          </a:p>
          <a:p>
            <a:endParaRPr kumimoji="1" lang="en-US" altLang="ja-JP" dirty="0"/>
          </a:p>
          <a:p>
            <a:r>
              <a:rPr kumimoji="1" lang="en-US" altLang="ja-JP" dirty="0"/>
              <a:t>Insert a wide image</a:t>
            </a:r>
            <a:endParaRPr kumimoji="1" lang="ja-JP" altLang="en-US" dirty="0"/>
          </a:p>
        </p:txBody>
      </p:sp>
      <p:sp>
        <p:nvSpPr>
          <p:cNvPr id="7" name="テキスト プレースホルダー 12"/>
          <p:cNvSpPr>
            <a:spLocks noGrp="1"/>
          </p:cNvSpPr>
          <p:nvPr>
            <p:ph type="body" sz="quarter" idx="26" hasCustomPrompt="1"/>
          </p:nvPr>
        </p:nvSpPr>
        <p:spPr>
          <a:xfrm>
            <a:off x="0" y="4094458"/>
            <a:ext cx="12191761" cy="629125"/>
          </a:xfrm>
          <a:solidFill>
            <a:schemeClr val="accent1">
              <a:alpha val="50000"/>
            </a:schemeClr>
          </a:solidFill>
        </p:spPr>
        <p:txBody>
          <a:bodyPr anchor="b">
            <a:noAutofit/>
          </a:bodyPr>
          <a:lstStyle>
            <a:lvl1pPr algn="l">
              <a:lnSpc>
                <a:spcPct val="100000"/>
              </a:lnSpc>
              <a:spcBef>
                <a:spcPts val="0"/>
              </a:spcBef>
              <a:defRPr sz="2900" baseline="0">
                <a:solidFill>
                  <a:schemeClr val="bg1"/>
                </a:solidFill>
                <a:latin typeface="Ubuntu Bold" panose="020B0804030602030204" pitchFamily="34" charset="0"/>
              </a:defRPr>
            </a:lvl1pPr>
          </a:lstStyle>
          <a:p>
            <a:pPr lvl="0"/>
            <a:r>
              <a:rPr kumimoji="1" lang="en-US" altLang="ja-JP" dirty="0"/>
              <a:t> </a:t>
            </a:r>
            <a:endParaRPr kumimoji="1" lang="ja-JP" altLang="en-US" dirty="0"/>
          </a:p>
        </p:txBody>
      </p:sp>
      <p:sp>
        <p:nvSpPr>
          <p:cNvPr id="9" name="テキスト プレースホルダー 12"/>
          <p:cNvSpPr>
            <a:spLocks noGrp="1"/>
          </p:cNvSpPr>
          <p:nvPr>
            <p:ph type="body" sz="quarter" idx="17" hasCustomPrompt="1"/>
          </p:nvPr>
        </p:nvSpPr>
        <p:spPr>
          <a:xfrm>
            <a:off x="1593851" y="4105647"/>
            <a:ext cx="9004299" cy="588413"/>
          </a:xfrm>
        </p:spPr>
        <p:txBody>
          <a:bodyPr anchor="ctr">
            <a:noAutofit/>
          </a:bodyPr>
          <a:lstStyle>
            <a:lvl1pPr algn="ctr">
              <a:lnSpc>
                <a:spcPct val="100000"/>
              </a:lnSpc>
              <a:spcBef>
                <a:spcPts val="0"/>
              </a:spcBef>
              <a:defRPr sz="2400" baseline="0">
                <a:solidFill>
                  <a:schemeClr val="bg1"/>
                </a:solidFill>
                <a:latin typeface="+mj-lt"/>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463919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Vertical)">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tmplLst>
          <p:tmpl>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12" grpId="0" animBg="1"/>
      <p:bldP spid="7" grpId="0" animBg="1">
        <p:tmplLst>
          <p:tmpl>
            <p:tnLst>
              <p:par>
                <p:cTn presetID="16" presetClass="entr" presetSubtype="37"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barn(outVertical)">
                      <p:cBhvr>
                        <p:cTn dur="500"/>
                        <p:tgtEl>
                          <p:spTgt spid="7"/>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Lst>
  </p:timing>
  <p:hf hdr="0" dt="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Images and Text">
    <p:spTree>
      <p:nvGrpSpPr>
        <p:cNvPr id="1" name=""/>
        <p:cNvGrpSpPr/>
        <p:nvPr/>
      </p:nvGrpSpPr>
      <p:grpSpPr>
        <a:xfrm>
          <a:off x="0" y="0"/>
          <a:ext cx="0" cy="0"/>
          <a:chOff x="0" y="0"/>
          <a:chExt cx="0" cy="0"/>
        </a:xfrm>
      </p:grpSpPr>
      <p:sp>
        <p:nvSpPr>
          <p:cNvPr id="40" name="円/楕円 39"/>
          <p:cNvSpPr/>
          <p:nvPr/>
        </p:nvSpPr>
        <p:spPr>
          <a:xfrm>
            <a:off x="2972488" y="2275085"/>
            <a:ext cx="2681623" cy="2681390"/>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1" name="円/楕円 40"/>
          <p:cNvSpPr/>
          <p:nvPr/>
        </p:nvSpPr>
        <p:spPr>
          <a:xfrm>
            <a:off x="1630623" y="4043348"/>
            <a:ext cx="1944955" cy="1944787"/>
          </a:xfrm>
          <a:prstGeom prst="ellips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 name="円/楕円 4"/>
          <p:cNvSpPr/>
          <p:nvPr/>
        </p:nvSpPr>
        <p:spPr>
          <a:xfrm>
            <a:off x="1246536" y="1861776"/>
            <a:ext cx="2053478" cy="2053299"/>
          </a:xfrm>
          <a:prstGeom prst="ellips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0" name="円/楕円 29"/>
          <p:cNvSpPr/>
          <p:nvPr/>
        </p:nvSpPr>
        <p:spPr>
          <a:xfrm>
            <a:off x="4784115" y="4840556"/>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31" name="円/楕円 30"/>
          <p:cNvSpPr/>
          <p:nvPr/>
        </p:nvSpPr>
        <p:spPr>
          <a:xfrm>
            <a:off x="1049571" y="4110206"/>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図プレースホルダー 5"/>
          <p:cNvSpPr>
            <a:spLocks noGrp="1"/>
          </p:cNvSpPr>
          <p:nvPr>
            <p:ph type="pic" sz="quarter" idx="14" hasCustomPrompt="1"/>
          </p:nvPr>
        </p:nvSpPr>
        <p:spPr>
          <a:xfrm>
            <a:off x="1178797" y="1790262"/>
            <a:ext cx="2042226" cy="204204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4" name="図プレースホルダー 5"/>
          <p:cNvSpPr>
            <a:spLocks noGrp="1"/>
          </p:cNvSpPr>
          <p:nvPr>
            <p:ph type="pic" sz="quarter" idx="15" hasCustomPrompt="1"/>
          </p:nvPr>
        </p:nvSpPr>
        <p:spPr>
          <a:xfrm>
            <a:off x="2920134" y="2218873"/>
            <a:ext cx="2651041" cy="2650811"/>
          </a:xfrm>
          <a:prstGeom prst="ellipse">
            <a:avLst/>
          </a:prstGeom>
          <a:solidFill>
            <a:schemeClr val="bg1"/>
          </a:solidFill>
          <a:ln w="28575" cmpd="sng">
            <a:solidFill>
              <a:schemeClr val="accent3"/>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7" name="図プレースホルダー 5"/>
          <p:cNvSpPr>
            <a:spLocks noGrp="1"/>
          </p:cNvSpPr>
          <p:nvPr>
            <p:ph type="pic" sz="quarter" idx="16" hasCustomPrompt="1"/>
          </p:nvPr>
        </p:nvSpPr>
        <p:spPr>
          <a:xfrm>
            <a:off x="1606675" y="4012103"/>
            <a:ext cx="1895548" cy="1895383"/>
          </a:xfrm>
          <a:prstGeom prst="ellipse">
            <a:avLst/>
          </a:prstGeom>
          <a:solidFill>
            <a:schemeClr val="bg1"/>
          </a:solidFill>
          <a:ln w="28575" cmpd="sng">
            <a:solidFill>
              <a:schemeClr val="accent2"/>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32" name="円/楕円 31"/>
          <p:cNvSpPr/>
          <p:nvPr/>
        </p:nvSpPr>
        <p:spPr>
          <a:xfrm>
            <a:off x="602682" y="3544278"/>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33" name="円/楕円 32"/>
          <p:cNvSpPr/>
          <p:nvPr/>
        </p:nvSpPr>
        <p:spPr>
          <a:xfrm>
            <a:off x="1376435" y="3771059"/>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34" name="円/楕円 33"/>
          <p:cNvSpPr/>
          <p:nvPr/>
        </p:nvSpPr>
        <p:spPr>
          <a:xfrm>
            <a:off x="4245655" y="5237278"/>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1" name="アーチ 20"/>
          <p:cNvSpPr/>
          <p:nvPr/>
        </p:nvSpPr>
        <p:spPr>
          <a:xfrm rot="3600000">
            <a:off x="6109413" y="1613571"/>
            <a:ext cx="994797" cy="994883"/>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アーチ 21"/>
          <p:cNvSpPr/>
          <p:nvPr/>
        </p:nvSpPr>
        <p:spPr>
          <a:xfrm rot="6618510">
            <a:off x="6187138" y="1691303"/>
            <a:ext cx="839345" cy="8394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テキスト プレースホルダー 6"/>
          <p:cNvSpPr>
            <a:spLocks noGrp="1"/>
          </p:cNvSpPr>
          <p:nvPr>
            <p:ph type="body" sz="quarter" idx="17" hasCustomPrompt="1"/>
          </p:nvPr>
        </p:nvSpPr>
        <p:spPr>
          <a:xfrm>
            <a:off x="6681005" y="1770594"/>
            <a:ext cx="4746654" cy="526901"/>
          </a:xfrm>
        </p:spPr>
        <p:txBody>
          <a:bodyPr anchor="b">
            <a:no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18" hasCustomPrompt="1"/>
          </p:nvPr>
        </p:nvSpPr>
        <p:spPr>
          <a:xfrm>
            <a:off x="7138389" y="2241379"/>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6" name="アーチ 35"/>
          <p:cNvSpPr/>
          <p:nvPr/>
        </p:nvSpPr>
        <p:spPr>
          <a:xfrm rot="3600000">
            <a:off x="6109413" y="3890264"/>
            <a:ext cx="994797" cy="994883"/>
          </a:xfrm>
          <a:prstGeom prst="blockArc">
            <a:avLst>
              <a:gd name="adj1" fmla="val 18941412"/>
              <a:gd name="adj2" fmla="val 11732646"/>
              <a:gd name="adj3" fmla="val 4340"/>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7" name="アーチ 36"/>
          <p:cNvSpPr/>
          <p:nvPr/>
        </p:nvSpPr>
        <p:spPr>
          <a:xfrm rot="6618510">
            <a:off x="6187138" y="3967996"/>
            <a:ext cx="839345" cy="839418"/>
          </a:xfrm>
          <a:prstGeom prst="blockArc">
            <a:avLst>
              <a:gd name="adj1" fmla="val 19452122"/>
              <a:gd name="adj2" fmla="val 11742259"/>
              <a:gd name="adj3" fmla="val 4894"/>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8" name="テキスト プレースホルダー 6"/>
          <p:cNvSpPr>
            <a:spLocks noGrp="1"/>
          </p:cNvSpPr>
          <p:nvPr>
            <p:ph type="body" sz="quarter" idx="19" hasCustomPrompt="1"/>
          </p:nvPr>
        </p:nvSpPr>
        <p:spPr>
          <a:xfrm>
            <a:off x="6681005" y="4047287"/>
            <a:ext cx="4746654" cy="526901"/>
          </a:xfrm>
        </p:spPr>
        <p:txBody>
          <a:bodyPr anchor="b">
            <a:noAutofit/>
          </a:bodyPr>
          <a:lstStyle>
            <a:lvl1pPr algn="l">
              <a:defRPr sz="24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20" hasCustomPrompt="1"/>
          </p:nvPr>
        </p:nvSpPr>
        <p:spPr>
          <a:xfrm>
            <a:off x="7138389" y="4518071"/>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785394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ppt_w</p:attrName>
                                        </p:attrNameLst>
                                      </p:cBhvr>
                                      <p:tavLst>
                                        <p:tav tm="0" fmla="#ppt_w*sin(2.5*pi*$)">
                                          <p:val>
                                            <p:fltVal val="0"/>
                                          </p:val>
                                        </p:tav>
                                        <p:tav tm="100000">
                                          <p:val>
                                            <p:fltVal val="1"/>
                                          </p:val>
                                        </p:tav>
                                      </p:tavLst>
                                    </p:anim>
                                    <p:anim calcmode="lin" valueType="num">
                                      <p:cBhvr>
                                        <p:cTn id="21" dur="1000" fill="hold"/>
                                        <p:tgtEl>
                                          <p:spTgt spid="11"/>
                                        </p:tgtEl>
                                        <p:attrNameLst>
                                          <p:attrName>ppt_h</p:attrName>
                                        </p:attrNameLst>
                                      </p:cBhvr>
                                      <p:tavLst>
                                        <p:tav tm="0">
                                          <p:val>
                                            <p:strVal val="#ppt_h"/>
                                          </p:val>
                                        </p:tav>
                                        <p:tav tm="100000">
                                          <p:val>
                                            <p:strVal val="#ppt_h"/>
                                          </p:val>
                                        </p:tav>
                                      </p:tavLst>
                                    </p:anim>
                                  </p:childTnLst>
                                </p:cTn>
                              </p:par>
                              <p:par>
                                <p:cTn id="22" presetID="2" presetClass="entr" presetSubtype="1"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0-#ppt_h/2"/>
                                          </p:val>
                                        </p:tav>
                                        <p:tav tm="100000">
                                          <p:val>
                                            <p:strVal val="#ppt_y"/>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ppt_w</p:attrName>
                                        </p:attrNameLst>
                                      </p:cBhvr>
                                      <p:tavLst>
                                        <p:tav tm="0" fmla="#ppt_w*sin(2.5*pi*$)">
                                          <p:val>
                                            <p:fltVal val="0"/>
                                          </p:val>
                                        </p:tav>
                                        <p:tav tm="100000">
                                          <p:val>
                                            <p:fltVal val="1"/>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1000" fill="hold"/>
                                        <p:tgtEl>
                                          <p:spTgt spid="14"/>
                                        </p:tgtEl>
                                        <p:attrNameLst>
                                          <p:attrName>ppt_x</p:attrName>
                                        </p:attrNameLst>
                                      </p:cBhvr>
                                      <p:tavLst>
                                        <p:tav tm="0">
                                          <p:val>
                                            <p:strVal val="#ppt_x"/>
                                          </p:val>
                                        </p:tav>
                                        <p:tav tm="100000">
                                          <p:val>
                                            <p:strVal val="#ppt_x"/>
                                          </p:val>
                                        </p:tav>
                                      </p:tavLst>
                                    </p:anim>
                                    <p:anim calcmode="lin" valueType="num">
                                      <p:cBhvr additive="base">
                                        <p:cTn id="34" dur="1000" fill="hold"/>
                                        <p:tgtEl>
                                          <p:spTgt spid="14"/>
                                        </p:tgtEl>
                                        <p:attrNameLst>
                                          <p:attrName>ppt_y</p:attrName>
                                        </p:attrNameLst>
                                      </p:cBhvr>
                                      <p:tavLst>
                                        <p:tav tm="0">
                                          <p:val>
                                            <p:strVal val="0-#ppt_h/2"/>
                                          </p:val>
                                        </p:tav>
                                        <p:tav tm="100000">
                                          <p:val>
                                            <p:strVal val="#ppt_y"/>
                                          </p:val>
                                        </p:tav>
                                      </p:tavLst>
                                    </p:anim>
                                  </p:childTnLst>
                                </p:cTn>
                              </p:par>
                              <p:par>
                                <p:cTn id="35" presetID="45" presetClass="entr" presetSubtype="0" fill="hold" grpId="1" nodeType="withEffect">
                                  <p:stCondLst>
                                    <p:cond delay="25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ppt_w</p:attrName>
                                        </p:attrNameLst>
                                      </p:cBhvr>
                                      <p:tavLst>
                                        <p:tav tm="0" fmla="#ppt_w*sin(2.5*pi*$)">
                                          <p:val>
                                            <p:fltVal val="0"/>
                                          </p:val>
                                        </p:tav>
                                        <p:tav tm="100000">
                                          <p:val>
                                            <p:fltVal val="1"/>
                                          </p:val>
                                        </p:tav>
                                      </p:tavLst>
                                    </p:anim>
                                    <p:anim calcmode="lin" valueType="num">
                                      <p:cBhvr>
                                        <p:cTn id="39" dur="1000" fill="hold"/>
                                        <p:tgtEl>
                                          <p:spTgt spid="14"/>
                                        </p:tgtEl>
                                        <p:attrNameLst>
                                          <p:attrName>ppt_h</p:attrName>
                                        </p:attrNameLst>
                                      </p:cBhvr>
                                      <p:tavLst>
                                        <p:tav tm="0">
                                          <p:val>
                                            <p:strVal val="#ppt_h"/>
                                          </p:val>
                                        </p:tav>
                                        <p:tav tm="100000">
                                          <p:val>
                                            <p:strVal val="#ppt_h"/>
                                          </p:val>
                                        </p:tav>
                                      </p:tavLst>
                                    </p:anim>
                                  </p:childTnLst>
                                </p:cTn>
                              </p:par>
                              <p:par>
                                <p:cTn id="40" presetID="2" presetClass="entr" presetSubtype="1" decel="100000" fill="hold" grpId="0" nodeType="withEffect">
                                  <p:stCondLst>
                                    <p:cond delay="25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1000" fill="hold"/>
                                        <p:tgtEl>
                                          <p:spTgt spid="40"/>
                                        </p:tgtEl>
                                        <p:attrNameLst>
                                          <p:attrName>ppt_x</p:attrName>
                                        </p:attrNameLst>
                                      </p:cBhvr>
                                      <p:tavLst>
                                        <p:tav tm="0">
                                          <p:val>
                                            <p:strVal val="#ppt_x"/>
                                          </p:val>
                                        </p:tav>
                                        <p:tav tm="100000">
                                          <p:val>
                                            <p:strVal val="#ppt_x"/>
                                          </p:val>
                                        </p:tav>
                                      </p:tavLst>
                                    </p:anim>
                                    <p:anim calcmode="lin" valueType="num">
                                      <p:cBhvr additive="base">
                                        <p:cTn id="43" dur="1000" fill="hold"/>
                                        <p:tgtEl>
                                          <p:spTgt spid="40"/>
                                        </p:tgtEl>
                                        <p:attrNameLst>
                                          <p:attrName>ppt_y</p:attrName>
                                        </p:attrNameLst>
                                      </p:cBhvr>
                                      <p:tavLst>
                                        <p:tav tm="0">
                                          <p:val>
                                            <p:strVal val="0-#ppt_h/2"/>
                                          </p:val>
                                        </p:tav>
                                        <p:tav tm="100000">
                                          <p:val>
                                            <p:strVal val="#ppt_y"/>
                                          </p:val>
                                        </p:tav>
                                      </p:tavLst>
                                    </p:anim>
                                  </p:childTnLst>
                                </p:cTn>
                              </p:par>
                              <p:par>
                                <p:cTn id="44" presetID="45" presetClass="entr" presetSubtype="0" fill="hold" grpId="1" nodeType="withEffect">
                                  <p:stCondLst>
                                    <p:cond delay="25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1000"/>
                                        <p:tgtEl>
                                          <p:spTgt spid="40"/>
                                        </p:tgtEl>
                                      </p:cBhvr>
                                    </p:animEffect>
                                    <p:anim calcmode="lin" valueType="num">
                                      <p:cBhvr>
                                        <p:cTn id="47" dur="1000" fill="hold"/>
                                        <p:tgtEl>
                                          <p:spTgt spid="40"/>
                                        </p:tgtEl>
                                        <p:attrNameLst>
                                          <p:attrName>ppt_w</p:attrName>
                                        </p:attrNameLst>
                                      </p:cBhvr>
                                      <p:tavLst>
                                        <p:tav tm="0" fmla="#ppt_w*sin(2.5*pi*$)">
                                          <p:val>
                                            <p:fltVal val="0"/>
                                          </p:val>
                                        </p:tav>
                                        <p:tav tm="100000">
                                          <p:val>
                                            <p:fltVal val="1"/>
                                          </p:val>
                                        </p:tav>
                                      </p:tavLst>
                                    </p:anim>
                                    <p:anim calcmode="lin" valueType="num">
                                      <p:cBhvr>
                                        <p:cTn id="48" dur="1000" fill="hold"/>
                                        <p:tgtEl>
                                          <p:spTgt spid="40"/>
                                        </p:tgtEl>
                                        <p:attrNameLst>
                                          <p:attrName>ppt_h</p:attrName>
                                        </p:attrNameLst>
                                      </p:cBhvr>
                                      <p:tavLst>
                                        <p:tav tm="0">
                                          <p:val>
                                            <p:strVal val="#ppt_h"/>
                                          </p:val>
                                        </p:tav>
                                        <p:tav tm="100000">
                                          <p:val>
                                            <p:strVal val="#ppt_h"/>
                                          </p:val>
                                        </p:tav>
                                      </p:tavLst>
                                    </p:anim>
                                  </p:childTnLst>
                                </p:cTn>
                              </p:par>
                              <p:par>
                                <p:cTn id="49" presetID="2" presetClass="entr" presetSubtype="1" decel="100000"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ppt_x"/>
                                          </p:val>
                                        </p:tav>
                                        <p:tav tm="100000">
                                          <p:val>
                                            <p:strVal val="#ppt_x"/>
                                          </p:val>
                                        </p:tav>
                                      </p:tavLst>
                                    </p:anim>
                                    <p:anim calcmode="lin" valueType="num">
                                      <p:cBhvr additive="base">
                                        <p:cTn id="52" dur="1000" fill="hold"/>
                                        <p:tgtEl>
                                          <p:spTgt spid="17"/>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50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ppt_w</p:attrName>
                                        </p:attrNameLst>
                                      </p:cBhvr>
                                      <p:tavLst>
                                        <p:tav tm="0" fmla="#ppt_w*sin(2.5*pi*$)">
                                          <p:val>
                                            <p:fltVal val="0"/>
                                          </p:val>
                                        </p:tav>
                                        <p:tav tm="100000">
                                          <p:val>
                                            <p:fltVal val="1"/>
                                          </p:val>
                                        </p:tav>
                                      </p:tavLst>
                                    </p:anim>
                                    <p:anim calcmode="lin" valueType="num">
                                      <p:cBhvr>
                                        <p:cTn id="57" dur="1000" fill="hold"/>
                                        <p:tgtEl>
                                          <p:spTgt spid="17"/>
                                        </p:tgtEl>
                                        <p:attrNameLst>
                                          <p:attrName>ppt_h</p:attrName>
                                        </p:attrNameLst>
                                      </p:cBhvr>
                                      <p:tavLst>
                                        <p:tav tm="0">
                                          <p:val>
                                            <p:strVal val="#ppt_h"/>
                                          </p:val>
                                        </p:tav>
                                        <p:tav tm="100000">
                                          <p:val>
                                            <p:strVal val="#ppt_h"/>
                                          </p:val>
                                        </p:tav>
                                      </p:tavLst>
                                    </p:anim>
                                  </p:childTnLst>
                                </p:cTn>
                              </p:par>
                              <p:par>
                                <p:cTn id="58" presetID="2" presetClass="entr" presetSubtype="1" decel="10000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 calcmode="lin" valueType="num">
                                      <p:cBhvr additive="base">
                                        <p:cTn id="60" dur="1000" fill="hold"/>
                                        <p:tgtEl>
                                          <p:spTgt spid="41"/>
                                        </p:tgtEl>
                                        <p:attrNameLst>
                                          <p:attrName>ppt_x</p:attrName>
                                        </p:attrNameLst>
                                      </p:cBhvr>
                                      <p:tavLst>
                                        <p:tav tm="0">
                                          <p:val>
                                            <p:strVal val="#ppt_x"/>
                                          </p:val>
                                        </p:tav>
                                        <p:tav tm="100000">
                                          <p:val>
                                            <p:strVal val="#ppt_x"/>
                                          </p:val>
                                        </p:tav>
                                      </p:tavLst>
                                    </p:anim>
                                    <p:anim calcmode="lin" valueType="num">
                                      <p:cBhvr additive="base">
                                        <p:cTn id="61" dur="1000" fill="hold"/>
                                        <p:tgtEl>
                                          <p:spTgt spid="41"/>
                                        </p:tgtEl>
                                        <p:attrNameLst>
                                          <p:attrName>ppt_y</p:attrName>
                                        </p:attrNameLst>
                                      </p:cBhvr>
                                      <p:tavLst>
                                        <p:tav tm="0">
                                          <p:val>
                                            <p:strVal val="0-#ppt_h/2"/>
                                          </p:val>
                                        </p:tav>
                                        <p:tav tm="100000">
                                          <p:val>
                                            <p:strVal val="#ppt_y"/>
                                          </p:val>
                                        </p:tav>
                                      </p:tavLst>
                                    </p:anim>
                                  </p:childTnLst>
                                </p:cTn>
                              </p:par>
                              <p:par>
                                <p:cTn id="62" presetID="45" presetClass="entr" presetSubtype="0" fill="hold" grpId="1"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1000"/>
                                        <p:tgtEl>
                                          <p:spTgt spid="41"/>
                                        </p:tgtEl>
                                      </p:cBhvr>
                                    </p:animEffect>
                                    <p:anim calcmode="lin" valueType="num">
                                      <p:cBhvr>
                                        <p:cTn id="65" dur="1000" fill="hold"/>
                                        <p:tgtEl>
                                          <p:spTgt spid="41"/>
                                        </p:tgtEl>
                                        <p:attrNameLst>
                                          <p:attrName>ppt_w</p:attrName>
                                        </p:attrNameLst>
                                      </p:cBhvr>
                                      <p:tavLst>
                                        <p:tav tm="0" fmla="#ppt_w*sin(2.5*pi*$)">
                                          <p:val>
                                            <p:fltVal val="0"/>
                                          </p:val>
                                        </p:tav>
                                        <p:tav tm="100000">
                                          <p:val>
                                            <p:fltVal val="1"/>
                                          </p:val>
                                        </p:tav>
                                      </p:tavLst>
                                    </p:anim>
                                    <p:anim calcmode="lin" valueType="num">
                                      <p:cBhvr>
                                        <p:cTn id="66" dur="1000" fill="hold"/>
                                        <p:tgtEl>
                                          <p:spTgt spid="41"/>
                                        </p:tgtEl>
                                        <p:attrNameLst>
                                          <p:attrName>ppt_h</p:attrName>
                                        </p:attrNameLst>
                                      </p:cBhvr>
                                      <p:tavLst>
                                        <p:tav tm="0">
                                          <p:val>
                                            <p:strVal val="#ppt_h"/>
                                          </p:val>
                                        </p:tav>
                                        <p:tav tm="100000">
                                          <p:val>
                                            <p:strVal val="#ppt_h"/>
                                          </p:val>
                                        </p:tav>
                                      </p:tavLst>
                                    </p:anim>
                                  </p:childTnLst>
                                </p:cTn>
                              </p:par>
                              <p:par>
                                <p:cTn id="67" presetID="53" presetClass="entr" presetSubtype="16"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 calcmode="lin" valueType="num">
                                      <p:cBhvr>
                                        <p:cTn id="69" dur="400" fill="hold"/>
                                        <p:tgtEl>
                                          <p:spTgt spid="32"/>
                                        </p:tgtEl>
                                        <p:attrNameLst>
                                          <p:attrName>ppt_w</p:attrName>
                                        </p:attrNameLst>
                                      </p:cBhvr>
                                      <p:tavLst>
                                        <p:tav tm="0">
                                          <p:val>
                                            <p:fltVal val="0"/>
                                          </p:val>
                                        </p:tav>
                                        <p:tav tm="100000">
                                          <p:val>
                                            <p:strVal val="#ppt_w"/>
                                          </p:val>
                                        </p:tav>
                                      </p:tavLst>
                                    </p:anim>
                                    <p:anim calcmode="lin" valueType="num">
                                      <p:cBhvr>
                                        <p:cTn id="70" dur="400" fill="hold"/>
                                        <p:tgtEl>
                                          <p:spTgt spid="32"/>
                                        </p:tgtEl>
                                        <p:attrNameLst>
                                          <p:attrName>ppt_h</p:attrName>
                                        </p:attrNameLst>
                                      </p:cBhvr>
                                      <p:tavLst>
                                        <p:tav tm="0">
                                          <p:val>
                                            <p:fltVal val="0"/>
                                          </p:val>
                                        </p:tav>
                                        <p:tav tm="100000">
                                          <p:val>
                                            <p:strVal val="#ppt_h"/>
                                          </p:val>
                                        </p:tav>
                                      </p:tavLst>
                                    </p:anim>
                                    <p:animEffect transition="in" filter="fade">
                                      <p:cBhvr>
                                        <p:cTn id="71" dur="400"/>
                                        <p:tgtEl>
                                          <p:spTgt spid="32"/>
                                        </p:tgtEl>
                                      </p:cBhvr>
                                    </p:animEffect>
                                  </p:childTnLst>
                                </p:cTn>
                              </p:par>
                              <p:par>
                                <p:cTn id="72" presetID="2" presetClass="entr" presetSubtype="12" decel="100000" fill="hold" grpId="1"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0-#ppt_w/2"/>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53" presetClass="entr" presetSubtype="16" fill="hold" grpId="0" nodeType="withEffect">
                                  <p:stCondLst>
                                    <p:cond delay="100"/>
                                  </p:stCondLst>
                                  <p:childTnLst>
                                    <p:set>
                                      <p:cBhvr>
                                        <p:cTn id="77" dur="1" fill="hold">
                                          <p:stCondLst>
                                            <p:cond delay="0"/>
                                          </p:stCondLst>
                                        </p:cTn>
                                        <p:tgtEl>
                                          <p:spTgt spid="31"/>
                                        </p:tgtEl>
                                        <p:attrNameLst>
                                          <p:attrName>style.visibility</p:attrName>
                                        </p:attrNameLst>
                                      </p:cBhvr>
                                      <p:to>
                                        <p:strVal val="visible"/>
                                      </p:to>
                                    </p:set>
                                    <p:anim calcmode="lin" valueType="num">
                                      <p:cBhvr>
                                        <p:cTn id="78" dur="400" fill="hold"/>
                                        <p:tgtEl>
                                          <p:spTgt spid="31"/>
                                        </p:tgtEl>
                                        <p:attrNameLst>
                                          <p:attrName>ppt_w</p:attrName>
                                        </p:attrNameLst>
                                      </p:cBhvr>
                                      <p:tavLst>
                                        <p:tav tm="0">
                                          <p:val>
                                            <p:fltVal val="0"/>
                                          </p:val>
                                        </p:tav>
                                        <p:tav tm="100000">
                                          <p:val>
                                            <p:strVal val="#ppt_w"/>
                                          </p:val>
                                        </p:tav>
                                      </p:tavLst>
                                    </p:anim>
                                    <p:anim calcmode="lin" valueType="num">
                                      <p:cBhvr>
                                        <p:cTn id="79" dur="400" fill="hold"/>
                                        <p:tgtEl>
                                          <p:spTgt spid="31"/>
                                        </p:tgtEl>
                                        <p:attrNameLst>
                                          <p:attrName>ppt_h</p:attrName>
                                        </p:attrNameLst>
                                      </p:cBhvr>
                                      <p:tavLst>
                                        <p:tav tm="0">
                                          <p:val>
                                            <p:fltVal val="0"/>
                                          </p:val>
                                        </p:tav>
                                        <p:tav tm="100000">
                                          <p:val>
                                            <p:strVal val="#ppt_h"/>
                                          </p:val>
                                        </p:tav>
                                      </p:tavLst>
                                    </p:anim>
                                    <p:animEffect transition="in" filter="fade">
                                      <p:cBhvr>
                                        <p:cTn id="80" dur="400"/>
                                        <p:tgtEl>
                                          <p:spTgt spid="31"/>
                                        </p:tgtEl>
                                      </p:cBhvr>
                                    </p:animEffect>
                                  </p:childTnLst>
                                </p:cTn>
                              </p:par>
                              <p:par>
                                <p:cTn id="81" presetID="2" presetClass="entr" presetSubtype="12" decel="100000" fill="hold" grpId="1" nodeType="withEffect">
                                  <p:stCondLst>
                                    <p:cond delay="10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0-#ppt_w/2"/>
                                          </p:val>
                                        </p:tav>
                                        <p:tav tm="100000">
                                          <p:val>
                                            <p:strVal val="#ppt_x"/>
                                          </p:val>
                                        </p:tav>
                                      </p:tavLst>
                                    </p:anim>
                                    <p:anim calcmode="lin" valueType="num">
                                      <p:cBhvr additive="base">
                                        <p:cTn id="84" dur="500" fill="hold"/>
                                        <p:tgtEl>
                                          <p:spTgt spid="31"/>
                                        </p:tgtEl>
                                        <p:attrNameLst>
                                          <p:attrName>ppt_y</p:attrName>
                                        </p:attrNameLst>
                                      </p:cBhvr>
                                      <p:tavLst>
                                        <p:tav tm="0">
                                          <p:val>
                                            <p:strVal val="1+#ppt_h/2"/>
                                          </p:val>
                                        </p:tav>
                                        <p:tav tm="100000">
                                          <p:val>
                                            <p:strVal val="#ppt_y"/>
                                          </p:val>
                                        </p:tav>
                                      </p:tavLst>
                                    </p:anim>
                                  </p:childTnLst>
                                </p:cTn>
                              </p:par>
                              <p:par>
                                <p:cTn id="85" presetID="53" presetClass="entr" presetSubtype="16" fill="hold" grpId="0" nodeType="withEffect">
                                  <p:stCondLst>
                                    <p:cond delay="200"/>
                                  </p:stCondLst>
                                  <p:childTnLst>
                                    <p:set>
                                      <p:cBhvr>
                                        <p:cTn id="86" dur="1" fill="hold">
                                          <p:stCondLst>
                                            <p:cond delay="0"/>
                                          </p:stCondLst>
                                        </p:cTn>
                                        <p:tgtEl>
                                          <p:spTgt spid="33"/>
                                        </p:tgtEl>
                                        <p:attrNameLst>
                                          <p:attrName>style.visibility</p:attrName>
                                        </p:attrNameLst>
                                      </p:cBhvr>
                                      <p:to>
                                        <p:strVal val="visible"/>
                                      </p:to>
                                    </p:set>
                                    <p:anim calcmode="lin" valueType="num">
                                      <p:cBhvr>
                                        <p:cTn id="87" dur="400" fill="hold"/>
                                        <p:tgtEl>
                                          <p:spTgt spid="33"/>
                                        </p:tgtEl>
                                        <p:attrNameLst>
                                          <p:attrName>ppt_w</p:attrName>
                                        </p:attrNameLst>
                                      </p:cBhvr>
                                      <p:tavLst>
                                        <p:tav tm="0">
                                          <p:val>
                                            <p:fltVal val="0"/>
                                          </p:val>
                                        </p:tav>
                                        <p:tav tm="100000">
                                          <p:val>
                                            <p:strVal val="#ppt_w"/>
                                          </p:val>
                                        </p:tav>
                                      </p:tavLst>
                                    </p:anim>
                                    <p:anim calcmode="lin" valueType="num">
                                      <p:cBhvr>
                                        <p:cTn id="88" dur="400" fill="hold"/>
                                        <p:tgtEl>
                                          <p:spTgt spid="33"/>
                                        </p:tgtEl>
                                        <p:attrNameLst>
                                          <p:attrName>ppt_h</p:attrName>
                                        </p:attrNameLst>
                                      </p:cBhvr>
                                      <p:tavLst>
                                        <p:tav tm="0">
                                          <p:val>
                                            <p:fltVal val="0"/>
                                          </p:val>
                                        </p:tav>
                                        <p:tav tm="100000">
                                          <p:val>
                                            <p:strVal val="#ppt_h"/>
                                          </p:val>
                                        </p:tav>
                                      </p:tavLst>
                                    </p:anim>
                                    <p:animEffect transition="in" filter="fade">
                                      <p:cBhvr>
                                        <p:cTn id="89" dur="400"/>
                                        <p:tgtEl>
                                          <p:spTgt spid="33"/>
                                        </p:tgtEl>
                                      </p:cBhvr>
                                    </p:animEffect>
                                  </p:childTnLst>
                                </p:cTn>
                              </p:par>
                              <p:par>
                                <p:cTn id="90" presetID="2" presetClass="entr" presetSubtype="12" decel="100000" fill="hold" grpId="1" nodeType="withEffect">
                                  <p:stCondLst>
                                    <p:cond delay="200"/>
                                  </p:stCondLst>
                                  <p:childTnLst>
                                    <p:set>
                                      <p:cBhvr>
                                        <p:cTn id="91" dur="1" fill="hold">
                                          <p:stCondLst>
                                            <p:cond delay="0"/>
                                          </p:stCondLst>
                                        </p:cTn>
                                        <p:tgtEl>
                                          <p:spTgt spid="33"/>
                                        </p:tgtEl>
                                        <p:attrNameLst>
                                          <p:attrName>style.visibility</p:attrName>
                                        </p:attrNameLst>
                                      </p:cBhvr>
                                      <p:to>
                                        <p:strVal val="visible"/>
                                      </p:to>
                                    </p:set>
                                    <p:anim calcmode="lin" valueType="num">
                                      <p:cBhvr additive="base">
                                        <p:cTn id="92" dur="500" fill="hold"/>
                                        <p:tgtEl>
                                          <p:spTgt spid="33"/>
                                        </p:tgtEl>
                                        <p:attrNameLst>
                                          <p:attrName>ppt_x</p:attrName>
                                        </p:attrNameLst>
                                      </p:cBhvr>
                                      <p:tavLst>
                                        <p:tav tm="0">
                                          <p:val>
                                            <p:strVal val="0-#ppt_w/2"/>
                                          </p:val>
                                        </p:tav>
                                        <p:tav tm="100000">
                                          <p:val>
                                            <p:strVal val="#ppt_x"/>
                                          </p:val>
                                        </p:tav>
                                      </p:tavLst>
                                    </p:anim>
                                    <p:anim calcmode="lin" valueType="num">
                                      <p:cBhvr additive="base">
                                        <p:cTn id="93" dur="500" fill="hold"/>
                                        <p:tgtEl>
                                          <p:spTgt spid="33"/>
                                        </p:tgtEl>
                                        <p:attrNameLst>
                                          <p:attrName>ppt_y</p:attrName>
                                        </p:attrNameLst>
                                      </p:cBhvr>
                                      <p:tavLst>
                                        <p:tav tm="0">
                                          <p:val>
                                            <p:strVal val="1+#ppt_h/2"/>
                                          </p:val>
                                        </p:tav>
                                        <p:tav tm="100000">
                                          <p:val>
                                            <p:strVal val="#ppt_y"/>
                                          </p:val>
                                        </p:tav>
                                      </p:tavLst>
                                    </p:anim>
                                  </p:childTnLst>
                                </p:cTn>
                              </p:par>
                              <p:par>
                                <p:cTn id="94" presetID="53" presetClass="entr" presetSubtype="16" fill="hold" grpId="0" nodeType="withEffect">
                                  <p:stCondLst>
                                    <p:cond delay="300"/>
                                  </p:stCondLst>
                                  <p:childTnLst>
                                    <p:set>
                                      <p:cBhvr>
                                        <p:cTn id="95" dur="1" fill="hold">
                                          <p:stCondLst>
                                            <p:cond delay="0"/>
                                          </p:stCondLst>
                                        </p:cTn>
                                        <p:tgtEl>
                                          <p:spTgt spid="34"/>
                                        </p:tgtEl>
                                        <p:attrNameLst>
                                          <p:attrName>style.visibility</p:attrName>
                                        </p:attrNameLst>
                                      </p:cBhvr>
                                      <p:to>
                                        <p:strVal val="visible"/>
                                      </p:to>
                                    </p:set>
                                    <p:anim calcmode="lin" valueType="num">
                                      <p:cBhvr>
                                        <p:cTn id="96" dur="400" fill="hold"/>
                                        <p:tgtEl>
                                          <p:spTgt spid="34"/>
                                        </p:tgtEl>
                                        <p:attrNameLst>
                                          <p:attrName>ppt_w</p:attrName>
                                        </p:attrNameLst>
                                      </p:cBhvr>
                                      <p:tavLst>
                                        <p:tav tm="0">
                                          <p:val>
                                            <p:fltVal val="0"/>
                                          </p:val>
                                        </p:tav>
                                        <p:tav tm="100000">
                                          <p:val>
                                            <p:strVal val="#ppt_w"/>
                                          </p:val>
                                        </p:tav>
                                      </p:tavLst>
                                    </p:anim>
                                    <p:anim calcmode="lin" valueType="num">
                                      <p:cBhvr>
                                        <p:cTn id="97" dur="400" fill="hold"/>
                                        <p:tgtEl>
                                          <p:spTgt spid="34"/>
                                        </p:tgtEl>
                                        <p:attrNameLst>
                                          <p:attrName>ppt_h</p:attrName>
                                        </p:attrNameLst>
                                      </p:cBhvr>
                                      <p:tavLst>
                                        <p:tav tm="0">
                                          <p:val>
                                            <p:fltVal val="0"/>
                                          </p:val>
                                        </p:tav>
                                        <p:tav tm="100000">
                                          <p:val>
                                            <p:strVal val="#ppt_h"/>
                                          </p:val>
                                        </p:tav>
                                      </p:tavLst>
                                    </p:anim>
                                    <p:animEffect transition="in" filter="fade">
                                      <p:cBhvr>
                                        <p:cTn id="98" dur="400"/>
                                        <p:tgtEl>
                                          <p:spTgt spid="34"/>
                                        </p:tgtEl>
                                      </p:cBhvr>
                                    </p:animEffect>
                                  </p:childTnLst>
                                </p:cTn>
                              </p:par>
                              <p:par>
                                <p:cTn id="99" presetID="2" presetClass="entr" presetSubtype="12" decel="100000" fill="hold" grpId="1" nodeType="withEffect">
                                  <p:stCondLst>
                                    <p:cond delay="300"/>
                                  </p:stCondLst>
                                  <p:childTnLst>
                                    <p:set>
                                      <p:cBhvr>
                                        <p:cTn id="100" dur="1" fill="hold">
                                          <p:stCondLst>
                                            <p:cond delay="0"/>
                                          </p:stCondLst>
                                        </p:cTn>
                                        <p:tgtEl>
                                          <p:spTgt spid="34"/>
                                        </p:tgtEl>
                                        <p:attrNameLst>
                                          <p:attrName>style.visibility</p:attrName>
                                        </p:attrNameLst>
                                      </p:cBhvr>
                                      <p:to>
                                        <p:strVal val="visible"/>
                                      </p:to>
                                    </p:set>
                                    <p:anim calcmode="lin" valueType="num">
                                      <p:cBhvr additive="base">
                                        <p:cTn id="101" dur="500" fill="hold"/>
                                        <p:tgtEl>
                                          <p:spTgt spid="34"/>
                                        </p:tgtEl>
                                        <p:attrNameLst>
                                          <p:attrName>ppt_x</p:attrName>
                                        </p:attrNameLst>
                                      </p:cBhvr>
                                      <p:tavLst>
                                        <p:tav tm="0">
                                          <p:val>
                                            <p:strVal val="0-#ppt_w/2"/>
                                          </p:val>
                                        </p:tav>
                                        <p:tav tm="100000">
                                          <p:val>
                                            <p:strVal val="#ppt_x"/>
                                          </p:val>
                                        </p:tav>
                                      </p:tavLst>
                                    </p:anim>
                                    <p:anim calcmode="lin" valueType="num">
                                      <p:cBhvr additive="base">
                                        <p:cTn id="102" dur="500" fill="hold"/>
                                        <p:tgtEl>
                                          <p:spTgt spid="34"/>
                                        </p:tgtEl>
                                        <p:attrNameLst>
                                          <p:attrName>ppt_y</p:attrName>
                                        </p:attrNameLst>
                                      </p:cBhvr>
                                      <p:tavLst>
                                        <p:tav tm="0">
                                          <p:val>
                                            <p:strVal val="1+#ppt_h/2"/>
                                          </p:val>
                                        </p:tav>
                                        <p:tav tm="100000">
                                          <p:val>
                                            <p:strVal val="#ppt_y"/>
                                          </p:val>
                                        </p:tav>
                                      </p:tavLst>
                                    </p:anim>
                                  </p:childTnLst>
                                </p:cTn>
                              </p:par>
                              <p:par>
                                <p:cTn id="103" presetID="53" presetClass="entr" presetSubtype="16" fill="hold" grpId="0" nodeType="withEffect">
                                  <p:stCondLst>
                                    <p:cond delay="40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400" fill="hold"/>
                                        <p:tgtEl>
                                          <p:spTgt spid="30"/>
                                        </p:tgtEl>
                                        <p:attrNameLst>
                                          <p:attrName>ppt_w</p:attrName>
                                        </p:attrNameLst>
                                      </p:cBhvr>
                                      <p:tavLst>
                                        <p:tav tm="0">
                                          <p:val>
                                            <p:fltVal val="0"/>
                                          </p:val>
                                        </p:tav>
                                        <p:tav tm="100000">
                                          <p:val>
                                            <p:strVal val="#ppt_w"/>
                                          </p:val>
                                        </p:tav>
                                      </p:tavLst>
                                    </p:anim>
                                    <p:anim calcmode="lin" valueType="num">
                                      <p:cBhvr>
                                        <p:cTn id="106" dur="400" fill="hold"/>
                                        <p:tgtEl>
                                          <p:spTgt spid="30"/>
                                        </p:tgtEl>
                                        <p:attrNameLst>
                                          <p:attrName>ppt_h</p:attrName>
                                        </p:attrNameLst>
                                      </p:cBhvr>
                                      <p:tavLst>
                                        <p:tav tm="0">
                                          <p:val>
                                            <p:fltVal val="0"/>
                                          </p:val>
                                        </p:tav>
                                        <p:tav tm="100000">
                                          <p:val>
                                            <p:strVal val="#ppt_h"/>
                                          </p:val>
                                        </p:tav>
                                      </p:tavLst>
                                    </p:anim>
                                    <p:animEffect transition="in" filter="fade">
                                      <p:cBhvr>
                                        <p:cTn id="107" dur="400"/>
                                        <p:tgtEl>
                                          <p:spTgt spid="30"/>
                                        </p:tgtEl>
                                      </p:cBhvr>
                                    </p:animEffect>
                                  </p:childTnLst>
                                </p:cTn>
                              </p:par>
                              <p:par>
                                <p:cTn id="108" presetID="2" presetClass="entr" presetSubtype="12" decel="100000" fill="hold" grpId="1" nodeType="withEffect">
                                  <p:stCondLst>
                                    <p:cond delay="400"/>
                                  </p:stCondLst>
                                  <p:childTnLst>
                                    <p:set>
                                      <p:cBhvr>
                                        <p:cTn id="109" dur="1" fill="hold">
                                          <p:stCondLst>
                                            <p:cond delay="0"/>
                                          </p:stCondLst>
                                        </p:cTn>
                                        <p:tgtEl>
                                          <p:spTgt spid="30"/>
                                        </p:tgtEl>
                                        <p:attrNameLst>
                                          <p:attrName>style.visibility</p:attrName>
                                        </p:attrNameLst>
                                      </p:cBhvr>
                                      <p:to>
                                        <p:strVal val="visible"/>
                                      </p:to>
                                    </p:set>
                                    <p:anim calcmode="lin" valueType="num">
                                      <p:cBhvr additive="base">
                                        <p:cTn id="110" dur="500" fill="hold"/>
                                        <p:tgtEl>
                                          <p:spTgt spid="30"/>
                                        </p:tgtEl>
                                        <p:attrNameLst>
                                          <p:attrName>ppt_x</p:attrName>
                                        </p:attrNameLst>
                                      </p:cBhvr>
                                      <p:tavLst>
                                        <p:tav tm="0">
                                          <p:val>
                                            <p:strVal val="0-#ppt_w/2"/>
                                          </p:val>
                                        </p:tav>
                                        <p:tav tm="100000">
                                          <p:val>
                                            <p:strVal val="#ppt_x"/>
                                          </p:val>
                                        </p:tav>
                                      </p:tavLst>
                                    </p:anim>
                                    <p:anim calcmode="lin" valueType="num">
                                      <p:cBhvr additive="base">
                                        <p:cTn id="111" dur="500" fill="hold"/>
                                        <p:tgtEl>
                                          <p:spTgt spid="30"/>
                                        </p:tgtEl>
                                        <p:attrNameLst>
                                          <p:attrName>ppt_y</p:attrName>
                                        </p:attrNameLst>
                                      </p:cBhvr>
                                      <p:tavLst>
                                        <p:tav tm="0">
                                          <p:val>
                                            <p:strVal val="1+#ppt_h/2"/>
                                          </p:val>
                                        </p:tav>
                                        <p:tav tm="100000">
                                          <p:val>
                                            <p:strVal val="#ppt_y"/>
                                          </p:val>
                                        </p:tav>
                                      </p:tavLst>
                                    </p:anim>
                                  </p:childTnLst>
                                </p:cTn>
                              </p:par>
                            </p:childTnLst>
                          </p:cTn>
                        </p:par>
                        <p:par>
                          <p:cTn id="112" fill="hold">
                            <p:stCondLst>
                              <p:cond delay="2000"/>
                            </p:stCondLst>
                            <p:childTnLst>
                              <p:par>
                                <p:cTn id="113" presetID="2" presetClass="entr" presetSubtype="4" decel="100000" fill="hold" grpId="0" nodeType="after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750" fill="hold"/>
                                        <p:tgtEl>
                                          <p:spTgt spid="22"/>
                                        </p:tgtEl>
                                        <p:attrNameLst>
                                          <p:attrName>ppt_x</p:attrName>
                                        </p:attrNameLst>
                                      </p:cBhvr>
                                      <p:tavLst>
                                        <p:tav tm="0">
                                          <p:val>
                                            <p:strVal val="#ppt_x"/>
                                          </p:val>
                                        </p:tav>
                                        <p:tav tm="100000">
                                          <p:val>
                                            <p:strVal val="#ppt_x"/>
                                          </p:val>
                                        </p:tav>
                                      </p:tavLst>
                                    </p:anim>
                                    <p:anim calcmode="lin" valueType="num">
                                      <p:cBhvr additive="base">
                                        <p:cTn id="116" dur="750" fill="hold"/>
                                        <p:tgtEl>
                                          <p:spTgt spid="22"/>
                                        </p:tgtEl>
                                        <p:attrNameLst>
                                          <p:attrName>ppt_y</p:attrName>
                                        </p:attrNameLst>
                                      </p:cBhvr>
                                      <p:tavLst>
                                        <p:tav tm="0">
                                          <p:val>
                                            <p:strVal val="1+#ppt_h/2"/>
                                          </p:val>
                                        </p:tav>
                                        <p:tav tm="100000">
                                          <p:val>
                                            <p:strVal val="#ppt_y"/>
                                          </p:val>
                                        </p:tav>
                                      </p:tavLst>
                                    </p:anim>
                                  </p:childTnLst>
                                </p:cTn>
                              </p:par>
                              <p:par>
                                <p:cTn id="117" presetID="2" presetClass="entr" presetSubtype="8" decel="100000"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750" fill="hold"/>
                                        <p:tgtEl>
                                          <p:spTgt spid="21"/>
                                        </p:tgtEl>
                                        <p:attrNameLst>
                                          <p:attrName>ppt_x</p:attrName>
                                        </p:attrNameLst>
                                      </p:cBhvr>
                                      <p:tavLst>
                                        <p:tav tm="0">
                                          <p:val>
                                            <p:strVal val="0-#ppt_w/2"/>
                                          </p:val>
                                        </p:tav>
                                        <p:tav tm="100000">
                                          <p:val>
                                            <p:strVal val="#ppt_x"/>
                                          </p:val>
                                        </p:tav>
                                      </p:tavLst>
                                    </p:anim>
                                    <p:anim calcmode="lin" valueType="num">
                                      <p:cBhvr additive="base">
                                        <p:cTn id="120" dur="750" fill="hold"/>
                                        <p:tgtEl>
                                          <p:spTgt spid="21"/>
                                        </p:tgtEl>
                                        <p:attrNameLst>
                                          <p:attrName>ppt_y</p:attrName>
                                        </p:attrNameLst>
                                      </p:cBhvr>
                                      <p:tavLst>
                                        <p:tav tm="0">
                                          <p:val>
                                            <p:strVal val="#ppt_y"/>
                                          </p:val>
                                        </p:tav>
                                        <p:tav tm="100000">
                                          <p:val>
                                            <p:strVal val="#ppt_y"/>
                                          </p:val>
                                        </p:tav>
                                      </p:tavLst>
                                    </p:anim>
                                  </p:childTnLst>
                                </p:cTn>
                              </p:par>
                              <p:par>
                                <p:cTn id="121" presetID="45" presetClass="entr" presetSubtype="0" fill="hold" grpId="1" nodeType="withEffect">
                                  <p:stCondLst>
                                    <p:cond delay="0"/>
                                  </p:stCondLst>
                                  <p:childTnLst>
                                    <p:set>
                                      <p:cBhvr>
                                        <p:cTn id="122" dur="1" fill="hold">
                                          <p:stCondLst>
                                            <p:cond delay="0"/>
                                          </p:stCondLst>
                                        </p:cTn>
                                        <p:tgtEl>
                                          <p:spTgt spid="22"/>
                                        </p:tgtEl>
                                        <p:attrNameLst>
                                          <p:attrName>style.visibility</p:attrName>
                                        </p:attrNameLst>
                                      </p:cBhvr>
                                      <p:to>
                                        <p:strVal val="visible"/>
                                      </p:to>
                                    </p:set>
                                    <p:animEffect transition="in" filter="fade">
                                      <p:cBhvr>
                                        <p:cTn id="123" dur="750"/>
                                        <p:tgtEl>
                                          <p:spTgt spid="22"/>
                                        </p:tgtEl>
                                      </p:cBhvr>
                                    </p:animEffect>
                                    <p:anim calcmode="lin" valueType="num">
                                      <p:cBhvr>
                                        <p:cTn id="124" dur="750" fill="hold"/>
                                        <p:tgtEl>
                                          <p:spTgt spid="22"/>
                                        </p:tgtEl>
                                        <p:attrNameLst>
                                          <p:attrName>ppt_w</p:attrName>
                                        </p:attrNameLst>
                                      </p:cBhvr>
                                      <p:tavLst>
                                        <p:tav tm="0" fmla="#ppt_w*sin(2.5*pi*$)">
                                          <p:val>
                                            <p:fltVal val="0"/>
                                          </p:val>
                                        </p:tav>
                                        <p:tav tm="100000">
                                          <p:val>
                                            <p:fltVal val="1"/>
                                          </p:val>
                                        </p:tav>
                                      </p:tavLst>
                                    </p:anim>
                                    <p:anim calcmode="lin" valueType="num">
                                      <p:cBhvr>
                                        <p:cTn id="125" dur="750" fill="hold"/>
                                        <p:tgtEl>
                                          <p:spTgt spid="22"/>
                                        </p:tgtEl>
                                        <p:attrNameLst>
                                          <p:attrName>ppt_h</p:attrName>
                                        </p:attrNameLst>
                                      </p:cBhvr>
                                      <p:tavLst>
                                        <p:tav tm="0">
                                          <p:val>
                                            <p:strVal val="#ppt_h"/>
                                          </p:val>
                                        </p:tav>
                                        <p:tav tm="100000">
                                          <p:val>
                                            <p:strVal val="#ppt_h"/>
                                          </p:val>
                                        </p:tav>
                                      </p:tavLst>
                                    </p:anim>
                                  </p:childTnLst>
                                </p:cTn>
                              </p:par>
                              <p:par>
                                <p:cTn id="126" presetID="45" presetClass="entr" presetSubtype="0" fill="hold" grpId="1"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750"/>
                                        <p:tgtEl>
                                          <p:spTgt spid="21"/>
                                        </p:tgtEl>
                                      </p:cBhvr>
                                    </p:animEffect>
                                    <p:anim calcmode="lin" valueType="num">
                                      <p:cBhvr>
                                        <p:cTn id="129" dur="750" fill="hold"/>
                                        <p:tgtEl>
                                          <p:spTgt spid="21"/>
                                        </p:tgtEl>
                                        <p:attrNameLst>
                                          <p:attrName>ppt_w</p:attrName>
                                        </p:attrNameLst>
                                      </p:cBhvr>
                                      <p:tavLst>
                                        <p:tav tm="0" fmla="#ppt_w*sin(2.5*pi*$)">
                                          <p:val>
                                            <p:fltVal val="0"/>
                                          </p:val>
                                        </p:tav>
                                        <p:tav tm="100000">
                                          <p:val>
                                            <p:fltVal val="1"/>
                                          </p:val>
                                        </p:tav>
                                      </p:tavLst>
                                    </p:anim>
                                    <p:anim calcmode="lin" valueType="num">
                                      <p:cBhvr>
                                        <p:cTn id="130" dur="750" fill="hold"/>
                                        <p:tgtEl>
                                          <p:spTgt spid="21"/>
                                        </p:tgtEl>
                                        <p:attrNameLst>
                                          <p:attrName>ppt_h</p:attrName>
                                        </p:attrNameLst>
                                      </p:cBhvr>
                                      <p:tavLst>
                                        <p:tav tm="0">
                                          <p:val>
                                            <p:strVal val="#ppt_h"/>
                                          </p:val>
                                        </p:tav>
                                        <p:tav tm="100000">
                                          <p:val>
                                            <p:strVal val="#ppt_h"/>
                                          </p:val>
                                        </p:tav>
                                      </p:tavLst>
                                    </p:anim>
                                  </p:childTnLst>
                                </p:cTn>
                              </p:par>
                              <p:par>
                                <p:cTn id="131" presetID="2" presetClass="entr" presetSubtype="3" decel="100000" fill="hold" grpId="0" nodeType="withEffect">
                                  <p:stCondLst>
                                    <p:cond delay="500"/>
                                  </p:stCondLst>
                                  <p:iterate type="wd">
                                    <p:tmPct val="10000"/>
                                  </p:iterate>
                                  <p:childTnLst>
                                    <p:set>
                                      <p:cBhvr>
                                        <p:cTn id="132" dur="1" fill="hold">
                                          <p:stCondLst>
                                            <p:cond delay="0"/>
                                          </p:stCondLst>
                                        </p:cTn>
                                        <p:tgtEl>
                                          <p:spTgt spid="23">
                                            <p:txEl>
                                              <p:pRg st="0" end="0"/>
                                            </p:txEl>
                                          </p:spTgt>
                                        </p:tgtEl>
                                        <p:attrNameLst>
                                          <p:attrName>style.visibility</p:attrName>
                                        </p:attrNameLst>
                                      </p:cBhvr>
                                      <p:to>
                                        <p:strVal val="visible"/>
                                      </p:to>
                                    </p:set>
                                    <p:anim calcmode="lin" valueType="num">
                                      <p:cBhvr additive="base">
                                        <p:cTn id="133"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34"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35" fill="hold">
                            <p:stCondLst>
                              <p:cond delay="3100"/>
                            </p:stCondLst>
                            <p:childTnLst>
                              <p:par>
                                <p:cTn id="136" presetID="2" presetClass="entr" presetSubtype="2" decel="100000" fill="hold" grpId="0" nodeType="afterEffect">
                                  <p:stCondLst>
                                    <p:cond delay="250"/>
                                  </p:stCondLst>
                                  <p:childTnLst>
                                    <p:set>
                                      <p:cBhvr>
                                        <p:cTn id="137" dur="1" fill="hold">
                                          <p:stCondLst>
                                            <p:cond delay="0"/>
                                          </p:stCondLst>
                                        </p:cTn>
                                        <p:tgtEl>
                                          <p:spTgt spid="35">
                                            <p:txEl>
                                              <p:pRg st="0" end="0"/>
                                            </p:txEl>
                                          </p:spTgt>
                                        </p:tgtEl>
                                        <p:attrNameLst>
                                          <p:attrName>style.visibility</p:attrName>
                                        </p:attrNameLst>
                                      </p:cBhvr>
                                      <p:to>
                                        <p:strVal val="visible"/>
                                      </p:to>
                                    </p:set>
                                    <p:anim calcmode="lin" valueType="num">
                                      <p:cBhvr additive="base">
                                        <p:cTn id="138"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3850"/>
                            </p:stCondLst>
                            <p:childTnLst>
                              <p:par>
                                <p:cTn id="141" presetID="2" presetClass="entr" presetSubtype="4" decel="100000" fill="hold" grpId="0" nodeType="afterEffect">
                                  <p:stCondLst>
                                    <p:cond delay="0"/>
                                  </p:stCondLst>
                                  <p:childTnLst>
                                    <p:set>
                                      <p:cBhvr>
                                        <p:cTn id="142" dur="1" fill="hold">
                                          <p:stCondLst>
                                            <p:cond delay="0"/>
                                          </p:stCondLst>
                                        </p:cTn>
                                        <p:tgtEl>
                                          <p:spTgt spid="37"/>
                                        </p:tgtEl>
                                        <p:attrNameLst>
                                          <p:attrName>style.visibility</p:attrName>
                                        </p:attrNameLst>
                                      </p:cBhvr>
                                      <p:to>
                                        <p:strVal val="visible"/>
                                      </p:to>
                                    </p:set>
                                    <p:anim calcmode="lin" valueType="num">
                                      <p:cBhvr additive="base">
                                        <p:cTn id="143" dur="750" fill="hold"/>
                                        <p:tgtEl>
                                          <p:spTgt spid="37"/>
                                        </p:tgtEl>
                                        <p:attrNameLst>
                                          <p:attrName>ppt_x</p:attrName>
                                        </p:attrNameLst>
                                      </p:cBhvr>
                                      <p:tavLst>
                                        <p:tav tm="0">
                                          <p:val>
                                            <p:strVal val="#ppt_x"/>
                                          </p:val>
                                        </p:tav>
                                        <p:tav tm="100000">
                                          <p:val>
                                            <p:strVal val="#ppt_x"/>
                                          </p:val>
                                        </p:tav>
                                      </p:tavLst>
                                    </p:anim>
                                    <p:anim calcmode="lin" valueType="num">
                                      <p:cBhvr additive="base">
                                        <p:cTn id="144" dur="750" fill="hold"/>
                                        <p:tgtEl>
                                          <p:spTgt spid="37"/>
                                        </p:tgtEl>
                                        <p:attrNameLst>
                                          <p:attrName>ppt_y</p:attrName>
                                        </p:attrNameLst>
                                      </p:cBhvr>
                                      <p:tavLst>
                                        <p:tav tm="0">
                                          <p:val>
                                            <p:strVal val="1+#ppt_h/2"/>
                                          </p:val>
                                        </p:tav>
                                        <p:tav tm="100000">
                                          <p:val>
                                            <p:strVal val="#ppt_y"/>
                                          </p:val>
                                        </p:tav>
                                      </p:tavLst>
                                    </p:anim>
                                  </p:childTnLst>
                                </p:cTn>
                              </p:par>
                              <p:par>
                                <p:cTn id="145" presetID="2" presetClass="entr" presetSubtype="8" decel="100000" fill="hold" grpId="0" nodeType="with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750" fill="hold"/>
                                        <p:tgtEl>
                                          <p:spTgt spid="36"/>
                                        </p:tgtEl>
                                        <p:attrNameLst>
                                          <p:attrName>ppt_x</p:attrName>
                                        </p:attrNameLst>
                                      </p:cBhvr>
                                      <p:tavLst>
                                        <p:tav tm="0">
                                          <p:val>
                                            <p:strVal val="0-#ppt_w/2"/>
                                          </p:val>
                                        </p:tav>
                                        <p:tav tm="100000">
                                          <p:val>
                                            <p:strVal val="#ppt_x"/>
                                          </p:val>
                                        </p:tav>
                                      </p:tavLst>
                                    </p:anim>
                                    <p:anim calcmode="lin" valueType="num">
                                      <p:cBhvr additive="base">
                                        <p:cTn id="148" dur="750" fill="hold"/>
                                        <p:tgtEl>
                                          <p:spTgt spid="36"/>
                                        </p:tgtEl>
                                        <p:attrNameLst>
                                          <p:attrName>ppt_y</p:attrName>
                                        </p:attrNameLst>
                                      </p:cBhvr>
                                      <p:tavLst>
                                        <p:tav tm="0">
                                          <p:val>
                                            <p:strVal val="#ppt_y"/>
                                          </p:val>
                                        </p:tav>
                                        <p:tav tm="100000">
                                          <p:val>
                                            <p:strVal val="#ppt_y"/>
                                          </p:val>
                                        </p:tav>
                                      </p:tavLst>
                                    </p:anim>
                                  </p:childTnLst>
                                </p:cTn>
                              </p:par>
                              <p:par>
                                <p:cTn id="149" presetID="45" presetClass="entr" presetSubtype="0" fill="hold" grpId="1" nodeType="withEffect">
                                  <p:stCondLst>
                                    <p:cond delay="0"/>
                                  </p:stCondLst>
                                  <p:childTnLst>
                                    <p:set>
                                      <p:cBhvr>
                                        <p:cTn id="150" dur="1" fill="hold">
                                          <p:stCondLst>
                                            <p:cond delay="0"/>
                                          </p:stCondLst>
                                        </p:cTn>
                                        <p:tgtEl>
                                          <p:spTgt spid="37"/>
                                        </p:tgtEl>
                                        <p:attrNameLst>
                                          <p:attrName>style.visibility</p:attrName>
                                        </p:attrNameLst>
                                      </p:cBhvr>
                                      <p:to>
                                        <p:strVal val="visible"/>
                                      </p:to>
                                    </p:set>
                                    <p:animEffect transition="in" filter="fade">
                                      <p:cBhvr>
                                        <p:cTn id="151" dur="750"/>
                                        <p:tgtEl>
                                          <p:spTgt spid="37"/>
                                        </p:tgtEl>
                                      </p:cBhvr>
                                    </p:animEffect>
                                    <p:anim calcmode="lin" valueType="num">
                                      <p:cBhvr>
                                        <p:cTn id="152" dur="750" fill="hold"/>
                                        <p:tgtEl>
                                          <p:spTgt spid="37"/>
                                        </p:tgtEl>
                                        <p:attrNameLst>
                                          <p:attrName>ppt_w</p:attrName>
                                        </p:attrNameLst>
                                      </p:cBhvr>
                                      <p:tavLst>
                                        <p:tav tm="0" fmla="#ppt_w*sin(2.5*pi*$)">
                                          <p:val>
                                            <p:fltVal val="0"/>
                                          </p:val>
                                        </p:tav>
                                        <p:tav tm="100000">
                                          <p:val>
                                            <p:fltVal val="1"/>
                                          </p:val>
                                        </p:tav>
                                      </p:tavLst>
                                    </p:anim>
                                    <p:anim calcmode="lin" valueType="num">
                                      <p:cBhvr>
                                        <p:cTn id="153" dur="750" fill="hold"/>
                                        <p:tgtEl>
                                          <p:spTgt spid="37"/>
                                        </p:tgtEl>
                                        <p:attrNameLst>
                                          <p:attrName>ppt_h</p:attrName>
                                        </p:attrNameLst>
                                      </p:cBhvr>
                                      <p:tavLst>
                                        <p:tav tm="0">
                                          <p:val>
                                            <p:strVal val="#ppt_h"/>
                                          </p:val>
                                        </p:tav>
                                        <p:tav tm="100000">
                                          <p:val>
                                            <p:strVal val="#ppt_h"/>
                                          </p:val>
                                        </p:tav>
                                      </p:tavLst>
                                    </p:anim>
                                  </p:childTnLst>
                                </p:cTn>
                              </p:par>
                              <p:par>
                                <p:cTn id="154" presetID="45" presetClass="entr" presetSubtype="0" fill="hold" grpId="1" nodeType="withEffect">
                                  <p:stCondLst>
                                    <p:cond delay="0"/>
                                  </p:stCondLst>
                                  <p:childTnLst>
                                    <p:set>
                                      <p:cBhvr>
                                        <p:cTn id="155" dur="1" fill="hold">
                                          <p:stCondLst>
                                            <p:cond delay="0"/>
                                          </p:stCondLst>
                                        </p:cTn>
                                        <p:tgtEl>
                                          <p:spTgt spid="36"/>
                                        </p:tgtEl>
                                        <p:attrNameLst>
                                          <p:attrName>style.visibility</p:attrName>
                                        </p:attrNameLst>
                                      </p:cBhvr>
                                      <p:to>
                                        <p:strVal val="visible"/>
                                      </p:to>
                                    </p:set>
                                    <p:animEffect transition="in" filter="fade">
                                      <p:cBhvr>
                                        <p:cTn id="156" dur="750"/>
                                        <p:tgtEl>
                                          <p:spTgt spid="36"/>
                                        </p:tgtEl>
                                      </p:cBhvr>
                                    </p:animEffect>
                                    <p:anim calcmode="lin" valueType="num">
                                      <p:cBhvr>
                                        <p:cTn id="157" dur="750" fill="hold"/>
                                        <p:tgtEl>
                                          <p:spTgt spid="36"/>
                                        </p:tgtEl>
                                        <p:attrNameLst>
                                          <p:attrName>ppt_w</p:attrName>
                                        </p:attrNameLst>
                                      </p:cBhvr>
                                      <p:tavLst>
                                        <p:tav tm="0" fmla="#ppt_w*sin(2.5*pi*$)">
                                          <p:val>
                                            <p:fltVal val="0"/>
                                          </p:val>
                                        </p:tav>
                                        <p:tav tm="100000">
                                          <p:val>
                                            <p:fltVal val="1"/>
                                          </p:val>
                                        </p:tav>
                                      </p:tavLst>
                                    </p:anim>
                                    <p:anim calcmode="lin" valueType="num">
                                      <p:cBhvr>
                                        <p:cTn id="158" dur="750" fill="hold"/>
                                        <p:tgtEl>
                                          <p:spTgt spid="36"/>
                                        </p:tgtEl>
                                        <p:attrNameLst>
                                          <p:attrName>ppt_h</p:attrName>
                                        </p:attrNameLst>
                                      </p:cBhvr>
                                      <p:tavLst>
                                        <p:tav tm="0">
                                          <p:val>
                                            <p:strVal val="#ppt_h"/>
                                          </p:val>
                                        </p:tav>
                                        <p:tav tm="100000">
                                          <p:val>
                                            <p:strVal val="#ppt_h"/>
                                          </p:val>
                                        </p:tav>
                                      </p:tavLst>
                                    </p:anim>
                                  </p:childTnLst>
                                </p:cTn>
                              </p:par>
                              <p:par>
                                <p:cTn id="159" presetID="2" presetClass="entr" presetSubtype="3" decel="100000" fill="hold" grpId="0" nodeType="withEffect">
                                  <p:stCondLst>
                                    <p:cond delay="500"/>
                                  </p:stCondLst>
                                  <p:iterate type="wd">
                                    <p:tmPct val="10000"/>
                                  </p:iterate>
                                  <p:childTnLst>
                                    <p:set>
                                      <p:cBhvr>
                                        <p:cTn id="160" dur="1" fill="hold">
                                          <p:stCondLst>
                                            <p:cond delay="0"/>
                                          </p:stCondLst>
                                        </p:cTn>
                                        <p:tgtEl>
                                          <p:spTgt spid="38">
                                            <p:txEl>
                                              <p:pRg st="0" end="0"/>
                                            </p:txEl>
                                          </p:spTgt>
                                        </p:tgtEl>
                                        <p:attrNameLst>
                                          <p:attrName>style.visibility</p:attrName>
                                        </p:attrNameLst>
                                      </p:cBhvr>
                                      <p:to>
                                        <p:strVal val="visible"/>
                                      </p:to>
                                    </p:set>
                                    <p:anim calcmode="lin" valueType="num">
                                      <p:cBhvr additive="base">
                                        <p:cTn id="16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2" dur="50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163" fill="hold">
                            <p:stCondLst>
                              <p:cond delay="4950"/>
                            </p:stCondLst>
                            <p:childTnLst>
                              <p:par>
                                <p:cTn id="164" presetID="2" presetClass="entr" presetSubtype="2" decel="100000" fill="hold" grpId="0" nodeType="afterEffect">
                                  <p:stCondLst>
                                    <p:cond delay="250"/>
                                  </p:stCondLst>
                                  <p:childTnLst>
                                    <p:set>
                                      <p:cBhvr>
                                        <p:cTn id="165" dur="1" fill="hold">
                                          <p:stCondLst>
                                            <p:cond delay="0"/>
                                          </p:stCondLst>
                                        </p:cTn>
                                        <p:tgtEl>
                                          <p:spTgt spid="39">
                                            <p:txEl>
                                              <p:pRg st="0" end="0"/>
                                            </p:txEl>
                                          </p:spTgt>
                                        </p:tgtEl>
                                        <p:attrNameLst>
                                          <p:attrName>style.visibility</p:attrName>
                                        </p:attrNameLst>
                                      </p:cBhvr>
                                      <p:to>
                                        <p:strVal val="visible"/>
                                      </p:to>
                                    </p:set>
                                    <p:anim calcmode="lin" valueType="num">
                                      <p:cBhvr additive="base">
                                        <p:cTn id="16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animBg="1"/>
      <p:bldP spid="41" grpId="1" animBg="1"/>
      <p:bldP spid="5" grpId="0" animBg="1"/>
      <p:bldP spid="5" grpId="1" animBg="1"/>
      <p:bldP spid="30" grpId="0" animBg="1"/>
      <p:bldP spid="30" grpId="1" animBg="1"/>
      <p:bldP spid="31" grpId="0" animBg="1"/>
      <p:bldP spid="3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1" grpId="1" animBg="1"/>
      <p:bldP spid="14" grpId="0" animBg="1"/>
      <p:bldP spid="14" grpId="1" animBg="1"/>
      <p:bldP spid="17" grpId="0" animBg="1"/>
      <p:bldP spid="17" grpId="1" animBg="1"/>
      <p:bldP spid="32" grpId="0" animBg="1"/>
      <p:bldP spid="32" grpId="1" animBg="1"/>
      <p:bldP spid="33" grpId="0" animBg="1"/>
      <p:bldP spid="33" grpId="1" animBg="1"/>
      <p:bldP spid="34" grpId="0" animBg="1"/>
      <p:bldP spid="34" grpId="1" animBg="1"/>
      <p:bldP spid="21" grpId="0" animBg="1"/>
      <p:bldP spid="21" grpId="1" animBg="1"/>
      <p:bldP spid="22" grpId="0" animBg="1"/>
      <p:bldP spid="22" grpId="1" animBg="1"/>
      <p:bldP spid="23"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3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animBg="1"/>
      <p:bldP spid="36" grpId="1" animBg="1"/>
      <p:bldP spid="37" grpId="0" animBg="1"/>
      <p:bldP spid="37" grpId="1" animBg="1"/>
      <p:bldP spid="38"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2 Images &amp; Center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11" name="正方形/長方形 10"/>
          <p:cNvSpPr/>
          <p:nvPr/>
        </p:nvSpPr>
        <p:spPr>
          <a:xfrm>
            <a:off x="4062413" y="1789919"/>
            <a:ext cx="4067175" cy="29479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テキスト プレースホルダー 12"/>
          <p:cNvSpPr>
            <a:spLocks noGrp="1"/>
          </p:cNvSpPr>
          <p:nvPr>
            <p:ph type="body" sz="quarter" idx="12" hasCustomPrompt="1"/>
          </p:nvPr>
        </p:nvSpPr>
        <p:spPr>
          <a:xfrm>
            <a:off x="1593851" y="4860134"/>
            <a:ext cx="9004299" cy="1147893"/>
          </a:xfrm>
        </p:spPr>
        <p:txBody>
          <a:bodyPr anchor="ctr">
            <a:normAutofit/>
          </a:bodyPr>
          <a:lstStyle>
            <a:lvl1pPr algn="ctr">
              <a:defRPr sz="1300" baseline="0"/>
            </a:lvl1pPr>
          </a:lstStyle>
          <a:p>
            <a:pPr lvl="0"/>
            <a:r>
              <a:rPr kumimoji="1" lang="en-US" altLang="ja-JP" dirty="0"/>
              <a:t>Text goes here</a:t>
            </a:r>
            <a:endParaRPr kumimoji="1" lang="ja-JP" altLang="en-US" dirty="0"/>
          </a:p>
        </p:txBody>
      </p:sp>
      <p:sp>
        <p:nvSpPr>
          <p:cNvPr id="27" name="図プレースホルダー 25"/>
          <p:cNvSpPr>
            <a:spLocks noGrp="1"/>
          </p:cNvSpPr>
          <p:nvPr>
            <p:ph type="pic" sz="quarter" idx="14" hasCustomPrompt="1"/>
          </p:nvPr>
        </p:nvSpPr>
        <p:spPr>
          <a:xfrm>
            <a:off x="4408927" y="2355586"/>
            <a:ext cx="412659" cy="412723"/>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9" name="テキスト プレースホルダー 12"/>
          <p:cNvSpPr>
            <a:spLocks noGrp="1"/>
          </p:cNvSpPr>
          <p:nvPr>
            <p:ph type="body" sz="quarter" idx="48" hasCustomPrompt="1"/>
          </p:nvPr>
        </p:nvSpPr>
        <p:spPr>
          <a:xfrm>
            <a:off x="4902201" y="2305776"/>
            <a:ext cx="2875871" cy="498098"/>
          </a:xfrm>
        </p:spPr>
        <p:txBody>
          <a:bodyPr anchor="ctr">
            <a:noAutofit/>
          </a:bodyPr>
          <a:lstStyle>
            <a:lvl1pPr algn="l">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0" name="図プレースホルダー 29"/>
          <p:cNvSpPr>
            <a:spLocks noGrp="1"/>
          </p:cNvSpPr>
          <p:nvPr>
            <p:ph type="pic" sz="quarter" idx="49" hasCustomPrompt="1"/>
          </p:nvPr>
        </p:nvSpPr>
        <p:spPr>
          <a:xfrm>
            <a:off x="1" y="1789918"/>
            <a:ext cx="4062411" cy="2947913"/>
          </a:xfrm>
        </p:spPr>
        <p:txBody>
          <a:bodyPr>
            <a:normAutofit/>
          </a:bodyPr>
          <a:lstStyle>
            <a:lvl1pPr>
              <a:defRPr sz="1300" baseline="0"/>
            </a:lvl1pPr>
          </a:lstStyle>
          <a:p>
            <a:r>
              <a:rPr kumimoji="1" lang="en-US" altLang="ja-JP" dirty="0"/>
              <a:t>Insert an image</a:t>
            </a:r>
            <a:endParaRPr kumimoji="1" lang="ja-JP" altLang="en-US" dirty="0"/>
          </a:p>
        </p:txBody>
      </p:sp>
      <p:sp>
        <p:nvSpPr>
          <p:cNvPr id="31" name="図プレースホルダー 29"/>
          <p:cNvSpPr>
            <a:spLocks noGrp="1"/>
          </p:cNvSpPr>
          <p:nvPr>
            <p:ph type="pic" sz="quarter" idx="50" hasCustomPrompt="1"/>
          </p:nvPr>
        </p:nvSpPr>
        <p:spPr>
          <a:xfrm>
            <a:off x="8129351" y="1789918"/>
            <a:ext cx="4062411" cy="2947913"/>
          </a:xfrm>
        </p:spPr>
        <p:txBody>
          <a:bodyPr>
            <a:normAutofit/>
          </a:bodyPr>
          <a:lstStyle>
            <a:lvl1pPr>
              <a:defRPr sz="1300"/>
            </a:lvl1pPr>
          </a:lstStyle>
          <a:p>
            <a:r>
              <a:rPr kumimoji="1" lang="en-US" altLang="ja-JP" dirty="0"/>
              <a:t>Insert an image</a:t>
            </a:r>
            <a:endParaRPr kumimoji="1" lang="ja-JP" altLang="en-US" dirty="0"/>
          </a:p>
        </p:txBody>
      </p:sp>
      <p:sp>
        <p:nvSpPr>
          <p:cNvPr id="32" name="図プレースホルダー 25"/>
          <p:cNvSpPr>
            <a:spLocks noGrp="1"/>
          </p:cNvSpPr>
          <p:nvPr>
            <p:ph type="pic" sz="quarter" idx="51" hasCustomPrompt="1"/>
          </p:nvPr>
        </p:nvSpPr>
        <p:spPr>
          <a:xfrm>
            <a:off x="4408927" y="3112923"/>
            <a:ext cx="412659" cy="412723"/>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52" hasCustomPrompt="1"/>
          </p:nvPr>
        </p:nvSpPr>
        <p:spPr>
          <a:xfrm>
            <a:off x="4902201" y="3063113"/>
            <a:ext cx="2875871" cy="498098"/>
          </a:xfrm>
        </p:spPr>
        <p:txBody>
          <a:bodyPr anchor="ctr">
            <a:noAutofit/>
          </a:bodyPr>
          <a:lstStyle>
            <a:lvl1pPr algn="l">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4" name="図プレースホルダー 25"/>
          <p:cNvSpPr>
            <a:spLocks noGrp="1"/>
          </p:cNvSpPr>
          <p:nvPr>
            <p:ph type="pic" sz="quarter" idx="53" hasCustomPrompt="1"/>
          </p:nvPr>
        </p:nvSpPr>
        <p:spPr>
          <a:xfrm>
            <a:off x="4408927" y="3870260"/>
            <a:ext cx="412659" cy="412723"/>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5" name="テキスト プレースホルダー 12"/>
          <p:cNvSpPr>
            <a:spLocks noGrp="1"/>
          </p:cNvSpPr>
          <p:nvPr>
            <p:ph type="body" sz="quarter" idx="54" hasCustomPrompt="1"/>
          </p:nvPr>
        </p:nvSpPr>
        <p:spPr>
          <a:xfrm>
            <a:off x="4902201" y="3820450"/>
            <a:ext cx="2875871" cy="498098"/>
          </a:xfrm>
        </p:spPr>
        <p:txBody>
          <a:bodyPr anchor="ctr">
            <a:noAutofit/>
          </a:bodyPr>
          <a:lstStyle>
            <a:lvl1pPr algn="l">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086174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randombar(horizontal)">
                                      <p:cBhvr>
                                        <p:cTn id="11" dur="500"/>
                                        <p:tgtEl>
                                          <p:spTgt spid="31"/>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childTnLst>
                          </p:cTn>
                        </p:par>
                        <p:par>
                          <p:cTn id="16" fill="hold">
                            <p:stCondLst>
                              <p:cond delay="1500"/>
                            </p:stCondLst>
                            <p:childTnLst>
                              <p:par>
                                <p:cTn id="17" presetID="49" presetClass="entr" presetSubtype="0" decel="100000"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500" fill="hold"/>
                                        <p:tgtEl>
                                          <p:spTgt spid="27"/>
                                        </p:tgtEl>
                                        <p:attrNameLst>
                                          <p:attrName>ppt_w</p:attrName>
                                        </p:attrNameLst>
                                      </p:cBhvr>
                                      <p:tavLst>
                                        <p:tav tm="0">
                                          <p:val>
                                            <p:fltVal val="0"/>
                                          </p:val>
                                        </p:tav>
                                        <p:tav tm="100000">
                                          <p:val>
                                            <p:strVal val="#ppt_w"/>
                                          </p:val>
                                        </p:tav>
                                      </p:tavLst>
                                    </p:anim>
                                    <p:anim calcmode="lin" valueType="num">
                                      <p:cBhvr>
                                        <p:cTn id="20" dur="500" fill="hold"/>
                                        <p:tgtEl>
                                          <p:spTgt spid="27"/>
                                        </p:tgtEl>
                                        <p:attrNameLst>
                                          <p:attrName>ppt_h</p:attrName>
                                        </p:attrNameLst>
                                      </p:cBhvr>
                                      <p:tavLst>
                                        <p:tav tm="0">
                                          <p:val>
                                            <p:fltVal val="0"/>
                                          </p:val>
                                        </p:tav>
                                        <p:tav tm="100000">
                                          <p:val>
                                            <p:strVal val="#ppt_h"/>
                                          </p:val>
                                        </p:tav>
                                      </p:tavLst>
                                    </p:anim>
                                    <p:anim calcmode="lin" valueType="num">
                                      <p:cBhvr>
                                        <p:cTn id="21" dur="500" fill="hold"/>
                                        <p:tgtEl>
                                          <p:spTgt spid="27"/>
                                        </p:tgtEl>
                                        <p:attrNameLst>
                                          <p:attrName>style.rotation</p:attrName>
                                        </p:attrNameLst>
                                      </p:cBhvr>
                                      <p:tavLst>
                                        <p:tav tm="0">
                                          <p:val>
                                            <p:fltVal val="360"/>
                                          </p:val>
                                        </p:tav>
                                        <p:tav tm="100000">
                                          <p:val>
                                            <p:fltVal val="0"/>
                                          </p:val>
                                        </p:tav>
                                      </p:tavLst>
                                    </p:anim>
                                    <p:animEffect transition="in" filter="fade">
                                      <p:cBhvr>
                                        <p:cTn id="22" dur="500"/>
                                        <p:tgtEl>
                                          <p:spTgt spid="27"/>
                                        </p:tgtEl>
                                      </p:cBhvr>
                                    </p:animEffect>
                                  </p:childTnLst>
                                </p:cTn>
                              </p:par>
                            </p:childTnLst>
                          </p:cTn>
                        </p:par>
                        <p:par>
                          <p:cTn id="23" fill="hold">
                            <p:stCondLst>
                              <p:cond delay="2000"/>
                            </p:stCondLst>
                            <p:childTnLst>
                              <p:par>
                                <p:cTn id="24" presetID="2" presetClass="entr" presetSubtype="4" decel="100000" fill="hold" grpId="0" nodeType="afterEffect">
                                  <p:stCondLst>
                                    <p:cond delay="0"/>
                                  </p:stCondLst>
                                  <p:childTnLst>
                                    <p:set>
                                      <p:cBhvr>
                                        <p:cTn id="25" dur="1" fill="hold">
                                          <p:stCondLst>
                                            <p:cond delay="0"/>
                                          </p:stCondLst>
                                        </p:cTn>
                                        <p:tgtEl>
                                          <p:spTgt spid="29">
                                            <p:txEl>
                                              <p:pRg st="0" end="0"/>
                                            </p:txEl>
                                          </p:spTgt>
                                        </p:tgtEl>
                                        <p:attrNameLst>
                                          <p:attrName>style.visibility</p:attrName>
                                        </p:attrNameLst>
                                      </p:cBhvr>
                                      <p:to>
                                        <p:strVal val="visible"/>
                                      </p:to>
                                    </p:set>
                                    <p:anim calcmode="lin" valueType="num">
                                      <p:cBhvr additive="base">
                                        <p:cTn id="26"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49" presetClass="entr" presetSubtype="0" decel="100000" fill="hold" grpId="0"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p:cTn id="31" dur="500" fill="hold"/>
                                        <p:tgtEl>
                                          <p:spTgt spid="32"/>
                                        </p:tgtEl>
                                        <p:attrNameLst>
                                          <p:attrName>ppt_w</p:attrName>
                                        </p:attrNameLst>
                                      </p:cBhvr>
                                      <p:tavLst>
                                        <p:tav tm="0">
                                          <p:val>
                                            <p:fltVal val="0"/>
                                          </p:val>
                                        </p:tav>
                                        <p:tav tm="100000">
                                          <p:val>
                                            <p:strVal val="#ppt_w"/>
                                          </p:val>
                                        </p:tav>
                                      </p:tavLst>
                                    </p:anim>
                                    <p:anim calcmode="lin" valueType="num">
                                      <p:cBhvr>
                                        <p:cTn id="32" dur="500" fill="hold"/>
                                        <p:tgtEl>
                                          <p:spTgt spid="32"/>
                                        </p:tgtEl>
                                        <p:attrNameLst>
                                          <p:attrName>ppt_h</p:attrName>
                                        </p:attrNameLst>
                                      </p:cBhvr>
                                      <p:tavLst>
                                        <p:tav tm="0">
                                          <p:val>
                                            <p:fltVal val="0"/>
                                          </p:val>
                                        </p:tav>
                                        <p:tav tm="100000">
                                          <p:val>
                                            <p:strVal val="#ppt_h"/>
                                          </p:val>
                                        </p:tav>
                                      </p:tavLst>
                                    </p:anim>
                                    <p:anim calcmode="lin" valueType="num">
                                      <p:cBhvr>
                                        <p:cTn id="33" dur="500" fill="hold"/>
                                        <p:tgtEl>
                                          <p:spTgt spid="32"/>
                                        </p:tgtEl>
                                        <p:attrNameLst>
                                          <p:attrName>style.rotation</p:attrName>
                                        </p:attrNameLst>
                                      </p:cBhvr>
                                      <p:tavLst>
                                        <p:tav tm="0">
                                          <p:val>
                                            <p:fltVal val="360"/>
                                          </p:val>
                                        </p:tav>
                                        <p:tav tm="100000">
                                          <p:val>
                                            <p:fltVal val="0"/>
                                          </p:val>
                                        </p:tav>
                                      </p:tavLst>
                                    </p:anim>
                                    <p:animEffect transition="in" filter="fade">
                                      <p:cBhvr>
                                        <p:cTn id="34" dur="500"/>
                                        <p:tgtEl>
                                          <p:spTgt spid="32"/>
                                        </p:tgtEl>
                                      </p:cBhvr>
                                    </p:animEffect>
                                  </p:childTnLst>
                                </p:cTn>
                              </p:par>
                            </p:childTnLst>
                          </p:cTn>
                        </p:par>
                        <p:par>
                          <p:cTn id="35" fill="hold">
                            <p:stCondLst>
                              <p:cond delay="3000"/>
                            </p:stCondLst>
                            <p:childTnLst>
                              <p:par>
                                <p:cTn id="36" presetID="2" presetClass="entr" presetSubtype="4" decel="100000" fill="hold" grpId="0" nodeType="afterEffect">
                                  <p:stCondLst>
                                    <p:cond delay="0"/>
                                  </p:stCondLst>
                                  <p:childTnLst>
                                    <p:set>
                                      <p:cBhvr>
                                        <p:cTn id="37" dur="1" fill="hold">
                                          <p:stCondLst>
                                            <p:cond delay="0"/>
                                          </p:stCondLst>
                                        </p:cTn>
                                        <p:tgtEl>
                                          <p:spTgt spid="33">
                                            <p:txEl>
                                              <p:pRg st="0" end="0"/>
                                            </p:txEl>
                                          </p:spTgt>
                                        </p:tgtEl>
                                        <p:attrNameLst>
                                          <p:attrName>style.visibility</p:attrName>
                                        </p:attrNameLst>
                                      </p:cBhvr>
                                      <p:to>
                                        <p:strVal val="visible"/>
                                      </p:to>
                                    </p:set>
                                    <p:anim calcmode="lin" valueType="num">
                                      <p:cBhvr additive="base">
                                        <p:cTn id="38"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49" presetClass="entr" presetSubtype="0" decel="10000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 calcmode="lin" valueType="num">
                                      <p:cBhvr>
                                        <p:cTn id="45" dur="500" fill="hold"/>
                                        <p:tgtEl>
                                          <p:spTgt spid="34"/>
                                        </p:tgtEl>
                                        <p:attrNameLst>
                                          <p:attrName>style.rotation</p:attrName>
                                        </p:attrNameLst>
                                      </p:cBhvr>
                                      <p:tavLst>
                                        <p:tav tm="0">
                                          <p:val>
                                            <p:fltVal val="360"/>
                                          </p:val>
                                        </p:tav>
                                        <p:tav tm="100000">
                                          <p:val>
                                            <p:fltVal val="0"/>
                                          </p:val>
                                        </p:tav>
                                      </p:tavLst>
                                    </p:anim>
                                    <p:animEffect transition="in" filter="fade">
                                      <p:cBhvr>
                                        <p:cTn id="46" dur="500"/>
                                        <p:tgtEl>
                                          <p:spTgt spid="34"/>
                                        </p:tgtEl>
                                      </p:cBhvr>
                                    </p:animEffect>
                                  </p:childTnLst>
                                </p:cTn>
                              </p:par>
                            </p:childTnLst>
                          </p:cTn>
                        </p:par>
                        <p:par>
                          <p:cTn id="47" fill="hold">
                            <p:stCondLst>
                              <p:cond delay="4000"/>
                            </p:stCondLst>
                            <p:childTnLst>
                              <p:par>
                                <p:cTn id="48" presetID="2" presetClass="entr" presetSubtype="4" decel="100000" fill="hold" grpId="0" nodeType="afterEffect">
                                  <p:stCondLst>
                                    <p:cond delay="0"/>
                                  </p:stCondLst>
                                  <p:childTnLst>
                                    <p:set>
                                      <p:cBhvr>
                                        <p:cTn id="49" dur="1" fill="hold">
                                          <p:stCondLst>
                                            <p:cond delay="0"/>
                                          </p:stCondLst>
                                        </p:cTn>
                                        <p:tgtEl>
                                          <p:spTgt spid="35">
                                            <p:txEl>
                                              <p:pRg st="0" end="0"/>
                                            </p:txEl>
                                          </p:spTgt>
                                        </p:tgtEl>
                                        <p:attrNameLst>
                                          <p:attrName>style.visibility</p:attrName>
                                        </p:attrNameLst>
                                      </p:cBhvr>
                                      <p:to>
                                        <p:strVal val="visible"/>
                                      </p:to>
                                    </p:set>
                                    <p:anim calcmode="lin" valueType="num">
                                      <p:cBhvr additive="base">
                                        <p:cTn id="50"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2" presetClass="entr" presetSubtype="8"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p:tmplLst>
          <p:tmpl>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27" grpId="0"/>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p:bldP spid="31" grpId="0"/>
      <p:bldP spid="32" grpId="0"/>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Lst>
  </p:timing>
  <p:hf hdr="0" dt="0"/>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Center Phone  &amp; 4 Icons, Headings, Descri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3" name="テキスト プレースホルダー 12"/>
          <p:cNvSpPr>
            <a:spLocks noGrp="1"/>
          </p:cNvSpPr>
          <p:nvPr>
            <p:ph type="body" sz="quarter" idx="12" hasCustomPrompt="1"/>
          </p:nvPr>
        </p:nvSpPr>
        <p:spPr>
          <a:xfrm>
            <a:off x="1298002" y="2475792"/>
            <a:ext cx="3297039"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4" name="テキスト プレースホルダー 12"/>
          <p:cNvSpPr>
            <a:spLocks noGrp="1"/>
          </p:cNvSpPr>
          <p:nvPr>
            <p:ph type="body" sz="quarter" idx="13" hasCustomPrompt="1"/>
          </p:nvPr>
        </p:nvSpPr>
        <p:spPr>
          <a:xfrm>
            <a:off x="1298002" y="1816142"/>
            <a:ext cx="3297039"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正方形/長方形 24"/>
          <p:cNvSpPr/>
          <p:nvPr/>
        </p:nvSpPr>
        <p:spPr>
          <a:xfrm>
            <a:off x="1371970" y="2326331"/>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円/楕円 4"/>
          <p:cNvSpPr/>
          <p:nvPr/>
        </p:nvSpPr>
        <p:spPr>
          <a:xfrm>
            <a:off x="417724" y="1946892"/>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図プレースホルダー 25"/>
          <p:cNvSpPr>
            <a:spLocks noGrp="1"/>
          </p:cNvSpPr>
          <p:nvPr>
            <p:ph type="pic" sz="quarter" idx="14" hasCustomPrompt="1"/>
          </p:nvPr>
        </p:nvSpPr>
        <p:spPr>
          <a:xfrm>
            <a:off x="586562" y="211629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8" name="テキスト プレースホルダー 12"/>
          <p:cNvSpPr>
            <a:spLocks noGrp="1"/>
          </p:cNvSpPr>
          <p:nvPr>
            <p:ph type="body" sz="quarter" idx="16" hasCustomPrompt="1"/>
          </p:nvPr>
        </p:nvSpPr>
        <p:spPr>
          <a:xfrm>
            <a:off x="7592186" y="2517761"/>
            <a:ext cx="3353806" cy="1371415"/>
          </a:xfrm>
        </p:spPr>
        <p:txBody>
          <a:bodyPr>
            <a:normAutofit/>
          </a:bodyPr>
          <a:lstStyle>
            <a:lvl1pPr algn="r">
              <a:defRPr sz="1300" baseline="0"/>
            </a:lvl1pPr>
          </a:lstStyle>
          <a:p>
            <a:pPr lvl="0"/>
            <a:r>
              <a:rPr kumimoji="1" lang="en-US" altLang="ja-JP" dirty="0"/>
              <a:t>Text goes here</a:t>
            </a:r>
            <a:endParaRPr kumimoji="1" lang="ja-JP" altLang="en-US" dirty="0"/>
          </a:p>
        </p:txBody>
      </p:sp>
      <p:sp>
        <p:nvSpPr>
          <p:cNvPr id="29" name="テキスト プレースホルダー 12"/>
          <p:cNvSpPr>
            <a:spLocks noGrp="1"/>
          </p:cNvSpPr>
          <p:nvPr>
            <p:ph type="body" sz="quarter" idx="17" hasCustomPrompt="1"/>
          </p:nvPr>
        </p:nvSpPr>
        <p:spPr>
          <a:xfrm>
            <a:off x="7592186" y="1858111"/>
            <a:ext cx="3353806"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0" name="正方形/長方形 29"/>
          <p:cNvSpPr/>
          <p:nvPr/>
        </p:nvSpPr>
        <p:spPr>
          <a:xfrm>
            <a:off x="9640661" y="2368301"/>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1" name="円/楕円 4"/>
          <p:cNvSpPr/>
          <p:nvPr/>
        </p:nvSpPr>
        <p:spPr>
          <a:xfrm>
            <a:off x="11028099" y="1988861"/>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図プレースホルダー 25"/>
          <p:cNvSpPr>
            <a:spLocks noGrp="1"/>
          </p:cNvSpPr>
          <p:nvPr>
            <p:ph type="pic" sz="quarter" idx="18" hasCustomPrompt="1"/>
          </p:nvPr>
        </p:nvSpPr>
        <p:spPr>
          <a:xfrm>
            <a:off x="11196937" y="215826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19" hasCustomPrompt="1"/>
          </p:nvPr>
        </p:nvSpPr>
        <p:spPr>
          <a:xfrm>
            <a:off x="1298002" y="4668406"/>
            <a:ext cx="3297039"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20" hasCustomPrompt="1"/>
          </p:nvPr>
        </p:nvSpPr>
        <p:spPr>
          <a:xfrm>
            <a:off x="1298002" y="4008757"/>
            <a:ext cx="3297039"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p:nvSpPr>
        <p:spPr>
          <a:xfrm>
            <a:off x="1371970" y="4518946"/>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円/楕円 4"/>
          <p:cNvSpPr/>
          <p:nvPr/>
        </p:nvSpPr>
        <p:spPr>
          <a:xfrm>
            <a:off x="417724" y="4139506"/>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図プレースホルダー 25"/>
          <p:cNvSpPr>
            <a:spLocks noGrp="1"/>
          </p:cNvSpPr>
          <p:nvPr>
            <p:ph type="pic" sz="quarter" idx="21" hasCustomPrompt="1"/>
          </p:nvPr>
        </p:nvSpPr>
        <p:spPr>
          <a:xfrm>
            <a:off x="586562" y="4308913"/>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8" name="テキスト プレースホルダー 12"/>
          <p:cNvSpPr>
            <a:spLocks noGrp="1"/>
          </p:cNvSpPr>
          <p:nvPr>
            <p:ph type="body" sz="quarter" idx="22" hasCustomPrompt="1"/>
          </p:nvPr>
        </p:nvSpPr>
        <p:spPr>
          <a:xfrm>
            <a:off x="7592186" y="4668406"/>
            <a:ext cx="3353806" cy="1371415"/>
          </a:xfrm>
        </p:spPr>
        <p:txBody>
          <a:bodyPr>
            <a:normAutofit/>
          </a:bodyPr>
          <a:lstStyle>
            <a:lvl1pPr algn="r">
              <a:defRPr sz="13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23" hasCustomPrompt="1"/>
          </p:nvPr>
        </p:nvSpPr>
        <p:spPr>
          <a:xfrm>
            <a:off x="7592186" y="4008757"/>
            <a:ext cx="3353806"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p:nvSpPr>
        <p:spPr>
          <a:xfrm>
            <a:off x="9640661" y="4518946"/>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41" name="円/楕円 4"/>
          <p:cNvSpPr/>
          <p:nvPr/>
        </p:nvSpPr>
        <p:spPr>
          <a:xfrm>
            <a:off x="11028099" y="4139506"/>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図プレースホルダー 25"/>
          <p:cNvSpPr>
            <a:spLocks noGrp="1"/>
          </p:cNvSpPr>
          <p:nvPr>
            <p:ph type="pic" sz="quarter" idx="24" hasCustomPrompt="1"/>
          </p:nvPr>
        </p:nvSpPr>
        <p:spPr>
          <a:xfrm>
            <a:off x="11196937" y="4308913"/>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pic>
        <p:nvPicPr>
          <p:cNvPr id="43" name="図 42"/>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4921069" y="1485964"/>
            <a:ext cx="2389092" cy="4882200"/>
          </a:xfrm>
          <a:prstGeom prst="rect">
            <a:avLst/>
          </a:prstGeom>
          <a:effectLst/>
        </p:spPr>
      </p:pic>
      <p:sp>
        <p:nvSpPr>
          <p:cNvPr id="44" name="図プレースホルダー 2"/>
          <p:cNvSpPr>
            <a:spLocks noGrp="1"/>
          </p:cNvSpPr>
          <p:nvPr>
            <p:ph type="pic" sz="quarter" idx="25" hasCustomPrompt="1"/>
          </p:nvPr>
        </p:nvSpPr>
        <p:spPr>
          <a:xfrm>
            <a:off x="5095240" y="2110617"/>
            <a:ext cx="2037081" cy="3656073"/>
          </a:xfrm>
        </p:spPr>
        <p:txBody>
          <a:bodyPr>
            <a:normAutofit/>
          </a:bodyPr>
          <a:lstStyle>
            <a:lvl1pPr>
              <a:defRPr sz="1300"/>
            </a:lvl1pPr>
          </a:lstStyle>
          <a:p>
            <a:r>
              <a:rPr kumimoji="1" lang="en-US" altLang="ja-JP" dirty="0"/>
              <a:t>Add an image</a:t>
            </a:r>
            <a:endParaRPr kumimoji="1" lang="ja-JP" altLang="en-US" dirty="0"/>
          </a:p>
        </p:txBody>
      </p:sp>
      <p:sp>
        <p:nvSpPr>
          <p:cNvPr id="45" name="フッター プレースホルダー 2"/>
          <p:cNvSpPr>
            <a:spLocks noGrp="1"/>
          </p:cNvSpPr>
          <p:nvPr>
            <p:ph type="ftr" sz="quarter" idx="10"/>
          </p:nvPr>
        </p:nvSpPr>
        <p:spPr>
          <a:xfrm>
            <a:off x="4038600" y="6389527"/>
            <a:ext cx="4114800" cy="365125"/>
          </a:xfrm>
        </p:spPr>
        <p:txBody>
          <a:bodyPr/>
          <a:lstStyle/>
          <a:p>
            <a:r>
              <a:rPr lang="en-US" altLang="ja-JP" smtClean="0"/>
              <a:t>The Power of PowerPoint | thepopp.com</a:t>
            </a:r>
            <a:endParaRPr lang="ja-JP" altLang="en-US" dirty="0"/>
          </a:p>
        </p:txBody>
      </p:sp>
    </p:spTree>
    <p:extLst>
      <p:ext uri="{BB962C8B-B14F-4D97-AF65-F5344CB8AC3E}">
        <p14:creationId xmlns="" xmlns:p14="http://schemas.microsoft.com/office/powerpoint/2010/main" val="2194132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750" fill="hold"/>
                                        <p:tgtEl>
                                          <p:spTgt spid="43"/>
                                        </p:tgtEl>
                                        <p:attrNameLst>
                                          <p:attrName>ppt_x</p:attrName>
                                        </p:attrNameLst>
                                      </p:cBhvr>
                                      <p:tavLst>
                                        <p:tav tm="0">
                                          <p:val>
                                            <p:strVal val="#ppt_x"/>
                                          </p:val>
                                        </p:tav>
                                        <p:tav tm="100000">
                                          <p:val>
                                            <p:strVal val="#ppt_x"/>
                                          </p:val>
                                        </p:tav>
                                      </p:tavLst>
                                    </p:anim>
                                    <p:anim calcmode="lin" valueType="num">
                                      <p:cBhvr additive="base">
                                        <p:cTn id="8" dur="750" fill="hold"/>
                                        <p:tgtEl>
                                          <p:spTgt spid="43"/>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750" fill="hold"/>
                                        <p:tgtEl>
                                          <p:spTgt spid="44"/>
                                        </p:tgtEl>
                                        <p:attrNameLst>
                                          <p:attrName>ppt_x</p:attrName>
                                        </p:attrNameLst>
                                      </p:cBhvr>
                                      <p:tavLst>
                                        <p:tav tm="0">
                                          <p:val>
                                            <p:strVal val="#ppt_x"/>
                                          </p:val>
                                        </p:tav>
                                        <p:tav tm="100000">
                                          <p:val>
                                            <p:strVal val="#ppt_x"/>
                                          </p:val>
                                        </p:tav>
                                      </p:tavLst>
                                    </p:anim>
                                    <p:anim calcmode="lin" valueType="num">
                                      <p:cBhvr additive="base">
                                        <p:cTn id="12" dur="750" fill="hold"/>
                                        <p:tgtEl>
                                          <p:spTgt spid="44"/>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 presetClass="entr" presetSubtype="1" decel="10000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750" fill="hold"/>
                                        <p:tgtEl>
                                          <p:spTgt spid="26"/>
                                        </p:tgtEl>
                                        <p:attrNameLst>
                                          <p:attrName>ppt_x</p:attrName>
                                        </p:attrNameLst>
                                      </p:cBhvr>
                                      <p:tavLst>
                                        <p:tav tm="0">
                                          <p:val>
                                            <p:strVal val="#ppt_x"/>
                                          </p:val>
                                        </p:tav>
                                        <p:tav tm="100000">
                                          <p:val>
                                            <p:strVal val="#ppt_x"/>
                                          </p:val>
                                        </p:tav>
                                      </p:tavLst>
                                    </p:anim>
                                    <p:anim calcmode="lin" valueType="num">
                                      <p:cBhvr additive="base">
                                        <p:cTn id="17" dur="750" fill="hold"/>
                                        <p:tgtEl>
                                          <p:spTgt spid="26"/>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750" fill="hold"/>
                                        <p:tgtEl>
                                          <p:spTgt spid="27"/>
                                        </p:tgtEl>
                                        <p:attrNameLst>
                                          <p:attrName>ppt_x</p:attrName>
                                        </p:attrNameLst>
                                      </p:cBhvr>
                                      <p:tavLst>
                                        <p:tav tm="0">
                                          <p:val>
                                            <p:strVal val="#ppt_x"/>
                                          </p:val>
                                        </p:tav>
                                        <p:tav tm="100000">
                                          <p:val>
                                            <p:strVal val="#ppt_x"/>
                                          </p:val>
                                        </p:tav>
                                      </p:tavLst>
                                    </p:anim>
                                    <p:anim calcmode="lin" valueType="num">
                                      <p:cBhvr additive="base">
                                        <p:cTn id="21" dur="750" fill="hold"/>
                                        <p:tgtEl>
                                          <p:spTgt spid="27"/>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 presetClass="entr" presetSubtype="8" decel="100000" fill="hold" grpId="0" nodeType="afterEffect">
                                  <p:stCondLst>
                                    <p:cond delay="0"/>
                                  </p:stCondLst>
                                  <p:childTnLst>
                                    <p:set>
                                      <p:cBhvr>
                                        <p:cTn id="24" dur="1" fill="hold">
                                          <p:stCondLst>
                                            <p:cond delay="0"/>
                                          </p:stCondLst>
                                        </p:cTn>
                                        <p:tgtEl>
                                          <p:spTgt spid="24">
                                            <p:txEl>
                                              <p:pRg st="0" end="0"/>
                                            </p:txEl>
                                          </p:spTgt>
                                        </p:tgtEl>
                                        <p:attrNameLst>
                                          <p:attrName>style.visibility</p:attrName>
                                        </p:attrNameLst>
                                      </p:cBhvr>
                                      <p:to>
                                        <p:strVal val="visible"/>
                                      </p:to>
                                    </p:set>
                                    <p:anim calcmode="lin" valueType="num">
                                      <p:cBhvr additive="base">
                                        <p:cTn id="25"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4">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left)">
                                      <p:cBhvr>
                                        <p:cTn id="34" dur="500"/>
                                        <p:tgtEl>
                                          <p:spTgt spid="23"/>
                                        </p:tgtEl>
                                      </p:cBhvr>
                                    </p:animEffect>
                                  </p:childTnLst>
                                </p:cTn>
                              </p:par>
                            </p:childTnLst>
                          </p:cTn>
                        </p:par>
                        <p:par>
                          <p:cTn id="35" fill="hold">
                            <p:stCondLst>
                              <p:cond delay="2500"/>
                            </p:stCondLst>
                            <p:childTnLst>
                              <p:par>
                                <p:cTn id="36" presetID="2" presetClass="entr" presetSubtype="1" decel="10000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750" fill="hold"/>
                                        <p:tgtEl>
                                          <p:spTgt spid="31"/>
                                        </p:tgtEl>
                                        <p:attrNameLst>
                                          <p:attrName>ppt_x</p:attrName>
                                        </p:attrNameLst>
                                      </p:cBhvr>
                                      <p:tavLst>
                                        <p:tav tm="0">
                                          <p:val>
                                            <p:strVal val="#ppt_x"/>
                                          </p:val>
                                        </p:tav>
                                        <p:tav tm="100000">
                                          <p:val>
                                            <p:strVal val="#ppt_x"/>
                                          </p:val>
                                        </p:tav>
                                      </p:tavLst>
                                    </p:anim>
                                    <p:anim calcmode="lin" valueType="num">
                                      <p:cBhvr additive="base">
                                        <p:cTn id="39" dur="750" fill="hold"/>
                                        <p:tgtEl>
                                          <p:spTgt spid="31"/>
                                        </p:tgtEl>
                                        <p:attrNameLst>
                                          <p:attrName>ppt_y</p:attrName>
                                        </p:attrNameLst>
                                      </p:cBhvr>
                                      <p:tavLst>
                                        <p:tav tm="0">
                                          <p:val>
                                            <p:strVal val="0-#ppt_h/2"/>
                                          </p:val>
                                        </p:tav>
                                        <p:tav tm="100000">
                                          <p:val>
                                            <p:strVal val="#ppt_y"/>
                                          </p:val>
                                        </p:tav>
                                      </p:tavLst>
                                    </p:anim>
                                  </p:childTnLst>
                                </p:cTn>
                              </p:par>
                              <p:par>
                                <p:cTn id="40" presetID="2" presetClass="entr" presetSubtype="1" decel="10000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750" fill="hold"/>
                                        <p:tgtEl>
                                          <p:spTgt spid="32"/>
                                        </p:tgtEl>
                                        <p:attrNameLst>
                                          <p:attrName>ppt_x</p:attrName>
                                        </p:attrNameLst>
                                      </p:cBhvr>
                                      <p:tavLst>
                                        <p:tav tm="0">
                                          <p:val>
                                            <p:strVal val="#ppt_x"/>
                                          </p:val>
                                        </p:tav>
                                        <p:tav tm="100000">
                                          <p:val>
                                            <p:strVal val="#ppt_x"/>
                                          </p:val>
                                        </p:tav>
                                      </p:tavLst>
                                    </p:anim>
                                    <p:anim calcmode="lin" valueType="num">
                                      <p:cBhvr additive="base">
                                        <p:cTn id="43" dur="750" fill="hold"/>
                                        <p:tgtEl>
                                          <p:spTgt spid="32"/>
                                        </p:tgtEl>
                                        <p:attrNameLst>
                                          <p:attrName>ppt_y</p:attrName>
                                        </p:attrNameLst>
                                      </p:cBhvr>
                                      <p:tavLst>
                                        <p:tav tm="0">
                                          <p:val>
                                            <p:strVal val="0-#ppt_h/2"/>
                                          </p:val>
                                        </p:tav>
                                        <p:tav tm="100000">
                                          <p:val>
                                            <p:strVal val="#ppt_y"/>
                                          </p:val>
                                        </p:tav>
                                      </p:tavLst>
                                    </p:anim>
                                  </p:childTnLst>
                                </p:cTn>
                              </p:par>
                            </p:childTnLst>
                          </p:cTn>
                        </p:par>
                        <p:par>
                          <p:cTn id="44" fill="hold">
                            <p:stCondLst>
                              <p:cond delay="3250"/>
                            </p:stCondLst>
                            <p:childTnLst>
                              <p:par>
                                <p:cTn id="45" presetID="2" presetClass="entr" presetSubtype="2" decel="100000" fill="hold" grpId="0" nodeType="afterEffect">
                                  <p:stCondLst>
                                    <p:cond delay="0"/>
                                  </p:stCondLst>
                                  <p:childTnLst>
                                    <p:set>
                                      <p:cBhvr>
                                        <p:cTn id="46" dur="1" fill="hold">
                                          <p:stCondLst>
                                            <p:cond delay="0"/>
                                          </p:stCondLst>
                                        </p:cTn>
                                        <p:tgtEl>
                                          <p:spTgt spid="29">
                                            <p:txEl>
                                              <p:pRg st="0" end="0"/>
                                            </p:txEl>
                                          </p:spTgt>
                                        </p:tgtEl>
                                        <p:attrNameLst>
                                          <p:attrName>style.visibility</p:attrName>
                                        </p:attrNameLst>
                                      </p:cBhvr>
                                      <p:to>
                                        <p:strVal val="visible"/>
                                      </p:to>
                                    </p:set>
                                    <p:anim calcmode="lin" valueType="num">
                                      <p:cBhvr additive="base">
                                        <p:cTn id="47"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9">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ppt_x"/>
                                          </p:val>
                                        </p:tav>
                                        <p:tav tm="100000">
                                          <p:val>
                                            <p:strVal val="#ppt_x"/>
                                          </p:val>
                                        </p:tav>
                                      </p:tavLst>
                                    </p:anim>
                                    <p:anim calcmode="lin" valueType="num">
                                      <p:cBhvr additive="base">
                                        <p:cTn id="52" dur="500" fill="hold"/>
                                        <p:tgtEl>
                                          <p:spTgt spid="30"/>
                                        </p:tgtEl>
                                        <p:attrNameLst>
                                          <p:attrName>ppt_y</p:attrName>
                                        </p:attrNameLst>
                                      </p:cBhvr>
                                      <p:tavLst>
                                        <p:tav tm="0">
                                          <p:val>
                                            <p:strVal val="1+#ppt_h/2"/>
                                          </p:val>
                                        </p:tav>
                                        <p:tav tm="100000">
                                          <p:val>
                                            <p:strVal val="#ppt_y"/>
                                          </p:val>
                                        </p:tav>
                                      </p:tavLst>
                                    </p:anim>
                                  </p:childTnLst>
                                </p:cTn>
                              </p:par>
                            </p:childTnLst>
                          </p:cTn>
                        </p:par>
                        <p:par>
                          <p:cTn id="53" fill="hold">
                            <p:stCondLst>
                              <p:cond delay="3750"/>
                            </p:stCondLst>
                            <p:childTnLst>
                              <p:par>
                                <p:cTn id="54" presetID="22" presetClass="entr" presetSubtype="2" fill="hold" grpId="0"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wipe(right)">
                                      <p:cBhvr>
                                        <p:cTn id="56" dur="500"/>
                                        <p:tgtEl>
                                          <p:spTgt spid="28"/>
                                        </p:tgtEl>
                                      </p:cBhvr>
                                    </p:animEffect>
                                  </p:childTnLst>
                                </p:cTn>
                              </p:par>
                            </p:childTnLst>
                          </p:cTn>
                        </p:par>
                        <p:par>
                          <p:cTn id="57" fill="hold">
                            <p:stCondLst>
                              <p:cond delay="4250"/>
                            </p:stCondLst>
                            <p:childTnLst>
                              <p:par>
                                <p:cTn id="58" presetID="2" presetClass="entr" presetSubtype="1" decel="100000"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additive="base">
                                        <p:cTn id="60" dur="750" fill="hold"/>
                                        <p:tgtEl>
                                          <p:spTgt spid="36"/>
                                        </p:tgtEl>
                                        <p:attrNameLst>
                                          <p:attrName>ppt_x</p:attrName>
                                        </p:attrNameLst>
                                      </p:cBhvr>
                                      <p:tavLst>
                                        <p:tav tm="0">
                                          <p:val>
                                            <p:strVal val="#ppt_x"/>
                                          </p:val>
                                        </p:tav>
                                        <p:tav tm="100000">
                                          <p:val>
                                            <p:strVal val="#ppt_x"/>
                                          </p:val>
                                        </p:tav>
                                      </p:tavLst>
                                    </p:anim>
                                    <p:anim calcmode="lin" valueType="num">
                                      <p:cBhvr additive="base">
                                        <p:cTn id="61" dur="750" fill="hold"/>
                                        <p:tgtEl>
                                          <p:spTgt spid="36"/>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750" fill="hold"/>
                                        <p:tgtEl>
                                          <p:spTgt spid="37"/>
                                        </p:tgtEl>
                                        <p:attrNameLst>
                                          <p:attrName>ppt_x</p:attrName>
                                        </p:attrNameLst>
                                      </p:cBhvr>
                                      <p:tavLst>
                                        <p:tav tm="0">
                                          <p:val>
                                            <p:strVal val="#ppt_x"/>
                                          </p:val>
                                        </p:tav>
                                        <p:tav tm="100000">
                                          <p:val>
                                            <p:strVal val="#ppt_x"/>
                                          </p:val>
                                        </p:tav>
                                      </p:tavLst>
                                    </p:anim>
                                    <p:anim calcmode="lin" valueType="num">
                                      <p:cBhvr additive="base">
                                        <p:cTn id="65" dur="750" fill="hold"/>
                                        <p:tgtEl>
                                          <p:spTgt spid="37"/>
                                        </p:tgtEl>
                                        <p:attrNameLst>
                                          <p:attrName>ppt_y</p:attrName>
                                        </p:attrNameLst>
                                      </p:cBhvr>
                                      <p:tavLst>
                                        <p:tav tm="0">
                                          <p:val>
                                            <p:strVal val="0-#ppt_h/2"/>
                                          </p:val>
                                        </p:tav>
                                        <p:tav tm="100000">
                                          <p:val>
                                            <p:strVal val="#ppt_y"/>
                                          </p:val>
                                        </p:tav>
                                      </p:tavLst>
                                    </p:anim>
                                  </p:childTnLst>
                                </p:cTn>
                              </p:par>
                            </p:childTnLst>
                          </p:cTn>
                        </p:par>
                        <p:par>
                          <p:cTn id="66" fill="hold">
                            <p:stCondLst>
                              <p:cond delay="5000"/>
                            </p:stCondLst>
                            <p:childTnLst>
                              <p:par>
                                <p:cTn id="67" presetID="2" presetClass="entr" presetSubtype="8" decel="100000" fill="hold" grpId="0" nodeType="afterEffect">
                                  <p:stCondLst>
                                    <p:cond delay="0"/>
                                  </p:stCondLst>
                                  <p:childTnLst>
                                    <p:set>
                                      <p:cBhvr>
                                        <p:cTn id="68" dur="1" fill="hold">
                                          <p:stCondLst>
                                            <p:cond delay="0"/>
                                          </p:stCondLst>
                                        </p:cTn>
                                        <p:tgtEl>
                                          <p:spTgt spid="34">
                                            <p:txEl>
                                              <p:pRg st="0" end="0"/>
                                            </p:txEl>
                                          </p:spTgt>
                                        </p:tgtEl>
                                        <p:attrNameLst>
                                          <p:attrName>style.visibility</p:attrName>
                                        </p:attrNameLst>
                                      </p:cBhvr>
                                      <p:to>
                                        <p:strVal val="visible"/>
                                      </p:to>
                                    </p:set>
                                    <p:anim calcmode="lin" valueType="num">
                                      <p:cBhvr additive="base">
                                        <p:cTn id="6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4">
                                            <p:txEl>
                                              <p:pRg st="0" end="0"/>
                                            </p:txEl>
                                          </p:spTgt>
                                        </p:tgtEl>
                                        <p:attrNameLst>
                                          <p:attrName>ppt_y</p:attrName>
                                        </p:attrNameLst>
                                      </p:cBhvr>
                                      <p:tavLst>
                                        <p:tav tm="0">
                                          <p:val>
                                            <p:strVal val="#ppt_y"/>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additive="base">
                                        <p:cTn id="73" dur="500" fill="hold"/>
                                        <p:tgtEl>
                                          <p:spTgt spid="35"/>
                                        </p:tgtEl>
                                        <p:attrNameLst>
                                          <p:attrName>ppt_x</p:attrName>
                                        </p:attrNameLst>
                                      </p:cBhvr>
                                      <p:tavLst>
                                        <p:tav tm="0">
                                          <p:val>
                                            <p:strVal val="#ppt_x"/>
                                          </p:val>
                                        </p:tav>
                                        <p:tav tm="100000">
                                          <p:val>
                                            <p:strVal val="#ppt_x"/>
                                          </p:val>
                                        </p:tav>
                                      </p:tavLst>
                                    </p:anim>
                                    <p:anim calcmode="lin" valueType="num">
                                      <p:cBhvr additive="base">
                                        <p:cTn id="74" dur="500" fill="hold"/>
                                        <p:tgtEl>
                                          <p:spTgt spid="35"/>
                                        </p:tgtEl>
                                        <p:attrNameLst>
                                          <p:attrName>ppt_y</p:attrName>
                                        </p:attrNameLst>
                                      </p:cBhvr>
                                      <p:tavLst>
                                        <p:tav tm="0">
                                          <p:val>
                                            <p:strVal val="1+#ppt_h/2"/>
                                          </p:val>
                                        </p:tav>
                                        <p:tav tm="100000">
                                          <p:val>
                                            <p:strVal val="#ppt_y"/>
                                          </p:val>
                                        </p:tav>
                                      </p:tavLst>
                                    </p:anim>
                                  </p:childTnLst>
                                </p:cTn>
                              </p:par>
                            </p:childTnLst>
                          </p:cTn>
                        </p:par>
                        <p:par>
                          <p:cTn id="75" fill="hold">
                            <p:stCondLst>
                              <p:cond delay="5500"/>
                            </p:stCondLst>
                            <p:childTnLst>
                              <p:par>
                                <p:cTn id="76" presetID="22" presetClass="entr" presetSubtype="8" fill="hold" grpId="0" nodeType="after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wipe(left)">
                                      <p:cBhvr>
                                        <p:cTn id="78" dur="500"/>
                                        <p:tgtEl>
                                          <p:spTgt spid="33"/>
                                        </p:tgtEl>
                                      </p:cBhvr>
                                    </p:animEffect>
                                  </p:childTnLst>
                                </p:cTn>
                              </p:par>
                            </p:childTnLst>
                          </p:cTn>
                        </p:par>
                        <p:par>
                          <p:cTn id="79" fill="hold">
                            <p:stCondLst>
                              <p:cond delay="6000"/>
                            </p:stCondLst>
                            <p:childTnLst>
                              <p:par>
                                <p:cTn id="80" presetID="2" presetClass="entr" presetSubtype="1" decel="100000" fill="hold" grpId="0" nodeType="after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additive="base">
                                        <p:cTn id="82" dur="750" fill="hold"/>
                                        <p:tgtEl>
                                          <p:spTgt spid="41"/>
                                        </p:tgtEl>
                                        <p:attrNameLst>
                                          <p:attrName>ppt_x</p:attrName>
                                        </p:attrNameLst>
                                      </p:cBhvr>
                                      <p:tavLst>
                                        <p:tav tm="0">
                                          <p:val>
                                            <p:strVal val="#ppt_x"/>
                                          </p:val>
                                        </p:tav>
                                        <p:tav tm="100000">
                                          <p:val>
                                            <p:strVal val="#ppt_x"/>
                                          </p:val>
                                        </p:tav>
                                      </p:tavLst>
                                    </p:anim>
                                    <p:anim calcmode="lin" valueType="num">
                                      <p:cBhvr additive="base">
                                        <p:cTn id="83" dur="750" fill="hold"/>
                                        <p:tgtEl>
                                          <p:spTgt spid="41"/>
                                        </p:tgtEl>
                                        <p:attrNameLst>
                                          <p:attrName>ppt_y</p:attrName>
                                        </p:attrNameLst>
                                      </p:cBhvr>
                                      <p:tavLst>
                                        <p:tav tm="0">
                                          <p:val>
                                            <p:strVal val="0-#ppt_h/2"/>
                                          </p:val>
                                        </p:tav>
                                        <p:tav tm="100000">
                                          <p:val>
                                            <p:strVal val="#ppt_y"/>
                                          </p:val>
                                        </p:tav>
                                      </p:tavLst>
                                    </p:anim>
                                  </p:childTnLst>
                                </p:cTn>
                              </p:par>
                              <p:par>
                                <p:cTn id="84" presetID="2" presetClass="entr" presetSubtype="1" decel="100000" fill="hold" grpId="0" nodeType="with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additive="base">
                                        <p:cTn id="86" dur="750" fill="hold"/>
                                        <p:tgtEl>
                                          <p:spTgt spid="42"/>
                                        </p:tgtEl>
                                        <p:attrNameLst>
                                          <p:attrName>ppt_x</p:attrName>
                                        </p:attrNameLst>
                                      </p:cBhvr>
                                      <p:tavLst>
                                        <p:tav tm="0">
                                          <p:val>
                                            <p:strVal val="#ppt_x"/>
                                          </p:val>
                                        </p:tav>
                                        <p:tav tm="100000">
                                          <p:val>
                                            <p:strVal val="#ppt_x"/>
                                          </p:val>
                                        </p:tav>
                                      </p:tavLst>
                                    </p:anim>
                                    <p:anim calcmode="lin" valueType="num">
                                      <p:cBhvr additive="base">
                                        <p:cTn id="87" dur="750" fill="hold"/>
                                        <p:tgtEl>
                                          <p:spTgt spid="42"/>
                                        </p:tgtEl>
                                        <p:attrNameLst>
                                          <p:attrName>ppt_y</p:attrName>
                                        </p:attrNameLst>
                                      </p:cBhvr>
                                      <p:tavLst>
                                        <p:tav tm="0">
                                          <p:val>
                                            <p:strVal val="0-#ppt_h/2"/>
                                          </p:val>
                                        </p:tav>
                                        <p:tav tm="100000">
                                          <p:val>
                                            <p:strVal val="#ppt_y"/>
                                          </p:val>
                                        </p:tav>
                                      </p:tavLst>
                                    </p:anim>
                                  </p:childTnLst>
                                </p:cTn>
                              </p:par>
                            </p:childTnLst>
                          </p:cTn>
                        </p:par>
                        <p:par>
                          <p:cTn id="88" fill="hold">
                            <p:stCondLst>
                              <p:cond delay="6750"/>
                            </p:stCondLst>
                            <p:childTnLst>
                              <p:par>
                                <p:cTn id="89" presetID="2" presetClass="entr" presetSubtype="2" decel="100000" fill="hold" grpId="0" nodeType="afterEffect">
                                  <p:stCondLst>
                                    <p:cond delay="0"/>
                                  </p:stCondLst>
                                  <p:childTnLst>
                                    <p:set>
                                      <p:cBhvr>
                                        <p:cTn id="90" dur="1" fill="hold">
                                          <p:stCondLst>
                                            <p:cond delay="0"/>
                                          </p:stCondLst>
                                        </p:cTn>
                                        <p:tgtEl>
                                          <p:spTgt spid="39">
                                            <p:txEl>
                                              <p:pRg st="0" end="0"/>
                                            </p:txEl>
                                          </p:spTgt>
                                        </p:tgtEl>
                                        <p:attrNameLst>
                                          <p:attrName>style.visibility</p:attrName>
                                        </p:attrNameLst>
                                      </p:cBhvr>
                                      <p:to>
                                        <p:strVal val="visible"/>
                                      </p:to>
                                    </p:set>
                                    <p:anim calcmode="lin" valueType="num">
                                      <p:cBhvr additive="base">
                                        <p:cTn id="91"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39">
                                            <p:txEl>
                                              <p:pRg st="0" end="0"/>
                                            </p:txEl>
                                          </p:spTgt>
                                        </p:tgtEl>
                                        <p:attrNameLst>
                                          <p:attrName>ppt_y</p:attrName>
                                        </p:attrNameLst>
                                      </p:cBhvr>
                                      <p:tavLst>
                                        <p:tav tm="0">
                                          <p:val>
                                            <p:strVal val="#ppt_y"/>
                                          </p:val>
                                        </p:tav>
                                        <p:tav tm="100000">
                                          <p:val>
                                            <p:strVal val="#ppt_y"/>
                                          </p:val>
                                        </p:tav>
                                      </p:tavLst>
                                    </p:anim>
                                  </p:childTnLst>
                                </p:cTn>
                              </p:par>
                              <p:par>
                                <p:cTn id="93" presetID="2" presetClass="entr" presetSubtype="4" decel="100000" fill="hold" grpId="0"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ppt_x"/>
                                          </p:val>
                                        </p:tav>
                                        <p:tav tm="100000">
                                          <p:val>
                                            <p:strVal val="#ppt_x"/>
                                          </p:val>
                                        </p:tav>
                                      </p:tavLst>
                                    </p:anim>
                                    <p:anim calcmode="lin" valueType="num">
                                      <p:cBhvr additive="base">
                                        <p:cTn id="96" dur="500" fill="hold"/>
                                        <p:tgtEl>
                                          <p:spTgt spid="40"/>
                                        </p:tgtEl>
                                        <p:attrNameLst>
                                          <p:attrName>ppt_y</p:attrName>
                                        </p:attrNameLst>
                                      </p:cBhvr>
                                      <p:tavLst>
                                        <p:tav tm="0">
                                          <p:val>
                                            <p:strVal val="1+#ppt_h/2"/>
                                          </p:val>
                                        </p:tav>
                                        <p:tav tm="100000">
                                          <p:val>
                                            <p:strVal val="#ppt_y"/>
                                          </p:val>
                                        </p:tav>
                                      </p:tavLst>
                                    </p:anim>
                                  </p:childTnLst>
                                </p:cTn>
                              </p:par>
                            </p:childTnLst>
                          </p:cTn>
                        </p:par>
                        <p:par>
                          <p:cTn id="97" fill="hold">
                            <p:stCondLst>
                              <p:cond delay="7250"/>
                            </p:stCondLst>
                            <p:childTnLst>
                              <p:par>
                                <p:cTn id="98" presetID="22" presetClass="entr" presetSubtype="2" fill="hold" grpId="0" nodeType="afterEffect">
                                  <p:stCondLst>
                                    <p:cond delay="0"/>
                                  </p:stCondLst>
                                  <p:childTnLst>
                                    <p:set>
                                      <p:cBhvr>
                                        <p:cTn id="99" dur="1" fill="hold">
                                          <p:stCondLst>
                                            <p:cond delay="0"/>
                                          </p:stCondLst>
                                        </p:cTn>
                                        <p:tgtEl>
                                          <p:spTgt spid="38"/>
                                        </p:tgtEl>
                                        <p:attrNameLst>
                                          <p:attrName>style.visibility</p:attrName>
                                        </p:attrNameLst>
                                      </p:cBhvr>
                                      <p:to>
                                        <p:strVal val="visible"/>
                                      </p:to>
                                    </p:set>
                                    <p:animEffect transition="in" filter="wipe(right)">
                                      <p:cBhvr>
                                        <p:cTn id="10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 presetClass="entr" presetSubtype="8" decel="10000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5" grpId="0" animBg="1"/>
      <p:bldP spid="26" grpId="0" animBg="1"/>
      <p:bldP spid="27" grpId="0"/>
      <p:bldP spid="28" grpId="0">
        <p:tmplLst>
          <p:tmpl>
            <p:tnLst>
              <p:par>
                <p:cTn presetID="2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29" grpId="0" build="p">
        <p:tmplLst>
          <p:tmpl lvl="1">
            <p:tnLst>
              <p:par>
                <p:cTn presetID="2" presetClass="entr" presetSubtype="2"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animBg="1"/>
      <p:bldP spid="31" grpId="0" animBg="1"/>
      <p:bldP spid="32" grpId="0"/>
      <p:bldP spid="33" grpId="0">
        <p:tmplLst>
          <p:tmpl>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animBg="1"/>
      <p:bldP spid="36" grpId="0" animBg="1"/>
      <p:bldP spid="37" grpId="0"/>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P spid="44" grpId="0"/>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Center Image &amp; 4 Icons, Headings, Descriptio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2" name="図プレースホルダー 5"/>
          <p:cNvSpPr>
            <a:spLocks noGrp="1"/>
          </p:cNvSpPr>
          <p:nvPr>
            <p:ph type="pic" sz="quarter" idx="15" hasCustomPrompt="1"/>
          </p:nvPr>
        </p:nvSpPr>
        <p:spPr>
          <a:xfrm>
            <a:off x="4084431" y="1296810"/>
            <a:ext cx="4046104" cy="5561191"/>
          </a:xfrm>
          <a:solidFill>
            <a:schemeClr val="bg1"/>
          </a:solidFill>
        </p:spPr>
        <p:txBody>
          <a:bodyPr/>
          <a:lstStyle>
            <a:lvl1pPr>
              <a:defRPr baseline="0"/>
            </a:lvl1pPr>
          </a:lstStyle>
          <a:p>
            <a:r>
              <a:rPr kumimoji="1" lang="en-US" altLang="ja-JP" dirty="0"/>
              <a:t>Insert an image</a:t>
            </a:r>
            <a:endParaRPr kumimoji="1" lang="ja-JP" altLang="en-US" dirty="0"/>
          </a:p>
        </p:txBody>
      </p:sp>
      <p:sp>
        <p:nvSpPr>
          <p:cNvPr id="23" name="テキスト プレースホルダー 12"/>
          <p:cNvSpPr>
            <a:spLocks noGrp="1"/>
          </p:cNvSpPr>
          <p:nvPr>
            <p:ph type="body" sz="quarter" idx="12" hasCustomPrompt="1"/>
          </p:nvPr>
        </p:nvSpPr>
        <p:spPr>
          <a:xfrm>
            <a:off x="1298003" y="2475792"/>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4" name="テキスト プレースホルダー 12"/>
          <p:cNvSpPr>
            <a:spLocks noGrp="1"/>
          </p:cNvSpPr>
          <p:nvPr>
            <p:ph type="body" sz="quarter" idx="13" hasCustomPrompt="1"/>
          </p:nvPr>
        </p:nvSpPr>
        <p:spPr>
          <a:xfrm>
            <a:off x="1298003" y="1816142"/>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正方形/長方形 24"/>
          <p:cNvSpPr/>
          <p:nvPr/>
        </p:nvSpPr>
        <p:spPr>
          <a:xfrm>
            <a:off x="1371970" y="2326331"/>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円/楕円 4"/>
          <p:cNvSpPr/>
          <p:nvPr/>
        </p:nvSpPr>
        <p:spPr>
          <a:xfrm>
            <a:off x="417724" y="1946892"/>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図プレースホルダー 25"/>
          <p:cNvSpPr>
            <a:spLocks noGrp="1"/>
          </p:cNvSpPr>
          <p:nvPr>
            <p:ph type="pic" sz="quarter" idx="14" hasCustomPrompt="1"/>
          </p:nvPr>
        </p:nvSpPr>
        <p:spPr>
          <a:xfrm>
            <a:off x="586562" y="211629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8" name="テキスト プレースホルダー 12"/>
          <p:cNvSpPr>
            <a:spLocks noGrp="1"/>
          </p:cNvSpPr>
          <p:nvPr>
            <p:ph type="body" sz="quarter" idx="16" hasCustomPrompt="1"/>
          </p:nvPr>
        </p:nvSpPr>
        <p:spPr>
          <a:xfrm>
            <a:off x="8112261" y="2517761"/>
            <a:ext cx="2833731" cy="1371415"/>
          </a:xfrm>
        </p:spPr>
        <p:txBody>
          <a:bodyPr>
            <a:normAutofit/>
          </a:bodyPr>
          <a:lstStyle>
            <a:lvl1pPr algn="r">
              <a:defRPr sz="1300" baseline="0"/>
            </a:lvl1pPr>
          </a:lstStyle>
          <a:p>
            <a:pPr lvl="0"/>
            <a:r>
              <a:rPr kumimoji="1" lang="en-US" altLang="ja-JP" dirty="0"/>
              <a:t>Text goes here</a:t>
            </a:r>
            <a:endParaRPr kumimoji="1" lang="ja-JP" altLang="en-US" dirty="0"/>
          </a:p>
        </p:txBody>
      </p:sp>
      <p:sp>
        <p:nvSpPr>
          <p:cNvPr id="29" name="テキスト プレースホルダー 12"/>
          <p:cNvSpPr>
            <a:spLocks noGrp="1"/>
          </p:cNvSpPr>
          <p:nvPr>
            <p:ph type="body" sz="quarter" idx="17" hasCustomPrompt="1"/>
          </p:nvPr>
        </p:nvSpPr>
        <p:spPr>
          <a:xfrm>
            <a:off x="8112261" y="1858111"/>
            <a:ext cx="2833731"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0" name="正方形/長方形 29"/>
          <p:cNvSpPr/>
          <p:nvPr/>
        </p:nvSpPr>
        <p:spPr>
          <a:xfrm>
            <a:off x="9640661" y="2368301"/>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1" name="円/楕円 4"/>
          <p:cNvSpPr/>
          <p:nvPr/>
        </p:nvSpPr>
        <p:spPr>
          <a:xfrm>
            <a:off x="11028099" y="1988861"/>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図プレースホルダー 25"/>
          <p:cNvSpPr>
            <a:spLocks noGrp="1"/>
          </p:cNvSpPr>
          <p:nvPr>
            <p:ph type="pic" sz="quarter" idx="18" hasCustomPrompt="1"/>
          </p:nvPr>
        </p:nvSpPr>
        <p:spPr>
          <a:xfrm>
            <a:off x="11196937" y="215826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3" name="テキスト プレースホルダー 12"/>
          <p:cNvSpPr>
            <a:spLocks noGrp="1"/>
          </p:cNvSpPr>
          <p:nvPr>
            <p:ph type="body" sz="quarter" idx="19" hasCustomPrompt="1"/>
          </p:nvPr>
        </p:nvSpPr>
        <p:spPr>
          <a:xfrm>
            <a:off x="1298003" y="4668406"/>
            <a:ext cx="2833731" cy="137141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20" hasCustomPrompt="1"/>
          </p:nvPr>
        </p:nvSpPr>
        <p:spPr>
          <a:xfrm>
            <a:off x="1298003" y="4008757"/>
            <a:ext cx="2833731" cy="498098"/>
          </a:xfrm>
        </p:spPr>
        <p:txBody>
          <a:bodyPr anchor="ctr">
            <a:noAutofit/>
          </a:bodyPr>
          <a:lstStyle>
            <a:lvl1pP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p:nvSpPr>
        <p:spPr>
          <a:xfrm>
            <a:off x="1371970" y="4518946"/>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円/楕円 4"/>
          <p:cNvSpPr/>
          <p:nvPr/>
        </p:nvSpPr>
        <p:spPr>
          <a:xfrm>
            <a:off x="417724" y="4139506"/>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図プレースホルダー 25"/>
          <p:cNvSpPr>
            <a:spLocks noGrp="1"/>
          </p:cNvSpPr>
          <p:nvPr>
            <p:ph type="pic" sz="quarter" idx="21" hasCustomPrompt="1"/>
          </p:nvPr>
        </p:nvSpPr>
        <p:spPr>
          <a:xfrm>
            <a:off x="586562" y="4308913"/>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8" name="テキスト プレースホルダー 12"/>
          <p:cNvSpPr>
            <a:spLocks noGrp="1"/>
          </p:cNvSpPr>
          <p:nvPr>
            <p:ph type="body" sz="quarter" idx="22" hasCustomPrompt="1"/>
          </p:nvPr>
        </p:nvSpPr>
        <p:spPr>
          <a:xfrm>
            <a:off x="8112261" y="4668406"/>
            <a:ext cx="2833731" cy="1371415"/>
          </a:xfrm>
        </p:spPr>
        <p:txBody>
          <a:bodyPr>
            <a:normAutofit/>
          </a:bodyPr>
          <a:lstStyle>
            <a:lvl1pPr algn="r">
              <a:defRPr sz="1300" baseline="0"/>
            </a:lvl1pPr>
          </a:lstStyle>
          <a:p>
            <a:pPr lvl="0"/>
            <a:r>
              <a:rPr kumimoji="1" lang="en-US" altLang="ja-JP" dirty="0"/>
              <a:t>Text goes here</a:t>
            </a:r>
            <a:endParaRPr kumimoji="1" lang="ja-JP" altLang="en-US" dirty="0"/>
          </a:p>
        </p:txBody>
      </p:sp>
      <p:sp>
        <p:nvSpPr>
          <p:cNvPr id="39" name="テキスト プレースホルダー 12"/>
          <p:cNvSpPr>
            <a:spLocks noGrp="1"/>
          </p:cNvSpPr>
          <p:nvPr>
            <p:ph type="body" sz="quarter" idx="23" hasCustomPrompt="1"/>
          </p:nvPr>
        </p:nvSpPr>
        <p:spPr>
          <a:xfrm>
            <a:off x="8112261" y="4008757"/>
            <a:ext cx="2833731"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正方形/長方形 39"/>
          <p:cNvSpPr/>
          <p:nvPr/>
        </p:nvSpPr>
        <p:spPr>
          <a:xfrm>
            <a:off x="9640661" y="4518946"/>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41" name="円/楕円 4"/>
          <p:cNvSpPr/>
          <p:nvPr/>
        </p:nvSpPr>
        <p:spPr>
          <a:xfrm>
            <a:off x="11028099" y="4139506"/>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図プレースホルダー 25"/>
          <p:cNvSpPr>
            <a:spLocks noGrp="1"/>
          </p:cNvSpPr>
          <p:nvPr>
            <p:ph type="pic" sz="quarter" idx="24" hasCustomPrompt="1"/>
          </p:nvPr>
        </p:nvSpPr>
        <p:spPr>
          <a:xfrm>
            <a:off x="11196937" y="4308913"/>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3943412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2" presetClass="entr" presetSubtype="8" decel="100000" fill="hold" grpId="0" nodeType="after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24">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ppt_x"/>
                                          </p:val>
                                        </p:tav>
                                        <p:tav tm="100000">
                                          <p:val>
                                            <p:strVal val="#ppt_x"/>
                                          </p:val>
                                        </p:tav>
                                      </p:tavLst>
                                    </p:anim>
                                    <p:anim calcmode="lin" valueType="num">
                                      <p:cBhvr additive="base">
                                        <p:cTn id="25" dur="500" fill="hold"/>
                                        <p:tgtEl>
                                          <p:spTgt spid="25"/>
                                        </p:tgtEl>
                                        <p:attrNameLst>
                                          <p:attrName>ppt_y</p:attrName>
                                        </p:attrNameLst>
                                      </p:cBhvr>
                                      <p:tavLst>
                                        <p:tav tm="0">
                                          <p:val>
                                            <p:strVal val="1+#ppt_h/2"/>
                                          </p:val>
                                        </p:tav>
                                        <p:tav tm="100000">
                                          <p:val>
                                            <p:strVal val="#ppt_y"/>
                                          </p:val>
                                        </p:tav>
                                      </p:tavLst>
                                    </p:anim>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500"/>
                                        <p:tgtEl>
                                          <p:spTgt spid="23"/>
                                        </p:tgtEl>
                                      </p:cBhvr>
                                    </p:animEffect>
                                  </p:childTnLst>
                                </p:cTn>
                              </p:par>
                            </p:childTnLst>
                          </p:cTn>
                        </p:par>
                        <p:par>
                          <p:cTn id="30" fill="hold">
                            <p:stCondLst>
                              <p:cond delay="2250"/>
                            </p:stCondLst>
                            <p:childTnLst>
                              <p:par>
                                <p:cTn id="31" presetID="2" presetClass="entr" presetSubtype="1" decel="10000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additive="base">
                                        <p:cTn id="33" dur="750" fill="hold"/>
                                        <p:tgtEl>
                                          <p:spTgt spid="31"/>
                                        </p:tgtEl>
                                        <p:attrNameLst>
                                          <p:attrName>ppt_x</p:attrName>
                                        </p:attrNameLst>
                                      </p:cBhvr>
                                      <p:tavLst>
                                        <p:tav tm="0">
                                          <p:val>
                                            <p:strVal val="#ppt_x"/>
                                          </p:val>
                                        </p:tav>
                                        <p:tav tm="100000">
                                          <p:val>
                                            <p:strVal val="#ppt_x"/>
                                          </p:val>
                                        </p:tav>
                                      </p:tavLst>
                                    </p:anim>
                                    <p:anim calcmode="lin" valueType="num">
                                      <p:cBhvr additive="base">
                                        <p:cTn id="34" dur="750" fill="hold"/>
                                        <p:tgtEl>
                                          <p:spTgt spid="31"/>
                                        </p:tgtEl>
                                        <p:attrNameLst>
                                          <p:attrName>ppt_y</p:attrName>
                                        </p:attrNameLst>
                                      </p:cBhvr>
                                      <p:tavLst>
                                        <p:tav tm="0">
                                          <p:val>
                                            <p:strVal val="0-#ppt_h/2"/>
                                          </p:val>
                                        </p:tav>
                                        <p:tav tm="100000">
                                          <p:val>
                                            <p:strVal val="#ppt_y"/>
                                          </p:val>
                                        </p:tav>
                                      </p:tavLst>
                                    </p:anim>
                                  </p:childTnLst>
                                </p:cTn>
                              </p:par>
                              <p:par>
                                <p:cTn id="35" presetID="2" presetClass="entr" presetSubtype="1" decel="10000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750" fill="hold"/>
                                        <p:tgtEl>
                                          <p:spTgt spid="32"/>
                                        </p:tgtEl>
                                        <p:attrNameLst>
                                          <p:attrName>ppt_x</p:attrName>
                                        </p:attrNameLst>
                                      </p:cBhvr>
                                      <p:tavLst>
                                        <p:tav tm="0">
                                          <p:val>
                                            <p:strVal val="#ppt_x"/>
                                          </p:val>
                                        </p:tav>
                                        <p:tav tm="100000">
                                          <p:val>
                                            <p:strVal val="#ppt_x"/>
                                          </p:val>
                                        </p:tav>
                                      </p:tavLst>
                                    </p:anim>
                                    <p:anim calcmode="lin" valueType="num">
                                      <p:cBhvr additive="base">
                                        <p:cTn id="38" dur="750" fill="hold"/>
                                        <p:tgtEl>
                                          <p:spTgt spid="32"/>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2" presetClass="entr" presetSubtype="2" decel="100000" fill="hold" grpId="0" nodeType="afterEffect">
                                  <p:stCondLst>
                                    <p:cond delay="0"/>
                                  </p:stCondLst>
                                  <p:childTnLst>
                                    <p:set>
                                      <p:cBhvr>
                                        <p:cTn id="41" dur="1" fill="hold">
                                          <p:stCondLst>
                                            <p:cond delay="0"/>
                                          </p:stCondLst>
                                        </p:cTn>
                                        <p:tgtEl>
                                          <p:spTgt spid="29">
                                            <p:txEl>
                                              <p:pRg st="0" end="0"/>
                                            </p:txEl>
                                          </p:spTgt>
                                        </p:tgtEl>
                                        <p:attrNameLst>
                                          <p:attrName>style.visibility</p:attrName>
                                        </p:attrNameLst>
                                      </p:cBhvr>
                                      <p:to>
                                        <p:strVal val="visible"/>
                                      </p:to>
                                    </p:set>
                                    <p:anim calcmode="lin" valueType="num">
                                      <p:cBhvr additive="base">
                                        <p:cTn id="42"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9">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4" decel="100000"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additive="base">
                                        <p:cTn id="46" dur="500" fill="hold"/>
                                        <p:tgtEl>
                                          <p:spTgt spid="30"/>
                                        </p:tgtEl>
                                        <p:attrNameLst>
                                          <p:attrName>ppt_x</p:attrName>
                                        </p:attrNameLst>
                                      </p:cBhvr>
                                      <p:tavLst>
                                        <p:tav tm="0">
                                          <p:val>
                                            <p:strVal val="#ppt_x"/>
                                          </p:val>
                                        </p:tav>
                                        <p:tav tm="100000">
                                          <p:val>
                                            <p:strVal val="#ppt_x"/>
                                          </p:val>
                                        </p:tav>
                                      </p:tavLst>
                                    </p:anim>
                                    <p:anim calcmode="lin" valueType="num">
                                      <p:cBhvr additive="base">
                                        <p:cTn id="47" dur="500" fill="hold"/>
                                        <p:tgtEl>
                                          <p:spTgt spid="30"/>
                                        </p:tgtEl>
                                        <p:attrNameLst>
                                          <p:attrName>ppt_y</p:attrName>
                                        </p:attrNameLst>
                                      </p:cBhvr>
                                      <p:tavLst>
                                        <p:tav tm="0">
                                          <p:val>
                                            <p:strVal val="1+#ppt_h/2"/>
                                          </p:val>
                                        </p:tav>
                                        <p:tav tm="100000">
                                          <p:val>
                                            <p:strVal val="#ppt_y"/>
                                          </p:val>
                                        </p:tav>
                                      </p:tavLst>
                                    </p:anim>
                                  </p:childTnLst>
                                </p:cTn>
                              </p:par>
                            </p:childTnLst>
                          </p:cTn>
                        </p:par>
                        <p:par>
                          <p:cTn id="48" fill="hold">
                            <p:stCondLst>
                              <p:cond delay="3500"/>
                            </p:stCondLst>
                            <p:childTnLst>
                              <p:par>
                                <p:cTn id="49" presetID="22" presetClass="entr" presetSubtype="2"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right)">
                                      <p:cBhvr>
                                        <p:cTn id="51" dur="500"/>
                                        <p:tgtEl>
                                          <p:spTgt spid="28"/>
                                        </p:tgtEl>
                                      </p:cBhvr>
                                    </p:animEffect>
                                  </p:childTnLst>
                                </p:cTn>
                              </p:par>
                            </p:childTnLst>
                          </p:cTn>
                        </p:par>
                        <p:par>
                          <p:cTn id="52" fill="hold">
                            <p:stCondLst>
                              <p:cond delay="4000"/>
                            </p:stCondLst>
                            <p:childTnLst>
                              <p:par>
                                <p:cTn id="53" presetID="2" presetClass="entr" presetSubtype="1" decel="100000"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750" fill="hold"/>
                                        <p:tgtEl>
                                          <p:spTgt spid="36"/>
                                        </p:tgtEl>
                                        <p:attrNameLst>
                                          <p:attrName>ppt_x</p:attrName>
                                        </p:attrNameLst>
                                      </p:cBhvr>
                                      <p:tavLst>
                                        <p:tav tm="0">
                                          <p:val>
                                            <p:strVal val="#ppt_x"/>
                                          </p:val>
                                        </p:tav>
                                        <p:tav tm="100000">
                                          <p:val>
                                            <p:strVal val="#ppt_x"/>
                                          </p:val>
                                        </p:tav>
                                      </p:tavLst>
                                    </p:anim>
                                    <p:anim calcmode="lin" valueType="num">
                                      <p:cBhvr additive="base">
                                        <p:cTn id="56" dur="750" fill="hold"/>
                                        <p:tgtEl>
                                          <p:spTgt spid="36"/>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750" fill="hold"/>
                                        <p:tgtEl>
                                          <p:spTgt spid="37"/>
                                        </p:tgtEl>
                                        <p:attrNameLst>
                                          <p:attrName>ppt_x</p:attrName>
                                        </p:attrNameLst>
                                      </p:cBhvr>
                                      <p:tavLst>
                                        <p:tav tm="0">
                                          <p:val>
                                            <p:strVal val="#ppt_x"/>
                                          </p:val>
                                        </p:tav>
                                        <p:tav tm="100000">
                                          <p:val>
                                            <p:strVal val="#ppt_x"/>
                                          </p:val>
                                        </p:tav>
                                      </p:tavLst>
                                    </p:anim>
                                    <p:anim calcmode="lin" valueType="num">
                                      <p:cBhvr additive="base">
                                        <p:cTn id="60" dur="750" fill="hold"/>
                                        <p:tgtEl>
                                          <p:spTgt spid="37"/>
                                        </p:tgtEl>
                                        <p:attrNameLst>
                                          <p:attrName>ppt_y</p:attrName>
                                        </p:attrNameLst>
                                      </p:cBhvr>
                                      <p:tavLst>
                                        <p:tav tm="0">
                                          <p:val>
                                            <p:strVal val="0-#ppt_h/2"/>
                                          </p:val>
                                        </p:tav>
                                        <p:tav tm="100000">
                                          <p:val>
                                            <p:strVal val="#ppt_y"/>
                                          </p:val>
                                        </p:tav>
                                      </p:tavLst>
                                    </p:anim>
                                  </p:childTnLst>
                                </p:cTn>
                              </p:par>
                            </p:childTnLst>
                          </p:cTn>
                        </p:par>
                        <p:par>
                          <p:cTn id="61" fill="hold">
                            <p:stCondLst>
                              <p:cond delay="4750"/>
                            </p:stCondLst>
                            <p:childTnLst>
                              <p:par>
                                <p:cTn id="62" presetID="2" presetClass="entr" presetSubtype="8" decel="100000" fill="hold" grpId="0" nodeType="afterEffect">
                                  <p:stCondLst>
                                    <p:cond delay="0"/>
                                  </p:stCondLst>
                                  <p:childTnLst>
                                    <p:set>
                                      <p:cBhvr>
                                        <p:cTn id="63" dur="1" fill="hold">
                                          <p:stCondLst>
                                            <p:cond delay="0"/>
                                          </p:stCondLst>
                                        </p:cTn>
                                        <p:tgtEl>
                                          <p:spTgt spid="34">
                                            <p:txEl>
                                              <p:pRg st="0" end="0"/>
                                            </p:txEl>
                                          </p:spTgt>
                                        </p:tgtEl>
                                        <p:attrNameLst>
                                          <p:attrName>style.visibility</p:attrName>
                                        </p:attrNameLst>
                                      </p:cBhvr>
                                      <p:to>
                                        <p:strVal val="visible"/>
                                      </p:to>
                                    </p:set>
                                    <p:anim calcmode="lin" valueType="num">
                                      <p:cBhvr additive="base">
                                        <p:cTn id="64"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4">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4" decel="100000" fill="hold" grpId="0" nodeType="withEffect">
                                  <p:stCondLst>
                                    <p:cond delay="0"/>
                                  </p:stCondLst>
                                  <p:childTnLst>
                                    <p:set>
                                      <p:cBhvr>
                                        <p:cTn id="67" dur="1" fill="hold">
                                          <p:stCondLst>
                                            <p:cond delay="0"/>
                                          </p:stCondLst>
                                        </p:cTn>
                                        <p:tgtEl>
                                          <p:spTgt spid="35"/>
                                        </p:tgtEl>
                                        <p:attrNameLst>
                                          <p:attrName>style.visibility</p:attrName>
                                        </p:attrNameLst>
                                      </p:cBhvr>
                                      <p:to>
                                        <p:strVal val="visible"/>
                                      </p:to>
                                    </p:set>
                                    <p:anim calcmode="lin" valueType="num">
                                      <p:cBhvr additive="base">
                                        <p:cTn id="68" dur="500" fill="hold"/>
                                        <p:tgtEl>
                                          <p:spTgt spid="35"/>
                                        </p:tgtEl>
                                        <p:attrNameLst>
                                          <p:attrName>ppt_x</p:attrName>
                                        </p:attrNameLst>
                                      </p:cBhvr>
                                      <p:tavLst>
                                        <p:tav tm="0">
                                          <p:val>
                                            <p:strVal val="#ppt_x"/>
                                          </p:val>
                                        </p:tav>
                                        <p:tav tm="100000">
                                          <p:val>
                                            <p:strVal val="#ppt_x"/>
                                          </p:val>
                                        </p:tav>
                                      </p:tavLst>
                                    </p:anim>
                                    <p:anim calcmode="lin" valueType="num">
                                      <p:cBhvr additive="base">
                                        <p:cTn id="69" dur="500" fill="hold"/>
                                        <p:tgtEl>
                                          <p:spTgt spid="35"/>
                                        </p:tgtEl>
                                        <p:attrNameLst>
                                          <p:attrName>ppt_y</p:attrName>
                                        </p:attrNameLst>
                                      </p:cBhvr>
                                      <p:tavLst>
                                        <p:tav tm="0">
                                          <p:val>
                                            <p:strVal val="1+#ppt_h/2"/>
                                          </p:val>
                                        </p:tav>
                                        <p:tav tm="100000">
                                          <p:val>
                                            <p:strVal val="#ppt_y"/>
                                          </p:val>
                                        </p:tav>
                                      </p:tavLst>
                                    </p:anim>
                                  </p:childTnLst>
                                </p:cTn>
                              </p:par>
                            </p:childTnLst>
                          </p:cTn>
                        </p:par>
                        <p:par>
                          <p:cTn id="70" fill="hold">
                            <p:stCondLst>
                              <p:cond delay="5250"/>
                            </p:stCondLst>
                            <p:childTnLst>
                              <p:par>
                                <p:cTn id="71" presetID="22" presetClass="entr" presetSubtype="8"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left)">
                                      <p:cBhvr>
                                        <p:cTn id="73" dur="500"/>
                                        <p:tgtEl>
                                          <p:spTgt spid="33"/>
                                        </p:tgtEl>
                                      </p:cBhvr>
                                    </p:animEffect>
                                  </p:childTnLst>
                                </p:cTn>
                              </p:par>
                            </p:childTnLst>
                          </p:cTn>
                        </p:par>
                        <p:par>
                          <p:cTn id="74" fill="hold">
                            <p:stCondLst>
                              <p:cond delay="5750"/>
                            </p:stCondLst>
                            <p:childTnLst>
                              <p:par>
                                <p:cTn id="75" presetID="2" presetClass="entr" presetSubtype="1" decel="100000" fill="hold" grpId="0"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750" fill="hold"/>
                                        <p:tgtEl>
                                          <p:spTgt spid="41"/>
                                        </p:tgtEl>
                                        <p:attrNameLst>
                                          <p:attrName>ppt_x</p:attrName>
                                        </p:attrNameLst>
                                      </p:cBhvr>
                                      <p:tavLst>
                                        <p:tav tm="0">
                                          <p:val>
                                            <p:strVal val="#ppt_x"/>
                                          </p:val>
                                        </p:tav>
                                        <p:tav tm="100000">
                                          <p:val>
                                            <p:strVal val="#ppt_x"/>
                                          </p:val>
                                        </p:tav>
                                      </p:tavLst>
                                    </p:anim>
                                    <p:anim calcmode="lin" valueType="num">
                                      <p:cBhvr additive="base">
                                        <p:cTn id="78" dur="750" fill="hold"/>
                                        <p:tgtEl>
                                          <p:spTgt spid="41"/>
                                        </p:tgtEl>
                                        <p:attrNameLst>
                                          <p:attrName>ppt_y</p:attrName>
                                        </p:attrNameLst>
                                      </p:cBhvr>
                                      <p:tavLst>
                                        <p:tav tm="0">
                                          <p:val>
                                            <p:strVal val="0-#ppt_h/2"/>
                                          </p:val>
                                        </p:tav>
                                        <p:tav tm="100000">
                                          <p:val>
                                            <p:strVal val="#ppt_y"/>
                                          </p:val>
                                        </p:tav>
                                      </p:tavLst>
                                    </p:anim>
                                  </p:childTnLst>
                                </p:cTn>
                              </p:par>
                              <p:par>
                                <p:cTn id="79" presetID="2" presetClass="entr" presetSubtype="1" decel="100000" fill="hold" grpId="0" nodeType="with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additive="base">
                                        <p:cTn id="81" dur="750" fill="hold"/>
                                        <p:tgtEl>
                                          <p:spTgt spid="42"/>
                                        </p:tgtEl>
                                        <p:attrNameLst>
                                          <p:attrName>ppt_x</p:attrName>
                                        </p:attrNameLst>
                                      </p:cBhvr>
                                      <p:tavLst>
                                        <p:tav tm="0">
                                          <p:val>
                                            <p:strVal val="#ppt_x"/>
                                          </p:val>
                                        </p:tav>
                                        <p:tav tm="100000">
                                          <p:val>
                                            <p:strVal val="#ppt_x"/>
                                          </p:val>
                                        </p:tav>
                                      </p:tavLst>
                                    </p:anim>
                                    <p:anim calcmode="lin" valueType="num">
                                      <p:cBhvr additive="base">
                                        <p:cTn id="82" dur="750" fill="hold"/>
                                        <p:tgtEl>
                                          <p:spTgt spid="42"/>
                                        </p:tgtEl>
                                        <p:attrNameLst>
                                          <p:attrName>ppt_y</p:attrName>
                                        </p:attrNameLst>
                                      </p:cBhvr>
                                      <p:tavLst>
                                        <p:tav tm="0">
                                          <p:val>
                                            <p:strVal val="0-#ppt_h/2"/>
                                          </p:val>
                                        </p:tav>
                                        <p:tav tm="100000">
                                          <p:val>
                                            <p:strVal val="#ppt_y"/>
                                          </p:val>
                                        </p:tav>
                                      </p:tavLst>
                                    </p:anim>
                                  </p:childTnLst>
                                </p:cTn>
                              </p:par>
                            </p:childTnLst>
                          </p:cTn>
                        </p:par>
                        <p:par>
                          <p:cTn id="83" fill="hold">
                            <p:stCondLst>
                              <p:cond delay="6500"/>
                            </p:stCondLst>
                            <p:childTnLst>
                              <p:par>
                                <p:cTn id="84" presetID="2" presetClass="entr" presetSubtype="2" decel="100000" fill="hold" grpId="0" nodeType="afterEffect">
                                  <p:stCondLst>
                                    <p:cond delay="0"/>
                                  </p:stCondLst>
                                  <p:childTnLst>
                                    <p:set>
                                      <p:cBhvr>
                                        <p:cTn id="85" dur="1" fill="hold">
                                          <p:stCondLst>
                                            <p:cond delay="0"/>
                                          </p:stCondLst>
                                        </p:cTn>
                                        <p:tgtEl>
                                          <p:spTgt spid="39">
                                            <p:txEl>
                                              <p:pRg st="0" end="0"/>
                                            </p:txEl>
                                          </p:spTgt>
                                        </p:tgtEl>
                                        <p:attrNameLst>
                                          <p:attrName>style.visibility</p:attrName>
                                        </p:attrNameLst>
                                      </p:cBhvr>
                                      <p:to>
                                        <p:strVal val="visible"/>
                                      </p:to>
                                    </p:set>
                                    <p:anim calcmode="lin" valueType="num">
                                      <p:cBhvr additive="base">
                                        <p:cTn id="8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39">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40"/>
                                        </p:tgtEl>
                                        <p:attrNameLst>
                                          <p:attrName>style.visibility</p:attrName>
                                        </p:attrNameLst>
                                      </p:cBhvr>
                                      <p:to>
                                        <p:strVal val="visible"/>
                                      </p:to>
                                    </p:set>
                                    <p:anim calcmode="lin" valueType="num">
                                      <p:cBhvr additive="base">
                                        <p:cTn id="90" dur="500" fill="hold"/>
                                        <p:tgtEl>
                                          <p:spTgt spid="40"/>
                                        </p:tgtEl>
                                        <p:attrNameLst>
                                          <p:attrName>ppt_x</p:attrName>
                                        </p:attrNameLst>
                                      </p:cBhvr>
                                      <p:tavLst>
                                        <p:tav tm="0">
                                          <p:val>
                                            <p:strVal val="#ppt_x"/>
                                          </p:val>
                                        </p:tav>
                                        <p:tav tm="100000">
                                          <p:val>
                                            <p:strVal val="#ppt_x"/>
                                          </p:val>
                                        </p:tav>
                                      </p:tavLst>
                                    </p:anim>
                                    <p:anim calcmode="lin" valueType="num">
                                      <p:cBhvr additive="base">
                                        <p:cTn id="91" dur="500" fill="hold"/>
                                        <p:tgtEl>
                                          <p:spTgt spid="40"/>
                                        </p:tgtEl>
                                        <p:attrNameLst>
                                          <p:attrName>ppt_y</p:attrName>
                                        </p:attrNameLst>
                                      </p:cBhvr>
                                      <p:tavLst>
                                        <p:tav tm="0">
                                          <p:val>
                                            <p:strVal val="1+#ppt_h/2"/>
                                          </p:val>
                                        </p:tav>
                                        <p:tav tm="100000">
                                          <p:val>
                                            <p:strVal val="#ppt_y"/>
                                          </p:val>
                                        </p:tav>
                                      </p:tavLst>
                                    </p:anim>
                                  </p:childTnLst>
                                </p:cTn>
                              </p:par>
                            </p:childTnLst>
                          </p:cTn>
                        </p:par>
                        <p:par>
                          <p:cTn id="92" fill="hold">
                            <p:stCondLst>
                              <p:cond delay="7000"/>
                            </p:stCondLst>
                            <p:childTnLst>
                              <p:par>
                                <p:cTn id="93" presetID="22" presetClass="entr" presetSubtype="2"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right)">
                                      <p:cBhvr>
                                        <p:cTn id="9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build="p">
        <p:tmplLst>
          <p:tmpl lvl="1">
            <p:tnLst>
              <p:par>
                <p:cTn presetID="2" presetClass="entr" presetSubtype="8" decel="10000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5" grpId="0" animBg="1"/>
      <p:bldP spid="26" grpId="0" animBg="1"/>
      <p:bldP spid="27" grpId="0"/>
      <p:bldP spid="28" grpId="0">
        <p:tmplLst>
          <p:tmpl>
            <p:tnLst>
              <p:par>
                <p:cTn presetID="22" presetClass="entr" presetSubtype="2"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29" grpId="0" build="p">
        <p:tmplLst>
          <p:tmpl lvl="1">
            <p:tnLst>
              <p:par>
                <p:cTn presetID="2" presetClass="entr" presetSubtype="2"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animBg="1"/>
      <p:bldP spid="31" grpId="0" animBg="1"/>
      <p:bldP spid="32" grpId="0"/>
      <p:bldP spid="33" grpId="0">
        <p:tmplLst>
          <p:tmpl>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animBg="1"/>
      <p:bldP spid="36" grpId="0" animBg="1"/>
      <p:bldP spid="37" grpId="0"/>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animBg="1"/>
      <p:bldP spid="42" grpId="0"/>
    </p:bldLst>
  </p:timing>
  <p:hf hdr="0" dt="0"/>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2 Images, Headings &amp;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33" name="図プレースホルダー 32"/>
          <p:cNvSpPr>
            <a:spLocks noGrp="1"/>
          </p:cNvSpPr>
          <p:nvPr>
            <p:ph type="pic" sz="quarter" idx="13" hasCustomPrompt="1"/>
          </p:nvPr>
        </p:nvSpPr>
        <p:spPr>
          <a:xfrm>
            <a:off x="5675337" y="1680892"/>
            <a:ext cx="6517714" cy="2638862"/>
          </a:xfrm>
          <a:custGeom>
            <a:avLst/>
            <a:gdLst>
              <a:gd name="connsiteX0" fmla="*/ 0 w 9776571"/>
              <a:gd name="connsiteY0" fmla="*/ 45 h 3957682"/>
              <a:gd name="connsiteX1" fmla="*/ 648000 w 9776571"/>
              <a:gd name="connsiteY1" fmla="*/ 45 h 3957682"/>
              <a:gd name="connsiteX2" fmla="*/ 648000 w 9776571"/>
              <a:gd name="connsiteY2" fmla="*/ 648045 h 3957682"/>
              <a:gd name="connsiteX3" fmla="*/ 1294067 w 9776571"/>
              <a:gd name="connsiteY3" fmla="*/ 648045 h 3957682"/>
              <a:gd name="connsiteX4" fmla="*/ 1294067 w 9776571"/>
              <a:gd name="connsiteY4" fmla="*/ 1296045 h 3957682"/>
              <a:gd name="connsiteX5" fmla="*/ 646067 w 9776571"/>
              <a:gd name="connsiteY5" fmla="*/ 1296045 h 3957682"/>
              <a:gd name="connsiteX6" fmla="*/ 646067 w 9776571"/>
              <a:gd name="connsiteY6" fmla="*/ 648045 h 3957682"/>
              <a:gd name="connsiteX7" fmla="*/ 0 w 9776571"/>
              <a:gd name="connsiteY7" fmla="*/ 648045 h 3957682"/>
              <a:gd name="connsiteX8" fmla="*/ 5685585 w 9776571"/>
              <a:gd name="connsiteY8" fmla="*/ 0 h 3957682"/>
              <a:gd name="connsiteX9" fmla="*/ 9776571 w 9776571"/>
              <a:gd name="connsiteY9" fmla="*/ 0 h 3957682"/>
              <a:gd name="connsiteX10" fmla="*/ 9776571 w 9776571"/>
              <a:gd name="connsiteY10" fmla="*/ 3957638 h 3957682"/>
              <a:gd name="connsiteX11" fmla="*/ 9735449 w 9776571"/>
              <a:gd name="connsiteY11" fmla="*/ 3957638 h 3957682"/>
              <a:gd name="connsiteX12" fmla="*/ 9735449 w 9776571"/>
              <a:gd name="connsiteY12" fmla="*/ 3957682 h 3957682"/>
              <a:gd name="connsiteX13" fmla="*/ 1942067 w 9776571"/>
              <a:gd name="connsiteY13" fmla="*/ 3957682 h 3957682"/>
              <a:gd name="connsiteX14" fmla="*/ 1942067 w 9776571"/>
              <a:gd name="connsiteY14" fmla="*/ 1944045 h 3957682"/>
              <a:gd name="connsiteX15" fmla="*/ 1294067 w 9776571"/>
              <a:gd name="connsiteY15" fmla="*/ 1944045 h 3957682"/>
              <a:gd name="connsiteX16" fmla="*/ 1294067 w 9776571"/>
              <a:gd name="connsiteY16" fmla="*/ 1296045 h 3957682"/>
              <a:gd name="connsiteX17" fmla="*/ 1942067 w 9776571"/>
              <a:gd name="connsiteY17" fmla="*/ 1296045 h 3957682"/>
              <a:gd name="connsiteX18" fmla="*/ 1942067 w 9776571"/>
              <a:gd name="connsiteY18" fmla="*/ 648045 h 3957682"/>
              <a:gd name="connsiteX19" fmla="*/ 1294067 w 9776571"/>
              <a:gd name="connsiteY19" fmla="*/ 648045 h 3957682"/>
              <a:gd name="connsiteX20" fmla="*/ 1294067 w 9776571"/>
              <a:gd name="connsiteY20" fmla="*/ 45 h 3957682"/>
              <a:gd name="connsiteX21" fmla="*/ 1942067 w 9776571"/>
              <a:gd name="connsiteY21" fmla="*/ 45 h 3957682"/>
              <a:gd name="connsiteX22" fmla="*/ 5685585 w 9776571"/>
              <a:gd name="connsiteY22" fmla="*/ 45 h 39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76571" h="3957682">
                <a:moveTo>
                  <a:pt x="0" y="45"/>
                </a:moveTo>
                <a:lnTo>
                  <a:pt x="648000" y="45"/>
                </a:lnTo>
                <a:lnTo>
                  <a:pt x="648000" y="648045"/>
                </a:lnTo>
                <a:lnTo>
                  <a:pt x="1294067" y="648045"/>
                </a:lnTo>
                <a:lnTo>
                  <a:pt x="1294067" y="1296045"/>
                </a:lnTo>
                <a:lnTo>
                  <a:pt x="646067" y="1296045"/>
                </a:lnTo>
                <a:lnTo>
                  <a:pt x="646067" y="648045"/>
                </a:lnTo>
                <a:lnTo>
                  <a:pt x="0" y="648045"/>
                </a:lnTo>
                <a:close/>
                <a:moveTo>
                  <a:pt x="5685585" y="0"/>
                </a:moveTo>
                <a:lnTo>
                  <a:pt x="9776571" y="0"/>
                </a:lnTo>
                <a:lnTo>
                  <a:pt x="9776571" y="3957638"/>
                </a:lnTo>
                <a:lnTo>
                  <a:pt x="9735449" y="3957638"/>
                </a:lnTo>
                <a:lnTo>
                  <a:pt x="9735449" y="3957682"/>
                </a:lnTo>
                <a:lnTo>
                  <a:pt x="1942067" y="3957682"/>
                </a:lnTo>
                <a:lnTo>
                  <a:pt x="1942067" y="1944045"/>
                </a:lnTo>
                <a:lnTo>
                  <a:pt x="1294067" y="1944045"/>
                </a:lnTo>
                <a:lnTo>
                  <a:pt x="1294067" y="1296045"/>
                </a:lnTo>
                <a:lnTo>
                  <a:pt x="1942067" y="1296045"/>
                </a:lnTo>
                <a:lnTo>
                  <a:pt x="1942067" y="648045"/>
                </a:lnTo>
                <a:lnTo>
                  <a:pt x="1294067" y="648045"/>
                </a:lnTo>
                <a:lnTo>
                  <a:pt x="1294067" y="45"/>
                </a:lnTo>
                <a:lnTo>
                  <a:pt x="1942067" y="45"/>
                </a:lnTo>
                <a:lnTo>
                  <a:pt x="5685585" y="45"/>
                </a:lnTo>
                <a:close/>
              </a:path>
            </a:pathLst>
          </a:custGeom>
          <a:solidFill>
            <a:schemeClr val="accent2">
              <a:lumMod val="20000"/>
              <a:lumOff val="80000"/>
            </a:schemeClr>
          </a:solidFill>
        </p:spPr>
        <p:txBody>
          <a:bodyPr wrap="square">
            <a:noAutofit/>
          </a:bodyPr>
          <a:lstStyle>
            <a:lvl1pPr>
              <a:defRPr sz="1200"/>
            </a:lvl1pPr>
          </a:lstStyle>
          <a:p>
            <a:r>
              <a:rPr kumimoji="1" lang="en-US" altLang="ja-JP" dirty="0"/>
              <a:t>                      Insert an image</a:t>
            </a:r>
            <a:endParaRPr kumimoji="1" lang="ja-JP" altLang="en-US" dirty="0"/>
          </a:p>
        </p:txBody>
      </p:sp>
      <p:sp>
        <p:nvSpPr>
          <p:cNvPr id="34" name="図プレースホルダー 33"/>
          <p:cNvSpPr>
            <a:spLocks noGrp="1"/>
          </p:cNvSpPr>
          <p:nvPr>
            <p:ph type="pic" sz="quarter" idx="16" hasCustomPrompt="1"/>
          </p:nvPr>
        </p:nvSpPr>
        <p:spPr>
          <a:xfrm>
            <a:off x="-1" y="1680892"/>
            <a:ext cx="6517715" cy="2638862"/>
          </a:xfrm>
          <a:custGeom>
            <a:avLst/>
            <a:gdLst>
              <a:gd name="connsiteX0" fmla="*/ 9128572 w 9776572"/>
              <a:gd name="connsiteY0" fmla="*/ 3309682 h 3957682"/>
              <a:gd name="connsiteX1" fmla="*/ 9776572 w 9776572"/>
              <a:gd name="connsiteY1" fmla="*/ 3309682 h 3957682"/>
              <a:gd name="connsiteX2" fmla="*/ 9776572 w 9776572"/>
              <a:gd name="connsiteY2" fmla="*/ 3957682 h 3957682"/>
              <a:gd name="connsiteX3" fmla="*/ 9128572 w 9776572"/>
              <a:gd name="connsiteY3" fmla="*/ 3957682 h 3957682"/>
              <a:gd name="connsiteX4" fmla="*/ 8480572 w 9776572"/>
              <a:gd name="connsiteY4" fmla="*/ 2661682 h 3957682"/>
              <a:gd name="connsiteX5" fmla="*/ 9128572 w 9776572"/>
              <a:gd name="connsiteY5" fmla="*/ 2661682 h 3957682"/>
              <a:gd name="connsiteX6" fmla="*/ 9128572 w 9776572"/>
              <a:gd name="connsiteY6" fmla="*/ 3309682 h 3957682"/>
              <a:gd name="connsiteX7" fmla="*/ 8480572 w 9776572"/>
              <a:gd name="connsiteY7" fmla="*/ 3309682 h 3957682"/>
              <a:gd name="connsiteX8" fmla="*/ 0 w 9776572"/>
              <a:gd name="connsiteY8" fmla="*/ 0 h 3957682"/>
              <a:gd name="connsiteX9" fmla="*/ 4090987 w 9776572"/>
              <a:gd name="connsiteY9" fmla="*/ 0 h 3957682"/>
              <a:gd name="connsiteX10" fmla="*/ 4090987 w 9776572"/>
              <a:gd name="connsiteY10" fmla="*/ 45 h 3957682"/>
              <a:gd name="connsiteX11" fmla="*/ 7832572 w 9776572"/>
              <a:gd name="connsiteY11" fmla="*/ 45 h 3957682"/>
              <a:gd name="connsiteX12" fmla="*/ 7832572 w 9776572"/>
              <a:gd name="connsiteY12" fmla="*/ 2012050 h 3957682"/>
              <a:gd name="connsiteX13" fmla="*/ 8480572 w 9776572"/>
              <a:gd name="connsiteY13" fmla="*/ 2012050 h 3957682"/>
              <a:gd name="connsiteX14" fmla="*/ 8480572 w 9776572"/>
              <a:gd name="connsiteY14" fmla="*/ 2660050 h 3957682"/>
              <a:gd name="connsiteX15" fmla="*/ 7832572 w 9776572"/>
              <a:gd name="connsiteY15" fmla="*/ 2660050 h 3957682"/>
              <a:gd name="connsiteX16" fmla="*/ 7832572 w 9776572"/>
              <a:gd name="connsiteY16" fmla="*/ 3309682 h 3957682"/>
              <a:gd name="connsiteX17" fmla="*/ 8480572 w 9776572"/>
              <a:gd name="connsiteY17" fmla="*/ 3309682 h 3957682"/>
              <a:gd name="connsiteX18" fmla="*/ 8480572 w 9776572"/>
              <a:gd name="connsiteY18" fmla="*/ 3957682 h 3957682"/>
              <a:gd name="connsiteX19" fmla="*/ 7832572 w 9776572"/>
              <a:gd name="connsiteY19" fmla="*/ 3957682 h 3957682"/>
              <a:gd name="connsiteX20" fmla="*/ 39189 w 9776572"/>
              <a:gd name="connsiteY20" fmla="*/ 3957682 h 3957682"/>
              <a:gd name="connsiteX21" fmla="*/ 39189 w 9776572"/>
              <a:gd name="connsiteY21" fmla="*/ 3957638 h 3957682"/>
              <a:gd name="connsiteX22" fmla="*/ 0 w 9776572"/>
              <a:gd name="connsiteY22" fmla="*/ 3957638 h 395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76572" h="3957682">
                <a:moveTo>
                  <a:pt x="9128572" y="3309682"/>
                </a:moveTo>
                <a:lnTo>
                  <a:pt x="9776572" y="3309682"/>
                </a:lnTo>
                <a:lnTo>
                  <a:pt x="9776572" y="3957682"/>
                </a:lnTo>
                <a:lnTo>
                  <a:pt x="9128572" y="3957682"/>
                </a:lnTo>
                <a:close/>
                <a:moveTo>
                  <a:pt x="8480572" y="2661682"/>
                </a:moveTo>
                <a:lnTo>
                  <a:pt x="9128572" y="2661682"/>
                </a:lnTo>
                <a:lnTo>
                  <a:pt x="9128572" y="3309682"/>
                </a:lnTo>
                <a:lnTo>
                  <a:pt x="8480572" y="3309682"/>
                </a:lnTo>
                <a:close/>
                <a:moveTo>
                  <a:pt x="0" y="0"/>
                </a:moveTo>
                <a:lnTo>
                  <a:pt x="4090987" y="0"/>
                </a:lnTo>
                <a:lnTo>
                  <a:pt x="4090987" y="45"/>
                </a:lnTo>
                <a:lnTo>
                  <a:pt x="7832572" y="45"/>
                </a:lnTo>
                <a:lnTo>
                  <a:pt x="7832572" y="2012050"/>
                </a:lnTo>
                <a:lnTo>
                  <a:pt x="8480572" y="2012050"/>
                </a:lnTo>
                <a:lnTo>
                  <a:pt x="8480572" y="2660050"/>
                </a:lnTo>
                <a:lnTo>
                  <a:pt x="7832572" y="2660050"/>
                </a:lnTo>
                <a:lnTo>
                  <a:pt x="7832572" y="3309682"/>
                </a:lnTo>
                <a:lnTo>
                  <a:pt x="8480572" y="3309682"/>
                </a:lnTo>
                <a:lnTo>
                  <a:pt x="8480572" y="3957682"/>
                </a:lnTo>
                <a:lnTo>
                  <a:pt x="7832572" y="3957682"/>
                </a:lnTo>
                <a:lnTo>
                  <a:pt x="39189" y="3957682"/>
                </a:lnTo>
                <a:lnTo>
                  <a:pt x="39189" y="3957638"/>
                </a:lnTo>
                <a:lnTo>
                  <a:pt x="0" y="3957638"/>
                </a:lnTo>
                <a:close/>
              </a:path>
            </a:pathLst>
          </a:custGeom>
          <a:solidFill>
            <a:schemeClr val="accent1">
              <a:lumMod val="20000"/>
              <a:lumOff val="80000"/>
            </a:schemeClr>
          </a:solidFill>
        </p:spPr>
        <p:txBody>
          <a:bodyPr wrap="square">
            <a:noAutofit/>
          </a:bodyPr>
          <a:lstStyle>
            <a:lvl1pPr>
              <a:defRPr sz="1200" baseline="0"/>
            </a:lvl1pPr>
          </a:lstStyle>
          <a:p>
            <a:r>
              <a:rPr kumimoji="1" lang="en-US" altLang="ja-JP" dirty="0"/>
              <a:t>Insert an image</a:t>
            </a:r>
            <a:endParaRPr kumimoji="1" lang="ja-JP" altLang="en-US" dirty="0"/>
          </a:p>
        </p:txBody>
      </p:sp>
      <p:sp>
        <p:nvSpPr>
          <p:cNvPr id="24" name="テキスト プレースホルダー 12"/>
          <p:cNvSpPr>
            <a:spLocks noGrp="1"/>
          </p:cNvSpPr>
          <p:nvPr>
            <p:ph type="body" sz="quarter" idx="12" hasCustomPrompt="1"/>
          </p:nvPr>
        </p:nvSpPr>
        <p:spPr>
          <a:xfrm>
            <a:off x="900990" y="5096102"/>
            <a:ext cx="4267073" cy="1144637"/>
          </a:xfrm>
        </p:spPr>
        <p:txBody>
          <a:bodyPr>
            <a:normAutofit/>
          </a:bodyPr>
          <a:lstStyle>
            <a:lvl1pPr algn="l">
              <a:defRPr sz="13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17" hasCustomPrompt="1"/>
          </p:nvPr>
        </p:nvSpPr>
        <p:spPr>
          <a:xfrm>
            <a:off x="900990" y="4468541"/>
            <a:ext cx="4267073"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p:nvSpPr>
        <p:spPr>
          <a:xfrm>
            <a:off x="971273" y="4946642"/>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テキスト プレースホルダー 12"/>
          <p:cNvSpPr>
            <a:spLocks noGrp="1"/>
          </p:cNvSpPr>
          <p:nvPr>
            <p:ph type="body" sz="quarter" idx="18" hasCustomPrompt="1"/>
          </p:nvPr>
        </p:nvSpPr>
        <p:spPr>
          <a:xfrm>
            <a:off x="6938807" y="5096102"/>
            <a:ext cx="4267073" cy="1144637"/>
          </a:xfrm>
        </p:spPr>
        <p:txBody>
          <a:bodyPr>
            <a:normAutofit/>
          </a:bodyPr>
          <a:lstStyle>
            <a:lvl1pPr algn="l">
              <a:defRPr sz="13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19" hasCustomPrompt="1"/>
          </p:nvPr>
        </p:nvSpPr>
        <p:spPr>
          <a:xfrm>
            <a:off x="6938807" y="4468541"/>
            <a:ext cx="4267073"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9" name="正方形/長方形 28"/>
          <p:cNvSpPr/>
          <p:nvPr/>
        </p:nvSpPr>
        <p:spPr>
          <a:xfrm>
            <a:off x="7009090" y="4946642"/>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1711406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randombar(vertical)">
                                      <p:cBhvr>
                                        <p:cTn id="7" dur="500"/>
                                        <p:tgtEl>
                                          <p:spTgt spid="34"/>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1600"/>
                            </p:stCondLst>
                            <p:childTnLst>
                              <p:par>
                                <p:cTn id="22" presetID="14" presetClass="entr" presetSubtype="5"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randombar(vertical)">
                                      <p:cBhvr>
                                        <p:cTn id="24" dur="500"/>
                                        <p:tgtEl>
                                          <p:spTgt spid="33"/>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28">
                                            <p:txEl>
                                              <p:pRg st="0" end="0"/>
                                            </p:txEl>
                                          </p:spTgt>
                                        </p:tgtEl>
                                        <p:attrNameLst>
                                          <p:attrName>style.visibility</p:attrName>
                                        </p:attrNameLst>
                                      </p:cBhvr>
                                      <p:to>
                                        <p:strVal val="visible"/>
                                      </p:to>
                                    </p:set>
                                    <p:anim calcmode="lin" valueType="num">
                                      <p:cBhvr additive="base">
                                        <p:cTn id="28"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500" fill="hold"/>
                                        <p:tgtEl>
                                          <p:spTgt spid="29"/>
                                        </p:tgtEl>
                                        <p:attrNameLst>
                                          <p:attrName>ppt_x</p:attrName>
                                        </p:attrNameLst>
                                      </p:cBhvr>
                                      <p:tavLst>
                                        <p:tav tm="0">
                                          <p:val>
                                            <p:strVal val="#ppt_x"/>
                                          </p:val>
                                        </p:tav>
                                        <p:tav tm="100000">
                                          <p:val>
                                            <p:strVal val="#ppt_x"/>
                                          </p:val>
                                        </p:tav>
                                      </p:tavLst>
                                    </p:anim>
                                    <p:anim calcmode="lin" valueType="num">
                                      <p:cBhvr additive="base">
                                        <p:cTn id="33" dur="500" fill="hold"/>
                                        <p:tgtEl>
                                          <p:spTgt spid="29"/>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27" grpId="0">
        <p:tmplLst>
          <p:tmpl>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animBg="1"/>
    </p:bldLst>
  </p:timing>
  <p:hf hdr="0" dt="0"/>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2 Images, Headings &amp; Texts -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4" name="テキスト プレースホルダー 12"/>
          <p:cNvSpPr>
            <a:spLocks noGrp="1"/>
          </p:cNvSpPr>
          <p:nvPr>
            <p:ph type="body" sz="quarter" idx="12" hasCustomPrompt="1"/>
          </p:nvPr>
        </p:nvSpPr>
        <p:spPr>
          <a:xfrm>
            <a:off x="4038600" y="2431323"/>
            <a:ext cx="5918200" cy="1144637"/>
          </a:xfrm>
        </p:spPr>
        <p:txBody>
          <a:bodyPr>
            <a:normAutofit/>
          </a:bodyPr>
          <a:lstStyle>
            <a:lvl1pPr marL="228611" indent="-228611" algn="l">
              <a:spcBef>
                <a:spcPts val="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17" hasCustomPrompt="1"/>
          </p:nvPr>
        </p:nvSpPr>
        <p:spPr>
          <a:xfrm>
            <a:off x="4038600" y="1803762"/>
            <a:ext cx="5918200"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p:nvSpPr>
        <p:spPr>
          <a:xfrm>
            <a:off x="4108883" y="2281863"/>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図プレースホルダー 64"/>
          <p:cNvSpPr>
            <a:spLocks noGrp="1"/>
          </p:cNvSpPr>
          <p:nvPr>
            <p:ph type="pic" sz="quarter" idx="43" hasCustomPrompt="1"/>
          </p:nvPr>
        </p:nvSpPr>
        <p:spPr>
          <a:xfrm>
            <a:off x="1904988" y="1719570"/>
            <a:ext cx="1925487" cy="1924899"/>
          </a:xfrm>
          <a:solidFill>
            <a:schemeClr val="accent1">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200" baseline="0"/>
            </a:lvl1pPr>
          </a:lstStyle>
          <a:p>
            <a:r>
              <a:rPr kumimoji="1" lang="en-US" altLang="ja-JP" dirty="0"/>
              <a:t>Insert an image</a:t>
            </a:r>
            <a:endParaRPr kumimoji="1" lang="ja-JP" altLang="en-US" dirty="0"/>
          </a:p>
        </p:txBody>
      </p:sp>
      <p:sp>
        <p:nvSpPr>
          <p:cNvPr id="18" name="テキスト プレースホルダー 12"/>
          <p:cNvSpPr>
            <a:spLocks noGrp="1"/>
          </p:cNvSpPr>
          <p:nvPr>
            <p:ph type="body" sz="quarter" idx="44" hasCustomPrompt="1"/>
          </p:nvPr>
        </p:nvSpPr>
        <p:spPr>
          <a:xfrm>
            <a:off x="4038600" y="4703443"/>
            <a:ext cx="5918200" cy="1144637"/>
          </a:xfrm>
        </p:spPr>
        <p:txBody>
          <a:bodyPr>
            <a:normAutofit/>
          </a:bodyPr>
          <a:lstStyle>
            <a:lvl1pPr marL="228611" indent="-228611" algn="l">
              <a:spcBef>
                <a:spcPts val="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19" name="テキスト プレースホルダー 12"/>
          <p:cNvSpPr>
            <a:spLocks noGrp="1"/>
          </p:cNvSpPr>
          <p:nvPr>
            <p:ph type="body" sz="quarter" idx="45" hasCustomPrompt="1"/>
          </p:nvPr>
        </p:nvSpPr>
        <p:spPr>
          <a:xfrm>
            <a:off x="4038600" y="4075882"/>
            <a:ext cx="5918200"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0" name="正方形/長方形 19"/>
          <p:cNvSpPr/>
          <p:nvPr/>
        </p:nvSpPr>
        <p:spPr>
          <a:xfrm>
            <a:off x="4108883" y="4553982"/>
            <a:ext cx="1218599" cy="48013"/>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図プレースホルダー 64"/>
          <p:cNvSpPr>
            <a:spLocks noGrp="1"/>
          </p:cNvSpPr>
          <p:nvPr>
            <p:ph type="pic" sz="quarter" idx="46" hasCustomPrompt="1"/>
          </p:nvPr>
        </p:nvSpPr>
        <p:spPr>
          <a:xfrm>
            <a:off x="1904988" y="3991690"/>
            <a:ext cx="1925487" cy="1924899"/>
          </a:xfrm>
          <a:solidFill>
            <a:schemeClr val="accent2">
              <a:lumMod val="20000"/>
              <a:lumOff val="80000"/>
            </a:schemeClr>
          </a:solidFill>
          <a:ln w="57150">
            <a:solidFill>
              <a:schemeClr val="bg1"/>
            </a:solidFill>
          </a:ln>
          <a:effectLst>
            <a:outerShdw sx="102000" sy="102000" algn="ctr" rotWithShape="0">
              <a:prstClr val="black">
                <a:alpha val="15000"/>
              </a:prstClr>
            </a:outerShdw>
          </a:effectLst>
        </p:spPr>
        <p:txBody>
          <a:bodyPr/>
          <a:lstStyle>
            <a:lvl1pPr>
              <a:defRPr sz="1200" baseline="0"/>
            </a:lvl1pPr>
          </a:lstStyle>
          <a:p>
            <a:r>
              <a:rPr kumimoji="1" lang="en-US" altLang="ja-JP" dirty="0"/>
              <a:t>Insert an image</a:t>
            </a:r>
            <a:endParaRPr kumimoji="1" lang="ja-JP" altLang="en-US" dirty="0"/>
          </a:p>
        </p:txBody>
      </p:sp>
    </p:spTree>
    <p:extLst>
      <p:ext uri="{BB962C8B-B14F-4D97-AF65-F5344CB8AC3E}">
        <p14:creationId xmlns="" xmlns:p14="http://schemas.microsoft.com/office/powerpoint/2010/main" val="1170444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 calcmode="lin" valueType="num">
                                      <p:cBhvr additive="base">
                                        <p:cTn id="1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par>
                          <p:cTn id="21" fill="hold">
                            <p:stCondLst>
                              <p:cond delay="1600"/>
                            </p:stCondLst>
                            <p:childTnLst>
                              <p:par>
                                <p:cTn id="22" presetID="14" presetClass="entr" presetSubtype="1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par>
                          <p:cTn id="25" fill="hold">
                            <p:stCondLst>
                              <p:cond delay="2100"/>
                            </p:stCondLst>
                            <p:childTnLst>
                              <p:par>
                                <p:cTn id="26" presetID="2" presetClass="entr" presetSubtype="4" decel="100000" fill="hold" grpId="0" nodeType="after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additive="base">
                                        <p:cTn id="28"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ppt_x"/>
                                          </p:val>
                                        </p:tav>
                                        <p:tav tm="100000">
                                          <p:val>
                                            <p:strVal val="#ppt_x"/>
                                          </p:val>
                                        </p:tav>
                                      </p:tavLst>
                                    </p:anim>
                                    <p:anim calcmode="lin" valueType="num">
                                      <p:cBhvr additive="base">
                                        <p:cTn id="33" dur="50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left)">
                                      <p:cBhvr>
                                        <p:cTn id="3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13" grpId="0" animBg="1"/>
      <p:bldP spid="18" grpId="0">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4"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bldP spid="21" grpId="0" animBg="1"/>
    </p:bldLst>
  </p:timing>
  <p:hf hdr="0" dt="0"/>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Wide Image &amp; Mobole Pho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13" name="図プレースホルダー 12"/>
          <p:cNvSpPr>
            <a:spLocks noGrp="1"/>
          </p:cNvSpPr>
          <p:nvPr>
            <p:ph type="pic" sz="quarter" idx="23" hasCustomPrompt="1"/>
          </p:nvPr>
        </p:nvSpPr>
        <p:spPr>
          <a:xfrm>
            <a:off x="0" y="1930699"/>
            <a:ext cx="12191761" cy="4240380"/>
          </a:xfrm>
          <a:custGeom>
            <a:avLst/>
            <a:gdLst>
              <a:gd name="connsiteX0" fmla="*/ 1 w 18287642"/>
              <a:gd name="connsiteY0" fmla="*/ 5711589 h 6359589"/>
              <a:gd name="connsiteX1" fmla="*/ 648001 w 18287642"/>
              <a:gd name="connsiteY1" fmla="*/ 5711589 h 6359589"/>
              <a:gd name="connsiteX2" fmla="*/ 648001 w 18287642"/>
              <a:gd name="connsiteY2" fmla="*/ 6359589 h 6359589"/>
              <a:gd name="connsiteX3" fmla="*/ 1 w 18287642"/>
              <a:gd name="connsiteY3" fmla="*/ 6359589 h 6359589"/>
              <a:gd name="connsiteX4" fmla="*/ 648001 w 18287642"/>
              <a:gd name="connsiteY4" fmla="*/ 5063589 h 6359589"/>
              <a:gd name="connsiteX5" fmla="*/ 1296001 w 18287642"/>
              <a:gd name="connsiteY5" fmla="*/ 5063589 h 6359589"/>
              <a:gd name="connsiteX6" fmla="*/ 1296001 w 18287642"/>
              <a:gd name="connsiteY6" fmla="*/ 5711589 h 6359589"/>
              <a:gd name="connsiteX7" fmla="*/ 648001 w 18287642"/>
              <a:gd name="connsiteY7" fmla="*/ 5711589 h 6359589"/>
              <a:gd name="connsiteX8" fmla="*/ 16343642 w 18287642"/>
              <a:gd name="connsiteY8" fmla="*/ 0 h 6359589"/>
              <a:gd name="connsiteX9" fmla="*/ 16991642 w 18287642"/>
              <a:gd name="connsiteY9" fmla="*/ 0 h 6359589"/>
              <a:gd name="connsiteX10" fmla="*/ 16991642 w 18287642"/>
              <a:gd name="connsiteY10" fmla="*/ 2453 h 6359589"/>
              <a:gd name="connsiteX11" fmla="*/ 18287642 w 18287642"/>
              <a:gd name="connsiteY11" fmla="*/ 2453 h 6359589"/>
              <a:gd name="connsiteX12" fmla="*/ 18287642 w 18287642"/>
              <a:gd name="connsiteY12" fmla="*/ 4415589 h 6359589"/>
              <a:gd name="connsiteX13" fmla="*/ 1944001 w 18287642"/>
              <a:gd name="connsiteY13" fmla="*/ 4415589 h 6359589"/>
              <a:gd name="connsiteX14" fmla="*/ 1944001 w 18287642"/>
              <a:gd name="connsiteY14" fmla="*/ 5063589 h 6359589"/>
              <a:gd name="connsiteX15" fmla="*/ 1296001 w 18287642"/>
              <a:gd name="connsiteY15" fmla="*/ 5063589 h 6359589"/>
              <a:gd name="connsiteX16" fmla="*/ 1296001 w 18287642"/>
              <a:gd name="connsiteY16" fmla="*/ 4415589 h 6359589"/>
              <a:gd name="connsiteX17" fmla="*/ 648001 w 18287642"/>
              <a:gd name="connsiteY17" fmla="*/ 4415589 h 6359589"/>
              <a:gd name="connsiteX18" fmla="*/ 648001 w 18287642"/>
              <a:gd name="connsiteY18" fmla="*/ 5063589 h 6359589"/>
              <a:gd name="connsiteX19" fmla="*/ 1 w 18287642"/>
              <a:gd name="connsiteY19" fmla="*/ 5063589 h 6359589"/>
              <a:gd name="connsiteX20" fmla="*/ 1 w 18287642"/>
              <a:gd name="connsiteY20" fmla="*/ 4415589 h 6359589"/>
              <a:gd name="connsiteX21" fmla="*/ 0 w 18287642"/>
              <a:gd name="connsiteY21" fmla="*/ 4415589 h 6359589"/>
              <a:gd name="connsiteX22" fmla="*/ 0 w 18287642"/>
              <a:gd name="connsiteY22" fmla="*/ 2453 h 6359589"/>
              <a:gd name="connsiteX23" fmla="*/ 16343642 w 18287642"/>
              <a:gd name="connsiteY23" fmla="*/ 2453 h 635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87642" h="6359589">
                <a:moveTo>
                  <a:pt x="1" y="5711589"/>
                </a:moveTo>
                <a:lnTo>
                  <a:pt x="648001" y="5711589"/>
                </a:lnTo>
                <a:lnTo>
                  <a:pt x="648001" y="6359589"/>
                </a:lnTo>
                <a:lnTo>
                  <a:pt x="1" y="6359589"/>
                </a:lnTo>
                <a:close/>
                <a:moveTo>
                  <a:pt x="648001" y="5063589"/>
                </a:moveTo>
                <a:lnTo>
                  <a:pt x="1296001" y="5063589"/>
                </a:lnTo>
                <a:lnTo>
                  <a:pt x="1296001" y="5711589"/>
                </a:lnTo>
                <a:lnTo>
                  <a:pt x="648001" y="5711589"/>
                </a:lnTo>
                <a:close/>
                <a:moveTo>
                  <a:pt x="16343642" y="0"/>
                </a:moveTo>
                <a:lnTo>
                  <a:pt x="16991642" y="0"/>
                </a:lnTo>
                <a:lnTo>
                  <a:pt x="16991642" y="2453"/>
                </a:lnTo>
                <a:lnTo>
                  <a:pt x="18287642" y="2453"/>
                </a:lnTo>
                <a:lnTo>
                  <a:pt x="18287642" y="4415589"/>
                </a:lnTo>
                <a:lnTo>
                  <a:pt x="1944001" y="4415589"/>
                </a:lnTo>
                <a:lnTo>
                  <a:pt x="1944001" y="5063589"/>
                </a:lnTo>
                <a:lnTo>
                  <a:pt x="1296001" y="5063589"/>
                </a:lnTo>
                <a:lnTo>
                  <a:pt x="1296001" y="4415589"/>
                </a:lnTo>
                <a:lnTo>
                  <a:pt x="648001" y="4415589"/>
                </a:lnTo>
                <a:lnTo>
                  <a:pt x="648001" y="5063589"/>
                </a:lnTo>
                <a:lnTo>
                  <a:pt x="1" y="5063589"/>
                </a:lnTo>
                <a:lnTo>
                  <a:pt x="1" y="4415589"/>
                </a:lnTo>
                <a:lnTo>
                  <a:pt x="0" y="4415589"/>
                </a:lnTo>
                <a:lnTo>
                  <a:pt x="0" y="2453"/>
                </a:lnTo>
                <a:lnTo>
                  <a:pt x="16343642" y="2453"/>
                </a:lnTo>
                <a:close/>
              </a:path>
            </a:pathLst>
          </a:custGeom>
          <a:solidFill>
            <a:schemeClr val="accent1">
              <a:lumMod val="20000"/>
              <a:lumOff val="80000"/>
            </a:schemeClr>
          </a:solidFill>
        </p:spPr>
        <p:txBody>
          <a:bodyPr wrap="square">
            <a:noAutofit/>
          </a:bodyPr>
          <a:lstStyle>
            <a:lvl1pPr>
              <a:defRPr sz="1200" baseline="0"/>
            </a:lvl1pPr>
          </a:lstStyle>
          <a:p>
            <a:r>
              <a:rPr kumimoji="1" lang="en-US" altLang="ja-JP" dirty="0"/>
              <a:t> </a:t>
            </a:r>
          </a:p>
          <a:p>
            <a:endParaRPr kumimoji="1" lang="en-US" altLang="ja-JP" dirty="0"/>
          </a:p>
          <a:p>
            <a:endParaRPr kumimoji="1" lang="en-US" altLang="ja-JP" dirty="0"/>
          </a:p>
          <a:p>
            <a:endParaRPr kumimoji="1" lang="en-US" altLang="ja-JP" dirty="0"/>
          </a:p>
          <a:p>
            <a:r>
              <a:rPr kumimoji="1" lang="en-US" altLang="ja-JP" dirty="0"/>
              <a:t> Insert a wide image</a:t>
            </a:r>
            <a:endParaRPr kumimoji="1" lang="ja-JP" altLang="en-US" dirty="0"/>
          </a:p>
        </p:txBody>
      </p:sp>
      <p:sp>
        <p:nvSpPr>
          <p:cNvPr id="23" name="テキスト プレースホルダー 12"/>
          <p:cNvSpPr>
            <a:spLocks noGrp="1"/>
          </p:cNvSpPr>
          <p:nvPr>
            <p:ph type="body" sz="quarter" idx="12" hasCustomPrompt="1"/>
          </p:nvPr>
        </p:nvSpPr>
        <p:spPr>
          <a:xfrm>
            <a:off x="2258347" y="5024482"/>
            <a:ext cx="7930683" cy="1146596"/>
          </a:xfrm>
        </p:spPr>
        <p:txBody>
          <a:bodyPr anchor="ctr">
            <a:normAutofit/>
          </a:bodyPr>
          <a:lstStyle>
            <a:lvl1pPr>
              <a:spcBef>
                <a:spcPts val="0"/>
              </a:spcBef>
              <a:defRPr sz="13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26" hasCustomPrompt="1"/>
          </p:nvPr>
        </p:nvSpPr>
        <p:spPr>
          <a:xfrm>
            <a:off x="0" y="4239972"/>
            <a:ext cx="12191761" cy="629125"/>
          </a:xfrm>
          <a:solidFill>
            <a:schemeClr val="accent1">
              <a:alpha val="50000"/>
            </a:schemeClr>
          </a:solidFill>
        </p:spPr>
        <p:txBody>
          <a:bodyPr anchor="b">
            <a:noAutofit/>
          </a:bodyPr>
          <a:lstStyle>
            <a:lvl1pPr algn="l">
              <a:lnSpc>
                <a:spcPct val="100000"/>
              </a:lnSpc>
              <a:spcBef>
                <a:spcPts val="0"/>
              </a:spcBef>
              <a:defRPr sz="2900" baseline="0">
                <a:solidFill>
                  <a:schemeClr val="bg1"/>
                </a:solidFill>
                <a:latin typeface="Ubuntu Bold" panose="020B0804030602030204" pitchFamily="34" charset="0"/>
              </a:defRPr>
            </a:lvl1pPr>
          </a:lstStyle>
          <a:p>
            <a:pPr lvl="0"/>
            <a:r>
              <a:rPr kumimoji="1" lang="en-US" altLang="ja-JP" dirty="0"/>
              <a:t> </a:t>
            </a:r>
            <a:endParaRPr kumimoji="1" lang="ja-JP" altLang="en-US" dirty="0"/>
          </a:p>
        </p:txBody>
      </p:sp>
      <p:sp>
        <p:nvSpPr>
          <p:cNvPr id="6" name="テキスト プレースホルダー 5"/>
          <p:cNvSpPr>
            <a:spLocks noGrp="1"/>
          </p:cNvSpPr>
          <p:nvPr>
            <p:ph type="body" sz="quarter" idx="24" hasCustomPrompt="1"/>
          </p:nvPr>
        </p:nvSpPr>
        <p:spPr>
          <a:xfrm>
            <a:off x="2007524" y="1252724"/>
            <a:ext cx="2505654" cy="3627655"/>
          </a:xfrm>
          <a:blipFill>
            <a:blip r:embed="rId2"/>
            <a:srcRect/>
            <a:stretch>
              <a:fillRect t="-2" b="-41147"/>
            </a:stretch>
          </a:blipFill>
        </p:spPr>
        <p:txBody>
          <a:bodyPr/>
          <a:lstStyle/>
          <a:p>
            <a:pPr lvl="0"/>
            <a:r>
              <a:rPr kumimoji="1" lang="en-US" altLang="ja-JP" dirty="0"/>
              <a:t> </a:t>
            </a:r>
            <a:endParaRPr kumimoji="1" lang="ja-JP" altLang="en-US" dirty="0"/>
          </a:p>
        </p:txBody>
      </p:sp>
      <p:sp>
        <p:nvSpPr>
          <p:cNvPr id="9" name="図プレースホルダー 8"/>
          <p:cNvSpPr>
            <a:spLocks noGrp="1"/>
          </p:cNvSpPr>
          <p:nvPr>
            <p:ph type="pic" sz="quarter" idx="25" hasCustomPrompt="1"/>
          </p:nvPr>
        </p:nvSpPr>
        <p:spPr>
          <a:xfrm>
            <a:off x="2193053" y="1906116"/>
            <a:ext cx="2134597" cy="2974413"/>
          </a:xfrm>
        </p:spPr>
        <p:txBody>
          <a:bodyPr>
            <a:normAutofit/>
          </a:bodyPr>
          <a:lstStyle>
            <a:lvl1pPr>
              <a:defRPr sz="1200"/>
            </a:lvl1pPr>
          </a:lstStyle>
          <a:p>
            <a:r>
              <a:rPr kumimoji="1" lang="en-US" altLang="ja-JP" dirty="0"/>
              <a:t>Insert an image</a:t>
            </a:r>
            <a:endParaRPr kumimoji="1" lang="ja-JP" altLang="en-US" dirty="0"/>
          </a:p>
        </p:txBody>
      </p:sp>
      <p:sp>
        <p:nvSpPr>
          <p:cNvPr id="27" name="テキスト プレースホルダー 12"/>
          <p:cNvSpPr>
            <a:spLocks noGrp="1"/>
          </p:cNvSpPr>
          <p:nvPr>
            <p:ph type="body" sz="quarter" idx="17" hasCustomPrompt="1"/>
          </p:nvPr>
        </p:nvSpPr>
        <p:spPr>
          <a:xfrm>
            <a:off x="4622800" y="4261156"/>
            <a:ext cx="5575905" cy="588413"/>
          </a:xfrm>
        </p:spPr>
        <p:txBody>
          <a:bodyPr anchor="ctr">
            <a:noAutofit/>
          </a:bodyPr>
          <a:lstStyle>
            <a:lvl1pPr algn="l">
              <a:lnSpc>
                <a:spcPct val="100000"/>
              </a:lnSpc>
              <a:spcBef>
                <a:spcPts val="0"/>
              </a:spcBef>
              <a:defRPr sz="2400" baseline="0">
                <a:solidFill>
                  <a:schemeClr val="bg1"/>
                </a:solidFill>
                <a:latin typeface="+mj-lt"/>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2351787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00"/>
                                        <p:tgtEl>
                                          <p:spTgt spid="9"/>
                                        </p:tgtEl>
                                      </p:cBhvr>
                                    </p:animEffect>
                                  </p:childTnLst>
                                </p:cTn>
                              </p:par>
                            </p:childTnLst>
                          </p:cTn>
                        </p:par>
                        <p:par>
                          <p:cTn id="15" fill="hold">
                            <p:stCondLst>
                              <p:cond delay="1000"/>
                            </p:stCondLst>
                            <p:childTnLst>
                              <p:par>
                                <p:cTn id="16" presetID="16" presetClass="entr" presetSubtype="37"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barn(outVertical)">
                                      <p:cBhvr>
                                        <p:cTn id="18" dur="500"/>
                                        <p:tgtEl>
                                          <p:spTgt spid="28"/>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27">
                                            <p:txEl>
                                              <p:pRg st="0" end="0"/>
                                            </p:txEl>
                                          </p:spTgt>
                                        </p:tgtEl>
                                        <p:attrNameLst>
                                          <p:attrName>style.visibility</p:attrName>
                                        </p:attrNameLst>
                                      </p:cBhvr>
                                      <p:to>
                                        <p:strVal val="visible"/>
                                      </p:to>
                                    </p:set>
                                    <p:animEffect transition="in" filter="wipe(left)">
                                      <p:cBhvr>
                                        <p:cTn id="22" dur="500"/>
                                        <p:tgtEl>
                                          <p:spTgt spid="27">
                                            <p:txEl>
                                              <p:pRg st="0" end="0"/>
                                            </p:txEl>
                                          </p:spTgt>
                                        </p:tgtEl>
                                      </p:cBhvr>
                                    </p:animEffect>
                                  </p:childTnLst>
                                </p:cTn>
                              </p:par>
                            </p:childTnLst>
                          </p:cTn>
                        </p:par>
                        <p:par>
                          <p:cTn id="23" fill="hold">
                            <p:stCondLst>
                              <p:cond delay="2000"/>
                            </p:stCondLst>
                            <p:childTnLst>
                              <p:par>
                                <p:cTn id="24" presetID="22" presetClass="entr" presetSubtype="8" fill="hold" grpId="0" nodeType="afterEffect">
                                  <p:stCondLst>
                                    <p:cond delay="250"/>
                                  </p:stCondLst>
                                  <p:childTnLst>
                                    <p:set>
                                      <p:cBhvr>
                                        <p:cTn id="25" dur="1" fill="hold">
                                          <p:stCondLst>
                                            <p:cond delay="0"/>
                                          </p:stCondLst>
                                        </p:cTn>
                                        <p:tgtEl>
                                          <p:spTgt spid="23"/>
                                        </p:tgtEl>
                                        <p:attrNameLst>
                                          <p:attrName>style.visibility</p:attrName>
                                        </p:attrNameLst>
                                      </p:cBhvr>
                                      <p:to>
                                        <p:strVal val="visible"/>
                                      </p:to>
                                    </p:set>
                                    <p:animEffect transition="in" filter="wipe(left)">
                                      <p:cBhvr>
                                        <p:cTn id="2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3" grpId="0">
        <p:tmplLst>
          <p:tmpl>
            <p:tnLst>
              <p:par>
                <p:cTn presetID="22" presetClass="entr" presetSubtype="8"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8" grpId="0" animBg="1">
        <p:tmplLst>
          <p:tmpl>
            <p:tnLst>
              <p:par>
                <p:cTn presetID="16" presetClass="entr" presetSubtype="37"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barn(outVertical)">
                      <p:cBhvr>
                        <p:cTn dur="500"/>
                        <p:tgtEl>
                          <p:spTgt spid="28"/>
                        </p:tgtEl>
                      </p:cBhvr>
                    </p:animEffect>
                  </p:childTnLst>
                </p:cTn>
              </p:par>
            </p:tnLst>
          </p:tmpl>
        </p:tmplLst>
      </p:bldP>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9" grpId="0"/>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Lst>
  </p:timing>
  <p:hf hdr="0" dt="0"/>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5 Images, Captions and Text">
    <p:spTree>
      <p:nvGrpSpPr>
        <p:cNvPr id="1" name=""/>
        <p:cNvGrpSpPr/>
        <p:nvPr/>
      </p:nvGrpSpPr>
      <p:grpSpPr>
        <a:xfrm>
          <a:off x="0" y="0"/>
          <a:ext cx="0" cy="0"/>
          <a:chOff x="0" y="0"/>
          <a:chExt cx="0" cy="0"/>
        </a:xfrm>
      </p:grpSpPr>
      <p:sp>
        <p:nvSpPr>
          <p:cNvPr id="12" name="図プレースホルダー 11"/>
          <p:cNvSpPr>
            <a:spLocks noGrp="1"/>
          </p:cNvSpPr>
          <p:nvPr>
            <p:ph type="pic" sz="quarter" idx="18" hasCustomPrompt="1"/>
          </p:nvPr>
        </p:nvSpPr>
        <p:spPr>
          <a:xfrm>
            <a:off x="451423" y="1496695"/>
            <a:ext cx="2118783" cy="3397774"/>
          </a:xfrm>
          <a:solidFill>
            <a:schemeClr val="bg1"/>
          </a:solidFill>
        </p:spPr>
        <p:txBody>
          <a:bodyPr/>
          <a:lstStyle>
            <a:lvl1pPr>
              <a:defRPr/>
            </a:lvl1pPr>
          </a:lstStyle>
          <a:p>
            <a:r>
              <a:rPr kumimoji="1" lang="en-US" altLang="ja-JP" dirty="0"/>
              <a:t>Insert an image</a:t>
            </a:r>
            <a:endParaRPr kumimoji="1" lang="ja-JP" altLang="en-US" dirty="0"/>
          </a:p>
        </p:txBody>
      </p:sp>
      <p:sp>
        <p:nvSpPr>
          <p:cNvPr id="34" name="図プレースホルダー 11"/>
          <p:cNvSpPr>
            <a:spLocks noGrp="1"/>
          </p:cNvSpPr>
          <p:nvPr>
            <p:ph type="pic" sz="quarter" idx="24" hasCustomPrompt="1"/>
          </p:nvPr>
        </p:nvSpPr>
        <p:spPr>
          <a:xfrm>
            <a:off x="5039617" y="1496695"/>
            <a:ext cx="2118783" cy="3397774"/>
          </a:xfrm>
        </p:spPr>
        <p:txBody>
          <a:bodyPr/>
          <a:lstStyle>
            <a:lvl1pPr>
              <a:defRPr/>
            </a:lvl1pPr>
          </a:lstStyle>
          <a:p>
            <a:r>
              <a:rPr kumimoji="1" lang="en-US" altLang="ja-JP" dirty="0"/>
              <a:t>Insert an image</a:t>
            </a:r>
            <a:endParaRPr kumimoji="1" lang="ja-JP" altLang="en-US" dirty="0"/>
          </a:p>
        </p:txBody>
      </p:sp>
      <p:sp>
        <p:nvSpPr>
          <p:cNvPr id="37" name="図プレースホルダー 11"/>
          <p:cNvSpPr>
            <a:spLocks noGrp="1"/>
          </p:cNvSpPr>
          <p:nvPr>
            <p:ph type="pic" sz="quarter" idx="27" hasCustomPrompt="1"/>
          </p:nvPr>
        </p:nvSpPr>
        <p:spPr>
          <a:xfrm>
            <a:off x="7333639" y="1496695"/>
            <a:ext cx="2118783" cy="3397774"/>
          </a:xfrm>
        </p:spPr>
        <p:txBody>
          <a:bodyPr/>
          <a:lstStyle>
            <a:lvl1pPr>
              <a:defRPr/>
            </a:lvl1pPr>
          </a:lstStyle>
          <a:p>
            <a:r>
              <a:rPr kumimoji="1" lang="en-US" altLang="ja-JP" dirty="0"/>
              <a:t>Insert an image</a:t>
            </a:r>
            <a:endParaRPr kumimoji="1" lang="ja-JP" altLang="en-US" dirty="0"/>
          </a:p>
        </p:txBody>
      </p:sp>
      <p:sp>
        <p:nvSpPr>
          <p:cNvPr id="40" name="図プレースホルダー 11"/>
          <p:cNvSpPr>
            <a:spLocks noGrp="1"/>
          </p:cNvSpPr>
          <p:nvPr>
            <p:ph type="pic" sz="quarter" idx="30" hasCustomPrompt="1"/>
          </p:nvPr>
        </p:nvSpPr>
        <p:spPr>
          <a:xfrm>
            <a:off x="9627660" y="1496695"/>
            <a:ext cx="2118783" cy="3397774"/>
          </a:xfrm>
        </p:spPr>
        <p:txBody>
          <a:bodyPr/>
          <a:lstStyle>
            <a:lvl1pPr>
              <a:defRPr/>
            </a:lvl1pPr>
          </a:lstStyle>
          <a:p>
            <a:r>
              <a:rPr kumimoji="1" lang="en-US" altLang="ja-JP" dirty="0"/>
              <a:t>Insert an image</a:t>
            </a:r>
            <a:endParaRPr kumimoji="1" lang="ja-JP" altLang="en-US" dirty="0"/>
          </a:p>
        </p:txBody>
      </p:sp>
      <p:sp>
        <p:nvSpPr>
          <p:cNvPr id="31" name="図プレースホルダー 11"/>
          <p:cNvSpPr>
            <a:spLocks noGrp="1"/>
          </p:cNvSpPr>
          <p:nvPr>
            <p:ph type="pic" sz="quarter" idx="21" hasCustomPrompt="1"/>
          </p:nvPr>
        </p:nvSpPr>
        <p:spPr>
          <a:xfrm>
            <a:off x="2745596" y="1496695"/>
            <a:ext cx="2118783" cy="3397774"/>
          </a:xfrm>
        </p:spPr>
        <p:txBody>
          <a:bodyPr/>
          <a:lstStyle>
            <a:lvl1pPr>
              <a:defRPr/>
            </a:lvl1pPr>
          </a:lstStyle>
          <a:p>
            <a:r>
              <a:rPr kumimoji="1" lang="en-US" altLang="ja-JP" dirty="0"/>
              <a:t>Insert an image</a:t>
            </a:r>
            <a:endParaRPr kumimoji="1" lang="ja-JP" altLang="en-US" dirty="0"/>
          </a:p>
        </p:txBody>
      </p:sp>
      <p:sp>
        <p:nvSpPr>
          <p:cNvPr id="30" name="テキスト プレースホルダー 12"/>
          <p:cNvSpPr>
            <a:spLocks noGrp="1"/>
          </p:cNvSpPr>
          <p:nvPr>
            <p:ph type="body" sz="quarter" idx="20" hasCustomPrompt="1"/>
          </p:nvPr>
        </p:nvSpPr>
        <p:spPr>
          <a:xfrm>
            <a:off x="2745293" y="4396371"/>
            <a:ext cx="2119086" cy="498098"/>
          </a:xfrm>
          <a:solidFill>
            <a:schemeClr val="accent2">
              <a:alpha val="70000"/>
            </a:schemeClr>
          </a:solidFill>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3" name="テキスト プレースホルダー 12"/>
          <p:cNvSpPr>
            <a:spLocks noGrp="1"/>
          </p:cNvSpPr>
          <p:nvPr>
            <p:ph type="body" sz="quarter" idx="23" hasCustomPrompt="1"/>
          </p:nvPr>
        </p:nvSpPr>
        <p:spPr>
          <a:xfrm>
            <a:off x="5039314" y="4396371"/>
            <a:ext cx="2119086" cy="498098"/>
          </a:xfrm>
          <a:solidFill>
            <a:schemeClr val="accent3">
              <a:alpha val="70000"/>
            </a:schemeClr>
          </a:solidFill>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6" name="テキスト プレースホルダー 12"/>
          <p:cNvSpPr>
            <a:spLocks noGrp="1"/>
          </p:cNvSpPr>
          <p:nvPr>
            <p:ph type="body" sz="quarter" idx="26" hasCustomPrompt="1"/>
          </p:nvPr>
        </p:nvSpPr>
        <p:spPr>
          <a:xfrm>
            <a:off x="7333336" y="4396371"/>
            <a:ext cx="2119086" cy="498098"/>
          </a:xfrm>
          <a:solidFill>
            <a:schemeClr val="accent4">
              <a:alpha val="70000"/>
            </a:schemeClr>
          </a:solidFill>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39" name="テキスト プレースホルダー 12"/>
          <p:cNvSpPr>
            <a:spLocks noGrp="1"/>
          </p:cNvSpPr>
          <p:nvPr>
            <p:ph type="body" sz="quarter" idx="29" hasCustomPrompt="1"/>
          </p:nvPr>
        </p:nvSpPr>
        <p:spPr>
          <a:xfrm>
            <a:off x="9627357" y="4396371"/>
            <a:ext cx="2119086" cy="498098"/>
          </a:xfrm>
          <a:solidFill>
            <a:schemeClr val="accent5">
              <a:alpha val="70000"/>
            </a:schemeClr>
          </a:solidFill>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8" name="テキスト プレースホルダー 12"/>
          <p:cNvSpPr>
            <a:spLocks noGrp="1"/>
          </p:cNvSpPr>
          <p:nvPr>
            <p:ph type="body" sz="quarter" idx="17" hasCustomPrompt="1"/>
          </p:nvPr>
        </p:nvSpPr>
        <p:spPr>
          <a:xfrm>
            <a:off x="451272" y="4396371"/>
            <a:ext cx="2119086" cy="498098"/>
          </a:xfrm>
          <a:solidFill>
            <a:schemeClr val="accent1">
              <a:alpha val="70000"/>
            </a:schemeClr>
          </a:solidFill>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Caption</a:t>
            </a:r>
            <a:endParaRPr kumimoji="1" lang="ja-JP" altLang="en-US" dirty="0"/>
          </a:p>
        </p:txBody>
      </p:sp>
      <p:sp>
        <p:nvSpPr>
          <p:cNvPr id="41" name="テキスト プレースホルダー 12"/>
          <p:cNvSpPr>
            <a:spLocks noGrp="1"/>
          </p:cNvSpPr>
          <p:nvPr>
            <p:ph type="body" sz="quarter" idx="12" hasCustomPrompt="1"/>
          </p:nvPr>
        </p:nvSpPr>
        <p:spPr>
          <a:xfrm>
            <a:off x="2130659" y="5155660"/>
            <a:ext cx="7930683" cy="1015419"/>
          </a:xfrm>
        </p:spPr>
        <p:txBody>
          <a:bodyPr anchor="ctr">
            <a:normAutofit/>
          </a:bodyPr>
          <a:lstStyle>
            <a:lvl1pPr algn="ctr">
              <a:spcBef>
                <a:spcPts val="0"/>
              </a:spcBef>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55464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barn(outVertical)">
                                      <p:cBhvr>
                                        <p:cTn id="11" dur="500"/>
                                        <p:tgtEl>
                                          <p:spTgt spid="28"/>
                                        </p:tgtEl>
                                      </p:cBhvr>
                                    </p:animEffect>
                                  </p:childTnLst>
                                </p:cTn>
                              </p:par>
                            </p:childTnLst>
                          </p:cTn>
                        </p:par>
                        <p:par>
                          <p:cTn id="12" fill="hold">
                            <p:stCondLst>
                              <p:cond delay="1000"/>
                            </p:stCondLst>
                            <p:childTnLst>
                              <p:par>
                                <p:cTn id="13" presetID="14" presetClass="entr" presetSubtype="5"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vertical)">
                                      <p:cBhvr>
                                        <p:cTn id="15" dur="500"/>
                                        <p:tgtEl>
                                          <p:spTgt spid="31"/>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outVertical)">
                                      <p:cBhvr>
                                        <p:cTn id="19" dur="500"/>
                                        <p:tgtEl>
                                          <p:spTgt spid="30"/>
                                        </p:tgtEl>
                                      </p:cBhvr>
                                    </p:animEffect>
                                  </p:childTnLst>
                                </p:cTn>
                              </p:par>
                            </p:childTnLst>
                          </p:cTn>
                        </p:par>
                        <p:par>
                          <p:cTn id="20" fill="hold">
                            <p:stCondLst>
                              <p:cond delay="2000"/>
                            </p:stCondLst>
                            <p:childTnLst>
                              <p:par>
                                <p:cTn id="21" presetID="14" presetClass="entr" presetSubtype="5" fill="hold" grpId="0"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randombar(vertical)">
                                      <p:cBhvr>
                                        <p:cTn id="23" dur="500"/>
                                        <p:tgtEl>
                                          <p:spTgt spid="34"/>
                                        </p:tgtEl>
                                      </p:cBhvr>
                                    </p:animEffect>
                                  </p:childTnLst>
                                </p:cTn>
                              </p:par>
                            </p:childTnLst>
                          </p:cTn>
                        </p:par>
                        <p:par>
                          <p:cTn id="24" fill="hold">
                            <p:stCondLst>
                              <p:cond delay="2500"/>
                            </p:stCondLst>
                            <p:childTnLst>
                              <p:par>
                                <p:cTn id="25" presetID="16" presetClass="entr" presetSubtype="37"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outVertical)">
                                      <p:cBhvr>
                                        <p:cTn id="27" dur="500"/>
                                        <p:tgtEl>
                                          <p:spTgt spid="33"/>
                                        </p:tgtEl>
                                      </p:cBhvr>
                                    </p:animEffect>
                                  </p:childTnLst>
                                </p:cTn>
                              </p:par>
                            </p:childTnLst>
                          </p:cTn>
                        </p:par>
                        <p:par>
                          <p:cTn id="28" fill="hold">
                            <p:stCondLst>
                              <p:cond delay="3000"/>
                            </p:stCondLst>
                            <p:childTnLst>
                              <p:par>
                                <p:cTn id="29" presetID="14" presetClass="entr" presetSubtype="5"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randombar(vertical)">
                                      <p:cBhvr>
                                        <p:cTn id="31" dur="500"/>
                                        <p:tgtEl>
                                          <p:spTgt spid="37"/>
                                        </p:tgtEl>
                                      </p:cBhvr>
                                    </p:animEffect>
                                  </p:childTnLst>
                                </p:cTn>
                              </p:par>
                            </p:childTnLst>
                          </p:cTn>
                        </p:par>
                        <p:par>
                          <p:cTn id="32" fill="hold">
                            <p:stCondLst>
                              <p:cond delay="3500"/>
                            </p:stCondLst>
                            <p:childTnLst>
                              <p:par>
                                <p:cTn id="33" presetID="16" presetClass="entr" presetSubtype="37" fill="hold" grpId="0" nodeType="after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barn(outVertical)">
                                      <p:cBhvr>
                                        <p:cTn id="35" dur="500"/>
                                        <p:tgtEl>
                                          <p:spTgt spid="36"/>
                                        </p:tgtEl>
                                      </p:cBhvr>
                                    </p:animEffect>
                                  </p:childTnLst>
                                </p:cTn>
                              </p:par>
                            </p:childTnLst>
                          </p:cTn>
                        </p:par>
                        <p:par>
                          <p:cTn id="36" fill="hold">
                            <p:stCondLst>
                              <p:cond delay="4000"/>
                            </p:stCondLst>
                            <p:childTnLst>
                              <p:par>
                                <p:cTn id="37" presetID="14" presetClass="entr" presetSubtype="5"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randombar(vertical)">
                                      <p:cBhvr>
                                        <p:cTn id="39" dur="500"/>
                                        <p:tgtEl>
                                          <p:spTgt spid="40"/>
                                        </p:tgtEl>
                                      </p:cBhvr>
                                    </p:animEffect>
                                  </p:childTnLst>
                                </p:cTn>
                              </p:par>
                            </p:childTnLst>
                          </p:cTn>
                        </p:par>
                        <p:par>
                          <p:cTn id="40" fill="hold">
                            <p:stCondLst>
                              <p:cond delay="4500"/>
                            </p:stCondLst>
                            <p:childTnLst>
                              <p:par>
                                <p:cTn id="41" presetID="16" presetClass="entr" presetSubtype="37"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barn(outVertical)">
                                      <p:cBhvr>
                                        <p:cTn id="43" dur="500"/>
                                        <p:tgtEl>
                                          <p:spTgt spid="39"/>
                                        </p:tgtEl>
                                      </p:cBhvr>
                                    </p:animEffect>
                                  </p:childTnLst>
                                </p:cTn>
                              </p:par>
                            </p:childTnLst>
                          </p:cTn>
                        </p:par>
                        <p:par>
                          <p:cTn id="44" fill="hold">
                            <p:stCondLst>
                              <p:cond delay="5000"/>
                            </p:stCondLst>
                            <p:childTnLst>
                              <p:par>
                                <p:cTn id="45" presetID="22" presetClass="entr" presetSubtype="8" fill="hold" grpId="0" nodeType="afterEffect">
                                  <p:stCondLst>
                                    <p:cond delay="25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4" grpId="0"/>
      <p:bldP spid="37" grpId="0"/>
      <p:bldP spid="40" grpId="0"/>
      <p:bldP spid="31" grpId="0"/>
      <p:bldP spid="30" grpId="0" animBg="1">
        <p:tmplLst>
          <p:tmpl>
            <p:tnLst>
              <p:par>
                <p:cTn presetID="16" presetClass="entr" presetSubtype="37"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barn(outVertical)">
                      <p:cBhvr>
                        <p:cTn dur="500"/>
                        <p:tgtEl>
                          <p:spTgt spid="30"/>
                        </p:tgtEl>
                      </p:cBhvr>
                    </p:animEffect>
                  </p:childTnLst>
                </p:cTn>
              </p:par>
            </p:tnLst>
          </p:tmpl>
        </p:tmplLst>
      </p:bldP>
      <p:bldP spid="33" grpId="0" animBg="1">
        <p:tmplLst>
          <p:tmpl>
            <p:tnLst>
              <p:par>
                <p:cTn presetID="16" presetClass="entr" presetSubtype="37"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barn(outVertical)">
                      <p:cBhvr>
                        <p:cTn dur="500"/>
                        <p:tgtEl>
                          <p:spTgt spid="33"/>
                        </p:tgtEl>
                      </p:cBhvr>
                    </p:animEffect>
                  </p:childTnLst>
                </p:cTn>
              </p:par>
            </p:tnLst>
          </p:tmpl>
        </p:tmplLst>
      </p:bldP>
      <p:bldP spid="36" grpId="0" animBg="1">
        <p:tmplLst>
          <p:tmpl>
            <p:tnLst>
              <p:par>
                <p:cTn presetID="16" presetClass="entr" presetSubtype="37"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barn(outVertical)">
                      <p:cBhvr>
                        <p:cTn dur="500"/>
                        <p:tgtEl>
                          <p:spTgt spid="36"/>
                        </p:tgtEl>
                      </p:cBhvr>
                    </p:animEffect>
                  </p:childTnLst>
                </p:cTn>
              </p:par>
            </p:tnLst>
          </p:tmpl>
        </p:tmplLst>
      </p:bldP>
      <p:bldP spid="39" grpId="0" animBg="1">
        <p:tmplLst>
          <p:tmpl>
            <p:tnLst>
              <p:par>
                <p:cTn presetID="16" presetClass="entr" presetSubtype="37"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barn(outVertical)">
                      <p:cBhvr>
                        <p:cTn dur="500"/>
                        <p:tgtEl>
                          <p:spTgt spid="39"/>
                        </p:tgtEl>
                      </p:cBhvr>
                    </p:animEffect>
                  </p:childTnLst>
                </p:cTn>
              </p:par>
            </p:tnLst>
          </p:tmpl>
        </p:tmplLst>
      </p:bldP>
      <p:bldP spid="28" grpId="0" animBg="1">
        <p:tmplLst>
          <p:tmpl>
            <p:tnLst>
              <p:par>
                <p:cTn presetID="16" presetClass="entr" presetSubtype="37"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barn(outVertical)">
                      <p:cBhvr>
                        <p:cTn dur="500"/>
                        <p:tgtEl>
                          <p:spTgt spid="28"/>
                        </p:tgtEl>
                      </p:cBhvr>
                    </p:animEffect>
                  </p:childTnLst>
                </p:cTn>
              </p:par>
            </p:tnLst>
          </p:tmpl>
        </p:tmplLst>
      </p:bldP>
      <p:bldP spid="41" grpId="0">
        <p:tmplLst>
          <p:tmpl>
            <p:tnLst>
              <p:par>
                <p:cTn presetID="22" presetClass="entr" presetSubtype="8"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4 Square Images &amp; Descriptions">
    <p:spTree>
      <p:nvGrpSpPr>
        <p:cNvPr id="1" name=""/>
        <p:cNvGrpSpPr/>
        <p:nvPr/>
      </p:nvGrpSpPr>
      <p:grpSpPr>
        <a:xfrm>
          <a:off x="0" y="0"/>
          <a:ext cx="0" cy="0"/>
          <a:chOff x="0" y="0"/>
          <a:chExt cx="0" cy="0"/>
        </a:xfrm>
      </p:grpSpPr>
      <p:sp>
        <p:nvSpPr>
          <p:cNvPr id="51" name="フリーフォーム 50"/>
          <p:cNvSpPr/>
          <p:nvPr/>
        </p:nvSpPr>
        <p:spPr>
          <a:xfrm>
            <a:off x="8386224" y="1457289"/>
            <a:ext cx="3576000" cy="2280352"/>
          </a:xfrm>
          <a:custGeom>
            <a:avLst/>
            <a:gdLst>
              <a:gd name="connsiteX0" fmla="*/ 4068000 w 5364000"/>
              <a:gd name="connsiteY0" fmla="*/ 648000 h 3420000"/>
              <a:gd name="connsiteX1" fmla="*/ 4716000 w 5364000"/>
              <a:gd name="connsiteY1" fmla="*/ 648000 h 3420000"/>
              <a:gd name="connsiteX2" fmla="*/ 4716000 w 5364000"/>
              <a:gd name="connsiteY2" fmla="*/ 1296000 h 3420000"/>
              <a:gd name="connsiteX3" fmla="*/ 4068000 w 5364000"/>
              <a:gd name="connsiteY3" fmla="*/ 1296000 h 3420000"/>
              <a:gd name="connsiteX4" fmla="*/ 4716000 w 5364000"/>
              <a:gd name="connsiteY4" fmla="*/ 0 h 3420000"/>
              <a:gd name="connsiteX5" fmla="*/ 5364000 w 5364000"/>
              <a:gd name="connsiteY5" fmla="*/ 0 h 3420000"/>
              <a:gd name="connsiteX6" fmla="*/ 5364000 w 5364000"/>
              <a:gd name="connsiteY6" fmla="*/ 648000 h 3420000"/>
              <a:gd name="connsiteX7" fmla="*/ 4716000 w 5364000"/>
              <a:gd name="connsiteY7" fmla="*/ 648000 h 3420000"/>
              <a:gd name="connsiteX8" fmla="*/ 0 w 5364000"/>
              <a:gd name="connsiteY8" fmla="*/ 0 h 3420000"/>
              <a:gd name="connsiteX9" fmla="*/ 3420000 w 5364000"/>
              <a:gd name="connsiteY9" fmla="*/ 0 h 3420000"/>
              <a:gd name="connsiteX10" fmla="*/ 4068000 w 5364000"/>
              <a:gd name="connsiteY10" fmla="*/ 0 h 3420000"/>
              <a:gd name="connsiteX11" fmla="*/ 4068000 w 5364000"/>
              <a:gd name="connsiteY11" fmla="*/ 648000 h 3420000"/>
              <a:gd name="connsiteX12" fmla="*/ 3420000 w 5364000"/>
              <a:gd name="connsiteY12" fmla="*/ 648000 h 3420000"/>
              <a:gd name="connsiteX13" fmla="*/ 3420000 w 5364000"/>
              <a:gd name="connsiteY13" fmla="*/ 1296000 h 3420000"/>
              <a:gd name="connsiteX14" fmla="*/ 4068000 w 5364000"/>
              <a:gd name="connsiteY14" fmla="*/ 1296000 h 3420000"/>
              <a:gd name="connsiteX15" fmla="*/ 4068000 w 5364000"/>
              <a:gd name="connsiteY15" fmla="*/ 1944000 h 3420000"/>
              <a:gd name="connsiteX16" fmla="*/ 3420000 w 5364000"/>
              <a:gd name="connsiteY16" fmla="*/ 1944000 h 3420000"/>
              <a:gd name="connsiteX17" fmla="*/ 3420000 w 5364000"/>
              <a:gd name="connsiteY17" fmla="*/ 3420000 h 3420000"/>
              <a:gd name="connsiteX18" fmla="*/ 0 w 5364000"/>
              <a:gd name="connsiteY1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4068000" y="648000"/>
                </a:moveTo>
                <a:lnTo>
                  <a:pt x="4716000" y="648000"/>
                </a:lnTo>
                <a:lnTo>
                  <a:pt x="4716000" y="1296000"/>
                </a:lnTo>
                <a:lnTo>
                  <a:pt x="4068000" y="1296000"/>
                </a:lnTo>
                <a:close/>
                <a:moveTo>
                  <a:pt x="4716000" y="0"/>
                </a:moveTo>
                <a:lnTo>
                  <a:pt x="5364000" y="0"/>
                </a:lnTo>
                <a:lnTo>
                  <a:pt x="5364000" y="648000"/>
                </a:lnTo>
                <a:lnTo>
                  <a:pt x="4716000" y="648000"/>
                </a:lnTo>
                <a:close/>
                <a:moveTo>
                  <a:pt x="0" y="0"/>
                </a:moveTo>
                <a:lnTo>
                  <a:pt x="3420000" y="0"/>
                </a:lnTo>
                <a:lnTo>
                  <a:pt x="4068000" y="0"/>
                </a:lnTo>
                <a:lnTo>
                  <a:pt x="4068000" y="648000"/>
                </a:lnTo>
                <a:lnTo>
                  <a:pt x="3420000" y="648000"/>
                </a:lnTo>
                <a:lnTo>
                  <a:pt x="3420000" y="1296000"/>
                </a:lnTo>
                <a:lnTo>
                  <a:pt x="4068000" y="1296000"/>
                </a:lnTo>
                <a:lnTo>
                  <a:pt x="4068000" y="1944000"/>
                </a:lnTo>
                <a:lnTo>
                  <a:pt x="3420000" y="1944000"/>
                </a:lnTo>
                <a:lnTo>
                  <a:pt x="3420000" y="3420000"/>
                </a:lnTo>
                <a:lnTo>
                  <a:pt x="0" y="342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 name="正方形/長方形 6"/>
          <p:cNvSpPr/>
          <p:nvPr/>
        </p:nvSpPr>
        <p:spPr>
          <a:xfrm>
            <a:off x="3826224" y="1457289"/>
            <a:ext cx="2280000" cy="22803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9" name="図プレースホルダー 28"/>
          <p:cNvSpPr>
            <a:spLocks noGrp="1"/>
          </p:cNvSpPr>
          <p:nvPr>
            <p:ph type="pic" sz="quarter" idx="12" hasCustomPrompt="1"/>
          </p:nvPr>
        </p:nvSpPr>
        <p:spPr>
          <a:xfrm>
            <a:off x="1546224" y="1457289"/>
            <a:ext cx="2476850" cy="2280352"/>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56" name="フリーフォーム 55"/>
          <p:cNvSpPr/>
          <p:nvPr/>
        </p:nvSpPr>
        <p:spPr>
          <a:xfrm>
            <a:off x="250224" y="3737641"/>
            <a:ext cx="3576000" cy="2280352"/>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図プレースホルダー 24"/>
          <p:cNvSpPr>
            <a:spLocks noGrp="1"/>
          </p:cNvSpPr>
          <p:nvPr>
            <p:ph type="pic" sz="quarter" idx="13" hasCustomPrompt="1"/>
          </p:nvPr>
        </p:nvSpPr>
        <p:spPr>
          <a:xfrm>
            <a:off x="3619849" y="3737641"/>
            <a:ext cx="2486375" cy="2280352"/>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35" name="図プレースホルダー 34"/>
          <p:cNvSpPr>
            <a:spLocks noGrp="1"/>
          </p:cNvSpPr>
          <p:nvPr>
            <p:ph type="pic" sz="quarter" idx="14" hasCustomPrompt="1"/>
          </p:nvPr>
        </p:nvSpPr>
        <p:spPr>
          <a:xfrm>
            <a:off x="6106224" y="1457289"/>
            <a:ext cx="2476850" cy="2280352"/>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2">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38" name="正方形/長方形 37"/>
          <p:cNvSpPr/>
          <p:nvPr/>
        </p:nvSpPr>
        <p:spPr>
          <a:xfrm>
            <a:off x="6106224" y="3737641"/>
            <a:ext cx="2280000" cy="22803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図プレースホルダー 41"/>
          <p:cNvSpPr>
            <a:spLocks noGrp="1"/>
          </p:cNvSpPr>
          <p:nvPr>
            <p:ph type="pic" sz="quarter" idx="15" hasCustomPrompt="1"/>
          </p:nvPr>
        </p:nvSpPr>
        <p:spPr>
          <a:xfrm>
            <a:off x="8179849" y="3737641"/>
            <a:ext cx="2486375" cy="2280352"/>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4086227" y="1690679"/>
            <a:ext cx="1876425" cy="1842142"/>
          </a:xfrm>
        </p:spPr>
        <p:txBody>
          <a:bodyPr anchor="ctr">
            <a:normAutofit/>
          </a:bodyPr>
          <a:lstStyle>
            <a:lvl1pPr marL="0" indent="0" algn="l">
              <a:spcBef>
                <a:spcPts val="0"/>
              </a:spcBef>
              <a:buFont typeface="Wingdings" panose="05000000000000000000" pitchFamily="2" charset="2"/>
              <a:buNone/>
              <a:defRPr sz="1200" baseline="0">
                <a:solidFill>
                  <a:schemeClr val="bg1"/>
                </a:solidFill>
              </a:defRPr>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17" hasCustomPrompt="1"/>
          </p:nvPr>
        </p:nvSpPr>
        <p:spPr>
          <a:xfrm>
            <a:off x="8588012" y="1690679"/>
            <a:ext cx="1876425" cy="1842142"/>
          </a:xfrm>
        </p:spPr>
        <p:txBody>
          <a:bodyPr anchor="ctr">
            <a:normAutofit/>
          </a:bodyPr>
          <a:lstStyle>
            <a:lvl1pPr marL="0" indent="0" algn="l">
              <a:spcBef>
                <a:spcPts val="0"/>
              </a:spcBef>
              <a:buFont typeface="Wingdings" panose="05000000000000000000" pitchFamily="2" charset="2"/>
              <a:buNone/>
              <a:defRPr sz="12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1702498" y="3956746"/>
            <a:ext cx="1876425" cy="1842142"/>
          </a:xfrm>
        </p:spPr>
        <p:txBody>
          <a:bodyPr anchor="ctr">
            <a:normAutofit/>
          </a:bodyPr>
          <a:lstStyle>
            <a:lvl1pPr marL="0" indent="0" algn="l">
              <a:spcBef>
                <a:spcPts val="0"/>
              </a:spcBef>
              <a:buFont typeface="Wingdings" panose="05000000000000000000" pitchFamily="2" charset="2"/>
              <a:buNone/>
              <a:defRPr sz="1200" baseline="0">
                <a:solidFill>
                  <a:schemeClr val="bg1"/>
                </a:solidFill>
              </a:defRPr>
            </a:lvl1pPr>
          </a:lstStyle>
          <a:p>
            <a:pPr lvl="0"/>
            <a:r>
              <a:rPr kumimoji="1" lang="en-US" altLang="ja-JP" dirty="0"/>
              <a:t>Text goes here</a:t>
            </a:r>
            <a:endParaRPr kumimoji="1" lang="ja-JP" altLang="en-US" dirty="0"/>
          </a:p>
        </p:txBody>
      </p:sp>
      <p:sp>
        <p:nvSpPr>
          <p:cNvPr id="47" name="テキスト プレースホルダー 12"/>
          <p:cNvSpPr>
            <a:spLocks noGrp="1"/>
          </p:cNvSpPr>
          <p:nvPr>
            <p:ph type="body" sz="quarter" idx="19" hasCustomPrompt="1"/>
          </p:nvPr>
        </p:nvSpPr>
        <p:spPr>
          <a:xfrm>
            <a:off x="6276975" y="3956746"/>
            <a:ext cx="1876425" cy="1842142"/>
          </a:xfrm>
        </p:spPr>
        <p:txBody>
          <a:bodyPr anchor="ctr">
            <a:normAutofit/>
          </a:bodyPr>
          <a:lstStyle>
            <a:lvl1pPr marL="0" indent="0" algn="l">
              <a:spcBef>
                <a:spcPts val="0"/>
              </a:spcBef>
              <a:buFont typeface="Wingdings" panose="05000000000000000000" pitchFamily="2" charset="2"/>
              <a:buNone/>
              <a:defRPr sz="1200" baseline="0">
                <a:solidFill>
                  <a:schemeClr val="bg1"/>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756808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25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1750"/>
                            </p:stCondLst>
                            <p:childTnLst>
                              <p:par>
                                <p:cTn id="20" presetID="14" presetClass="entr" presetSubtype="10"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randombar(horizontal)">
                                      <p:cBhvr>
                                        <p:cTn id="22" dur="500"/>
                                        <p:tgtEl>
                                          <p:spTgt spid="51"/>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45">
                                            <p:txEl>
                                              <p:pRg st="0" end="0"/>
                                            </p:txEl>
                                          </p:spTgt>
                                        </p:tgtEl>
                                        <p:attrNameLst>
                                          <p:attrName>style.visibility</p:attrName>
                                        </p:attrNameLst>
                                      </p:cBhvr>
                                      <p:to>
                                        <p:strVal val="visible"/>
                                      </p:to>
                                    </p:set>
                                    <p:animEffect transition="in" filter="randombar(horizontal)">
                                      <p:cBhvr>
                                        <p:cTn id="25" dur="500"/>
                                        <p:tgtEl>
                                          <p:spTgt spid="45">
                                            <p:txEl>
                                              <p:pRg st="0" end="0"/>
                                            </p:txEl>
                                          </p:spTgt>
                                        </p:tgtEl>
                                      </p:cBhvr>
                                    </p:animEffect>
                                  </p:childTnLst>
                                </p:cTn>
                              </p:par>
                            </p:childTnLst>
                          </p:cTn>
                        </p:par>
                        <p:par>
                          <p:cTn id="26" fill="hold">
                            <p:stCondLst>
                              <p:cond delay="2250"/>
                            </p:stCondLst>
                            <p:childTnLst>
                              <p:par>
                                <p:cTn id="27" presetID="22" presetClass="entr" presetSubtype="2" fill="hold" grpId="0" nodeType="afterEffect">
                                  <p:stCondLst>
                                    <p:cond delay="250"/>
                                  </p:stCondLst>
                                  <p:childTnLst>
                                    <p:set>
                                      <p:cBhvr>
                                        <p:cTn id="28" dur="1" fill="hold">
                                          <p:stCondLst>
                                            <p:cond delay="0"/>
                                          </p:stCondLst>
                                        </p:cTn>
                                        <p:tgtEl>
                                          <p:spTgt spid="42"/>
                                        </p:tgtEl>
                                        <p:attrNameLst>
                                          <p:attrName>style.visibility</p:attrName>
                                        </p:attrNameLst>
                                      </p:cBhvr>
                                      <p:to>
                                        <p:strVal val="visible"/>
                                      </p:to>
                                    </p:set>
                                    <p:animEffect transition="in" filter="wipe(right)">
                                      <p:cBhvr>
                                        <p:cTn id="29" dur="500"/>
                                        <p:tgtEl>
                                          <p:spTgt spid="42"/>
                                        </p:tgtEl>
                                      </p:cBhvr>
                                    </p:animEffect>
                                  </p:childTnLst>
                                </p:cTn>
                              </p:par>
                            </p:childTnLst>
                          </p:cTn>
                        </p:par>
                        <p:par>
                          <p:cTn id="30" fill="hold">
                            <p:stCondLst>
                              <p:cond delay="3000"/>
                            </p:stCondLst>
                            <p:childTnLst>
                              <p:par>
                                <p:cTn id="31" presetID="14" presetClass="entr" presetSubtype="10"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randombar(horizontal)">
                                      <p:cBhvr>
                                        <p:cTn id="33" dur="500"/>
                                        <p:tgtEl>
                                          <p:spTgt spid="3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7">
                                            <p:txEl>
                                              <p:pRg st="0" end="0"/>
                                            </p:txEl>
                                          </p:spTgt>
                                        </p:tgtEl>
                                        <p:attrNameLst>
                                          <p:attrName>style.visibility</p:attrName>
                                        </p:attrNameLst>
                                      </p:cBhvr>
                                      <p:to>
                                        <p:strVal val="visible"/>
                                      </p:to>
                                    </p:set>
                                    <p:animEffect transition="in" filter="randombar(horizontal)">
                                      <p:cBhvr>
                                        <p:cTn id="36" dur="500"/>
                                        <p:tgtEl>
                                          <p:spTgt spid="47">
                                            <p:txEl>
                                              <p:pRg st="0" end="0"/>
                                            </p:txEl>
                                          </p:spTgt>
                                        </p:tgtEl>
                                      </p:cBhvr>
                                    </p:animEffect>
                                  </p:childTnLst>
                                </p:cTn>
                              </p:par>
                            </p:childTnLst>
                          </p:cTn>
                        </p:par>
                        <p:par>
                          <p:cTn id="37" fill="hold">
                            <p:stCondLst>
                              <p:cond delay="3500"/>
                            </p:stCondLst>
                            <p:childTnLst>
                              <p:par>
                                <p:cTn id="38" presetID="22" presetClass="entr" presetSubtype="2" fill="hold" grpId="0" nodeType="afterEffect">
                                  <p:stCondLst>
                                    <p:cond delay="250"/>
                                  </p:stCondLst>
                                  <p:childTnLst>
                                    <p:set>
                                      <p:cBhvr>
                                        <p:cTn id="39" dur="1" fill="hold">
                                          <p:stCondLst>
                                            <p:cond delay="0"/>
                                          </p:stCondLst>
                                        </p:cTn>
                                        <p:tgtEl>
                                          <p:spTgt spid="25"/>
                                        </p:tgtEl>
                                        <p:attrNameLst>
                                          <p:attrName>style.visibility</p:attrName>
                                        </p:attrNameLst>
                                      </p:cBhvr>
                                      <p:to>
                                        <p:strVal val="visible"/>
                                      </p:to>
                                    </p:set>
                                    <p:animEffect transition="in" filter="wipe(right)">
                                      <p:cBhvr>
                                        <p:cTn id="40" dur="500"/>
                                        <p:tgtEl>
                                          <p:spTgt spid="25"/>
                                        </p:tgtEl>
                                      </p:cBhvr>
                                    </p:animEffect>
                                  </p:childTnLst>
                                </p:cTn>
                              </p:par>
                            </p:childTnLst>
                          </p:cTn>
                        </p:par>
                        <p:par>
                          <p:cTn id="41" fill="hold">
                            <p:stCondLst>
                              <p:cond delay="4250"/>
                            </p:stCondLst>
                            <p:childTnLst>
                              <p:par>
                                <p:cTn id="42" presetID="14" presetClass="entr" presetSubtype="10" fill="hold" grpId="0" nodeType="afterEffect">
                                  <p:stCondLst>
                                    <p:cond delay="0"/>
                                  </p:stCondLst>
                                  <p:childTnLst>
                                    <p:set>
                                      <p:cBhvr>
                                        <p:cTn id="43" dur="1" fill="hold">
                                          <p:stCondLst>
                                            <p:cond delay="0"/>
                                          </p:stCondLst>
                                        </p:cTn>
                                        <p:tgtEl>
                                          <p:spTgt spid="56"/>
                                        </p:tgtEl>
                                        <p:attrNameLst>
                                          <p:attrName>style.visibility</p:attrName>
                                        </p:attrNameLst>
                                      </p:cBhvr>
                                      <p:to>
                                        <p:strVal val="visible"/>
                                      </p:to>
                                    </p:set>
                                    <p:animEffect transition="in" filter="randombar(horizontal)">
                                      <p:cBhvr>
                                        <p:cTn id="44" dur="500"/>
                                        <p:tgtEl>
                                          <p:spTgt spid="56"/>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47"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 grpId="0" animBg="1"/>
      <p:bldP spid="29" grpId="0" animBg="1"/>
      <p:bldP spid="56" grpId="0" animBg="1"/>
      <p:bldP spid="25" grpId="0" animBg="1"/>
      <p:bldP spid="35" grpId="0" animBg="1"/>
      <p:bldP spid="38" grpId="0" animBg="1"/>
      <p:bldP spid="42"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5" grpId="0" build="p">
        <p:tmplLst>
          <p:tmpl lvl="1">
            <p:tnLst>
              <p:par>
                <p:cTn presetID="14" presetClass="entr" presetSubtype="1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randombar(horizontal)">
                      <p:cBhvr>
                        <p:cTn dur="500"/>
                        <p:tgtEl>
                          <p:spTgt spid="45"/>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47" grpId="0" build="p">
        <p:tmplLst>
          <p:tmpl lvl="1">
            <p:tnLst>
              <p:par>
                <p:cTn presetID="14" presetClass="entr" presetSubtype="1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randombar(horizontal)">
                      <p:cBhvr>
                        <p:cTn dur="500"/>
                        <p:tgtEl>
                          <p:spTgt spid="47"/>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2 Square Images &amp; Descriptions + 1 Square Image">
    <p:spTree>
      <p:nvGrpSpPr>
        <p:cNvPr id="1" name=""/>
        <p:cNvGrpSpPr/>
        <p:nvPr/>
      </p:nvGrpSpPr>
      <p:grpSpPr>
        <a:xfrm>
          <a:off x="0" y="0"/>
          <a:ext cx="0" cy="0"/>
          <a:chOff x="0" y="0"/>
          <a:chExt cx="0" cy="0"/>
        </a:xfrm>
      </p:grpSpPr>
      <p:sp>
        <p:nvSpPr>
          <p:cNvPr id="19" name="フリーフォーム 18"/>
          <p:cNvSpPr/>
          <p:nvPr/>
        </p:nvSpPr>
        <p:spPr>
          <a:xfrm>
            <a:off x="250224" y="3737641"/>
            <a:ext cx="3576000" cy="2280352"/>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 name="正方形/長方形 6"/>
          <p:cNvSpPr/>
          <p:nvPr/>
        </p:nvSpPr>
        <p:spPr>
          <a:xfrm>
            <a:off x="3826224" y="1457289"/>
            <a:ext cx="2280000" cy="22803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9" name="図プレースホルダー 28"/>
          <p:cNvSpPr>
            <a:spLocks noGrp="1"/>
          </p:cNvSpPr>
          <p:nvPr>
            <p:ph type="pic" sz="quarter" idx="12" hasCustomPrompt="1"/>
          </p:nvPr>
        </p:nvSpPr>
        <p:spPr>
          <a:xfrm>
            <a:off x="1546224" y="1457289"/>
            <a:ext cx="2476850" cy="2280352"/>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5" name="図プレースホルダー 24"/>
          <p:cNvSpPr>
            <a:spLocks noGrp="1"/>
          </p:cNvSpPr>
          <p:nvPr>
            <p:ph type="pic" sz="quarter" idx="13" hasCustomPrompt="1"/>
          </p:nvPr>
        </p:nvSpPr>
        <p:spPr>
          <a:xfrm>
            <a:off x="3619849" y="3737641"/>
            <a:ext cx="2486375" cy="2280352"/>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4086227" y="1690679"/>
            <a:ext cx="1876425" cy="1842142"/>
          </a:xfrm>
        </p:spPr>
        <p:txBody>
          <a:bodyPr anchor="ctr">
            <a:normAutofit/>
          </a:bodyPr>
          <a:lstStyle>
            <a:lvl1pPr marL="0" indent="0" algn="l">
              <a:spcBef>
                <a:spcPts val="0"/>
              </a:spcBef>
              <a:buFont typeface="Wingdings" panose="05000000000000000000" pitchFamily="2" charset="2"/>
              <a:buNone/>
              <a:defRPr sz="12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1702498" y="3956746"/>
            <a:ext cx="1876425" cy="1842142"/>
          </a:xfrm>
        </p:spPr>
        <p:txBody>
          <a:bodyPr anchor="ctr">
            <a:normAutofit/>
          </a:bodyPr>
          <a:lstStyle>
            <a:lvl1pPr marL="0" indent="0" algn="l">
              <a:spcBef>
                <a:spcPts val="0"/>
              </a:spcBef>
              <a:buFont typeface="Wingdings" panose="05000000000000000000" pitchFamily="2" charset="2"/>
              <a:buNone/>
              <a:defRPr sz="1200" baseline="0">
                <a:solidFill>
                  <a:schemeClr val="bg1"/>
                </a:solidFill>
              </a:defRPr>
            </a:lvl1pPr>
          </a:lstStyle>
          <a:p>
            <a:pPr lvl="0"/>
            <a:r>
              <a:rPr kumimoji="1" lang="en-US" altLang="ja-JP" dirty="0"/>
              <a:t>Text goes here</a:t>
            </a:r>
            <a:endParaRPr kumimoji="1" lang="ja-JP" altLang="en-US" dirty="0"/>
          </a:p>
        </p:txBody>
      </p:sp>
      <p:sp>
        <p:nvSpPr>
          <p:cNvPr id="26" name="図プレースホルダー 25"/>
          <p:cNvSpPr>
            <a:spLocks noGrp="1"/>
          </p:cNvSpPr>
          <p:nvPr>
            <p:ph type="pic" sz="quarter" idx="19" hasCustomPrompt="1"/>
          </p:nvPr>
        </p:nvSpPr>
        <p:spPr>
          <a:xfrm>
            <a:off x="6106584" y="1457111"/>
            <a:ext cx="5855299" cy="4560443"/>
          </a:xfrm>
          <a:custGeom>
            <a:avLst/>
            <a:gdLst>
              <a:gd name="connsiteX0" fmla="*/ 7486950 w 8782949"/>
              <a:gd name="connsiteY0" fmla="*/ 648000 h 6839609"/>
              <a:gd name="connsiteX1" fmla="*/ 8134949 w 8782949"/>
              <a:gd name="connsiteY1" fmla="*/ 648000 h 6839609"/>
              <a:gd name="connsiteX2" fmla="*/ 8134949 w 8782949"/>
              <a:gd name="connsiteY2" fmla="*/ 1296000 h 6839609"/>
              <a:gd name="connsiteX3" fmla="*/ 7486950 w 8782949"/>
              <a:gd name="connsiteY3" fmla="*/ 1296000 h 6839609"/>
              <a:gd name="connsiteX4" fmla="*/ 8134949 w 8782949"/>
              <a:gd name="connsiteY4" fmla="*/ 0 h 6839609"/>
              <a:gd name="connsiteX5" fmla="*/ 8782949 w 8782949"/>
              <a:gd name="connsiteY5" fmla="*/ 0 h 6839609"/>
              <a:gd name="connsiteX6" fmla="*/ 8782949 w 8782949"/>
              <a:gd name="connsiteY6" fmla="*/ 648000 h 6839609"/>
              <a:gd name="connsiteX7" fmla="*/ 8134949 w 8782949"/>
              <a:gd name="connsiteY7" fmla="*/ 648000 h 6839609"/>
              <a:gd name="connsiteX8" fmla="*/ 6838950 w 8782949"/>
              <a:gd name="connsiteY8" fmla="*/ 0 h 6839609"/>
              <a:gd name="connsiteX9" fmla="*/ 7486950 w 8782949"/>
              <a:gd name="connsiteY9" fmla="*/ 0 h 6839609"/>
              <a:gd name="connsiteX10" fmla="*/ 7486950 w 8782949"/>
              <a:gd name="connsiteY10" fmla="*/ 648000 h 6839609"/>
              <a:gd name="connsiteX11" fmla="*/ 6838950 w 8782949"/>
              <a:gd name="connsiteY11" fmla="*/ 648000 h 6839609"/>
              <a:gd name="connsiteX12" fmla="*/ 6838950 w 8782949"/>
              <a:gd name="connsiteY12" fmla="*/ 1296000 h 6839609"/>
              <a:gd name="connsiteX13" fmla="*/ 7486950 w 8782949"/>
              <a:gd name="connsiteY13" fmla="*/ 1296000 h 6839609"/>
              <a:gd name="connsiteX14" fmla="*/ 7486950 w 8782949"/>
              <a:gd name="connsiteY14" fmla="*/ 1944000 h 6839609"/>
              <a:gd name="connsiteX15" fmla="*/ 6838950 w 8782949"/>
              <a:gd name="connsiteY15" fmla="*/ 1944000 h 6839609"/>
              <a:gd name="connsiteX16" fmla="*/ 6838950 w 8782949"/>
              <a:gd name="connsiteY16" fmla="*/ 6839609 h 6839609"/>
              <a:gd name="connsiteX17" fmla="*/ 0 w 8782949"/>
              <a:gd name="connsiteY17" fmla="*/ 6839609 h 6839609"/>
              <a:gd name="connsiteX18" fmla="*/ 0 w 8782949"/>
              <a:gd name="connsiteY18" fmla="*/ 659 h 6839609"/>
              <a:gd name="connsiteX19" fmla="*/ 6838950 w 8782949"/>
              <a:gd name="connsiteY19" fmla="*/ 659 h 683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82949" h="6839609">
                <a:moveTo>
                  <a:pt x="7486950" y="648000"/>
                </a:moveTo>
                <a:lnTo>
                  <a:pt x="8134949" y="648000"/>
                </a:lnTo>
                <a:lnTo>
                  <a:pt x="8134949" y="1296000"/>
                </a:lnTo>
                <a:lnTo>
                  <a:pt x="7486950" y="1296000"/>
                </a:lnTo>
                <a:close/>
                <a:moveTo>
                  <a:pt x="8134949" y="0"/>
                </a:moveTo>
                <a:lnTo>
                  <a:pt x="8782949" y="0"/>
                </a:lnTo>
                <a:lnTo>
                  <a:pt x="8782949" y="648000"/>
                </a:lnTo>
                <a:lnTo>
                  <a:pt x="8134949" y="648000"/>
                </a:lnTo>
                <a:close/>
                <a:moveTo>
                  <a:pt x="6838950" y="0"/>
                </a:moveTo>
                <a:lnTo>
                  <a:pt x="7486950" y="0"/>
                </a:lnTo>
                <a:lnTo>
                  <a:pt x="7486950" y="648000"/>
                </a:lnTo>
                <a:lnTo>
                  <a:pt x="6838950" y="648000"/>
                </a:lnTo>
                <a:lnTo>
                  <a:pt x="6838950" y="1296000"/>
                </a:lnTo>
                <a:lnTo>
                  <a:pt x="7486950" y="1296000"/>
                </a:lnTo>
                <a:lnTo>
                  <a:pt x="7486950" y="1944000"/>
                </a:lnTo>
                <a:lnTo>
                  <a:pt x="6838950" y="1944000"/>
                </a:lnTo>
                <a:lnTo>
                  <a:pt x="6838950" y="6839609"/>
                </a:lnTo>
                <a:lnTo>
                  <a:pt x="0" y="6839609"/>
                </a:lnTo>
                <a:lnTo>
                  <a:pt x="0" y="659"/>
                </a:lnTo>
                <a:lnTo>
                  <a:pt x="6838950" y="65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Tree>
    <p:extLst>
      <p:ext uri="{BB962C8B-B14F-4D97-AF65-F5344CB8AC3E}">
        <p14:creationId xmlns="" xmlns:p14="http://schemas.microsoft.com/office/powerpoint/2010/main" val="1432108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left)">
                                      <p:cBhvr>
                                        <p:cTn id="18" dur="750"/>
                                        <p:tgtEl>
                                          <p:spTgt spid="26"/>
                                        </p:tgtEl>
                                      </p:cBhvr>
                                    </p:animEffect>
                                  </p:childTnLst>
                                </p:cTn>
                              </p:par>
                            </p:childTnLst>
                          </p:cTn>
                        </p:par>
                        <p:par>
                          <p:cTn id="19" fill="hold">
                            <p:stCondLst>
                              <p:cond delay="1750"/>
                            </p:stCondLst>
                            <p:childTnLst>
                              <p:par>
                                <p:cTn id="20" presetID="22" presetClass="entr" presetSubtype="2" fill="hold" grpId="0" nodeType="afterEffect">
                                  <p:stCondLst>
                                    <p:cond delay="250"/>
                                  </p:stCondLst>
                                  <p:childTnLst>
                                    <p:set>
                                      <p:cBhvr>
                                        <p:cTn id="21" dur="1" fill="hold">
                                          <p:stCondLst>
                                            <p:cond delay="0"/>
                                          </p:stCondLst>
                                        </p:cTn>
                                        <p:tgtEl>
                                          <p:spTgt spid="25"/>
                                        </p:tgtEl>
                                        <p:attrNameLst>
                                          <p:attrName>style.visibility</p:attrName>
                                        </p:attrNameLst>
                                      </p:cBhvr>
                                      <p:to>
                                        <p:strVal val="visible"/>
                                      </p:to>
                                    </p:set>
                                    <p:animEffect transition="in" filter="wipe(right)">
                                      <p:cBhvr>
                                        <p:cTn id="22" dur="500"/>
                                        <p:tgtEl>
                                          <p:spTgt spid="25"/>
                                        </p:tgtEl>
                                      </p:cBhvr>
                                    </p:animEffect>
                                  </p:childTnLst>
                                </p:cTn>
                              </p:par>
                            </p:childTnLst>
                          </p:cTn>
                        </p:par>
                        <p:par>
                          <p:cTn id="23" fill="hold">
                            <p:stCondLst>
                              <p:cond delay="2500"/>
                            </p:stCondLst>
                            <p:childTnLst>
                              <p:par>
                                <p:cTn id="24" presetID="14" presetClass="entr" presetSubtype="1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randombar(horizontal)">
                                      <p:cBhvr>
                                        <p:cTn id="26" dur="500"/>
                                        <p:tgtEl>
                                          <p:spTgt spid="19"/>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29"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7" grpId="0" animBg="1"/>
      <p:bldP spid="29" grpId="0" animBg="1"/>
      <p:bldP spid="25"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26" grpId="0" animBg="1"/>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6 Laye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4038600" y="6389527"/>
            <a:ext cx="4114800" cy="365125"/>
          </a:xfrm>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p:nvSpPr>
        <p:spPr>
          <a:xfrm>
            <a:off x="4930020" y="4057205"/>
            <a:ext cx="2331962" cy="2332322"/>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正方形/長方形 16"/>
          <p:cNvSpPr/>
          <p:nvPr/>
        </p:nvSpPr>
        <p:spPr>
          <a:xfrm>
            <a:off x="4930020" y="4057205"/>
            <a:ext cx="2331962" cy="2332322"/>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正方形/長方形 17"/>
          <p:cNvSpPr/>
          <p:nvPr/>
        </p:nvSpPr>
        <p:spPr>
          <a:xfrm>
            <a:off x="4930020" y="4057205"/>
            <a:ext cx="2331962" cy="2332322"/>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正方形/長方形 18"/>
          <p:cNvSpPr/>
          <p:nvPr/>
        </p:nvSpPr>
        <p:spPr>
          <a:xfrm>
            <a:off x="4930020" y="4057205"/>
            <a:ext cx="2331962" cy="2332322"/>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正方形/長方形 19"/>
          <p:cNvSpPr/>
          <p:nvPr/>
        </p:nvSpPr>
        <p:spPr>
          <a:xfrm>
            <a:off x="4930019" y="4057204"/>
            <a:ext cx="2331962" cy="2332322"/>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正方形/長方形 20"/>
          <p:cNvSpPr/>
          <p:nvPr/>
        </p:nvSpPr>
        <p:spPr>
          <a:xfrm>
            <a:off x="4930018" y="4057204"/>
            <a:ext cx="2331962" cy="2332322"/>
          </a:xfrm>
          <a:prstGeom prst="rect">
            <a:avLst/>
          </a:prstGeom>
          <a:solidFill>
            <a:schemeClr val="accent1">
              <a:alpha val="50000"/>
            </a:schemeClr>
          </a:solidFill>
          <a:ln>
            <a:noFill/>
          </a:ln>
          <a:scene3d>
            <a:camera prst="isometricOffAxis1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テキスト プレースホルダー 12"/>
          <p:cNvSpPr>
            <a:spLocks noGrp="1"/>
          </p:cNvSpPr>
          <p:nvPr>
            <p:ph type="body" sz="quarter" idx="12" hasCustomPrompt="1"/>
          </p:nvPr>
        </p:nvSpPr>
        <p:spPr>
          <a:xfrm>
            <a:off x="8038432" y="5160092"/>
            <a:ext cx="3704389" cy="745504"/>
          </a:xfrm>
        </p:spPr>
        <p:txBody>
          <a:bodyPr>
            <a:normAutofit/>
          </a:bodyPr>
          <a:lstStyle>
            <a:lvl1pPr marL="0" indent="0" algn="l">
              <a:spcBef>
                <a:spcPts val="0"/>
              </a:spcBef>
              <a:buFont typeface="Wingdings" panose="05000000000000000000" pitchFamily="2" charset="2"/>
              <a:buNone/>
              <a:defRPr sz="1300" baseline="0"/>
            </a:lvl1pPr>
          </a:lstStyle>
          <a:p>
            <a:pPr lvl="0"/>
            <a:r>
              <a:rPr kumimoji="1" lang="en-US" altLang="ja-JP" dirty="0"/>
              <a:t>Text goes here</a:t>
            </a:r>
            <a:endParaRPr kumimoji="1" lang="ja-JP" altLang="en-US" dirty="0"/>
          </a:p>
        </p:txBody>
      </p:sp>
      <p:sp>
        <p:nvSpPr>
          <p:cNvPr id="23" name="テキスト プレースホルダー 12"/>
          <p:cNvSpPr>
            <a:spLocks noGrp="1"/>
          </p:cNvSpPr>
          <p:nvPr>
            <p:ph type="body" sz="quarter" idx="17" hasCustomPrompt="1"/>
          </p:nvPr>
        </p:nvSpPr>
        <p:spPr>
          <a:xfrm>
            <a:off x="8038432" y="4591066"/>
            <a:ext cx="3704389"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4" name="正方形/長方形 23"/>
          <p:cNvSpPr/>
          <p:nvPr/>
        </p:nvSpPr>
        <p:spPr>
          <a:xfrm>
            <a:off x="8108715" y="5069166"/>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12"/>
          <p:cNvSpPr>
            <a:spLocks noGrp="1"/>
          </p:cNvSpPr>
          <p:nvPr>
            <p:ph type="body" sz="quarter" idx="18" hasCustomPrompt="1"/>
          </p:nvPr>
        </p:nvSpPr>
        <p:spPr>
          <a:xfrm>
            <a:off x="449178" y="5145863"/>
            <a:ext cx="3704389" cy="745504"/>
          </a:xfrm>
        </p:spPr>
        <p:txBody>
          <a:bodyPr>
            <a:normAutofit/>
          </a:bodyPr>
          <a:lstStyle>
            <a:lvl1pPr marL="0" indent="0" algn="r">
              <a:spcBef>
                <a:spcPts val="0"/>
              </a:spcBef>
              <a:buFont typeface="Wingdings" panose="05000000000000000000" pitchFamily="2" charset="2"/>
              <a:buNone/>
              <a:defRPr sz="13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9" hasCustomPrompt="1"/>
          </p:nvPr>
        </p:nvSpPr>
        <p:spPr>
          <a:xfrm>
            <a:off x="449178" y="4576838"/>
            <a:ext cx="3704389"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7" name="正方形/長方形 26"/>
          <p:cNvSpPr/>
          <p:nvPr/>
        </p:nvSpPr>
        <p:spPr>
          <a:xfrm>
            <a:off x="2864687" y="5054938"/>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29" name="テキスト プレースホルダー 12"/>
          <p:cNvSpPr>
            <a:spLocks noGrp="1"/>
          </p:cNvSpPr>
          <p:nvPr>
            <p:ph type="body" sz="quarter" idx="20" hasCustomPrompt="1"/>
          </p:nvPr>
        </p:nvSpPr>
        <p:spPr>
          <a:xfrm>
            <a:off x="8038432" y="3672233"/>
            <a:ext cx="3704389" cy="745504"/>
          </a:xfrm>
        </p:spPr>
        <p:txBody>
          <a:bodyPr>
            <a:normAutofit/>
          </a:bodyPr>
          <a:lstStyle>
            <a:lvl1pPr marL="0" indent="0" algn="l">
              <a:spcBef>
                <a:spcPts val="0"/>
              </a:spcBef>
              <a:buFont typeface="Wingdings" panose="05000000000000000000" pitchFamily="2" charset="2"/>
              <a:buNone/>
              <a:defRPr sz="1300" baseline="0"/>
            </a:lvl1pPr>
          </a:lstStyle>
          <a:p>
            <a:pPr lvl="0"/>
            <a:r>
              <a:rPr kumimoji="1" lang="en-US" altLang="ja-JP" dirty="0"/>
              <a:t>Text goes here</a:t>
            </a:r>
            <a:endParaRPr kumimoji="1" lang="ja-JP" altLang="en-US" dirty="0"/>
          </a:p>
        </p:txBody>
      </p:sp>
      <p:sp>
        <p:nvSpPr>
          <p:cNvPr id="32" name="テキスト プレースホルダー 12"/>
          <p:cNvSpPr>
            <a:spLocks noGrp="1"/>
          </p:cNvSpPr>
          <p:nvPr>
            <p:ph type="body" sz="quarter" idx="21" hasCustomPrompt="1"/>
          </p:nvPr>
        </p:nvSpPr>
        <p:spPr>
          <a:xfrm>
            <a:off x="8038432" y="3103207"/>
            <a:ext cx="3704389"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p:nvSpPr>
        <p:spPr>
          <a:xfrm>
            <a:off x="8108715" y="3581308"/>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テキスト プレースホルダー 12"/>
          <p:cNvSpPr>
            <a:spLocks noGrp="1"/>
          </p:cNvSpPr>
          <p:nvPr>
            <p:ph type="body" sz="quarter" idx="22" hasCustomPrompt="1"/>
          </p:nvPr>
        </p:nvSpPr>
        <p:spPr>
          <a:xfrm>
            <a:off x="449178" y="3658005"/>
            <a:ext cx="3704389" cy="745504"/>
          </a:xfrm>
        </p:spPr>
        <p:txBody>
          <a:bodyPr>
            <a:normAutofit/>
          </a:bodyPr>
          <a:lstStyle>
            <a:lvl1pPr marL="0" indent="0" algn="r">
              <a:spcBef>
                <a:spcPts val="0"/>
              </a:spcBef>
              <a:buFont typeface="Wingdings" panose="05000000000000000000" pitchFamily="2" charset="2"/>
              <a:buNone/>
              <a:defRPr sz="1300" baseline="0"/>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23" hasCustomPrompt="1"/>
          </p:nvPr>
        </p:nvSpPr>
        <p:spPr>
          <a:xfrm>
            <a:off x="449178" y="3088979"/>
            <a:ext cx="3704389"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正方形/長方形 42"/>
          <p:cNvSpPr/>
          <p:nvPr/>
        </p:nvSpPr>
        <p:spPr>
          <a:xfrm>
            <a:off x="2864687" y="3567080"/>
            <a:ext cx="1218599" cy="480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44" name="テキスト プレースホルダー 12"/>
          <p:cNvSpPr>
            <a:spLocks noGrp="1"/>
          </p:cNvSpPr>
          <p:nvPr>
            <p:ph type="body" sz="quarter" idx="24" hasCustomPrompt="1"/>
          </p:nvPr>
        </p:nvSpPr>
        <p:spPr>
          <a:xfrm>
            <a:off x="8038432" y="2167596"/>
            <a:ext cx="3704389" cy="745504"/>
          </a:xfrm>
        </p:spPr>
        <p:txBody>
          <a:bodyPr>
            <a:normAutofit/>
          </a:bodyPr>
          <a:lstStyle>
            <a:lvl1pPr marL="0" indent="0" algn="l">
              <a:spcBef>
                <a:spcPts val="0"/>
              </a:spcBef>
              <a:buFont typeface="Wingdings" panose="05000000000000000000" pitchFamily="2" charset="2"/>
              <a:buNone/>
              <a:defRPr sz="1300" baseline="0"/>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25" hasCustomPrompt="1"/>
          </p:nvPr>
        </p:nvSpPr>
        <p:spPr>
          <a:xfrm>
            <a:off x="8038432" y="1598570"/>
            <a:ext cx="3704389"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6" name="正方形/長方形 45"/>
          <p:cNvSpPr/>
          <p:nvPr/>
        </p:nvSpPr>
        <p:spPr>
          <a:xfrm>
            <a:off x="8108715" y="2076670"/>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テキスト プレースホルダー 12"/>
          <p:cNvSpPr>
            <a:spLocks noGrp="1"/>
          </p:cNvSpPr>
          <p:nvPr>
            <p:ph type="body" sz="quarter" idx="26" hasCustomPrompt="1"/>
          </p:nvPr>
        </p:nvSpPr>
        <p:spPr>
          <a:xfrm>
            <a:off x="449178" y="2167596"/>
            <a:ext cx="3704389" cy="745504"/>
          </a:xfrm>
        </p:spPr>
        <p:txBody>
          <a:bodyPr>
            <a:normAutofit/>
          </a:bodyPr>
          <a:lstStyle>
            <a:lvl1pPr marL="0" indent="0" algn="r">
              <a:spcBef>
                <a:spcPts val="0"/>
              </a:spcBef>
              <a:buFont typeface="Wingdings" panose="05000000000000000000" pitchFamily="2" charset="2"/>
              <a:buNone/>
              <a:defRPr sz="1300" baseline="0"/>
            </a:lvl1pPr>
          </a:lstStyle>
          <a:p>
            <a:pPr lvl="0"/>
            <a:r>
              <a:rPr kumimoji="1" lang="en-US" altLang="ja-JP" dirty="0"/>
              <a:t>Text goes here</a:t>
            </a:r>
            <a:endParaRPr kumimoji="1" lang="ja-JP" altLang="en-US" dirty="0"/>
          </a:p>
        </p:txBody>
      </p:sp>
      <p:sp>
        <p:nvSpPr>
          <p:cNvPr id="51" name="テキスト プレースホルダー 12"/>
          <p:cNvSpPr>
            <a:spLocks noGrp="1"/>
          </p:cNvSpPr>
          <p:nvPr>
            <p:ph type="body" sz="quarter" idx="27" hasCustomPrompt="1"/>
          </p:nvPr>
        </p:nvSpPr>
        <p:spPr>
          <a:xfrm>
            <a:off x="449178" y="1598570"/>
            <a:ext cx="3704389"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2" name="正方形/長方形 51"/>
          <p:cNvSpPr/>
          <p:nvPr/>
        </p:nvSpPr>
        <p:spPr>
          <a:xfrm>
            <a:off x="2864687" y="2076670"/>
            <a:ext cx="1218599" cy="480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cxnSp>
        <p:nvCxnSpPr>
          <p:cNvPr id="10" name="直線コネクタ 9"/>
          <p:cNvCxnSpPr>
            <a:endCxn id="23" idx="1"/>
          </p:cNvCxnSpPr>
          <p:nvPr/>
        </p:nvCxnSpPr>
        <p:spPr>
          <a:xfrm flipV="1">
            <a:off x="7453929" y="4840115"/>
            <a:ext cx="584503" cy="347657"/>
          </a:xfrm>
          <a:prstGeom prst="bentConnector3">
            <a:avLst>
              <a:gd name="adj1" fmla="val 50000"/>
            </a:avLst>
          </a:prstGeom>
          <a:ln w="19050"/>
        </p:spPr>
        <p:style>
          <a:lnRef idx="1">
            <a:schemeClr val="accent1"/>
          </a:lnRef>
          <a:fillRef idx="0">
            <a:schemeClr val="accent1"/>
          </a:fillRef>
          <a:effectRef idx="0">
            <a:schemeClr val="accent1"/>
          </a:effectRef>
          <a:fontRef idx="minor">
            <a:schemeClr val="tx1"/>
          </a:fontRef>
        </p:style>
      </p:cxnSp>
      <p:cxnSp>
        <p:nvCxnSpPr>
          <p:cNvPr id="59" name="直線コネクタ 58"/>
          <p:cNvCxnSpPr>
            <a:stCxn id="26" idx="3"/>
          </p:cNvCxnSpPr>
          <p:nvPr/>
        </p:nvCxnSpPr>
        <p:spPr>
          <a:xfrm flipV="1">
            <a:off x="4153568" y="4698249"/>
            <a:ext cx="488526" cy="127637"/>
          </a:xfrm>
          <a:prstGeom prst="bentConnector3">
            <a:avLst>
              <a:gd name="adj1"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直線コネクタ 9"/>
          <p:cNvCxnSpPr>
            <a:stCxn id="54" idx="2"/>
            <a:endCxn id="42" idx="3"/>
          </p:cNvCxnSpPr>
          <p:nvPr/>
        </p:nvCxnSpPr>
        <p:spPr>
          <a:xfrm rot="10800000">
            <a:off x="4153568" y="3338029"/>
            <a:ext cx="488526" cy="284150"/>
          </a:xfrm>
          <a:prstGeom prst="bentConnector3">
            <a:avLst>
              <a:gd name="adj1" fmla="val 50000"/>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1" name="直線コネクタ 9"/>
          <p:cNvCxnSpPr>
            <a:stCxn id="51" idx="3"/>
            <a:endCxn id="56" idx="2"/>
          </p:cNvCxnSpPr>
          <p:nvPr/>
        </p:nvCxnSpPr>
        <p:spPr>
          <a:xfrm>
            <a:off x="4153568" y="1847619"/>
            <a:ext cx="488526" cy="698488"/>
          </a:xfrm>
          <a:prstGeom prst="bentConnector3">
            <a:avLst>
              <a:gd name="adj1" fmla="val 50000"/>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3" name="直線コネクタ 9"/>
          <p:cNvCxnSpPr>
            <a:stCxn id="53" idx="6"/>
            <a:endCxn id="32" idx="1"/>
          </p:cNvCxnSpPr>
          <p:nvPr/>
        </p:nvCxnSpPr>
        <p:spPr>
          <a:xfrm flipV="1">
            <a:off x="7453929" y="3352256"/>
            <a:ext cx="584503" cy="777028"/>
          </a:xfrm>
          <a:prstGeom prst="bentConnector3">
            <a:avLst>
              <a:gd name="adj1" fmla="val 5000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直線コネクタ 9"/>
          <p:cNvCxnSpPr>
            <a:stCxn id="55" idx="6"/>
            <a:endCxn id="45" idx="1"/>
          </p:cNvCxnSpPr>
          <p:nvPr/>
        </p:nvCxnSpPr>
        <p:spPr>
          <a:xfrm flipV="1">
            <a:off x="7453929" y="1847620"/>
            <a:ext cx="584503" cy="1223177"/>
          </a:xfrm>
          <a:prstGeom prst="bentConnector3">
            <a:avLst>
              <a:gd name="adj1" fmla="val 50000"/>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 name="楕円 5"/>
          <p:cNvSpPr/>
          <p:nvPr/>
        </p:nvSpPr>
        <p:spPr>
          <a:xfrm>
            <a:off x="4642094" y="4602260"/>
            <a:ext cx="191949" cy="191979"/>
          </a:xfrm>
          <a:prstGeom prst="ellipse">
            <a:avLst/>
          </a:prstGeom>
          <a:solidFill>
            <a:schemeClr val="accent2"/>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3" name="楕円 52"/>
          <p:cNvSpPr/>
          <p:nvPr/>
        </p:nvSpPr>
        <p:spPr>
          <a:xfrm>
            <a:off x="7261980" y="4033295"/>
            <a:ext cx="191949" cy="191979"/>
          </a:xfrm>
          <a:prstGeom prst="ellipse">
            <a:avLst/>
          </a:prstGeom>
          <a:solidFill>
            <a:schemeClr val="accent3"/>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楕円 53"/>
          <p:cNvSpPr/>
          <p:nvPr/>
        </p:nvSpPr>
        <p:spPr>
          <a:xfrm>
            <a:off x="4642094" y="3526189"/>
            <a:ext cx="191949" cy="191979"/>
          </a:xfrm>
          <a:prstGeom prst="ellipse">
            <a:avLst/>
          </a:prstGeom>
          <a:solidFill>
            <a:schemeClr val="accent4"/>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楕円 54"/>
          <p:cNvSpPr/>
          <p:nvPr/>
        </p:nvSpPr>
        <p:spPr>
          <a:xfrm>
            <a:off x="7261980" y="2974807"/>
            <a:ext cx="191949" cy="191979"/>
          </a:xfrm>
          <a:prstGeom prst="ellipse">
            <a:avLst/>
          </a:prstGeom>
          <a:solidFill>
            <a:schemeClr val="accent5"/>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楕円 55"/>
          <p:cNvSpPr/>
          <p:nvPr/>
        </p:nvSpPr>
        <p:spPr>
          <a:xfrm>
            <a:off x="4642094" y="2450117"/>
            <a:ext cx="191949" cy="191979"/>
          </a:xfrm>
          <a:prstGeom prst="ellipse">
            <a:avLst/>
          </a:prstGeom>
          <a:solidFill>
            <a:schemeClr val="accent6"/>
          </a:solidFill>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7" name="楕円 56"/>
          <p:cNvSpPr/>
          <p:nvPr/>
        </p:nvSpPr>
        <p:spPr>
          <a:xfrm>
            <a:off x="7261980" y="5091782"/>
            <a:ext cx="191949" cy="191979"/>
          </a:xfrm>
          <a:prstGeom prst="ellipse">
            <a:avLst/>
          </a:prstGeom>
          <a:ln w="57150">
            <a:solidFill>
              <a:schemeClr val="bg1"/>
            </a:solidFill>
          </a:ln>
          <a:effectLst>
            <a:outerShdw sx="102000" sy="102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939276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75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125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par>
                          <p:cTn id="29" fill="hold">
                            <p:stCondLst>
                              <p:cond delay="1750"/>
                            </p:stCondLst>
                            <p:childTnLst>
                              <p:par>
                                <p:cTn id="30" presetID="10" presetClass="entr" presetSubtype="0" fill="hold" grpId="0" nodeType="after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500"/>
                                        <p:tgtEl>
                                          <p:spTgt spid="57"/>
                                        </p:tgtEl>
                                      </p:cBhvr>
                                    </p:animEffect>
                                  </p:childTnLst>
                                </p:cTn>
                              </p:par>
                            </p:childTnLst>
                          </p:cTn>
                        </p:par>
                        <p:par>
                          <p:cTn id="33" fill="hold">
                            <p:stCondLst>
                              <p:cond delay="2250"/>
                            </p:stCondLst>
                            <p:childTnLst>
                              <p:par>
                                <p:cTn id="34" presetID="22" presetClass="entr" presetSubtype="8"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left)">
                                      <p:cBhvr>
                                        <p:cTn id="36" dur="500"/>
                                        <p:tgtEl>
                                          <p:spTgt spid="10"/>
                                        </p:tgtEl>
                                      </p:cBhvr>
                                    </p:animEffect>
                                  </p:childTnLst>
                                </p:cTn>
                              </p:par>
                            </p:childTnLst>
                          </p:cTn>
                        </p:par>
                        <p:par>
                          <p:cTn id="37" fill="hold">
                            <p:stCondLst>
                              <p:cond delay="2750"/>
                            </p:stCondLst>
                            <p:childTnLst>
                              <p:par>
                                <p:cTn id="38" presetID="2" presetClass="entr" presetSubtype="4" decel="100000" fill="hold" grpId="0" nodeType="afterEffect">
                                  <p:stCondLst>
                                    <p:cond delay="0"/>
                                  </p:stCondLst>
                                  <p:childTnLst>
                                    <p:set>
                                      <p:cBhvr>
                                        <p:cTn id="39" dur="1" fill="hold">
                                          <p:stCondLst>
                                            <p:cond delay="0"/>
                                          </p:stCondLst>
                                        </p:cTn>
                                        <p:tgtEl>
                                          <p:spTgt spid="23">
                                            <p:txEl>
                                              <p:pRg st="0" end="0"/>
                                            </p:txEl>
                                          </p:spTgt>
                                        </p:tgtEl>
                                        <p:attrNameLst>
                                          <p:attrName>style.visibility</p:attrName>
                                        </p:attrNameLst>
                                      </p:cBhvr>
                                      <p:to>
                                        <p:strVal val="visible"/>
                                      </p:to>
                                    </p:set>
                                    <p:anim calcmode="lin" valueType="num">
                                      <p:cBhvr additive="base">
                                        <p:cTn id="4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2" presetID="2" presetClass="entr" presetSubtype="4" decel="100000" fill="hold" grpId="0" nodeType="withEffect">
                                  <p:stCondLst>
                                    <p:cond delay="100"/>
                                  </p:stCondLst>
                                  <p:childTnLst>
                                    <p:set>
                                      <p:cBhvr>
                                        <p:cTn id="43" dur="1" fill="hold">
                                          <p:stCondLst>
                                            <p:cond delay="0"/>
                                          </p:stCondLst>
                                        </p:cTn>
                                        <p:tgtEl>
                                          <p:spTgt spid="24"/>
                                        </p:tgtEl>
                                        <p:attrNameLst>
                                          <p:attrName>style.visibility</p:attrName>
                                        </p:attrNameLst>
                                      </p:cBhvr>
                                      <p:to>
                                        <p:strVal val="visible"/>
                                      </p:to>
                                    </p:set>
                                    <p:anim calcmode="lin" valueType="num">
                                      <p:cBhvr additive="base">
                                        <p:cTn id="44" dur="500" fill="hold"/>
                                        <p:tgtEl>
                                          <p:spTgt spid="24"/>
                                        </p:tgtEl>
                                        <p:attrNameLst>
                                          <p:attrName>ppt_x</p:attrName>
                                        </p:attrNameLst>
                                      </p:cBhvr>
                                      <p:tavLst>
                                        <p:tav tm="0">
                                          <p:val>
                                            <p:strVal val="#ppt_x"/>
                                          </p:val>
                                        </p:tav>
                                        <p:tav tm="100000">
                                          <p:val>
                                            <p:strVal val="#ppt_x"/>
                                          </p:val>
                                        </p:tav>
                                      </p:tavLst>
                                    </p:anim>
                                    <p:anim calcmode="lin" valueType="num">
                                      <p:cBhvr additive="base">
                                        <p:cTn id="45" dur="500" fill="hold"/>
                                        <p:tgtEl>
                                          <p:spTgt spid="24"/>
                                        </p:tgtEl>
                                        <p:attrNameLst>
                                          <p:attrName>ppt_y</p:attrName>
                                        </p:attrNameLst>
                                      </p:cBhvr>
                                      <p:tavLst>
                                        <p:tav tm="0">
                                          <p:val>
                                            <p:strVal val="1+#ppt_h/2"/>
                                          </p:val>
                                        </p:tav>
                                        <p:tav tm="100000">
                                          <p:val>
                                            <p:strVal val="#ppt_y"/>
                                          </p:val>
                                        </p:tav>
                                      </p:tavLst>
                                    </p:anim>
                                  </p:childTnLst>
                                </p:cTn>
                              </p:par>
                            </p:childTnLst>
                          </p:cTn>
                        </p:par>
                        <p:par>
                          <p:cTn id="46" fill="hold">
                            <p:stCondLst>
                              <p:cond delay="3350"/>
                            </p:stCondLst>
                            <p:childTnLst>
                              <p:par>
                                <p:cTn id="47" presetID="22" presetClass="entr" presetSubtype="8"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par>
                          <p:cTn id="50" fill="hold">
                            <p:stCondLst>
                              <p:cond delay="3850"/>
                            </p:stCondLst>
                            <p:childTnLst>
                              <p:par>
                                <p:cTn id="51" presetID="42" presetClass="path" presetSubtype="0" decel="100000" fill="hold" grpId="1" nodeType="afterEffect">
                                  <p:stCondLst>
                                    <p:cond delay="250"/>
                                  </p:stCondLst>
                                  <p:childTnLst>
                                    <p:animMotion origin="layout" path="M 0 2.72573E-6 L 0 -0.07918 " pathEditMode="relative" rAng="0" ptsTypes="AA">
                                      <p:cBhvr>
                                        <p:cTn id="52" dur="500" fill="hold"/>
                                        <p:tgtEl>
                                          <p:spTgt spid="5"/>
                                        </p:tgtEl>
                                        <p:attrNameLst>
                                          <p:attrName>ppt_x</p:attrName>
                                          <p:attrName>ppt_y</p:attrName>
                                        </p:attrNameLst>
                                      </p:cBhvr>
                                      <p:rCtr x="0" y="-3967"/>
                                    </p:animMotion>
                                  </p:childTnLst>
                                </p:cTn>
                              </p:par>
                            </p:childTnLst>
                          </p:cTn>
                        </p:par>
                        <p:par>
                          <p:cTn id="53" fill="hold">
                            <p:stCondLst>
                              <p:cond delay="4600"/>
                            </p:stCondLst>
                            <p:childTnLst>
                              <p:par>
                                <p:cTn id="54" presetID="10" presetClass="entr" presetSubtype="0" fill="hold" grpId="0" nodeType="afterEffect">
                                  <p:stCondLst>
                                    <p:cond delay="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500"/>
                                        <p:tgtEl>
                                          <p:spTgt spid="6"/>
                                        </p:tgtEl>
                                      </p:cBhvr>
                                    </p:animEffect>
                                  </p:childTnLst>
                                </p:cTn>
                              </p:par>
                            </p:childTnLst>
                          </p:cTn>
                        </p:par>
                        <p:par>
                          <p:cTn id="57" fill="hold">
                            <p:stCondLst>
                              <p:cond delay="5100"/>
                            </p:stCondLst>
                            <p:childTnLst>
                              <p:par>
                                <p:cTn id="58" presetID="22" presetClass="entr" presetSubtype="2" fill="hold" nodeType="afterEffect">
                                  <p:stCondLst>
                                    <p:cond delay="0"/>
                                  </p:stCondLst>
                                  <p:childTnLst>
                                    <p:set>
                                      <p:cBhvr>
                                        <p:cTn id="59" dur="1" fill="hold">
                                          <p:stCondLst>
                                            <p:cond delay="0"/>
                                          </p:stCondLst>
                                        </p:cTn>
                                        <p:tgtEl>
                                          <p:spTgt spid="59"/>
                                        </p:tgtEl>
                                        <p:attrNameLst>
                                          <p:attrName>style.visibility</p:attrName>
                                        </p:attrNameLst>
                                      </p:cBhvr>
                                      <p:to>
                                        <p:strVal val="visible"/>
                                      </p:to>
                                    </p:set>
                                    <p:animEffect transition="in" filter="wipe(right)">
                                      <p:cBhvr>
                                        <p:cTn id="60" dur="500"/>
                                        <p:tgtEl>
                                          <p:spTgt spid="59"/>
                                        </p:tgtEl>
                                      </p:cBhvr>
                                    </p:animEffect>
                                  </p:childTnLst>
                                </p:cTn>
                              </p:par>
                            </p:childTnLst>
                          </p:cTn>
                        </p:par>
                        <p:par>
                          <p:cTn id="61" fill="hold">
                            <p:stCondLst>
                              <p:cond delay="5600"/>
                            </p:stCondLst>
                            <p:childTnLst>
                              <p:par>
                                <p:cTn id="62" presetID="2" presetClass="entr" presetSubtype="4" decel="100000" fill="hold" grpId="0" nodeType="afterEffect">
                                  <p:stCondLst>
                                    <p:cond delay="0"/>
                                  </p:stCondLst>
                                  <p:childTnLst>
                                    <p:set>
                                      <p:cBhvr>
                                        <p:cTn id="63" dur="1" fill="hold">
                                          <p:stCondLst>
                                            <p:cond delay="0"/>
                                          </p:stCondLst>
                                        </p:cTn>
                                        <p:tgtEl>
                                          <p:spTgt spid="26">
                                            <p:txEl>
                                              <p:pRg st="0" end="0"/>
                                            </p:txEl>
                                          </p:spTgt>
                                        </p:tgtEl>
                                        <p:attrNameLst>
                                          <p:attrName>style.visibility</p:attrName>
                                        </p:attrNameLst>
                                      </p:cBhvr>
                                      <p:to>
                                        <p:strVal val="visible"/>
                                      </p:to>
                                    </p:set>
                                    <p:anim calcmode="lin" valueType="num">
                                      <p:cBhvr additive="base">
                                        <p:cTn id="64"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66" presetID="2" presetClass="entr" presetSubtype="4" decel="100000" fill="hold" grpId="0" nodeType="withEffect">
                                  <p:stCondLst>
                                    <p:cond delay="100"/>
                                  </p:stCondLst>
                                  <p:childTnLst>
                                    <p:set>
                                      <p:cBhvr>
                                        <p:cTn id="67" dur="1" fill="hold">
                                          <p:stCondLst>
                                            <p:cond delay="0"/>
                                          </p:stCondLst>
                                        </p:cTn>
                                        <p:tgtEl>
                                          <p:spTgt spid="27"/>
                                        </p:tgtEl>
                                        <p:attrNameLst>
                                          <p:attrName>style.visibility</p:attrName>
                                        </p:attrNameLst>
                                      </p:cBhvr>
                                      <p:to>
                                        <p:strVal val="visible"/>
                                      </p:to>
                                    </p:set>
                                    <p:anim calcmode="lin" valueType="num">
                                      <p:cBhvr additive="base">
                                        <p:cTn id="68" dur="500" fill="hold"/>
                                        <p:tgtEl>
                                          <p:spTgt spid="27"/>
                                        </p:tgtEl>
                                        <p:attrNameLst>
                                          <p:attrName>ppt_x</p:attrName>
                                        </p:attrNameLst>
                                      </p:cBhvr>
                                      <p:tavLst>
                                        <p:tav tm="0">
                                          <p:val>
                                            <p:strVal val="#ppt_x"/>
                                          </p:val>
                                        </p:tav>
                                        <p:tav tm="100000">
                                          <p:val>
                                            <p:strVal val="#ppt_x"/>
                                          </p:val>
                                        </p:tav>
                                      </p:tavLst>
                                    </p:anim>
                                    <p:anim calcmode="lin" valueType="num">
                                      <p:cBhvr additive="base">
                                        <p:cTn id="69" dur="500" fill="hold"/>
                                        <p:tgtEl>
                                          <p:spTgt spid="27"/>
                                        </p:tgtEl>
                                        <p:attrNameLst>
                                          <p:attrName>ppt_y</p:attrName>
                                        </p:attrNameLst>
                                      </p:cBhvr>
                                      <p:tavLst>
                                        <p:tav tm="0">
                                          <p:val>
                                            <p:strVal val="1+#ppt_h/2"/>
                                          </p:val>
                                        </p:tav>
                                        <p:tav tm="100000">
                                          <p:val>
                                            <p:strVal val="#ppt_y"/>
                                          </p:val>
                                        </p:tav>
                                      </p:tavLst>
                                    </p:anim>
                                  </p:childTnLst>
                                </p:cTn>
                              </p:par>
                            </p:childTnLst>
                          </p:cTn>
                        </p:par>
                        <p:par>
                          <p:cTn id="70" fill="hold">
                            <p:stCondLst>
                              <p:cond delay="6200"/>
                            </p:stCondLst>
                            <p:childTnLst>
                              <p:par>
                                <p:cTn id="71" presetID="22" presetClass="entr" presetSubtype="2" fill="hold" grpId="0" nodeType="after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right)">
                                      <p:cBhvr>
                                        <p:cTn id="73" dur="500"/>
                                        <p:tgtEl>
                                          <p:spTgt spid="25"/>
                                        </p:tgtEl>
                                      </p:cBhvr>
                                    </p:animEffect>
                                  </p:childTnLst>
                                </p:cTn>
                              </p:par>
                            </p:childTnLst>
                          </p:cTn>
                        </p:par>
                        <p:par>
                          <p:cTn id="74" fill="hold">
                            <p:stCondLst>
                              <p:cond delay="6700"/>
                            </p:stCondLst>
                            <p:childTnLst>
                              <p:par>
                                <p:cTn id="75" presetID="42" presetClass="path" presetSubtype="0" decel="100000" fill="hold" grpId="1" nodeType="afterEffect">
                                  <p:stCondLst>
                                    <p:cond delay="250"/>
                                  </p:stCondLst>
                                  <p:childTnLst>
                                    <p:animMotion origin="layout" path="M 0 2.72573E-6 L 0 -0.15296 " pathEditMode="relative" rAng="0" ptsTypes="AA">
                                      <p:cBhvr>
                                        <p:cTn id="76" dur="500" fill="hold"/>
                                        <p:tgtEl>
                                          <p:spTgt spid="17"/>
                                        </p:tgtEl>
                                        <p:attrNameLst>
                                          <p:attrName>ppt_x</p:attrName>
                                          <p:attrName>ppt_y</p:attrName>
                                        </p:attrNameLst>
                                      </p:cBhvr>
                                      <p:rCtr x="0" y="-7656"/>
                                    </p:animMotion>
                                  </p:childTnLst>
                                </p:cTn>
                              </p:par>
                            </p:childTnLst>
                          </p:cTn>
                        </p:par>
                        <p:par>
                          <p:cTn id="77" fill="hold">
                            <p:stCondLst>
                              <p:cond delay="745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7950"/>
                            </p:stCondLst>
                            <p:childTnLst>
                              <p:par>
                                <p:cTn id="82" presetID="22" presetClass="entr" presetSubtype="8" fill="hold" nodeType="afterEffect">
                                  <p:stCondLst>
                                    <p:cond delay="0"/>
                                  </p:stCondLst>
                                  <p:childTnLst>
                                    <p:set>
                                      <p:cBhvr>
                                        <p:cTn id="83" dur="1" fill="hold">
                                          <p:stCondLst>
                                            <p:cond delay="0"/>
                                          </p:stCondLst>
                                        </p:cTn>
                                        <p:tgtEl>
                                          <p:spTgt spid="63"/>
                                        </p:tgtEl>
                                        <p:attrNameLst>
                                          <p:attrName>style.visibility</p:attrName>
                                        </p:attrNameLst>
                                      </p:cBhvr>
                                      <p:to>
                                        <p:strVal val="visible"/>
                                      </p:to>
                                    </p:set>
                                    <p:animEffect transition="in" filter="wipe(left)">
                                      <p:cBhvr>
                                        <p:cTn id="84" dur="500"/>
                                        <p:tgtEl>
                                          <p:spTgt spid="63"/>
                                        </p:tgtEl>
                                      </p:cBhvr>
                                    </p:animEffect>
                                  </p:childTnLst>
                                </p:cTn>
                              </p:par>
                            </p:childTnLst>
                          </p:cTn>
                        </p:par>
                        <p:par>
                          <p:cTn id="85" fill="hold">
                            <p:stCondLst>
                              <p:cond delay="8450"/>
                            </p:stCondLst>
                            <p:childTnLst>
                              <p:par>
                                <p:cTn id="86" presetID="2" presetClass="entr" presetSubtype="4" decel="100000" fill="hold" grpId="0" nodeType="after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 calcmode="lin" valueType="num">
                                      <p:cBhvr additive="base">
                                        <p:cTn id="88"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90" presetID="2" presetClass="entr" presetSubtype="4" decel="100000" fill="hold" grpId="0" nodeType="withEffect">
                                  <p:stCondLst>
                                    <p:cond delay="100"/>
                                  </p:stCondLst>
                                  <p:childTnLst>
                                    <p:set>
                                      <p:cBhvr>
                                        <p:cTn id="91" dur="1" fill="hold">
                                          <p:stCondLst>
                                            <p:cond delay="0"/>
                                          </p:stCondLst>
                                        </p:cTn>
                                        <p:tgtEl>
                                          <p:spTgt spid="35"/>
                                        </p:tgtEl>
                                        <p:attrNameLst>
                                          <p:attrName>style.visibility</p:attrName>
                                        </p:attrNameLst>
                                      </p:cBhvr>
                                      <p:to>
                                        <p:strVal val="visible"/>
                                      </p:to>
                                    </p:set>
                                    <p:anim calcmode="lin" valueType="num">
                                      <p:cBhvr additive="base">
                                        <p:cTn id="92" dur="500" fill="hold"/>
                                        <p:tgtEl>
                                          <p:spTgt spid="35"/>
                                        </p:tgtEl>
                                        <p:attrNameLst>
                                          <p:attrName>ppt_x</p:attrName>
                                        </p:attrNameLst>
                                      </p:cBhvr>
                                      <p:tavLst>
                                        <p:tav tm="0">
                                          <p:val>
                                            <p:strVal val="#ppt_x"/>
                                          </p:val>
                                        </p:tav>
                                        <p:tav tm="100000">
                                          <p:val>
                                            <p:strVal val="#ppt_x"/>
                                          </p:val>
                                        </p:tav>
                                      </p:tavLst>
                                    </p:anim>
                                    <p:anim calcmode="lin" valueType="num">
                                      <p:cBhvr additive="base">
                                        <p:cTn id="93" dur="500" fill="hold"/>
                                        <p:tgtEl>
                                          <p:spTgt spid="35"/>
                                        </p:tgtEl>
                                        <p:attrNameLst>
                                          <p:attrName>ppt_y</p:attrName>
                                        </p:attrNameLst>
                                      </p:cBhvr>
                                      <p:tavLst>
                                        <p:tav tm="0">
                                          <p:val>
                                            <p:strVal val="1+#ppt_h/2"/>
                                          </p:val>
                                        </p:tav>
                                        <p:tav tm="100000">
                                          <p:val>
                                            <p:strVal val="#ppt_y"/>
                                          </p:val>
                                        </p:tav>
                                      </p:tavLst>
                                    </p:anim>
                                  </p:childTnLst>
                                </p:cTn>
                              </p:par>
                            </p:childTnLst>
                          </p:cTn>
                        </p:par>
                        <p:par>
                          <p:cTn id="94" fill="hold">
                            <p:stCondLst>
                              <p:cond delay="9050"/>
                            </p:stCondLst>
                            <p:childTnLst>
                              <p:par>
                                <p:cTn id="95" presetID="22" presetClass="entr" presetSubtype="8"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wipe(left)">
                                      <p:cBhvr>
                                        <p:cTn id="97" dur="500"/>
                                        <p:tgtEl>
                                          <p:spTgt spid="29"/>
                                        </p:tgtEl>
                                      </p:cBhvr>
                                    </p:animEffect>
                                  </p:childTnLst>
                                </p:cTn>
                              </p:par>
                            </p:childTnLst>
                          </p:cTn>
                        </p:par>
                        <p:par>
                          <p:cTn id="98" fill="hold">
                            <p:stCondLst>
                              <p:cond delay="9550"/>
                            </p:stCondLst>
                            <p:childTnLst>
                              <p:par>
                                <p:cTn id="99" presetID="42" presetClass="path" presetSubtype="0" decel="100000" fill="hold" grpId="1" nodeType="afterEffect">
                                  <p:stCondLst>
                                    <p:cond delay="250"/>
                                  </p:stCondLst>
                                  <p:childTnLst>
                                    <p:animMotion origin="layout" path="M 0 2.72573E-6 L 0 -0.22843 " pathEditMode="relative" rAng="0" ptsTypes="AA">
                                      <p:cBhvr>
                                        <p:cTn id="100" dur="500" fill="hold"/>
                                        <p:tgtEl>
                                          <p:spTgt spid="18"/>
                                        </p:tgtEl>
                                        <p:attrNameLst>
                                          <p:attrName>ppt_x</p:attrName>
                                          <p:attrName>ppt_y</p:attrName>
                                        </p:attrNameLst>
                                      </p:cBhvr>
                                      <p:rCtr x="0" y="-11422"/>
                                    </p:animMotion>
                                  </p:childTnLst>
                                </p:cTn>
                              </p:par>
                            </p:childTnLst>
                          </p:cTn>
                        </p:par>
                        <p:par>
                          <p:cTn id="101" fill="hold">
                            <p:stCondLst>
                              <p:cond delay="1030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10800"/>
                            </p:stCondLst>
                            <p:childTnLst>
                              <p:par>
                                <p:cTn id="106" presetID="22" presetClass="entr" presetSubtype="2" fill="hold" nodeType="afterEffect">
                                  <p:stCondLst>
                                    <p:cond delay="0"/>
                                  </p:stCondLst>
                                  <p:childTnLst>
                                    <p:set>
                                      <p:cBhvr>
                                        <p:cTn id="107" dur="1" fill="hold">
                                          <p:stCondLst>
                                            <p:cond delay="0"/>
                                          </p:stCondLst>
                                        </p:cTn>
                                        <p:tgtEl>
                                          <p:spTgt spid="60"/>
                                        </p:tgtEl>
                                        <p:attrNameLst>
                                          <p:attrName>style.visibility</p:attrName>
                                        </p:attrNameLst>
                                      </p:cBhvr>
                                      <p:to>
                                        <p:strVal val="visible"/>
                                      </p:to>
                                    </p:set>
                                    <p:animEffect transition="in" filter="wipe(right)">
                                      <p:cBhvr>
                                        <p:cTn id="108" dur="500"/>
                                        <p:tgtEl>
                                          <p:spTgt spid="60"/>
                                        </p:tgtEl>
                                      </p:cBhvr>
                                    </p:animEffect>
                                  </p:childTnLst>
                                </p:cTn>
                              </p:par>
                            </p:childTnLst>
                          </p:cTn>
                        </p:par>
                        <p:par>
                          <p:cTn id="109" fill="hold">
                            <p:stCondLst>
                              <p:cond delay="11300"/>
                            </p:stCondLst>
                            <p:childTnLst>
                              <p:par>
                                <p:cTn id="110" presetID="2" presetClass="entr" presetSubtype="4" decel="100000" fill="hold" grpId="0" nodeType="afterEffect">
                                  <p:stCondLst>
                                    <p:cond delay="0"/>
                                  </p:stCondLst>
                                  <p:childTnLst>
                                    <p:set>
                                      <p:cBhvr>
                                        <p:cTn id="111" dur="1" fill="hold">
                                          <p:stCondLst>
                                            <p:cond delay="0"/>
                                          </p:stCondLst>
                                        </p:cTn>
                                        <p:tgtEl>
                                          <p:spTgt spid="42">
                                            <p:txEl>
                                              <p:pRg st="0" end="0"/>
                                            </p:txEl>
                                          </p:spTgt>
                                        </p:tgtEl>
                                        <p:attrNameLst>
                                          <p:attrName>style.visibility</p:attrName>
                                        </p:attrNameLst>
                                      </p:cBhvr>
                                      <p:to>
                                        <p:strVal val="visible"/>
                                      </p:to>
                                    </p:set>
                                    <p:anim calcmode="lin" valueType="num">
                                      <p:cBhvr additive="base">
                                        <p:cTn id="11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13" dur="500" fill="hold"/>
                                        <p:tgtEl>
                                          <p:spTgt spid="42">
                                            <p:txEl>
                                              <p:pRg st="0" end="0"/>
                                            </p:txEl>
                                          </p:spTgt>
                                        </p:tgtEl>
                                        <p:attrNameLst>
                                          <p:attrName>ppt_y</p:attrName>
                                        </p:attrNameLst>
                                      </p:cBhvr>
                                      <p:tavLst>
                                        <p:tav tm="0">
                                          <p:val>
                                            <p:strVal val="1+#ppt_h/2"/>
                                          </p:val>
                                        </p:tav>
                                        <p:tav tm="100000">
                                          <p:val>
                                            <p:strVal val="#ppt_y"/>
                                          </p:val>
                                        </p:tav>
                                      </p:tavLst>
                                    </p:anim>
                                  </p:childTnLst>
                                </p:cTn>
                              </p:par>
                              <p:par>
                                <p:cTn id="114" presetID="2" presetClass="entr" presetSubtype="4" decel="100000" fill="hold" grpId="0" nodeType="withEffect">
                                  <p:stCondLst>
                                    <p:cond delay="100"/>
                                  </p:stCondLst>
                                  <p:childTnLst>
                                    <p:set>
                                      <p:cBhvr>
                                        <p:cTn id="115" dur="1" fill="hold">
                                          <p:stCondLst>
                                            <p:cond delay="0"/>
                                          </p:stCondLst>
                                        </p:cTn>
                                        <p:tgtEl>
                                          <p:spTgt spid="43"/>
                                        </p:tgtEl>
                                        <p:attrNameLst>
                                          <p:attrName>style.visibility</p:attrName>
                                        </p:attrNameLst>
                                      </p:cBhvr>
                                      <p:to>
                                        <p:strVal val="visible"/>
                                      </p:to>
                                    </p:set>
                                    <p:anim calcmode="lin" valueType="num">
                                      <p:cBhvr additive="base">
                                        <p:cTn id="116" dur="500" fill="hold"/>
                                        <p:tgtEl>
                                          <p:spTgt spid="43"/>
                                        </p:tgtEl>
                                        <p:attrNameLst>
                                          <p:attrName>ppt_x</p:attrName>
                                        </p:attrNameLst>
                                      </p:cBhvr>
                                      <p:tavLst>
                                        <p:tav tm="0">
                                          <p:val>
                                            <p:strVal val="#ppt_x"/>
                                          </p:val>
                                        </p:tav>
                                        <p:tav tm="100000">
                                          <p:val>
                                            <p:strVal val="#ppt_x"/>
                                          </p:val>
                                        </p:tav>
                                      </p:tavLst>
                                    </p:anim>
                                    <p:anim calcmode="lin" valueType="num">
                                      <p:cBhvr additive="base">
                                        <p:cTn id="117" dur="500" fill="hold"/>
                                        <p:tgtEl>
                                          <p:spTgt spid="43"/>
                                        </p:tgtEl>
                                        <p:attrNameLst>
                                          <p:attrName>ppt_y</p:attrName>
                                        </p:attrNameLst>
                                      </p:cBhvr>
                                      <p:tavLst>
                                        <p:tav tm="0">
                                          <p:val>
                                            <p:strVal val="1+#ppt_h/2"/>
                                          </p:val>
                                        </p:tav>
                                        <p:tav tm="100000">
                                          <p:val>
                                            <p:strVal val="#ppt_y"/>
                                          </p:val>
                                        </p:tav>
                                      </p:tavLst>
                                    </p:anim>
                                  </p:childTnLst>
                                </p:cTn>
                              </p:par>
                            </p:childTnLst>
                          </p:cTn>
                        </p:par>
                        <p:par>
                          <p:cTn id="118" fill="hold">
                            <p:stCondLst>
                              <p:cond delay="11900"/>
                            </p:stCondLst>
                            <p:childTnLst>
                              <p:par>
                                <p:cTn id="119" presetID="22" presetClass="entr" presetSubtype="2" fill="hold" grpId="0" nodeType="afterEffect">
                                  <p:stCondLst>
                                    <p:cond delay="0"/>
                                  </p:stCondLst>
                                  <p:childTnLst>
                                    <p:set>
                                      <p:cBhvr>
                                        <p:cTn id="120" dur="1" fill="hold">
                                          <p:stCondLst>
                                            <p:cond delay="0"/>
                                          </p:stCondLst>
                                        </p:cTn>
                                        <p:tgtEl>
                                          <p:spTgt spid="38"/>
                                        </p:tgtEl>
                                        <p:attrNameLst>
                                          <p:attrName>style.visibility</p:attrName>
                                        </p:attrNameLst>
                                      </p:cBhvr>
                                      <p:to>
                                        <p:strVal val="visible"/>
                                      </p:to>
                                    </p:set>
                                    <p:animEffect transition="in" filter="wipe(right)">
                                      <p:cBhvr>
                                        <p:cTn id="121" dur="500"/>
                                        <p:tgtEl>
                                          <p:spTgt spid="38"/>
                                        </p:tgtEl>
                                      </p:cBhvr>
                                    </p:animEffect>
                                  </p:childTnLst>
                                </p:cTn>
                              </p:par>
                            </p:childTnLst>
                          </p:cTn>
                        </p:par>
                        <p:par>
                          <p:cTn id="122" fill="hold">
                            <p:stCondLst>
                              <p:cond delay="12400"/>
                            </p:stCondLst>
                            <p:childTnLst>
                              <p:par>
                                <p:cTn id="123" presetID="42" presetClass="path" presetSubtype="0" decel="100000" fill="hold" grpId="1" nodeType="afterEffect">
                                  <p:stCondLst>
                                    <p:cond delay="250"/>
                                  </p:stCondLst>
                                  <p:childTnLst>
                                    <p:animMotion origin="layout" path="M 0 2.72573E-6 L 0 -0.30622 " pathEditMode="relative" rAng="0" ptsTypes="AA">
                                      <p:cBhvr>
                                        <p:cTn id="124" dur="500" fill="hold"/>
                                        <p:tgtEl>
                                          <p:spTgt spid="19"/>
                                        </p:tgtEl>
                                        <p:attrNameLst>
                                          <p:attrName>ppt_x</p:attrName>
                                          <p:attrName>ppt_y</p:attrName>
                                        </p:attrNameLst>
                                      </p:cBhvr>
                                      <p:rCtr x="0" y="-15311"/>
                                    </p:animMotion>
                                  </p:childTnLst>
                                </p:cTn>
                              </p:par>
                            </p:childTnLst>
                          </p:cTn>
                        </p:par>
                        <p:par>
                          <p:cTn id="125" fill="hold">
                            <p:stCondLst>
                              <p:cond delay="13150"/>
                            </p:stCondLst>
                            <p:childTnLst>
                              <p:par>
                                <p:cTn id="126" presetID="10" presetClass="entr" presetSubtype="0" fill="hold" grpId="0" nodeType="afterEffect">
                                  <p:stCondLst>
                                    <p:cond delay="0"/>
                                  </p:stCondLst>
                                  <p:childTnLst>
                                    <p:set>
                                      <p:cBhvr>
                                        <p:cTn id="127" dur="1" fill="hold">
                                          <p:stCondLst>
                                            <p:cond delay="0"/>
                                          </p:stCondLst>
                                        </p:cTn>
                                        <p:tgtEl>
                                          <p:spTgt spid="55"/>
                                        </p:tgtEl>
                                        <p:attrNameLst>
                                          <p:attrName>style.visibility</p:attrName>
                                        </p:attrNameLst>
                                      </p:cBhvr>
                                      <p:to>
                                        <p:strVal val="visible"/>
                                      </p:to>
                                    </p:set>
                                    <p:animEffect transition="in" filter="fade">
                                      <p:cBhvr>
                                        <p:cTn id="128" dur="500"/>
                                        <p:tgtEl>
                                          <p:spTgt spid="55"/>
                                        </p:tgtEl>
                                      </p:cBhvr>
                                    </p:animEffect>
                                  </p:childTnLst>
                                </p:cTn>
                              </p:par>
                            </p:childTnLst>
                          </p:cTn>
                        </p:par>
                        <p:par>
                          <p:cTn id="129" fill="hold">
                            <p:stCondLst>
                              <p:cond delay="13650"/>
                            </p:stCondLst>
                            <p:childTnLst>
                              <p:par>
                                <p:cTn id="130" presetID="22" presetClass="entr" presetSubtype="8" fill="hold" nodeType="afterEffect">
                                  <p:stCondLst>
                                    <p:cond delay="0"/>
                                  </p:stCondLst>
                                  <p:childTnLst>
                                    <p:set>
                                      <p:cBhvr>
                                        <p:cTn id="131" dur="1" fill="hold">
                                          <p:stCondLst>
                                            <p:cond delay="0"/>
                                          </p:stCondLst>
                                        </p:cTn>
                                        <p:tgtEl>
                                          <p:spTgt spid="66"/>
                                        </p:tgtEl>
                                        <p:attrNameLst>
                                          <p:attrName>style.visibility</p:attrName>
                                        </p:attrNameLst>
                                      </p:cBhvr>
                                      <p:to>
                                        <p:strVal val="visible"/>
                                      </p:to>
                                    </p:set>
                                    <p:animEffect transition="in" filter="wipe(left)">
                                      <p:cBhvr>
                                        <p:cTn id="132" dur="500"/>
                                        <p:tgtEl>
                                          <p:spTgt spid="66"/>
                                        </p:tgtEl>
                                      </p:cBhvr>
                                    </p:animEffect>
                                  </p:childTnLst>
                                </p:cTn>
                              </p:par>
                            </p:childTnLst>
                          </p:cTn>
                        </p:par>
                        <p:par>
                          <p:cTn id="133" fill="hold">
                            <p:stCondLst>
                              <p:cond delay="14150"/>
                            </p:stCondLst>
                            <p:childTnLst>
                              <p:par>
                                <p:cTn id="134" presetID="2" presetClass="entr" presetSubtype="4" decel="100000" fill="hold" grpId="0" nodeType="afterEffect">
                                  <p:stCondLst>
                                    <p:cond delay="0"/>
                                  </p:stCondLst>
                                  <p:childTnLst>
                                    <p:set>
                                      <p:cBhvr>
                                        <p:cTn id="135" dur="1" fill="hold">
                                          <p:stCondLst>
                                            <p:cond delay="0"/>
                                          </p:stCondLst>
                                        </p:cTn>
                                        <p:tgtEl>
                                          <p:spTgt spid="45">
                                            <p:txEl>
                                              <p:pRg st="0" end="0"/>
                                            </p:txEl>
                                          </p:spTgt>
                                        </p:tgtEl>
                                        <p:attrNameLst>
                                          <p:attrName>style.visibility</p:attrName>
                                        </p:attrNameLst>
                                      </p:cBhvr>
                                      <p:to>
                                        <p:strVal val="visible"/>
                                      </p:to>
                                    </p:set>
                                    <p:anim calcmode="lin" valueType="num">
                                      <p:cBhvr additive="base">
                                        <p:cTn id="136"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137"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138" presetID="2" presetClass="entr" presetSubtype="4" decel="100000" fill="hold" grpId="0" nodeType="withEffect">
                                  <p:stCondLst>
                                    <p:cond delay="100"/>
                                  </p:stCondLst>
                                  <p:childTnLst>
                                    <p:set>
                                      <p:cBhvr>
                                        <p:cTn id="139" dur="1" fill="hold">
                                          <p:stCondLst>
                                            <p:cond delay="0"/>
                                          </p:stCondLst>
                                        </p:cTn>
                                        <p:tgtEl>
                                          <p:spTgt spid="46"/>
                                        </p:tgtEl>
                                        <p:attrNameLst>
                                          <p:attrName>style.visibility</p:attrName>
                                        </p:attrNameLst>
                                      </p:cBhvr>
                                      <p:to>
                                        <p:strVal val="visible"/>
                                      </p:to>
                                    </p:set>
                                    <p:anim calcmode="lin" valueType="num">
                                      <p:cBhvr additive="base">
                                        <p:cTn id="140" dur="500" fill="hold"/>
                                        <p:tgtEl>
                                          <p:spTgt spid="46"/>
                                        </p:tgtEl>
                                        <p:attrNameLst>
                                          <p:attrName>ppt_x</p:attrName>
                                        </p:attrNameLst>
                                      </p:cBhvr>
                                      <p:tavLst>
                                        <p:tav tm="0">
                                          <p:val>
                                            <p:strVal val="#ppt_x"/>
                                          </p:val>
                                        </p:tav>
                                        <p:tav tm="100000">
                                          <p:val>
                                            <p:strVal val="#ppt_x"/>
                                          </p:val>
                                        </p:tav>
                                      </p:tavLst>
                                    </p:anim>
                                    <p:anim calcmode="lin" valueType="num">
                                      <p:cBhvr additive="base">
                                        <p:cTn id="141" dur="500" fill="hold"/>
                                        <p:tgtEl>
                                          <p:spTgt spid="46"/>
                                        </p:tgtEl>
                                        <p:attrNameLst>
                                          <p:attrName>ppt_y</p:attrName>
                                        </p:attrNameLst>
                                      </p:cBhvr>
                                      <p:tavLst>
                                        <p:tav tm="0">
                                          <p:val>
                                            <p:strVal val="1+#ppt_h/2"/>
                                          </p:val>
                                        </p:tav>
                                        <p:tav tm="100000">
                                          <p:val>
                                            <p:strVal val="#ppt_y"/>
                                          </p:val>
                                        </p:tav>
                                      </p:tavLst>
                                    </p:anim>
                                  </p:childTnLst>
                                </p:cTn>
                              </p:par>
                            </p:childTnLst>
                          </p:cTn>
                        </p:par>
                        <p:par>
                          <p:cTn id="142" fill="hold">
                            <p:stCondLst>
                              <p:cond delay="14750"/>
                            </p:stCondLst>
                            <p:childTnLst>
                              <p:par>
                                <p:cTn id="143" presetID="22" presetClass="entr" presetSubtype="8" fill="hold" grpId="0" nodeType="afterEffect">
                                  <p:stCondLst>
                                    <p:cond delay="0"/>
                                  </p:stCondLst>
                                  <p:childTnLst>
                                    <p:set>
                                      <p:cBhvr>
                                        <p:cTn id="144" dur="1" fill="hold">
                                          <p:stCondLst>
                                            <p:cond delay="0"/>
                                          </p:stCondLst>
                                        </p:cTn>
                                        <p:tgtEl>
                                          <p:spTgt spid="44"/>
                                        </p:tgtEl>
                                        <p:attrNameLst>
                                          <p:attrName>style.visibility</p:attrName>
                                        </p:attrNameLst>
                                      </p:cBhvr>
                                      <p:to>
                                        <p:strVal val="visible"/>
                                      </p:to>
                                    </p:set>
                                    <p:animEffect transition="in" filter="wipe(left)">
                                      <p:cBhvr>
                                        <p:cTn id="145" dur="500"/>
                                        <p:tgtEl>
                                          <p:spTgt spid="44"/>
                                        </p:tgtEl>
                                      </p:cBhvr>
                                    </p:animEffect>
                                  </p:childTnLst>
                                </p:cTn>
                              </p:par>
                            </p:childTnLst>
                          </p:cTn>
                        </p:par>
                        <p:par>
                          <p:cTn id="146" fill="hold">
                            <p:stCondLst>
                              <p:cond delay="15250"/>
                            </p:stCondLst>
                            <p:childTnLst>
                              <p:par>
                                <p:cTn id="147" presetID="42" presetClass="path" presetSubtype="0" decel="100000" fill="hold" grpId="1" nodeType="afterEffect">
                                  <p:stCondLst>
                                    <p:cond delay="250"/>
                                  </p:stCondLst>
                                  <p:childTnLst>
                                    <p:animMotion origin="layout" path="M 0 2.72573E-6 L 0 -0.38201 " pathEditMode="relative" rAng="0" ptsTypes="AA">
                                      <p:cBhvr>
                                        <p:cTn id="148" dur="500" fill="hold"/>
                                        <p:tgtEl>
                                          <p:spTgt spid="20"/>
                                        </p:tgtEl>
                                        <p:attrNameLst>
                                          <p:attrName>ppt_x</p:attrName>
                                          <p:attrName>ppt_y</p:attrName>
                                        </p:attrNameLst>
                                      </p:cBhvr>
                                      <p:rCtr x="0" y="-19108"/>
                                    </p:animMotion>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56"/>
                                        </p:tgtEl>
                                        <p:attrNameLst>
                                          <p:attrName>style.visibility</p:attrName>
                                        </p:attrNameLst>
                                      </p:cBhvr>
                                      <p:to>
                                        <p:strVal val="visible"/>
                                      </p:to>
                                    </p:set>
                                    <p:animEffect transition="in" filter="fade">
                                      <p:cBhvr>
                                        <p:cTn id="152" dur="500"/>
                                        <p:tgtEl>
                                          <p:spTgt spid="56"/>
                                        </p:tgtEl>
                                      </p:cBhvr>
                                    </p:animEffect>
                                  </p:childTnLst>
                                </p:cTn>
                              </p:par>
                            </p:childTnLst>
                          </p:cTn>
                        </p:par>
                        <p:par>
                          <p:cTn id="153" fill="hold">
                            <p:stCondLst>
                              <p:cond delay="16500"/>
                            </p:stCondLst>
                            <p:childTnLst>
                              <p:par>
                                <p:cTn id="154" presetID="22" presetClass="entr" presetSubtype="2" fill="hold" nodeType="afterEffect">
                                  <p:stCondLst>
                                    <p:cond delay="0"/>
                                  </p:stCondLst>
                                  <p:childTnLst>
                                    <p:set>
                                      <p:cBhvr>
                                        <p:cTn id="155" dur="1" fill="hold">
                                          <p:stCondLst>
                                            <p:cond delay="0"/>
                                          </p:stCondLst>
                                        </p:cTn>
                                        <p:tgtEl>
                                          <p:spTgt spid="61"/>
                                        </p:tgtEl>
                                        <p:attrNameLst>
                                          <p:attrName>style.visibility</p:attrName>
                                        </p:attrNameLst>
                                      </p:cBhvr>
                                      <p:to>
                                        <p:strVal val="visible"/>
                                      </p:to>
                                    </p:set>
                                    <p:animEffect transition="in" filter="wipe(right)">
                                      <p:cBhvr>
                                        <p:cTn id="156" dur="500"/>
                                        <p:tgtEl>
                                          <p:spTgt spid="61"/>
                                        </p:tgtEl>
                                      </p:cBhvr>
                                    </p:animEffect>
                                  </p:childTnLst>
                                </p:cTn>
                              </p:par>
                            </p:childTnLst>
                          </p:cTn>
                        </p:par>
                        <p:par>
                          <p:cTn id="157" fill="hold">
                            <p:stCondLst>
                              <p:cond delay="17000"/>
                            </p:stCondLst>
                            <p:childTnLst>
                              <p:par>
                                <p:cTn id="158" presetID="2" presetClass="entr" presetSubtype="4" decel="100000" fill="hold" grpId="0" nodeType="afterEffect">
                                  <p:stCondLst>
                                    <p:cond delay="0"/>
                                  </p:stCondLst>
                                  <p:childTnLst>
                                    <p:set>
                                      <p:cBhvr>
                                        <p:cTn id="159" dur="1" fill="hold">
                                          <p:stCondLst>
                                            <p:cond delay="0"/>
                                          </p:stCondLst>
                                        </p:cTn>
                                        <p:tgtEl>
                                          <p:spTgt spid="51">
                                            <p:txEl>
                                              <p:pRg st="0" end="0"/>
                                            </p:txEl>
                                          </p:spTgt>
                                        </p:tgtEl>
                                        <p:attrNameLst>
                                          <p:attrName>style.visibility</p:attrName>
                                        </p:attrNameLst>
                                      </p:cBhvr>
                                      <p:to>
                                        <p:strVal val="visible"/>
                                      </p:to>
                                    </p:set>
                                    <p:anim calcmode="lin" valueType="num">
                                      <p:cBhvr additive="base">
                                        <p:cTn id="160" dur="50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161" dur="500" fill="hold"/>
                                        <p:tgtEl>
                                          <p:spTgt spid="51">
                                            <p:txEl>
                                              <p:pRg st="0" end="0"/>
                                            </p:txEl>
                                          </p:spTgt>
                                        </p:tgtEl>
                                        <p:attrNameLst>
                                          <p:attrName>ppt_y</p:attrName>
                                        </p:attrNameLst>
                                      </p:cBhvr>
                                      <p:tavLst>
                                        <p:tav tm="0">
                                          <p:val>
                                            <p:strVal val="1+#ppt_h/2"/>
                                          </p:val>
                                        </p:tav>
                                        <p:tav tm="100000">
                                          <p:val>
                                            <p:strVal val="#ppt_y"/>
                                          </p:val>
                                        </p:tav>
                                      </p:tavLst>
                                    </p:anim>
                                  </p:childTnLst>
                                </p:cTn>
                              </p:par>
                              <p:par>
                                <p:cTn id="162" presetID="2" presetClass="entr" presetSubtype="4" decel="100000" fill="hold" grpId="0" nodeType="withEffect">
                                  <p:stCondLst>
                                    <p:cond delay="100"/>
                                  </p:stCondLst>
                                  <p:childTnLst>
                                    <p:set>
                                      <p:cBhvr>
                                        <p:cTn id="163" dur="1" fill="hold">
                                          <p:stCondLst>
                                            <p:cond delay="0"/>
                                          </p:stCondLst>
                                        </p:cTn>
                                        <p:tgtEl>
                                          <p:spTgt spid="52"/>
                                        </p:tgtEl>
                                        <p:attrNameLst>
                                          <p:attrName>style.visibility</p:attrName>
                                        </p:attrNameLst>
                                      </p:cBhvr>
                                      <p:to>
                                        <p:strVal val="visible"/>
                                      </p:to>
                                    </p:set>
                                    <p:anim calcmode="lin" valueType="num">
                                      <p:cBhvr additive="base">
                                        <p:cTn id="164" dur="500" fill="hold"/>
                                        <p:tgtEl>
                                          <p:spTgt spid="52"/>
                                        </p:tgtEl>
                                        <p:attrNameLst>
                                          <p:attrName>ppt_x</p:attrName>
                                        </p:attrNameLst>
                                      </p:cBhvr>
                                      <p:tavLst>
                                        <p:tav tm="0">
                                          <p:val>
                                            <p:strVal val="#ppt_x"/>
                                          </p:val>
                                        </p:tav>
                                        <p:tav tm="100000">
                                          <p:val>
                                            <p:strVal val="#ppt_x"/>
                                          </p:val>
                                        </p:tav>
                                      </p:tavLst>
                                    </p:anim>
                                    <p:anim calcmode="lin" valueType="num">
                                      <p:cBhvr additive="base">
                                        <p:cTn id="165" dur="500" fill="hold"/>
                                        <p:tgtEl>
                                          <p:spTgt spid="52"/>
                                        </p:tgtEl>
                                        <p:attrNameLst>
                                          <p:attrName>ppt_y</p:attrName>
                                        </p:attrNameLst>
                                      </p:cBhvr>
                                      <p:tavLst>
                                        <p:tav tm="0">
                                          <p:val>
                                            <p:strVal val="1+#ppt_h/2"/>
                                          </p:val>
                                        </p:tav>
                                        <p:tav tm="100000">
                                          <p:val>
                                            <p:strVal val="#ppt_y"/>
                                          </p:val>
                                        </p:tav>
                                      </p:tavLst>
                                    </p:anim>
                                  </p:childTnLst>
                                </p:cTn>
                              </p:par>
                            </p:childTnLst>
                          </p:cTn>
                        </p:par>
                        <p:par>
                          <p:cTn id="166" fill="hold">
                            <p:stCondLst>
                              <p:cond delay="17600"/>
                            </p:stCondLst>
                            <p:childTnLst>
                              <p:par>
                                <p:cTn id="167" presetID="22" presetClass="entr" presetSubtype="2" fill="hold" grpId="0" nodeType="afterEffect">
                                  <p:stCondLst>
                                    <p:cond delay="0"/>
                                  </p:stCondLst>
                                  <p:childTnLst>
                                    <p:set>
                                      <p:cBhvr>
                                        <p:cTn id="168" dur="1" fill="hold">
                                          <p:stCondLst>
                                            <p:cond delay="0"/>
                                          </p:stCondLst>
                                        </p:cTn>
                                        <p:tgtEl>
                                          <p:spTgt spid="50"/>
                                        </p:tgtEl>
                                        <p:attrNameLst>
                                          <p:attrName>style.visibility</p:attrName>
                                        </p:attrNameLst>
                                      </p:cBhvr>
                                      <p:to>
                                        <p:strVal val="visible"/>
                                      </p:to>
                                    </p:set>
                                    <p:animEffect transition="in" filter="wipe(right)">
                                      <p:cBhvr>
                                        <p:cTn id="169"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7" grpId="0" animBg="1"/>
      <p:bldP spid="17" grpId="1" animBg="1"/>
      <p:bldP spid="18" grpId="0" animBg="1"/>
      <p:bldP spid="18" grpId="1" animBg="1"/>
      <p:bldP spid="19" grpId="0" animBg="1"/>
      <p:bldP spid="19" grpId="1" animBg="1"/>
      <p:bldP spid="20" grpId="0" animBg="1"/>
      <p:bldP spid="20" grpId="1" animBg="1"/>
      <p:bldP spid="21" grpId="0" animBg="1"/>
      <p:bldP spid="22" grpId="0">
        <p:tmplLst>
          <p:tmpl>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p:tmplLst>
          <p:tmpl>
            <p:tnLst>
              <p:par>
                <p:cTn presetID="22" presetClass="entr" presetSubtype="2"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right)">
                      <p:cBhvr>
                        <p:cTn dur="500"/>
                        <p:tgtEl>
                          <p:spTgt spid="25"/>
                        </p:tgtEl>
                      </p:cBhvr>
                    </p:animEffect>
                  </p:childTnLst>
                </p:cTn>
              </p:par>
            </p:tnLst>
          </p:tmpl>
        </p:tmplLst>
      </p:bldP>
      <p:bldP spid="26" grpId="0" build="p">
        <p:tmplLst>
          <p:tmpl lvl="1">
            <p:tnLst>
              <p:par>
                <p:cTn presetID="2" presetClass="entr" presetSubtype="4"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5" grpId="0" animBg="1"/>
      <p:bldP spid="38" grpId="0">
        <p:tmplLst>
          <p:tmpl>
            <p:tnLst>
              <p:par>
                <p:cTn presetID="22" presetClass="entr" presetSubtype="2"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right)">
                      <p:cBhvr>
                        <p:cTn dur="500"/>
                        <p:tgtEl>
                          <p:spTgt spid="38"/>
                        </p:tgtEl>
                      </p:cBhvr>
                    </p:animEffect>
                  </p:childTnLst>
                </p:cTn>
              </p:par>
            </p:tnLst>
          </p:tmpl>
        </p:tmplLst>
      </p:bldP>
      <p:bldP spid="42" grpId="0" build="p">
        <p:tmplLst>
          <p:tmpl lvl="1">
            <p:tnLst>
              <p:par>
                <p:cTn presetID="2" presetClass="entr" presetSubtype="4"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P spid="43" grpId="0" animBg="1"/>
      <p:bldP spid="44" grpId="0">
        <p:tmplLst>
          <p:tmpl>
            <p:tnLst>
              <p:par>
                <p:cTn presetID="22" presetClass="entr" presetSubtype="8"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500"/>
                        <p:tgtEl>
                          <p:spTgt spid="44"/>
                        </p:tgtEl>
                      </p:cBhvr>
                    </p:animEffect>
                  </p:childTnLst>
                </p:cTn>
              </p:par>
            </p:tnLst>
          </p:tmpl>
        </p:tmplLst>
      </p:bldP>
      <p:bldP spid="45" grpId="0" build="p">
        <p:tmplLst>
          <p:tmpl lvl="1">
            <p:tnLst>
              <p:par>
                <p:cTn presetID="2" presetClass="entr" presetSubtype="4" decel="10000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ppt_x"/>
                          </p:val>
                        </p:tav>
                        <p:tav tm="100000">
                          <p:val>
                            <p:strVal val="#ppt_x"/>
                          </p:val>
                        </p:tav>
                      </p:tavLst>
                    </p:anim>
                    <p:anim calcmode="lin" valueType="num">
                      <p:cBhvr additive="base">
                        <p:cTn dur="500" fill="hold"/>
                        <p:tgtEl>
                          <p:spTgt spid="45"/>
                        </p:tgtEl>
                        <p:attrNameLst>
                          <p:attrName>ppt_y</p:attrName>
                        </p:attrNameLst>
                      </p:cBhvr>
                      <p:tavLst>
                        <p:tav tm="0">
                          <p:val>
                            <p:strVal val="1+#ppt_h/2"/>
                          </p:val>
                        </p:tav>
                        <p:tav tm="100000">
                          <p:val>
                            <p:strVal val="#ppt_y"/>
                          </p:val>
                        </p:tav>
                      </p:tavLst>
                    </p:anim>
                  </p:childTnLst>
                </p:cTn>
              </p:par>
            </p:tnLst>
          </p:tmpl>
        </p:tmplLst>
      </p:bldP>
      <p:bldP spid="46" grpId="0" animBg="1"/>
      <p:bldP spid="50" grpId="0">
        <p:tmplLst>
          <p:tmpl>
            <p:tnLst>
              <p:par>
                <p:cTn presetID="2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right)">
                      <p:cBhvr>
                        <p:cTn dur="500"/>
                        <p:tgtEl>
                          <p:spTgt spid="50"/>
                        </p:tgtEl>
                      </p:cBhvr>
                    </p:animEffect>
                  </p:childTnLst>
                </p:cTn>
              </p:par>
            </p:tnLst>
          </p:tmpl>
        </p:tmplLst>
      </p:bldP>
      <p:bldP spid="51" grpId="0" build="p">
        <p:tmplLst>
          <p:tmpl lvl="1">
            <p:tnLst>
              <p:par>
                <p:cTn presetID="2" presetClass="entr" presetSubtype="4" decel="10000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500" fill="hold"/>
                        <p:tgtEl>
                          <p:spTgt spid="51"/>
                        </p:tgtEl>
                        <p:attrNameLst>
                          <p:attrName>ppt_x</p:attrName>
                        </p:attrNameLst>
                      </p:cBhvr>
                      <p:tavLst>
                        <p:tav tm="0">
                          <p:val>
                            <p:strVal val="#ppt_x"/>
                          </p:val>
                        </p:tav>
                        <p:tav tm="100000">
                          <p:val>
                            <p:strVal val="#ppt_x"/>
                          </p:val>
                        </p:tav>
                      </p:tavLst>
                    </p:anim>
                    <p:anim calcmode="lin" valueType="num">
                      <p:cBhvr additive="base">
                        <p:cTn dur="500" fill="hold"/>
                        <p:tgtEl>
                          <p:spTgt spid="51"/>
                        </p:tgtEl>
                        <p:attrNameLst>
                          <p:attrName>ppt_y</p:attrName>
                        </p:attrNameLst>
                      </p:cBhvr>
                      <p:tavLst>
                        <p:tav tm="0">
                          <p:val>
                            <p:strVal val="1+#ppt_h/2"/>
                          </p:val>
                        </p:tav>
                        <p:tav tm="100000">
                          <p:val>
                            <p:strVal val="#ppt_y"/>
                          </p:val>
                        </p:tav>
                      </p:tavLst>
                    </p:anim>
                  </p:childTnLst>
                </p:cTn>
              </p:par>
            </p:tnLst>
          </p:tmpl>
        </p:tmplLst>
      </p:bldP>
      <p:bldP spid="52" grpId="0" animBg="1"/>
      <p:bldP spid="6" grpId="0" animBg="1"/>
      <p:bldP spid="53" grpId="0" animBg="1"/>
      <p:bldP spid="54" grpId="0" animBg="1"/>
      <p:bldP spid="55" grpId="0" animBg="1"/>
      <p:bldP spid="56" grpId="0" animBg="1"/>
      <p:bldP spid="57" grpId="0" animBg="1"/>
    </p:bldLst>
  </p:timing>
  <p:hf hdr="0" dt="0"/>
  <p:extLst mod="1">
    <p:ext uri="{DCECCB84-F9BA-43D5-87BE-67443E8EF086}">
      <p15:sldGuideLst xmlns="" xmlns:p15="http://schemas.microsoft.com/office/powerpoint/2012/main">
        <p15:guide id="1" orient="horz" pos="3240" userDrawn="1">
          <p15:clr>
            <a:srgbClr val="FBAE40"/>
          </p15:clr>
        </p15:guide>
        <p15:guide id="2" pos="5760"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2 Images and Text">
    <p:spTree>
      <p:nvGrpSpPr>
        <p:cNvPr id="1" name=""/>
        <p:cNvGrpSpPr/>
        <p:nvPr/>
      </p:nvGrpSpPr>
      <p:grpSpPr>
        <a:xfrm>
          <a:off x="0" y="0"/>
          <a:ext cx="0" cy="0"/>
          <a:chOff x="0" y="0"/>
          <a:chExt cx="0" cy="0"/>
        </a:xfrm>
      </p:grpSpPr>
      <p:sp>
        <p:nvSpPr>
          <p:cNvPr id="66" name="円/楕円 65"/>
          <p:cNvSpPr/>
          <p:nvPr/>
        </p:nvSpPr>
        <p:spPr>
          <a:xfrm>
            <a:off x="6443807" y="1624809"/>
            <a:ext cx="1170920" cy="1170819"/>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p:nvSpPr>
        <p:spPr>
          <a:xfrm>
            <a:off x="696748" y="3947886"/>
            <a:ext cx="1170920" cy="1170819"/>
          </a:xfrm>
          <a:prstGeom prst="ellipse">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図プレースホルダー 5"/>
          <p:cNvSpPr>
            <a:spLocks noGrp="1"/>
          </p:cNvSpPr>
          <p:nvPr>
            <p:ph type="pic" sz="quarter" idx="15" hasCustomPrompt="1"/>
          </p:nvPr>
        </p:nvSpPr>
        <p:spPr>
          <a:xfrm>
            <a:off x="6347074" y="2417828"/>
            <a:ext cx="5844927" cy="2502515"/>
          </a:xfrm>
          <a:solidFill>
            <a:schemeClr val="accent2">
              <a:lumMod val="20000"/>
              <a:lumOff val="80000"/>
            </a:schemeClr>
          </a:solidFill>
        </p:spPr>
        <p:txBody>
          <a:bodyPr>
            <a:normAutofit/>
          </a:bodyPr>
          <a:lstStyle>
            <a:lvl1pPr>
              <a:defRPr sz="1200"/>
            </a:lvl1pPr>
          </a:lstStyle>
          <a:p>
            <a:r>
              <a:rPr kumimoji="1" lang="en-US" altLang="ja-JP" dirty="0"/>
              <a:t>Add an image</a:t>
            </a:r>
            <a:endParaRPr kumimoji="1" lang="ja-JP" altLang="en-US" dirty="0"/>
          </a:p>
        </p:txBody>
      </p:sp>
      <p:sp>
        <p:nvSpPr>
          <p:cNvPr id="55" name="テキスト プレースホルダー 6"/>
          <p:cNvSpPr>
            <a:spLocks noGrp="1"/>
          </p:cNvSpPr>
          <p:nvPr>
            <p:ph type="body" sz="quarter" idx="16" hasCustomPrompt="1"/>
          </p:nvPr>
        </p:nvSpPr>
        <p:spPr>
          <a:xfrm>
            <a:off x="1293976" y="4342259"/>
            <a:ext cx="4556106"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6" name="テキスト プレースホルダー 6"/>
          <p:cNvSpPr>
            <a:spLocks noGrp="1"/>
          </p:cNvSpPr>
          <p:nvPr>
            <p:ph type="body" sz="quarter" idx="17" hasCustomPrompt="1"/>
          </p:nvPr>
        </p:nvSpPr>
        <p:spPr>
          <a:xfrm>
            <a:off x="1806201" y="4847771"/>
            <a:ext cx="4058079" cy="1412725"/>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59" name="テキスト プレースホルダー 6"/>
          <p:cNvSpPr>
            <a:spLocks noGrp="1"/>
          </p:cNvSpPr>
          <p:nvPr>
            <p:ph type="body" sz="quarter" idx="18" hasCustomPrompt="1"/>
          </p:nvPr>
        </p:nvSpPr>
        <p:spPr>
          <a:xfrm>
            <a:off x="7099170" y="1797976"/>
            <a:ext cx="4556106"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0" name="テキスト プレースホルダー 6"/>
          <p:cNvSpPr>
            <a:spLocks noGrp="1"/>
          </p:cNvSpPr>
          <p:nvPr>
            <p:ph type="body" sz="quarter" idx="19" hasCustomPrompt="1"/>
          </p:nvPr>
        </p:nvSpPr>
        <p:spPr>
          <a:xfrm>
            <a:off x="6339890" y="4978398"/>
            <a:ext cx="5175776" cy="1088574"/>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6" name="図プレースホルダー 5"/>
          <p:cNvSpPr>
            <a:spLocks noGrp="1"/>
          </p:cNvSpPr>
          <p:nvPr>
            <p:ph type="pic" sz="quarter" idx="14" hasCustomPrompt="1"/>
          </p:nvPr>
        </p:nvSpPr>
        <p:spPr>
          <a:xfrm>
            <a:off x="0" y="1755009"/>
            <a:ext cx="5844927" cy="2502515"/>
          </a:xfrm>
          <a:solidFill>
            <a:schemeClr val="accent3">
              <a:lumMod val="20000"/>
              <a:lumOff val="80000"/>
            </a:schemeClr>
          </a:solidFill>
        </p:spPr>
        <p:txBody>
          <a:bodyPr>
            <a:normAutofit/>
          </a:bodyPr>
          <a:lstStyle>
            <a:lvl1pPr>
              <a:defRPr sz="1200"/>
            </a:lvl1pPr>
          </a:lstStyle>
          <a:p>
            <a:r>
              <a:rPr kumimoji="1" lang="en-US" altLang="ja-JP" dirty="0"/>
              <a:t>Add an image</a:t>
            </a:r>
            <a:endParaRPr kumimoji="1" lang="ja-JP" altLang="en-US" dirty="0"/>
          </a:p>
        </p:txBody>
      </p:sp>
      <p:sp>
        <p:nvSpPr>
          <p:cNvPr id="65" name="円/楕円 64"/>
          <p:cNvSpPr/>
          <p:nvPr/>
        </p:nvSpPr>
        <p:spPr>
          <a:xfrm>
            <a:off x="360470" y="4782456"/>
            <a:ext cx="672555" cy="672497"/>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7" name="円/楕円 66"/>
          <p:cNvSpPr/>
          <p:nvPr/>
        </p:nvSpPr>
        <p:spPr>
          <a:xfrm>
            <a:off x="7444284" y="1245020"/>
            <a:ext cx="585460" cy="585409"/>
          </a:xfrm>
          <a:prstGeom prst="ellipse">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正方形/長方形 11"/>
          <p:cNvSpPr/>
          <p:nvPr/>
        </p:nvSpPr>
        <p:spPr>
          <a:xfrm>
            <a:off x="0" y="4257525"/>
            <a:ext cx="5844927" cy="62895"/>
          </a:xfrm>
          <a:prstGeom prst="rect">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8" name="正方形/長方形 67"/>
          <p:cNvSpPr/>
          <p:nvPr/>
        </p:nvSpPr>
        <p:spPr>
          <a:xfrm>
            <a:off x="6347074" y="2354618"/>
            <a:ext cx="5844927" cy="62895"/>
          </a:xfrm>
          <a:prstGeom prst="rect">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Tree>
    <p:extLst>
      <p:ext uri="{BB962C8B-B14F-4D97-AF65-F5344CB8AC3E}">
        <p14:creationId xmlns="" xmlns:p14="http://schemas.microsoft.com/office/powerpoint/2010/main" val="2673902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750" fill="hold"/>
                                        <p:tgtEl>
                                          <p:spTgt spid="65"/>
                                        </p:tgtEl>
                                        <p:attrNameLst>
                                          <p:attrName>ppt_x</p:attrName>
                                        </p:attrNameLst>
                                      </p:cBhvr>
                                      <p:tavLst>
                                        <p:tav tm="0">
                                          <p:val>
                                            <p:strVal val="#ppt_x"/>
                                          </p:val>
                                        </p:tav>
                                        <p:tav tm="100000">
                                          <p:val>
                                            <p:strVal val="#ppt_x"/>
                                          </p:val>
                                        </p:tav>
                                      </p:tavLst>
                                    </p:anim>
                                    <p:anim calcmode="lin" valueType="num">
                                      <p:cBhvr additive="base">
                                        <p:cTn id="22" dur="750" fill="hold"/>
                                        <p:tgtEl>
                                          <p:spTgt spid="65"/>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750"/>
                                        <p:tgtEl>
                                          <p:spTgt spid="65"/>
                                        </p:tgtEl>
                                      </p:cBhvr>
                                    </p:animEffect>
                                    <p:anim calcmode="lin" valueType="num">
                                      <p:cBhvr>
                                        <p:cTn id="26" dur="750" fill="hold"/>
                                        <p:tgtEl>
                                          <p:spTgt spid="65"/>
                                        </p:tgtEl>
                                        <p:attrNameLst>
                                          <p:attrName>ppt_w</p:attrName>
                                        </p:attrNameLst>
                                      </p:cBhvr>
                                      <p:tavLst>
                                        <p:tav tm="0" fmla="#ppt_w*sin(2.5*pi*$)">
                                          <p:val>
                                            <p:fltVal val="0"/>
                                          </p:val>
                                        </p:tav>
                                        <p:tav tm="100000">
                                          <p:val>
                                            <p:fltVal val="1"/>
                                          </p:val>
                                        </p:tav>
                                      </p:tavLst>
                                    </p:anim>
                                    <p:anim calcmode="lin" valueType="num">
                                      <p:cBhvr>
                                        <p:cTn id="27" dur="750" fill="hold"/>
                                        <p:tgtEl>
                                          <p:spTgt spid="65"/>
                                        </p:tgtEl>
                                        <p:attrNameLst>
                                          <p:attrName>ppt_h</p:attrName>
                                        </p:attrNameLst>
                                      </p:cBhvr>
                                      <p:tavLst>
                                        <p:tav tm="0">
                                          <p:val>
                                            <p:strVal val="#ppt_h"/>
                                          </p:val>
                                        </p:tav>
                                        <p:tav tm="100000">
                                          <p:val>
                                            <p:strVal val="#ppt_h"/>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50" fill="hold"/>
                                        <p:tgtEl>
                                          <p:spTgt spid="11"/>
                                        </p:tgtEl>
                                        <p:attrNameLst>
                                          <p:attrName>ppt_x</p:attrName>
                                        </p:attrNameLst>
                                      </p:cBhvr>
                                      <p:tavLst>
                                        <p:tav tm="0">
                                          <p:val>
                                            <p:strVal val="#ppt_x"/>
                                          </p:val>
                                        </p:tav>
                                        <p:tav tm="100000">
                                          <p:val>
                                            <p:strVal val="#ppt_x"/>
                                          </p:val>
                                        </p:tav>
                                      </p:tavLst>
                                    </p:anim>
                                    <p:anim calcmode="lin" valueType="num">
                                      <p:cBhvr additive="base">
                                        <p:cTn id="31" dur="750" fill="hold"/>
                                        <p:tgtEl>
                                          <p:spTgt spid="11"/>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750"/>
                                        <p:tgtEl>
                                          <p:spTgt spid="11"/>
                                        </p:tgtEl>
                                      </p:cBhvr>
                                    </p:animEffect>
                                    <p:anim calcmode="lin" valueType="num">
                                      <p:cBhvr>
                                        <p:cTn id="35" dur="750" fill="hold"/>
                                        <p:tgtEl>
                                          <p:spTgt spid="11"/>
                                        </p:tgtEl>
                                        <p:attrNameLst>
                                          <p:attrName>ppt_w</p:attrName>
                                        </p:attrNameLst>
                                      </p:cBhvr>
                                      <p:tavLst>
                                        <p:tav tm="0" fmla="#ppt_w*sin(2.5*pi*$)">
                                          <p:val>
                                            <p:fltVal val="0"/>
                                          </p:val>
                                        </p:tav>
                                        <p:tav tm="100000">
                                          <p:val>
                                            <p:fltVal val="1"/>
                                          </p:val>
                                        </p:tav>
                                      </p:tavLst>
                                    </p:anim>
                                    <p:anim calcmode="lin" valueType="num">
                                      <p:cBhvr>
                                        <p:cTn id="36" dur="750" fill="hold"/>
                                        <p:tgtEl>
                                          <p:spTgt spid="11"/>
                                        </p:tgtEl>
                                        <p:attrNameLst>
                                          <p:attrName>ppt_h</p:attrName>
                                        </p:attrNameLst>
                                      </p:cBhvr>
                                      <p:tavLst>
                                        <p:tav tm="0">
                                          <p:val>
                                            <p:strVal val="#ppt_h"/>
                                          </p:val>
                                        </p:tav>
                                        <p:tav tm="100000">
                                          <p:val>
                                            <p:strVal val="#ppt_h"/>
                                          </p:val>
                                        </p:tav>
                                      </p:tavLst>
                                    </p:anim>
                                  </p:childTnLst>
                                </p:cTn>
                              </p:par>
                              <p:par>
                                <p:cTn id="37" presetID="2" presetClass="entr" presetSubtype="12" decel="100000" fill="hold" grpId="0" nodeType="withEffect">
                                  <p:stCondLst>
                                    <p:cond delay="0"/>
                                  </p:stCondLst>
                                  <p:iterate type="wd">
                                    <p:tmPct val="10000"/>
                                  </p:iterate>
                                  <p:childTnLst>
                                    <p:set>
                                      <p:cBhvr>
                                        <p:cTn id="38" dur="1" fill="hold">
                                          <p:stCondLst>
                                            <p:cond delay="0"/>
                                          </p:stCondLst>
                                        </p:cTn>
                                        <p:tgtEl>
                                          <p:spTgt spid="55">
                                            <p:txEl>
                                              <p:pRg st="0" end="0"/>
                                            </p:txEl>
                                          </p:spTgt>
                                        </p:tgtEl>
                                        <p:attrNameLst>
                                          <p:attrName>style.visibility</p:attrName>
                                        </p:attrNameLst>
                                      </p:cBhvr>
                                      <p:to>
                                        <p:strVal val="visible"/>
                                      </p:to>
                                    </p:set>
                                    <p:anim calcmode="lin" valueType="num">
                                      <p:cBhvr additive="base">
                                        <p:cTn id="39"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40" dur="10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700"/>
                            </p:stCondLst>
                            <p:childTnLst>
                              <p:par>
                                <p:cTn id="42" presetID="2" presetClass="entr" presetSubtype="2" decel="100000" fill="hold" grpId="0" nodeType="afterEffect">
                                  <p:stCondLst>
                                    <p:cond delay="250"/>
                                  </p:stCondLst>
                                  <p:childTnLst>
                                    <p:set>
                                      <p:cBhvr>
                                        <p:cTn id="43" dur="1" fill="hold">
                                          <p:stCondLst>
                                            <p:cond delay="0"/>
                                          </p:stCondLst>
                                        </p:cTn>
                                        <p:tgtEl>
                                          <p:spTgt spid="56">
                                            <p:txEl>
                                              <p:pRg st="0" end="0"/>
                                            </p:txEl>
                                          </p:spTgt>
                                        </p:tgtEl>
                                        <p:attrNameLst>
                                          <p:attrName>style.visibility</p:attrName>
                                        </p:attrNameLst>
                                      </p:cBhvr>
                                      <p:to>
                                        <p:strVal val="visible"/>
                                      </p:to>
                                    </p:set>
                                    <p:anim calcmode="lin" valueType="num">
                                      <p:cBhvr additive="base">
                                        <p:cTn id="44"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2450"/>
                            </p:stCondLst>
                            <p:childTnLst>
                              <p:par>
                                <p:cTn id="47" presetID="22" presetClass="entr" presetSubtype="2"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right)">
                                      <p:cBhvr>
                                        <p:cTn id="49" dur="500"/>
                                        <p:tgtEl>
                                          <p:spTgt spid="38"/>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500"/>
                                        <p:tgtEl>
                                          <p:spTgt spid="68"/>
                                        </p:tgtEl>
                                      </p:cBhvr>
                                    </p:animEffect>
                                  </p:childTnLst>
                                </p:cTn>
                              </p:par>
                              <p:par>
                                <p:cTn id="53" presetID="2" presetClass="entr" presetSubtype="1" decel="10000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750" fill="hold"/>
                                        <p:tgtEl>
                                          <p:spTgt spid="66"/>
                                        </p:tgtEl>
                                        <p:attrNameLst>
                                          <p:attrName>ppt_x</p:attrName>
                                        </p:attrNameLst>
                                      </p:cBhvr>
                                      <p:tavLst>
                                        <p:tav tm="0">
                                          <p:val>
                                            <p:strVal val="#ppt_x"/>
                                          </p:val>
                                        </p:tav>
                                        <p:tav tm="100000">
                                          <p:val>
                                            <p:strVal val="#ppt_x"/>
                                          </p:val>
                                        </p:tav>
                                      </p:tavLst>
                                    </p:anim>
                                    <p:anim calcmode="lin" valueType="num">
                                      <p:cBhvr additive="base">
                                        <p:cTn id="56" dur="750" fill="hold"/>
                                        <p:tgtEl>
                                          <p:spTgt spid="66"/>
                                        </p:tgtEl>
                                        <p:attrNameLst>
                                          <p:attrName>ppt_y</p:attrName>
                                        </p:attrNameLst>
                                      </p:cBhvr>
                                      <p:tavLst>
                                        <p:tav tm="0">
                                          <p:val>
                                            <p:strVal val="0-#ppt_h/2"/>
                                          </p:val>
                                        </p:tav>
                                        <p:tav tm="100000">
                                          <p:val>
                                            <p:strVal val="#ppt_y"/>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750"/>
                                        <p:tgtEl>
                                          <p:spTgt spid="66"/>
                                        </p:tgtEl>
                                      </p:cBhvr>
                                    </p:animEffect>
                                    <p:anim calcmode="lin" valueType="num">
                                      <p:cBhvr>
                                        <p:cTn id="60" dur="750" fill="hold"/>
                                        <p:tgtEl>
                                          <p:spTgt spid="66"/>
                                        </p:tgtEl>
                                        <p:attrNameLst>
                                          <p:attrName>ppt_w</p:attrName>
                                        </p:attrNameLst>
                                      </p:cBhvr>
                                      <p:tavLst>
                                        <p:tav tm="0" fmla="#ppt_w*sin(2.5*pi*$)">
                                          <p:val>
                                            <p:fltVal val="0"/>
                                          </p:val>
                                        </p:tav>
                                        <p:tav tm="100000">
                                          <p:val>
                                            <p:fltVal val="1"/>
                                          </p:val>
                                        </p:tav>
                                      </p:tavLst>
                                    </p:anim>
                                    <p:anim calcmode="lin" valueType="num">
                                      <p:cBhvr>
                                        <p:cTn id="61" dur="750" fill="hold"/>
                                        <p:tgtEl>
                                          <p:spTgt spid="66"/>
                                        </p:tgtEl>
                                        <p:attrNameLst>
                                          <p:attrName>ppt_h</p:attrName>
                                        </p:attrNameLst>
                                      </p:cBhvr>
                                      <p:tavLst>
                                        <p:tav tm="0">
                                          <p:val>
                                            <p:strVal val="#ppt_h"/>
                                          </p:val>
                                        </p:tav>
                                        <p:tav tm="100000">
                                          <p:val>
                                            <p:strVal val="#ppt_h"/>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7"/>
                                        </p:tgtEl>
                                        <p:attrNameLst>
                                          <p:attrName>style.visibility</p:attrName>
                                        </p:attrNameLst>
                                      </p:cBhvr>
                                      <p:to>
                                        <p:strVal val="visible"/>
                                      </p:to>
                                    </p:set>
                                    <p:anim calcmode="lin" valueType="num">
                                      <p:cBhvr additive="base">
                                        <p:cTn id="64" dur="750" fill="hold"/>
                                        <p:tgtEl>
                                          <p:spTgt spid="67"/>
                                        </p:tgtEl>
                                        <p:attrNameLst>
                                          <p:attrName>ppt_x</p:attrName>
                                        </p:attrNameLst>
                                      </p:cBhvr>
                                      <p:tavLst>
                                        <p:tav tm="0">
                                          <p:val>
                                            <p:strVal val="#ppt_x"/>
                                          </p:val>
                                        </p:tav>
                                        <p:tav tm="100000">
                                          <p:val>
                                            <p:strVal val="#ppt_x"/>
                                          </p:val>
                                        </p:tav>
                                      </p:tavLst>
                                    </p:anim>
                                    <p:anim calcmode="lin" valueType="num">
                                      <p:cBhvr additive="base">
                                        <p:cTn id="65" dur="750" fill="hold"/>
                                        <p:tgtEl>
                                          <p:spTgt spid="67"/>
                                        </p:tgtEl>
                                        <p:attrNameLst>
                                          <p:attrName>ppt_y</p:attrName>
                                        </p:attrNameLst>
                                      </p:cBhvr>
                                      <p:tavLst>
                                        <p:tav tm="0">
                                          <p:val>
                                            <p:strVal val="0-#ppt_h/2"/>
                                          </p:val>
                                        </p:tav>
                                        <p:tav tm="100000">
                                          <p:val>
                                            <p:strVal val="#ppt_y"/>
                                          </p:val>
                                        </p:tav>
                                      </p:tavLst>
                                    </p:anim>
                                  </p:childTnLst>
                                </p:cTn>
                              </p:par>
                              <p:par>
                                <p:cTn id="66" presetID="45" presetClass="entr" presetSubtype="0" fill="hold" grpId="1"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750"/>
                                        <p:tgtEl>
                                          <p:spTgt spid="67"/>
                                        </p:tgtEl>
                                      </p:cBhvr>
                                    </p:animEffect>
                                    <p:anim calcmode="lin" valueType="num">
                                      <p:cBhvr>
                                        <p:cTn id="69" dur="750" fill="hold"/>
                                        <p:tgtEl>
                                          <p:spTgt spid="67"/>
                                        </p:tgtEl>
                                        <p:attrNameLst>
                                          <p:attrName>ppt_w</p:attrName>
                                        </p:attrNameLst>
                                      </p:cBhvr>
                                      <p:tavLst>
                                        <p:tav tm="0" fmla="#ppt_w*sin(2.5*pi*$)">
                                          <p:val>
                                            <p:fltVal val="0"/>
                                          </p:val>
                                        </p:tav>
                                        <p:tav tm="100000">
                                          <p:val>
                                            <p:fltVal val="1"/>
                                          </p:val>
                                        </p:tav>
                                      </p:tavLst>
                                    </p:anim>
                                    <p:anim calcmode="lin" valueType="num">
                                      <p:cBhvr>
                                        <p:cTn id="70" dur="750" fill="hold"/>
                                        <p:tgtEl>
                                          <p:spTgt spid="67"/>
                                        </p:tgtEl>
                                        <p:attrNameLst>
                                          <p:attrName>ppt_h</p:attrName>
                                        </p:attrNameLst>
                                      </p:cBhvr>
                                      <p:tavLst>
                                        <p:tav tm="0">
                                          <p:val>
                                            <p:strVal val="#ppt_h"/>
                                          </p:val>
                                        </p:tav>
                                        <p:tav tm="100000">
                                          <p:val>
                                            <p:strVal val="#ppt_h"/>
                                          </p:val>
                                        </p:tav>
                                      </p:tavLst>
                                    </p:anim>
                                  </p:childTnLst>
                                </p:cTn>
                              </p:par>
                              <p:par>
                                <p:cTn id="71" presetID="2" presetClass="entr" presetSubtype="3" decel="100000" fill="hold" grpId="0" nodeType="withEffect">
                                  <p:stCondLst>
                                    <p:cond delay="0"/>
                                  </p:stCondLst>
                                  <p:iterate type="wd">
                                    <p:tmPct val="10000"/>
                                  </p:iterate>
                                  <p:childTnLst>
                                    <p:set>
                                      <p:cBhvr>
                                        <p:cTn id="72" dur="1" fill="hold">
                                          <p:stCondLst>
                                            <p:cond delay="0"/>
                                          </p:stCondLst>
                                        </p:cTn>
                                        <p:tgtEl>
                                          <p:spTgt spid="59">
                                            <p:txEl>
                                              <p:pRg st="0" end="0"/>
                                            </p:txEl>
                                          </p:spTgt>
                                        </p:tgtEl>
                                        <p:attrNameLst>
                                          <p:attrName>style.visibility</p:attrName>
                                        </p:attrNameLst>
                                      </p:cBhvr>
                                      <p:to>
                                        <p:strVal val="visible"/>
                                      </p:to>
                                    </p:set>
                                    <p:anim calcmode="lin" valueType="num">
                                      <p:cBhvr additive="base">
                                        <p:cTn id="73"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4" dur="1000" fill="hold"/>
                                        <p:tgtEl>
                                          <p:spTgt spid="59">
                                            <p:txEl>
                                              <p:pRg st="0" end="0"/>
                                            </p:txEl>
                                          </p:spTgt>
                                        </p:tgtEl>
                                        <p:attrNameLst>
                                          <p:attrName>ppt_y</p:attrName>
                                        </p:attrNameLst>
                                      </p:cBhvr>
                                      <p:tavLst>
                                        <p:tav tm="0">
                                          <p:val>
                                            <p:strVal val="0-#ppt_h/2"/>
                                          </p:val>
                                        </p:tav>
                                        <p:tav tm="100000">
                                          <p:val>
                                            <p:strVal val="#ppt_y"/>
                                          </p:val>
                                        </p:tav>
                                      </p:tavLst>
                                    </p:anim>
                                  </p:childTnLst>
                                </p:cTn>
                              </p:par>
                            </p:childTnLst>
                          </p:cTn>
                        </p:par>
                        <p:par>
                          <p:cTn id="75" fill="hold">
                            <p:stCondLst>
                              <p:cond delay="3650"/>
                            </p:stCondLst>
                            <p:childTnLst>
                              <p:par>
                                <p:cTn id="76" presetID="2" presetClass="entr" presetSubtype="2" decel="100000" fill="hold" grpId="0" nodeType="afterEffect">
                                  <p:stCondLst>
                                    <p:cond delay="250"/>
                                  </p:stCondLst>
                                  <p:childTnLst>
                                    <p:set>
                                      <p:cBhvr>
                                        <p:cTn id="77" dur="1" fill="hold">
                                          <p:stCondLst>
                                            <p:cond delay="0"/>
                                          </p:stCondLst>
                                        </p:cTn>
                                        <p:tgtEl>
                                          <p:spTgt spid="60">
                                            <p:txEl>
                                              <p:pRg st="0" end="0"/>
                                            </p:txEl>
                                          </p:spTgt>
                                        </p:tgtEl>
                                        <p:attrNameLst>
                                          <p:attrName>style.visibility</p:attrName>
                                        </p:attrNameLst>
                                      </p:cBhvr>
                                      <p:to>
                                        <p:strVal val="visible"/>
                                      </p:to>
                                    </p:set>
                                    <p:anim calcmode="lin" valueType="num">
                                      <p:cBhvr additive="base">
                                        <p:cTn id="78"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79"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11" grpId="0" animBg="1"/>
      <p:bldP spid="1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8" grpId="0" animBg="1"/>
      <p:bldP spid="55" grpId="0" build="p">
        <p:tmplLst>
          <p:tmpl lvl="1">
            <p:tnLst>
              <p:par>
                <p:cTn presetID="2" presetClass="entr" presetSubtype="12" decel="100000" fill="hold" nodeType="withEffect">
                  <p:stCondLst>
                    <p:cond delay="0"/>
                  </p:stCondLst>
                  <p:iterate type="wd">
                    <p:tmPct val="10000"/>
                  </p:iterate>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1+#ppt_h/2"/>
                          </p:val>
                        </p:tav>
                        <p:tav tm="100000">
                          <p:val>
                            <p:strVal val="#ppt_y"/>
                          </p:val>
                        </p:tav>
                      </p:tavLst>
                    </p:anim>
                  </p:childTnLst>
                </p:cTn>
              </p:par>
            </p:tnLst>
          </p:tmpl>
        </p:tmplLst>
      </p:bldP>
      <p:bldP spid="5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1+#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0-#ppt_h/2"/>
                          </p:val>
                        </p:tav>
                        <p:tav tm="100000">
                          <p:val>
                            <p:strVal val="#ppt_y"/>
                          </p:val>
                        </p:tav>
                      </p:tavLst>
                    </p:anim>
                  </p:childTnLst>
                </p:cTn>
              </p:par>
            </p:tnLst>
          </p:tmpl>
        </p:tmplLst>
      </p:bldP>
      <p:bldP spid="6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 grpId="0" animBg="1"/>
      <p:bldP spid="65" grpId="0" animBg="1"/>
      <p:bldP spid="65" grpId="1" animBg="1"/>
      <p:bldP spid="67" grpId="0" animBg="1"/>
      <p:bldP spid="67" grpId="1" animBg="1"/>
      <p:bldP spid="12" grpId="0" animBg="1"/>
      <p:bldP spid="68"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3 Layers">
    <p:spTree>
      <p:nvGrpSpPr>
        <p:cNvPr id="1" name=""/>
        <p:cNvGrpSpPr/>
        <p:nvPr/>
      </p:nvGrpSpPr>
      <p:grpSpPr>
        <a:xfrm>
          <a:off x="0" y="0"/>
          <a:ext cx="0" cy="0"/>
          <a:chOff x="0" y="0"/>
          <a:chExt cx="0" cy="0"/>
        </a:xfrm>
      </p:grpSpPr>
      <p:sp>
        <p:nvSpPr>
          <p:cNvPr id="41" name="円/楕円 4"/>
          <p:cNvSpPr/>
          <p:nvPr/>
        </p:nvSpPr>
        <p:spPr>
          <a:xfrm>
            <a:off x="5125080" y="3904376"/>
            <a:ext cx="1964805" cy="1967927"/>
          </a:xfrm>
          <a:prstGeom prst="rect">
            <a:avLst/>
          </a:prstGeom>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4038600" y="6389527"/>
            <a:ext cx="4114800" cy="365125"/>
          </a:xfrm>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8" name="図プレースホルダー 7"/>
          <p:cNvSpPr>
            <a:spLocks noGrp="1"/>
          </p:cNvSpPr>
          <p:nvPr>
            <p:ph type="pic" sz="quarter" idx="12" hasCustomPrompt="1"/>
          </p:nvPr>
        </p:nvSpPr>
        <p:spPr>
          <a:xfrm>
            <a:off x="5695950" y="4488227"/>
            <a:ext cx="800100" cy="800223"/>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9" name="正方形/長方形 8"/>
          <p:cNvSpPr/>
          <p:nvPr/>
        </p:nvSpPr>
        <p:spPr>
          <a:xfrm>
            <a:off x="5847682" y="3953038"/>
            <a:ext cx="1279802" cy="1680160"/>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8" name="円/楕円 4"/>
          <p:cNvSpPr/>
          <p:nvPr/>
        </p:nvSpPr>
        <p:spPr>
          <a:xfrm>
            <a:off x="5125080" y="2845451"/>
            <a:ext cx="1964805" cy="1967927"/>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図プレースホルダー 7"/>
          <p:cNvSpPr>
            <a:spLocks noGrp="1"/>
          </p:cNvSpPr>
          <p:nvPr>
            <p:ph type="pic" sz="quarter" idx="13" hasCustomPrompt="1"/>
          </p:nvPr>
        </p:nvSpPr>
        <p:spPr>
          <a:xfrm>
            <a:off x="5695950" y="3429303"/>
            <a:ext cx="800100" cy="800223"/>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4" name="正方形/長方形 63"/>
          <p:cNvSpPr/>
          <p:nvPr/>
        </p:nvSpPr>
        <p:spPr>
          <a:xfrm>
            <a:off x="5837350" y="2903538"/>
            <a:ext cx="1279802" cy="1680160"/>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8" name="円/楕円 4"/>
          <p:cNvSpPr/>
          <p:nvPr/>
        </p:nvSpPr>
        <p:spPr>
          <a:xfrm>
            <a:off x="5113598" y="1745294"/>
            <a:ext cx="1964805" cy="1967927"/>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2" name="図プレースホルダー 7"/>
          <p:cNvSpPr>
            <a:spLocks noGrp="1"/>
          </p:cNvSpPr>
          <p:nvPr>
            <p:ph type="pic" sz="quarter" idx="14" hasCustomPrompt="1"/>
          </p:nvPr>
        </p:nvSpPr>
        <p:spPr>
          <a:xfrm>
            <a:off x="5684467" y="2329146"/>
            <a:ext cx="800100" cy="800223"/>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5" name="テキスト プレースホルダー 12"/>
          <p:cNvSpPr>
            <a:spLocks noGrp="1"/>
          </p:cNvSpPr>
          <p:nvPr>
            <p:ph type="body" sz="quarter" idx="16" hasCustomPrompt="1"/>
          </p:nvPr>
        </p:nvSpPr>
        <p:spPr>
          <a:xfrm>
            <a:off x="634958" y="4823867"/>
            <a:ext cx="3884804" cy="1199011"/>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67" name="テキスト プレースホルダー 12"/>
          <p:cNvSpPr>
            <a:spLocks noGrp="1"/>
          </p:cNvSpPr>
          <p:nvPr>
            <p:ph type="body" sz="quarter" idx="17" hasCustomPrompt="1"/>
          </p:nvPr>
        </p:nvSpPr>
        <p:spPr>
          <a:xfrm>
            <a:off x="634958" y="4164218"/>
            <a:ext cx="3884804"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8" name="正方形/長方形 67"/>
          <p:cNvSpPr/>
          <p:nvPr/>
        </p:nvSpPr>
        <p:spPr>
          <a:xfrm>
            <a:off x="3214431" y="4674407"/>
            <a:ext cx="1218599" cy="48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69" name="テキスト プレースホルダー 12"/>
          <p:cNvSpPr>
            <a:spLocks noGrp="1"/>
          </p:cNvSpPr>
          <p:nvPr>
            <p:ph type="body" sz="quarter" idx="23" hasCustomPrompt="1"/>
          </p:nvPr>
        </p:nvSpPr>
        <p:spPr>
          <a:xfrm>
            <a:off x="7695203" y="3614367"/>
            <a:ext cx="3884804" cy="1199011"/>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4" hasCustomPrompt="1"/>
          </p:nvPr>
        </p:nvSpPr>
        <p:spPr>
          <a:xfrm>
            <a:off x="7695203" y="2954718"/>
            <a:ext cx="3884804"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p:nvSpPr>
        <p:spPr>
          <a:xfrm>
            <a:off x="7766869" y="3464907"/>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72" name="テキスト プレースホルダー 12"/>
          <p:cNvSpPr>
            <a:spLocks noGrp="1"/>
          </p:cNvSpPr>
          <p:nvPr>
            <p:ph type="body" sz="quarter" idx="25" hasCustomPrompt="1"/>
          </p:nvPr>
        </p:nvSpPr>
        <p:spPr>
          <a:xfrm>
            <a:off x="634958" y="2475642"/>
            <a:ext cx="3884804" cy="1199011"/>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26" hasCustomPrompt="1"/>
          </p:nvPr>
        </p:nvSpPr>
        <p:spPr>
          <a:xfrm>
            <a:off x="634958" y="1815992"/>
            <a:ext cx="3884804"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4" name="正方形/長方形 73"/>
          <p:cNvSpPr/>
          <p:nvPr/>
        </p:nvSpPr>
        <p:spPr>
          <a:xfrm>
            <a:off x="3214431" y="2326181"/>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Tree>
    <p:extLst>
      <p:ext uri="{BB962C8B-B14F-4D97-AF65-F5344CB8AC3E}">
        <p14:creationId xmlns="" xmlns:p14="http://schemas.microsoft.com/office/powerpoint/2010/main" val="42452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1+#ppt_w/2"/>
                                          </p:val>
                                        </p:tav>
                                        <p:tav tm="100000">
                                          <p:val>
                                            <p:strVal val="#ppt_x"/>
                                          </p:val>
                                        </p:tav>
                                      </p:tavLst>
                                    </p:anim>
                                    <p:anim calcmode="lin" valueType="num">
                                      <p:cBhvr additive="base">
                                        <p:cTn id="8" dur="75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1+#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7">
                                            <p:txEl>
                                              <p:pRg st="0" end="0"/>
                                            </p:txEl>
                                          </p:spTgt>
                                        </p:tgtEl>
                                        <p:attrNameLst>
                                          <p:attrName>style.visibility</p:attrName>
                                        </p:attrNameLst>
                                      </p:cBhvr>
                                      <p:to>
                                        <p:strVal val="visible"/>
                                      </p:to>
                                    </p:set>
                                    <p:anim calcmode="lin" valueType="num">
                                      <p:cBhvr additive="base">
                                        <p:cTn id="16"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7">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additive="base">
                                        <p:cTn id="20" dur="500" fill="hold"/>
                                        <p:tgtEl>
                                          <p:spTgt spid="68"/>
                                        </p:tgtEl>
                                        <p:attrNameLst>
                                          <p:attrName>ppt_x</p:attrName>
                                        </p:attrNameLst>
                                      </p:cBhvr>
                                      <p:tavLst>
                                        <p:tav tm="0">
                                          <p:val>
                                            <p:strVal val="#ppt_x"/>
                                          </p:val>
                                        </p:tav>
                                        <p:tav tm="100000">
                                          <p:val>
                                            <p:strVal val="#ppt_x"/>
                                          </p:val>
                                        </p:tav>
                                      </p:tavLst>
                                    </p:anim>
                                    <p:anim calcmode="lin" valueType="num">
                                      <p:cBhvr additive="base">
                                        <p:cTn id="21" dur="500" fill="hold"/>
                                        <p:tgtEl>
                                          <p:spTgt spid="68"/>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2" fill="hold" grpId="0"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wipe(right)">
                                      <p:cBhvr>
                                        <p:cTn id="25" dur="500"/>
                                        <p:tgtEl>
                                          <p:spTgt spid="65"/>
                                        </p:tgtEl>
                                      </p:cBhvr>
                                    </p:animEffect>
                                  </p:childTnLst>
                                </p:cTn>
                              </p:par>
                            </p:childTnLst>
                          </p:cTn>
                        </p:par>
                        <p:par>
                          <p:cTn id="26" fill="hold">
                            <p:stCondLst>
                              <p:cond delay="1750"/>
                            </p:stCondLst>
                            <p:childTnLst>
                              <p:par>
                                <p:cTn id="27" presetID="2" presetClass="entr" presetSubtype="12" decel="100000" fill="hold" grpId="0" nodeType="after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750" fill="hold"/>
                                        <p:tgtEl>
                                          <p:spTgt spid="48"/>
                                        </p:tgtEl>
                                        <p:attrNameLst>
                                          <p:attrName>ppt_x</p:attrName>
                                        </p:attrNameLst>
                                      </p:cBhvr>
                                      <p:tavLst>
                                        <p:tav tm="0">
                                          <p:val>
                                            <p:strVal val="0-#ppt_w/2"/>
                                          </p:val>
                                        </p:tav>
                                        <p:tav tm="100000">
                                          <p:val>
                                            <p:strVal val="#ppt_x"/>
                                          </p:val>
                                        </p:tav>
                                      </p:tavLst>
                                    </p:anim>
                                    <p:anim calcmode="lin" valueType="num">
                                      <p:cBhvr additive="base">
                                        <p:cTn id="30" dur="750" fill="hold"/>
                                        <p:tgtEl>
                                          <p:spTgt spid="48"/>
                                        </p:tgtEl>
                                        <p:attrNameLst>
                                          <p:attrName>ppt_y</p:attrName>
                                        </p:attrNameLst>
                                      </p:cBhvr>
                                      <p:tavLst>
                                        <p:tav tm="0">
                                          <p:val>
                                            <p:strVal val="1+#ppt_h/2"/>
                                          </p:val>
                                        </p:tav>
                                        <p:tav tm="100000">
                                          <p:val>
                                            <p:strVal val="#ppt_y"/>
                                          </p:val>
                                        </p:tav>
                                      </p:tavLst>
                                    </p:anim>
                                  </p:childTnLst>
                                </p:cTn>
                              </p:par>
                              <p:par>
                                <p:cTn id="31" presetID="2" presetClass="entr" presetSubtype="12" decel="10000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750" fill="hold"/>
                                        <p:tgtEl>
                                          <p:spTgt spid="49"/>
                                        </p:tgtEl>
                                        <p:attrNameLst>
                                          <p:attrName>ppt_x</p:attrName>
                                        </p:attrNameLst>
                                      </p:cBhvr>
                                      <p:tavLst>
                                        <p:tav tm="0">
                                          <p:val>
                                            <p:strVal val="0-#ppt_w/2"/>
                                          </p:val>
                                        </p:tav>
                                        <p:tav tm="100000">
                                          <p:val>
                                            <p:strVal val="#ppt_x"/>
                                          </p:val>
                                        </p:tav>
                                      </p:tavLst>
                                    </p:anim>
                                    <p:anim calcmode="lin" valueType="num">
                                      <p:cBhvr additive="base">
                                        <p:cTn id="34" dur="750" fill="hold"/>
                                        <p:tgtEl>
                                          <p:spTgt spid="49"/>
                                        </p:tgtEl>
                                        <p:attrNameLst>
                                          <p:attrName>ppt_y</p:attrName>
                                        </p:attrNameLst>
                                      </p:cBhvr>
                                      <p:tavLst>
                                        <p:tav tm="0">
                                          <p:val>
                                            <p:strVal val="1+#ppt_h/2"/>
                                          </p:val>
                                        </p:tav>
                                        <p:tav tm="100000">
                                          <p:val>
                                            <p:strVal val="#ppt_y"/>
                                          </p:val>
                                        </p:tav>
                                      </p:tavLst>
                                    </p:anim>
                                  </p:childTnLst>
                                </p:cTn>
                              </p:par>
                              <p:par>
                                <p:cTn id="35" presetID="2" presetClass="entr" presetSubtype="1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750" fill="hold"/>
                                        <p:tgtEl>
                                          <p:spTgt spid="9"/>
                                        </p:tgtEl>
                                        <p:attrNameLst>
                                          <p:attrName>ppt_x</p:attrName>
                                        </p:attrNameLst>
                                      </p:cBhvr>
                                      <p:tavLst>
                                        <p:tav tm="0">
                                          <p:val>
                                            <p:strVal val="0-#ppt_w/2"/>
                                          </p:val>
                                        </p:tav>
                                        <p:tav tm="100000">
                                          <p:val>
                                            <p:strVal val="#ppt_x"/>
                                          </p:val>
                                        </p:tav>
                                      </p:tavLst>
                                    </p:anim>
                                    <p:anim calcmode="lin" valueType="num">
                                      <p:cBhvr additive="base">
                                        <p:cTn id="38" dur="750" fill="hold"/>
                                        <p:tgtEl>
                                          <p:spTgt spid="9"/>
                                        </p:tgtEl>
                                        <p:attrNameLst>
                                          <p:attrName>ppt_y</p:attrName>
                                        </p:attrNameLst>
                                      </p:cBhvr>
                                      <p:tavLst>
                                        <p:tav tm="0">
                                          <p:val>
                                            <p:strVal val="1+#ppt_h/2"/>
                                          </p:val>
                                        </p:tav>
                                        <p:tav tm="100000">
                                          <p:val>
                                            <p:strVal val="#ppt_y"/>
                                          </p:val>
                                        </p:tav>
                                      </p:tavLst>
                                    </p:anim>
                                  </p:childTnLst>
                                </p:cTn>
                              </p:par>
                              <p:par>
                                <p:cTn id="39" presetID="10" presetClass="entr" presetSubtype="0" fill="hold" grpId="1"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childTnLst>
                                </p:cTn>
                              </p:par>
                            </p:childTnLst>
                          </p:cTn>
                        </p:par>
                        <p:par>
                          <p:cTn id="42" fill="hold">
                            <p:stCondLst>
                              <p:cond delay="2750"/>
                            </p:stCondLst>
                            <p:childTnLst>
                              <p:par>
                                <p:cTn id="43" presetID="2" presetClass="entr" presetSubtype="2" decel="100000" fill="hold" grpId="0" nodeType="afterEffect">
                                  <p:stCondLst>
                                    <p:cond delay="0"/>
                                  </p:stCondLst>
                                  <p:childTnLst>
                                    <p:set>
                                      <p:cBhvr>
                                        <p:cTn id="44" dur="1" fill="hold">
                                          <p:stCondLst>
                                            <p:cond delay="0"/>
                                          </p:stCondLst>
                                        </p:cTn>
                                        <p:tgtEl>
                                          <p:spTgt spid="70">
                                            <p:txEl>
                                              <p:pRg st="0" end="0"/>
                                            </p:txEl>
                                          </p:spTgt>
                                        </p:tgtEl>
                                        <p:attrNameLst>
                                          <p:attrName>style.visibility</p:attrName>
                                        </p:attrNameLst>
                                      </p:cBhvr>
                                      <p:to>
                                        <p:strVal val="visible"/>
                                      </p:to>
                                    </p:set>
                                    <p:anim calcmode="lin" valueType="num">
                                      <p:cBhvr additive="base">
                                        <p:cTn id="45"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70">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ppt_x"/>
                                          </p:val>
                                        </p:tav>
                                        <p:tav tm="100000">
                                          <p:val>
                                            <p:strVal val="#ppt_x"/>
                                          </p:val>
                                        </p:tav>
                                      </p:tavLst>
                                    </p:anim>
                                    <p:anim calcmode="lin" valueType="num">
                                      <p:cBhvr additive="base">
                                        <p:cTn id="50" dur="500" fill="hold"/>
                                        <p:tgtEl>
                                          <p:spTgt spid="71"/>
                                        </p:tgtEl>
                                        <p:attrNameLst>
                                          <p:attrName>ppt_y</p:attrName>
                                        </p:attrNameLst>
                                      </p:cBhvr>
                                      <p:tavLst>
                                        <p:tav tm="0">
                                          <p:val>
                                            <p:strVal val="1+#ppt_h/2"/>
                                          </p:val>
                                        </p:tav>
                                        <p:tav tm="100000">
                                          <p:val>
                                            <p:strVal val="#ppt_y"/>
                                          </p:val>
                                        </p:tav>
                                      </p:tavLst>
                                    </p:anim>
                                  </p:childTnLst>
                                </p:cTn>
                              </p:par>
                            </p:childTnLst>
                          </p:cTn>
                        </p:par>
                        <p:par>
                          <p:cTn id="51" fill="hold">
                            <p:stCondLst>
                              <p:cond delay="3250"/>
                            </p:stCondLst>
                            <p:childTnLst>
                              <p:par>
                                <p:cTn id="52" presetID="22" presetClass="entr" presetSubtype="8" fill="hold" grpId="0" nodeType="afterEffect">
                                  <p:stCondLst>
                                    <p:cond delay="0"/>
                                  </p:stCondLst>
                                  <p:childTnLst>
                                    <p:set>
                                      <p:cBhvr>
                                        <p:cTn id="53" dur="1" fill="hold">
                                          <p:stCondLst>
                                            <p:cond delay="0"/>
                                          </p:stCondLst>
                                        </p:cTn>
                                        <p:tgtEl>
                                          <p:spTgt spid="69"/>
                                        </p:tgtEl>
                                        <p:attrNameLst>
                                          <p:attrName>style.visibility</p:attrName>
                                        </p:attrNameLst>
                                      </p:cBhvr>
                                      <p:to>
                                        <p:strVal val="visible"/>
                                      </p:to>
                                    </p:set>
                                    <p:animEffect transition="in" filter="wipe(left)">
                                      <p:cBhvr>
                                        <p:cTn id="54" dur="500"/>
                                        <p:tgtEl>
                                          <p:spTgt spid="69"/>
                                        </p:tgtEl>
                                      </p:cBhvr>
                                    </p:animEffect>
                                  </p:childTnLst>
                                </p:cTn>
                              </p:par>
                            </p:childTnLst>
                          </p:cTn>
                        </p:par>
                        <p:par>
                          <p:cTn id="55" fill="hold">
                            <p:stCondLst>
                              <p:cond delay="3750"/>
                            </p:stCondLst>
                            <p:childTnLst>
                              <p:par>
                                <p:cTn id="56" presetID="2" presetClass="entr" presetSubtype="6" decel="100000" fill="hold" grpId="0" nodeType="after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additive="base">
                                        <p:cTn id="58" dur="750" fill="hold"/>
                                        <p:tgtEl>
                                          <p:spTgt spid="58"/>
                                        </p:tgtEl>
                                        <p:attrNameLst>
                                          <p:attrName>ppt_x</p:attrName>
                                        </p:attrNameLst>
                                      </p:cBhvr>
                                      <p:tavLst>
                                        <p:tav tm="0">
                                          <p:val>
                                            <p:strVal val="1+#ppt_w/2"/>
                                          </p:val>
                                        </p:tav>
                                        <p:tav tm="100000">
                                          <p:val>
                                            <p:strVal val="#ppt_x"/>
                                          </p:val>
                                        </p:tav>
                                      </p:tavLst>
                                    </p:anim>
                                    <p:anim calcmode="lin" valueType="num">
                                      <p:cBhvr additive="base">
                                        <p:cTn id="59" dur="750" fill="hold"/>
                                        <p:tgtEl>
                                          <p:spTgt spid="58"/>
                                        </p:tgtEl>
                                        <p:attrNameLst>
                                          <p:attrName>ppt_y</p:attrName>
                                        </p:attrNameLst>
                                      </p:cBhvr>
                                      <p:tavLst>
                                        <p:tav tm="0">
                                          <p:val>
                                            <p:strVal val="1+#ppt_h/2"/>
                                          </p:val>
                                        </p:tav>
                                        <p:tav tm="100000">
                                          <p:val>
                                            <p:strVal val="#ppt_y"/>
                                          </p:val>
                                        </p:tav>
                                      </p:tavLst>
                                    </p:anim>
                                  </p:childTnLst>
                                </p:cTn>
                              </p:par>
                              <p:par>
                                <p:cTn id="60" presetID="2" presetClass="entr" presetSubtype="6" decel="100000"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 calcmode="lin" valueType="num">
                                      <p:cBhvr additive="base">
                                        <p:cTn id="62" dur="750" fill="hold"/>
                                        <p:tgtEl>
                                          <p:spTgt spid="62"/>
                                        </p:tgtEl>
                                        <p:attrNameLst>
                                          <p:attrName>ppt_x</p:attrName>
                                        </p:attrNameLst>
                                      </p:cBhvr>
                                      <p:tavLst>
                                        <p:tav tm="0">
                                          <p:val>
                                            <p:strVal val="1+#ppt_w/2"/>
                                          </p:val>
                                        </p:tav>
                                        <p:tav tm="100000">
                                          <p:val>
                                            <p:strVal val="#ppt_x"/>
                                          </p:val>
                                        </p:tav>
                                      </p:tavLst>
                                    </p:anim>
                                    <p:anim calcmode="lin" valueType="num">
                                      <p:cBhvr additive="base">
                                        <p:cTn id="63" dur="750" fill="hold"/>
                                        <p:tgtEl>
                                          <p:spTgt spid="62"/>
                                        </p:tgtEl>
                                        <p:attrNameLst>
                                          <p:attrName>ppt_y</p:attrName>
                                        </p:attrNameLst>
                                      </p:cBhvr>
                                      <p:tavLst>
                                        <p:tav tm="0">
                                          <p:val>
                                            <p:strVal val="1+#ppt_h/2"/>
                                          </p:val>
                                        </p:tav>
                                        <p:tav tm="100000">
                                          <p:val>
                                            <p:strVal val="#ppt_y"/>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64"/>
                                        </p:tgtEl>
                                        <p:attrNameLst>
                                          <p:attrName>style.visibility</p:attrName>
                                        </p:attrNameLst>
                                      </p:cBhvr>
                                      <p:to>
                                        <p:strVal val="visible"/>
                                      </p:to>
                                    </p:set>
                                    <p:anim calcmode="lin" valueType="num">
                                      <p:cBhvr additive="base">
                                        <p:cTn id="66" dur="750" fill="hold"/>
                                        <p:tgtEl>
                                          <p:spTgt spid="64"/>
                                        </p:tgtEl>
                                        <p:attrNameLst>
                                          <p:attrName>ppt_x</p:attrName>
                                        </p:attrNameLst>
                                      </p:cBhvr>
                                      <p:tavLst>
                                        <p:tav tm="0">
                                          <p:val>
                                            <p:strVal val="1+#ppt_w/2"/>
                                          </p:val>
                                        </p:tav>
                                        <p:tav tm="100000">
                                          <p:val>
                                            <p:strVal val="#ppt_x"/>
                                          </p:val>
                                        </p:tav>
                                      </p:tavLst>
                                    </p:anim>
                                    <p:anim calcmode="lin" valueType="num">
                                      <p:cBhvr additive="base">
                                        <p:cTn id="67" dur="750" fill="hold"/>
                                        <p:tgtEl>
                                          <p:spTgt spid="64"/>
                                        </p:tgtEl>
                                        <p:attrNameLst>
                                          <p:attrName>ppt_y</p:attrName>
                                        </p:attrNameLst>
                                      </p:cBhvr>
                                      <p:tavLst>
                                        <p:tav tm="0">
                                          <p:val>
                                            <p:strVal val="1+#ppt_h/2"/>
                                          </p:val>
                                        </p:tav>
                                        <p:tav tm="100000">
                                          <p:val>
                                            <p:strVal val="#ppt_y"/>
                                          </p:val>
                                        </p:tav>
                                      </p:tavLst>
                                    </p:anim>
                                  </p:childTnLst>
                                </p:cTn>
                              </p:par>
                              <p:par>
                                <p:cTn id="68" presetID="10" presetClass="entr" presetSubtype="0" fill="hold" grpId="1" nodeType="withEffect">
                                  <p:stCondLst>
                                    <p:cond delay="0"/>
                                  </p:stCondLst>
                                  <p:childTnLst>
                                    <p:set>
                                      <p:cBhvr>
                                        <p:cTn id="69" dur="1" fill="hold">
                                          <p:stCondLst>
                                            <p:cond delay="0"/>
                                          </p:stCondLst>
                                        </p:cTn>
                                        <p:tgtEl>
                                          <p:spTgt spid="64"/>
                                        </p:tgtEl>
                                        <p:attrNameLst>
                                          <p:attrName>style.visibility</p:attrName>
                                        </p:attrNameLst>
                                      </p:cBhvr>
                                      <p:to>
                                        <p:strVal val="visible"/>
                                      </p:to>
                                    </p:set>
                                    <p:animEffect transition="in" filter="fade">
                                      <p:cBhvr>
                                        <p:cTn id="70" dur="1000"/>
                                        <p:tgtEl>
                                          <p:spTgt spid="64"/>
                                        </p:tgtEl>
                                      </p:cBhvr>
                                    </p:animEffect>
                                  </p:childTnLst>
                                </p:cTn>
                              </p:par>
                            </p:childTnLst>
                          </p:cTn>
                        </p:par>
                        <p:par>
                          <p:cTn id="71" fill="hold">
                            <p:stCondLst>
                              <p:cond delay="4750"/>
                            </p:stCondLst>
                            <p:childTnLst>
                              <p:par>
                                <p:cTn id="72" presetID="2" presetClass="entr" presetSubtype="8" decel="100000" fill="hold" grpId="0" nodeType="afterEffect">
                                  <p:stCondLst>
                                    <p:cond delay="0"/>
                                  </p:stCondLst>
                                  <p:childTnLst>
                                    <p:set>
                                      <p:cBhvr>
                                        <p:cTn id="73" dur="1" fill="hold">
                                          <p:stCondLst>
                                            <p:cond delay="0"/>
                                          </p:stCondLst>
                                        </p:cTn>
                                        <p:tgtEl>
                                          <p:spTgt spid="73">
                                            <p:txEl>
                                              <p:pRg st="0" end="0"/>
                                            </p:txEl>
                                          </p:spTgt>
                                        </p:tgtEl>
                                        <p:attrNameLst>
                                          <p:attrName>style.visibility</p:attrName>
                                        </p:attrNameLst>
                                      </p:cBhvr>
                                      <p:to>
                                        <p:strVal val="visible"/>
                                      </p:to>
                                    </p:set>
                                    <p:anim calcmode="lin" valueType="num">
                                      <p:cBhvr additive="base">
                                        <p:cTn id="74"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75" dur="500" fill="hold"/>
                                        <p:tgtEl>
                                          <p:spTgt spid="73">
                                            <p:txEl>
                                              <p:pRg st="0" end="0"/>
                                            </p:txEl>
                                          </p:spTgt>
                                        </p:tgtEl>
                                        <p:attrNameLst>
                                          <p:attrName>ppt_y</p:attrName>
                                        </p:attrNameLst>
                                      </p:cBhvr>
                                      <p:tavLst>
                                        <p:tav tm="0">
                                          <p:val>
                                            <p:strVal val="#ppt_y"/>
                                          </p:val>
                                        </p:tav>
                                        <p:tav tm="100000">
                                          <p:val>
                                            <p:strVal val="#ppt_y"/>
                                          </p:val>
                                        </p:tav>
                                      </p:tavLst>
                                    </p:anim>
                                  </p:childTnLst>
                                </p:cTn>
                              </p:par>
                              <p:par>
                                <p:cTn id="76" presetID="2" presetClass="entr" presetSubtype="4" decel="100000" fill="hold" grpId="0" nodeType="withEffect">
                                  <p:stCondLst>
                                    <p:cond delay="0"/>
                                  </p:stCondLst>
                                  <p:childTnLst>
                                    <p:set>
                                      <p:cBhvr>
                                        <p:cTn id="77" dur="1" fill="hold">
                                          <p:stCondLst>
                                            <p:cond delay="0"/>
                                          </p:stCondLst>
                                        </p:cTn>
                                        <p:tgtEl>
                                          <p:spTgt spid="74"/>
                                        </p:tgtEl>
                                        <p:attrNameLst>
                                          <p:attrName>style.visibility</p:attrName>
                                        </p:attrNameLst>
                                      </p:cBhvr>
                                      <p:to>
                                        <p:strVal val="visible"/>
                                      </p:to>
                                    </p:set>
                                    <p:anim calcmode="lin" valueType="num">
                                      <p:cBhvr additive="base">
                                        <p:cTn id="78" dur="500" fill="hold"/>
                                        <p:tgtEl>
                                          <p:spTgt spid="74"/>
                                        </p:tgtEl>
                                        <p:attrNameLst>
                                          <p:attrName>ppt_x</p:attrName>
                                        </p:attrNameLst>
                                      </p:cBhvr>
                                      <p:tavLst>
                                        <p:tav tm="0">
                                          <p:val>
                                            <p:strVal val="#ppt_x"/>
                                          </p:val>
                                        </p:tav>
                                        <p:tav tm="100000">
                                          <p:val>
                                            <p:strVal val="#ppt_x"/>
                                          </p:val>
                                        </p:tav>
                                      </p:tavLst>
                                    </p:anim>
                                    <p:anim calcmode="lin" valueType="num">
                                      <p:cBhvr additive="base">
                                        <p:cTn id="79" dur="500" fill="hold"/>
                                        <p:tgtEl>
                                          <p:spTgt spid="74"/>
                                        </p:tgtEl>
                                        <p:attrNameLst>
                                          <p:attrName>ppt_y</p:attrName>
                                        </p:attrNameLst>
                                      </p:cBhvr>
                                      <p:tavLst>
                                        <p:tav tm="0">
                                          <p:val>
                                            <p:strVal val="1+#ppt_h/2"/>
                                          </p:val>
                                        </p:tav>
                                        <p:tav tm="100000">
                                          <p:val>
                                            <p:strVal val="#ppt_y"/>
                                          </p:val>
                                        </p:tav>
                                      </p:tavLst>
                                    </p:anim>
                                  </p:childTnLst>
                                </p:cTn>
                              </p:par>
                            </p:childTnLst>
                          </p:cTn>
                        </p:par>
                        <p:par>
                          <p:cTn id="80" fill="hold">
                            <p:stCondLst>
                              <p:cond delay="5250"/>
                            </p:stCondLst>
                            <p:childTnLst>
                              <p:par>
                                <p:cTn id="81" presetID="22" presetClass="entr" presetSubtype="2" fill="hold" grpId="0" nodeType="afterEffect">
                                  <p:stCondLst>
                                    <p:cond delay="0"/>
                                  </p:stCondLst>
                                  <p:childTnLst>
                                    <p:set>
                                      <p:cBhvr>
                                        <p:cTn id="82" dur="1" fill="hold">
                                          <p:stCondLst>
                                            <p:cond delay="0"/>
                                          </p:stCondLst>
                                        </p:cTn>
                                        <p:tgtEl>
                                          <p:spTgt spid="72"/>
                                        </p:tgtEl>
                                        <p:attrNameLst>
                                          <p:attrName>style.visibility</p:attrName>
                                        </p:attrNameLst>
                                      </p:cBhvr>
                                      <p:to>
                                        <p:strVal val="visible"/>
                                      </p:to>
                                    </p:set>
                                    <p:animEffect transition="in" filter="wipe(right)">
                                      <p:cBhvr>
                                        <p:cTn id="8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8" grpId="0"/>
      <p:bldP spid="9" grpId="0" animBg="1"/>
      <p:bldP spid="9" grpId="1" animBg="1"/>
      <p:bldP spid="48" grpId="0" animBg="1"/>
      <p:bldP spid="49" grpId="0"/>
      <p:bldP spid="64" grpId="0" animBg="1"/>
      <p:bldP spid="64" grpId="1" animBg="1"/>
      <p:bldP spid="58" grpId="0" animBg="1"/>
      <p:bldP spid="62" grpId="0"/>
      <p:bldP spid="65" grpId="0">
        <p:tmplLst>
          <p:tmpl>
            <p:tnLst>
              <p:par>
                <p:cTn presetID="2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right)">
                      <p:cBhvr>
                        <p:cTn dur="500"/>
                        <p:tgtEl>
                          <p:spTgt spid="65"/>
                        </p:tgtEl>
                      </p:cBhvr>
                    </p:animEffect>
                  </p:childTnLst>
                </p:cTn>
              </p:par>
            </p:tnLst>
          </p:tmpl>
        </p:tmplLst>
      </p:bldP>
      <p:bldP spid="67" grpId="0" build="p">
        <p:tmplLst>
          <p:tmpl lvl="1">
            <p:tnLst>
              <p:par>
                <p:cTn presetID="2" presetClass="entr" presetSubtype="8" decel="100000"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500" fill="hold"/>
                        <p:tgtEl>
                          <p:spTgt spid="67"/>
                        </p:tgtEl>
                        <p:attrNameLst>
                          <p:attrName>ppt_x</p:attrName>
                        </p:attrNameLst>
                      </p:cBhvr>
                      <p:tavLst>
                        <p:tav tm="0">
                          <p:val>
                            <p:strVal val="0-#ppt_w/2"/>
                          </p:val>
                        </p:tav>
                        <p:tav tm="100000">
                          <p:val>
                            <p:strVal val="#ppt_x"/>
                          </p:val>
                        </p:tav>
                      </p:tavLst>
                    </p:anim>
                    <p:anim calcmode="lin" valueType="num">
                      <p:cBhvr additive="base">
                        <p:cTn dur="500" fill="hold"/>
                        <p:tgtEl>
                          <p:spTgt spid="67"/>
                        </p:tgtEl>
                        <p:attrNameLst>
                          <p:attrName>ppt_y</p:attrName>
                        </p:attrNameLst>
                      </p:cBhvr>
                      <p:tavLst>
                        <p:tav tm="0">
                          <p:val>
                            <p:strVal val="#ppt_y"/>
                          </p:val>
                        </p:tav>
                        <p:tav tm="100000">
                          <p:val>
                            <p:strVal val="#ppt_y"/>
                          </p:val>
                        </p:tav>
                      </p:tavLst>
                    </p:anim>
                  </p:childTnLst>
                </p:cTn>
              </p:par>
            </p:tnLst>
          </p:tmpl>
        </p:tmplLst>
      </p:bldP>
      <p:bldP spid="68" grpId="0" animBg="1"/>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P spid="70" grpId="0" build="p">
        <p:tmplLst>
          <p:tmpl lvl="1">
            <p:tnLst>
              <p:par>
                <p:cTn presetID="2" presetClass="entr" presetSubtype="2"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1+#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P spid="72" grpId="0">
        <p:tmplLst>
          <p:tmpl>
            <p:tnLst>
              <p:par>
                <p:cTn presetID="22" presetClass="entr" presetSubtype="2"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right)">
                      <p:cBhvr>
                        <p:cTn dur="500"/>
                        <p:tgtEl>
                          <p:spTgt spid="72"/>
                        </p:tgtEl>
                      </p:cBhvr>
                    </p:animEffect>
                  </p:childTnLst>
                </p:cTn>
              </p:par>
            </p:tnLst>
          </p:tmpl>
        </p:tmplLst>
      </p:bldP>
      <p:bldP spid="73" grpId="0" build="p">
        <p:tmplLst>
          <p:tmpl lvl="1">
            <p:tnLst>
              <p:par>
                <p:cTn presetID="2" presetClass="entr" presetSubtype="8"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0-#ppt_w/2"/>
                          </p:val>
                        </p:tav>
                        <p:tav tm="100000">
                          <p:val>
                            <p:strVal val="#ppt_x"/>
                          </p:val>
                        </p:tav>
                      </p:tavLst>
                    </p:anim>
                    <p:anim calcmode="lin" valueType="num">
                      <p:cBhvr additive="base">
                        <p:cTn dur="500" fill="hold"/>
                        <p:tgtEl>
                          <p:spTgt spid="73"/>
                        </p:tgtEl>
                        <p:attrNameLst>
                          <p:attrName>ppt_y</p:attrName>
                        </p:attrNameLst>
                      </p:cBhvr>
                      <p:tavLst>
                        <p:tav tm="0">
                          <p:val>
                            <p:strVal val="#ppt_y"/>
                          </p:val>
                        </p:tav>
                        <p:tav tm="100000">
                          <p:val>
                            <p:strVal val="#ppt_y"/>
                          </p:val>
                        </p:tav>
                      </p:tavLst>
                    </p:anim>
                  </p:childTnLst>
                </p:cTn>
              </p:par>
            </p:tnLst>
          </p:tmpl>
        </p:tmplLst>
      </p:bldP>
      <p:bldP spid="74" grpId="0" animBg="1"/>
    </p:bldLst>
  </p:timing>
  <p:hf hdr="0" dt="0"/>
  <p:extLst mod="1">
    <p:ext uri="{DCECCB84-F9BA-43D5-87BE-67443E8EF086}">
      <p15:sldGuideLst xmlns="" xmlns:p15="http://schemas.microsoft.com/office/powerpoint/2012/main">
        <p15:guide id="1" orient="horz" pos="3262" userDrawn="1">
          <p15:clr>
            <a:srgbClr val="FBAE40"/>
          </p15:clr>
        </p15:guide>
        <p15:guide id="2" pos="576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SWO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18" name="円/楕円 4"/>
          <p:cNvSpPr/>
          <p:nvPr/>
        </p:nvSpPr>
        <p:spPr>
          <a:xfrm rot="5400000">
            <a:off x="4490841" y="2156845"/>
            <a:ext cx="1523071" cy="1525020"/>
          </a:xfrm>
          <a:prstGeom prst="snip1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テキスト プレースホルダー 12"/>
          <p:cNvSpPr>
            <a:spLocks noGrp="1"/>
          </p:cNvSpPr>
          <p:nvPr>
            <p:ph type="body" sz="quarter" idx="19" hasCustomPrompt="1"/>
          </p:nvPr>
        </p:nvSpPr>
        <p:spPr>
          <a:xfrm>
            <a:off x="4683927" y="2306472"/>
            <a:ext cx="1087120" cy="1136680"/>
          </a:xfrm>
        </p:spPr>
        <p:txBody>
          <a:bodyPr anchor="ctr">
            <a:noAutofit/>
          </a:bodyPr>
          <a:lstStyle>
            <a:lvl1pPr algn="ctr">
              <a:lnSpc>
                <a:spcPct val="100000"/>
              </a:lnSpc>
              <a:spcBef>
                <a:spcPts val="0"/>
              </a:spcBef>
              <a:defRPr sz="64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25" name="テキスト プレースホルダー 12"/>
          <p:cNvSpPr>
            <a:spLocks noGrp="1"/>
          </p:cNvSpPr>
          <p:nvPr>
            <p:ph type="body" sz="quarter" idx="16" hasCustomPrompt="1"/>
          </p:nvPr>
        </p:nvSpPr>
        <p:spPr>
          <a:xfrm>
            <a:off x="362360" y="2662406"/>
            <a:ext cx="3884804" cy="969330"/>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7" hasCustomPrompt="1"/>
          </p:nvPr>
        </p:nvSpPr>
        <p:spPr>
          <a:xfrm>
            <a:off x="362360" y="2002756"/>
            <a:ext cx="3884804"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7" name="正方形/長方形 26"/>
          <p:cNvSpPr/>
          <p:nvPr/>
        </p:nvSpPr>
        <p:spPr>
          <a:xfrm>
            <a:off x="2941833" y="2512946"/>
            <a:ext cx="1218599" cy="48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2" name="テキスト プレースホルダー 12"/>
          <p:cNvSpPr>
            <a:spLocks noGrp="1"/>
          </p:cNvSpPr>
          <p:nvPr>
            <p:ph type="body" sz="quarter" idx="23" hasCustomPrompt="1"/>
          </p:nvPr>
        </p:nvSpPr>
        <p:spPr>
          <a:xfrm>
            <a:off x="7918213" y="2662406"/>
            <a:ext cx="3884804" cy="969330"/>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24" hasCustomPrompt="1"/>
          </p:nvPr>
        </p:nvSpPr>
        <p:spPr>
          <a:xfrm>
            <a:off x="7918213" y="2002756"/>
            <a:ext cx="3884804"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8" name="正方形/長方形 37"/>
          <p:cNvSpPr/>
          <p:nvPr/>
        </p:nvSpPr>
        <p:spPr>
          <a:xfrm>
            <a:off x="7989878" y="2512946"/>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42" name="テキスト プレースホルダー 12"/>
          <p:cNvSpPr>
            <a:spLocks noGrp="1"/>
          </p:cNvSpPr>
          <p:nvPr>
            <p:ph type="body" sz="quarter" idx="25" hasCustomPrompt="1"/>
          </p:nvPr>
        </p:nvSpPr>
        <p:spPr>
          <a:xfrm>
            <a:off x="357868" y="4503196"/>
            <a:ext cx="3884804" cy="969330"/>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26" hasCustomPrompt="1"/>
          </p:nvPr>
        </p:nvSpPr>
        <p:spPr>
          <a:xfrm>
            <a:off x="357868" y="3843547"/>
            <a:ext cx="3884804"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4" name="正方形/長方形 43"/>
          <p:cNvSpPr/>
          <p:nvPr/>
        </p:nvSpPr>
        <p:spPr>
          <a:xfrm>
            <a:off x="2937341" y="4353736"/>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45" name="テキスト プレースホルダー 12"/>
          <p:cNvSpPr>
            <a:spLocks noGrp="1"/>
          </p:cNvSpPr>
          <p:nvPr>
            <p:ph type="body" sz="quarter" idx="27" hasCustomPrompt="1"/>
          </p:nvPr>
        </p:nvSpPr>
        <p:spPr>
          <a:xfrm>
            <a:off x="7918213" y="4503196"/>
            <a:ext cx="3884804" cy="969330"/>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28" hasCustomPrompt="1"/>
          </p:nvPr>
        </p:nvSpPr>
        <p:spPr>
          <a:xfrm>
            <a:off x="7918213" y="3843547"/>
            <a:ext cx="3884804"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7" name="正方形/長方形 46"/>
          <p:cNvSpPr/>
          <p:nvPr/>
        </p:nvSpPr>
        <p:spPr>
          <a:xfrm>
            <a:off x="7989878" y="4353736"/>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17" name="円/楕円 4"/>
          <p:cNvSpPr/>
          <p:nvPr/>
        </p:nvSpPr>
        <p:spPr>
          <a:xfrm rot="10800000">
            <a:off x="6178611" y="2155635"/>
            <a:ext cx="1522836" cy="1525255"/>
          </a:xfrm>
          <a:prstGeom prst="snip1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テキスト プレースホルダー 12"/>
          <p:cNvSpPr>
            <a:spLocks noGrp="1"/>
          </p:cNvSpPr>
          <p:nvPr>
            <p:ph type="body" sz="quarter" idx="20" hasCustomPrompt="1"/>
          </p:nvPr>
        </p:nvSpPr>
        <p:spPr>
          <a:xfrm>
            <a:off x="6395377" y="2306472"/>
            <a:ext cx="1087120" cy="1136680"/>
          </a:xfrm>
        </p:spPr>
        <p:txBody>
          <a:bodyPr anchor="ctr">
            <a:noAutofit/>
          </a:bodyPr>
          <a:lstStyle>
            <a:lvl1pPr algn="ctr">
              <a:lnSpc>
                <a:spcPct val="100000"/>
              </a:lnSpc>
              <a:spcBef>
                <a:spcPts val="0"/>
              </a:spcBef>
              <a:defRPr sz="64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19" name="円/楕円 4"/>
          <p:cNvSpPr/>
          <p:nvPr/>
        </p:nvSpPr>
        <p:spPr>
          <a:xfrm>
            <a:off x="4490959" y="3843548"/>
            <a:ext cx="1522836" cy="1525255"/>
          </a:xfrm>
          <a:prstGeom prst="snip1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テキスト プレースホルダー 12"/>
          <p:cNvSpPr>
            <a:spLocks noGrp="1"/>
          </p:cNvSpPr>
          <p:nvPr>
            <p:ph type="body" sz="quarter" idx="21" hasCustomPrompt="1"/>
          </p:nvPr>
        </p:nvSpPr>
        <p:spPr>
          <a:xfrm>
            <a:off x="4683927" y="3980818"/>
            <a:ext cx="1087120" cy="1136680"/>
          </a:xfrm>
        </p:spPr>
        <p:txBody>
          <a:bodyPr anchor="ctr">
            <a:noAutofit/>
          </a:bodyPr>
          <a:lstStyle>
            <a:lvl1pPr algn="ctr">
              <a:lnSpc>
                <a:spcPct val="100000"/>
              </a:lnSpc>
              <a:spcBef>
                <a:spcPts val="0"/>
              </a:spcBef>
              <a:defRPr sz="64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
        <p:nvSpPr>
          <p:cNvPr id="20" name="円/楕円 4"/>
          <p:cNvSpPr/>
          <p:nvPr/>
        </p:nvSpPr>
        <p:spPr>
          <a:xfrm rot="16200000">
            <a:off x="6177401" y="3842573"/>
            <a:ext cx="1523071" cy="1525020"/>
          </a:xfrm>
          <a:prstGeom prst="snip1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テキスト プレースホルダー 12"/>
          <p:cNvSpPr>
            <a:spLocks noGrp="1"/>
          </p:cNvSpPr>
          <p:nvPr>
            <p:ph type="body" sz="quarter" idx="22" hasCustomPrompt="1"/>
          </p:nvPr>
        </p:nvSpPr>
        <p:spPr>
          <a:xfrm>
            <a:off x="6395377" y="3980818"/>
            <a:ext cx="1087120" cy="1136680"/>
          </a:xfrm>
        </p:spPr>
        <p:txBody>
          <a:bodyPr anchor="ctr">
            <a:noAutofit/>
          </a:bodyPr>
          <a:lstStyle>
            <a:lvl1pPr algn="ctr">
              <a:lnSpc>
                <a:spcPct val="100000"/>
              </a:lnSpc>
              <a:spcBef>
                <a:spcPts val="0"/>
              </a:spcBef>
              <a:defRPr sz="6400" baseline="0">
                <a:solidFill>
                  <a:schemeClr val="bg1"/>
                </a:solidFill>
                <a:latin typeface="Ubuntu Medium" panose="020B0604030602030204" pitchFamily="34" charset="0"/>
              </a:defRPr>
            </a:lvl1pPr>
          </a:lstStyle>
          <a:p>
            <a:pPr lvl="0"/>
            <a:r>
              <a:rPr kumimoji="1" lang="en-US" altLang="ja-JP" dirty="0"/>
              <a:t>A</a:t>
            </a:r>
            <a:endParaRPr kumimoji="1" lang="ja-JP" altLang="en-US" dirty="0"/>
          </a:p>
        </p:txBody>
      </p:sp>
    </p:spTree>
    <p:extLst>
      <p:ext uri="{BB962C8B-B14F-4D97-AF65-F5344CB8AC3E}">
        <p14:creationId xmlns="" xmlns:p14="http://schemas.microsoft.com/office/powerpoint/2010/main" val="2162964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 calcmode="lin" valueType="num">
                                      <p:cBhvr additive="base">
                                        <p:cTn id="11"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 calcmode="lin" valueType="num">
                                      <p:cBhvr>
                                        <p:cTn id="17" dur="500" fill="hold"/>
                                        <p:tgtEl>
                                          <p:spTgt spid="18"/>
                                        </p:tgtEl>
                                        <p:attrNameLst>
                                          <p:attrName>style.rotation</p:attrName>
                                        </p:attrNameLst>
                                      </p:cBhvr>
                                      <p:tavLst>
                                        <p:tav tm="0">
                                          <p:val>
                                            <p:fltVal val="360"/>
                                          </p:val>
                                        </p:tav>
                                        <p:tav tm="100000">
                                          <p:val>
                                            <p:fltVal val="0"/>
                                          </p:val>
                                        </p:tav>
                                      </p:tavLst>
                                    </p:anim>
                                    <p:animEffect transition="in" filter="fade">
                                      <p:cBhvr>
                                        <p:cTn id="18" dur="500"/>
                                        <p:tgtEl>
                                          <p:spTgt spid="18"/>
                                        </p:tgtEl>
                                      </p:cBhvr>
                                    </p:animEffect>
                                  </p:childTnLst>
                                </p:cTn>
                              </p:par>
                              <p:par>
                                <p:cTn id="19" presetID="49" presetClass="entr" presetSubtype="0" decel="100000" fill="hold" grpId="1" nodeType="withEffect">
                                  <p:stCondLst>
                                    <p:cond delay="0"/>
                                  </p:stCondLst>
                                  <p:childTnLst>
                                    <p:set>
                                      <p:cBhvr>
                                        <p:cTn id="20" dur="1" fill="hold">
                                          <p:stCondLst>
                                            <p:cond delay="0"/>
                                          </p:stCondLst>
                                        </p:cTn>
                                        <p:tgtEl>
                                          <p:spTgt spid="21">
                                            <p:txEl>
                                              <p:pRg st="0" end="0"/>
                                            </p:txEl>
                                          </p:spTgt>
                                        </p:tgtEl>
                                        <p:attrNameLst>
                                          <p:attrName>style.visibility</p:attrName>
                                        </p:attrNameLst>
                                      </p:cBhvr>
                                      <p:to>
                                        <p:strVal val="visible"/>
                                      </p:to>
                                    </p:set>
                                    <p:anim calcmode="lin" valueType="num">
                                      <p:cBhvr>
                                        <p:cTn id="21"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21">
                                            <p:txEl>
                                              <p:pRg st="0" end="0"/>
                                            </p:txEl>
                                          </p:spTgt>
                                        </p:tgtEl>
                                        <p:attrNameLst>
                                          <p:attrName>ppt_h</p:attrName>
                                        </p:attrNameLst>
                                      </p:cBhvr>
                                      <p:tavLst>
                                        <p:tav tm="0">
                                          <p:val>
                                            <p:fltVal val="0"/>
                                          </p:val>
                                        </p:tav>
                                        <p:tav tm="100000">
                                          <p:val>
                                            <p:strVal val="#ppt_h"/>
                                          </p:val>
                                        </p:tav>
                                      </p:tavLst>
                                    </p:anim>
                                    <p:anim calcmode="lin" valueType="num">
                                      <p:cBhvr>
                                        <p:cTn id="23" dur="500" fill="hold"/>
                                        <p:tgtEl>
                                          <p:spTgt spid="21">
                                            <p:txEl>
                                              <p:pRg st="0" end="0"/>
                                            </p:txEl>
                                          </p:spTgt>
                                        </p:tgtEl>
                                        <p:attrNameLst>
                                          <p:attrName>style.rotation</p:attrName>
                                        </p:attrNameLst>
                                      </p:cBhvr>
                                      <p:tavLst>
                                        <p:tav tm="0">
                                          <p:val>
                                            <p:fltVal val="360"/>
                                          </p:val>
                                        </p:tav>
                                        <p:tav tm="100000">
                                          <p:val>
                                            <p:fltVal val="0"/>
                                          </p:val>
                                        </p:tav>
                                      </p:tavLst>
                                    </p:anim>
                                    <p:animEffect transition="in" filter="fade">
                                      <p:cBhvr>
                                        <p:cTn id="24" dur="500"/>
                                        <p:tgtEl>
                                          <p:spTgt spid="21">
                                            <p:txEl>
                                              <p:pRg st="0" end="0"/>
                                            </p:txEl>
                                          </p:spTgt>
                                        </p:tgtEl>
                                      </p:cBhvr>
                                    </p:animEffect>
                                  </p:childTnLst>
                                </p:cTn>
                              </p:par>
                              <p:par>
                                <p:cTn id="25" presetID="2" presetClass="entr" presetSubtype="12" decel="100000" fill="hold" grpId="0" nodeType="withEffect">
                                  <p:stCondLst>
                                    <p:cond delay="25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0-#ppt_w/2"/>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250"/>
                                  </p:stCondLst>
                                  <p:childTnLst>
                                    <p:set>
                                      <p:cBhvr>
                                        <p:cTn id="30" dur="1" fill="hold">
                                          <p:stCondLst>
                                            <p:cond delay="0"/>
                                          </p:stCondLst>
                                        </p:cTn>
                                        <p:tgtEl>
                                          <p:spTgt spid="22">
                                            <p:txEl>
                                              <p:pRg st="0" end="0"/>
                                            </p:txEl>
                                          </p:spTgt>
                                        </p:tgtEl>
                                        <p:attrNameLst>
                                          <p:attrName>style.visibility</p:attrName>
                                        </p:attrNameLst>
                                      </p:cBhvr>
                                      <p:to>
                                        <p:strVal val="visible"/>
                                      </p:to>
                                    </p:set>
                                    <p:anim calcmode="lin" valueType="num">
                                      <p:cBhvr additive="base">
                                        <p:cTn id="31"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33" presetID="49" presetClass="entr" presetSubtype="0" decel="100000" fill="hold" grpId="1" nodeType="withEffect">
                                  <p:stCondLst>
                                    <p:cond delay="25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 calcmode="lin" valueType="num">
                                      <p:cBhvr>
                                        <p:cTn id="37" dur="500" fill="hold"/>
                                        <p:tgtEl>
                                          <p:spTgt spid="17"/>
                                        </p:tgtEl>
                                        <p:attrNameLst>
                                          <p:attrName>style.rotation</p:attrName>
                                        </p:attrNameLst>
                                      </p:cBhvr>
                                      <p:tavLst>
                                        <p:tav tm="0">
                                          <p:val>
                                            <p:fltVal val="360"/>
                                          </p:val>
                                        </p:tav>
                                        <p:tav tm="100000">
                                          <p:val>
                                            <p:fltVal val="0"/>
                                          </p:val>
                                        </p:tav>
                                      </p:tavLst>
                                    </p:anim>
                                    <p:animEffect transition="in" filter="fade">
                                      <p:cBhvr>
                                        <p:cTn id="38" dur="500"/>
                                        <p:tgtEl>
                                          <p:spTgt spid="17"/>
                                        </p:tgtEl>
                                      </p:cBhvr>
                                    </p:animEffect>
                                  </p:childTnLst>
                                </p:cTn>
                              </p:par>
                              <p:par>
                                <p:cTn id="39" presetID="49" presetClass="entr" presetSubtype="0" decel="100000" fill="hold" grpId="1" nodeType="withEffect">
                                  <p:stCondLst>
                                    <p:cond delay="250"/>
                                  </p:stCondLst>
                                  <p:childTnLst>
                                    <p:set>
                                      <p:cBhvr>
                                        <p:cTn id="40" dur="1" fill="hold">
                                          <p:stCondLst>
                                            <p:cond delay="0"/>
                                          </p:stCondLst>
                                        </p:cTn>
                                        <p:tgtEl>
                                          <p:spTgt spid="22">
                                            <p:txEl>
                                              <p:pRg st="0" end="0"/>
                                            </p:txEl>
                                          </p:spTgt>
                                        </p:tgtEl>
                                        <p:attrNameLst>
                                          <p:attrName>style.visibility</p:attrName>
                                        </p:attrNameLst>
                                      </p:cBhvr>
                                      <p:to>
                                        <p:strVal val="visible"/>
                                      </p:to>
                                    </p:set>
                                    <p:anim calcmode="lin" valueType="num">
                                      <p:cBhvr>
                                        <p:cTn id="41"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22">
                                            <p:txEl>
                                              <p:pRg st="0" end="0"/>
                                            </p:txEl>
                                          </p:spTgt>
                                        </p:tgtEl>
                                        <p:attrNameLst>
                                          <p:attrName>ppt_h</p:attrName>
                                        </p:attrNameLst>
                                      </p:cBhvr>
                                      <p:tavLst>
                                        <p:tav tm="0">
                                          <p:val>
                                            <p:fltVal val="0"/>
                                          </p:val>
                                        </p:tav>
                                        <p:tav tm="100000">
                                          <p:val>
                                            <p:strVal val="#ppt_h"/>
                                          </p:val>
                                        </p:tav>
                                      </p:tavLst>
                                    </p:anim>
                                    <p:anim calcmode="lin" valueType="num">
                                      <p:cBhvr>
                                        <p:cTn id="43" dur="500" fill="hold"/>
                                        <p:tgtEl>
                                          <p:spTgt spid="22">
                                            <p:txEl>
                                              <p:pRg st="0" end="0"/>
                                            </p:txEl>
                                          </p:spTgt>
                                        </p:tgtEl>
                                        <p:attrNameLst>
                                          <p:attrName>style.rotation</p:attrName>
                                        </p:attrNameLst>
                                      </p:cBhvr>
                                      <p:tavLst>
                                        <p:tav tm="0">
                                          <p:val>
                                            <p:fltVal val="360"/>
                                          </p:val>
                                        </p:tav>
                                        <p:tav tm="100000">
                                          <p:val>
                                            <p:fltVal val="0"/>
                                          </p:val>
                                        </p:tav>
                                      </p:tavLst>
                                    </p:anim>
                                    <p:animEffect transition="in" filter="fade">
                                      <p:cBhvr>
                                        <p:cTn id="44" dur="500"/>
                                        <p:tgtEl>
                                          <p:spTgt spid="22">
                                            <p:txEl>
                                              <p:pRg st="0" end="0"/>
                                            </p:txEl>
                                          </p:spTgt>
                                        </p:tgtEl>
                                      </p:cBhvr>
                                    </p:animEffect>
                                  </p:childTnLst>
                                </p:cTn>
                              </p:par>
                              <p:par>
                                <p:cTn id="45" presetID="2" presetClass="entr" presetSubtype="3" decel="100000" fill="hold" grpId="0" nodeType="withEffect">
                                  <p:stCondLst>
                                    <p:cond delay="50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1+#ppt_w/2"/>
                                          </p:val>
                                        </p:tav>
                                        <p:tav tm="100000">
                                          <p:val>
                                            <p:strVal val="#ppt_x"/>
                                          </p:val>
                                        </p:tav>
                                      </p:tavLst>
                                    </p:anim>
                                    <p:anim calcmode="lin" valueType="num">
                                      <p:cBhvr additive="base">
                                        <p:cTn id="48" dur="500" fill="hold"/>
                                        <p:tgtEl>
                                          <p:spTgt spid="19"/>
                                        </p:tgtEl>
                                        <p:attrNameLst>
                                          <p:attrName>ppt_y</p:attrName>
                                        </p:attrNameLst>
                                      </p:cBhvr>
                                      <p:tavLst>
                                        <p:tav tm="0">
                                          <p:val>
                                            <p:strVal val="0-#ppt_h/2"/>
                                          </p:val>
                                        </p:tav>
                                        <p:tav tm="100000">
                                          <p:val>
                                            <p:strVal val="#ppt_y"/>
                                          </p:val>
                                        </p:tav>
                                      </p:tavLst>
                                    </p:anim>
                                  </p:childTnLst>
                                </p:cTn>
                              </p:par>
                              <p:par>
                                <p:cTn id="49" presetID="2" presetClass="entr" presetSubtype="3" decel="100000" fill="hold" grpId="0" nodeType="withEffect">
                                  <p:stCondLst>
                                    <p:cond delay="500"/>
                                  </p:stCondLst>
                                  <p:childTnLst>
                                    <p:set>
                                      <p:cBhvr>
                                        <p:cTn id="50" dur="1" fill="hold">
                                          <p:stCondLst>
                                            <p:cond delay="0"/>
                                          </p:stCondLst>
                                        </p:cTn>
                                        <p:tgtEl>
                                          <p:spTgt spid="23">
                                            <p:txEl>
                                              <p:pRg st="0" end="0"/>
                                            </p:txEl>
                                          </p:spTgt>
                                        </p:tgtEl>
                                        <p:attrNameLst>
                                          <p:attrName>style.visibility</p:attrName>
                                        </p:attrNameLst>
                                      </p:cBhvr>
                                      <p:to>
                                        <p:strVal val="visible"/>
                                      </p:to>
                                    </p:set>
                                    <p:anim calcmode="lin" valueType="num">
                                      <p:cBhvr additive="base">
                                        <p:cTn id="51"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3">
                                            <p:txEl>
                                              <p:pRg st="0" end="0"/>
                                            </p:txEl>
                                          </p:spTgt>
                                        </p:tgtEl>
                                        <p:attrNameLst>
                                          <p:attrName>ppt_y</p:attrName>
                                        </p:attrNameLst>
                                      </p:cBhvr>
                                      <p:tavLst>
                                        <p:tav tm="0">
                                          <p:val>
                                            <p:strVal val="0-#ppt_h/2"/>
                                          </p:val>
                                        </p:tav>
                                        <p:tav tm="100000">
                                          <p:val>
                                            <p:strVal val="#ppt_y"/>
                                          </p:val>
                                        </p:tav>
                                      </p:tavLst>
                                    </p:anim>
                                  </p:childTnLst>
                                </p:cTn>
                              </p:par>
                              <p:par>
                                <p:cTn id="53" presetID="49" presetClass="entr" presetSubtype="0" decel="100000" fill="hold" grpId="1" nodeType="withEffect">
                                  <p:stCondLst>
                                    <p:cond delay="500"/>
                                  </p:stCondLst>
                                  <p:childTnLst>
                                    <p:set>
                                      <p:cBhvr>
                                        <p:cTn id="54" dur="1" fill="hold">
                                          <p:stCondLst>
                                            <p:cond delay="0"/>
                                          </p:stCondLst>
                                        </p:cTn>
                                        <p:tgtEl>
                                          <p:spTgt spid="19"/>
                                        </p:tgtEl>
                                        <p:attrNameLst>
                                          <p:attrName>style.visibility</p:attrName>
                                        </p:attrNameLst>
                                      </p:cBhvr>
                                      <p:to>
                                        <p:strVal val="visible"/>
                                      </p:to>
                                    </p:set>
                                    <p:anim calcmode="lin" valueType="num">
                                      <p:cBhvr>
                                        <p:cTn id="55" dur="500" fill="hold"/>
                                        <p:tgtEl>
                                          <p:spTgt spid="19"/>
                                        </p:tgtEl>
                                        <p:attrNameLst>
                                          <p:attrName>ppt_w</p:attrName>
                                        </p:attrNameLst>
                                      </p:cBhvr>
                                      <p:tavLst>
                                        <p:tav tm="0">
                                          <p:val>
                                            <p:fltVal val="0"/>
                                          </p:val>
                                        </p:tav>
                                        <p:tav tm="100000">
                                          <p:val>
                                            <p:strVal val="#ppt_w"/>
                                          </p:val>
                                        </p:tav>
                                      </p:tavLst>
                                    </p:anim>
                                    <p:anim calcmode="lin" valueType="num">
                                      <p:cBhvr>
                                        <p:cTn id="56" dur="500" fill="hold"/>
                                        <p:tgtEl>
                                          <p:spTgt spid="19"/>
                                        </p:tgtEl>
                                        <p:attrNameLst>
                                          <p:attrName>ppt_h</p:attrName>
                                        </p:attrNameLst>
                                      </p:cBhvr>
                                      <p:tavLst>
                                        <p:tav tm="0">
                                          <p:val>
                                            <p:fltVal val="0"/>
                                          </p:val>
                                        </p:tav>
                                        <p:tav tm="100000">
                                          <p:val>
                                            <p:strVal val="#ppt_h"/>
                                          </p:val>
                                        </p:tav>
                                      </p:tavLst>
                                    </p:anim>
                                    <p:anim calcmode="lin" valueType="num">
                                      <p:cBhvr>
                                        <p:cTn id="57" dur="500" fill="hold"/>
                                        <p:tgtEl>
                                          <p:spTgt spid="19"/>
                                        </p:tgtEl>
                                        <p:attrNameLst>
                                          <p:attrName>style.rotation</p:attrName>
                                        </p:attrNameLst>
                                      </p:cBhvr>
                                      <p:tavLst>
                                        <p:tav tm="0">
                                          <p:val>
                                            <p:fltVal val="360"/>
                                          </p:val>
                                        </p:tav>
                                        <p:tav tm="100000">
                                          <p:val>
                                            <p:fltVal val="0"/>
                                          </p:val>
                                        </p:tav>
                                      </p:tavLst>
                                    </p:anim>
                                    <p:animEffect transition="in" filter="fade">
                                      <p:cBhvr>
                                        <p:cTn id="58" dur="500"/>
                                        <p:tgtEl>
                                          <p:spTgt spid="19"/>
                                        </p:tgtEl>
                                      </p:cBhvr>
                                    </p:animEffect>
                                  </p:childTnLst>
                                </p:cTn>
                              </p:par>
                              <p:par>
                                <p:cTn id="59" presetID="49" presetClass="entr" presetSubtype="0" decel="100000" fill="hold" grpId="1" nodeType="withEffect">
                                  <p:stCondLst>
                                    <p:cond delay="500"/>
                                  </p:stCondLst>
                                  <p:childTnLst>
                                    <p:set>
                                      <p:cBhvr>
                                        <p:cTn id="60" dur="1" fill="hold">
                                          <p:stCondLst>
                                            <p:cond delay="0"/>
                                          </p:stCondLst>
                                        </p:cTn>
                                        <p:tgtEl>
                                          <p:spTgt spid="23">
                                            <p:txEl>
                                              <p:pRg st="0" end="0"/>
                                            </p:txEl>
                                          </p:spTgt>
                                        </p:tgtEl>
                                        <p:attrNameLst>
                                          <p:attrName>style.visibility</p:attrName>
                                        </p:attrNameLst>
                                      </p:cBhvr>
                                      <p:to>
                                        <p:strVal val="visible"/>
                                      </p:to>
                                    </p:set>
                                    <p:anim calcmode="lin" valueType="num">
                                      <p:cBhvr>
                                        <p:cTn id="61"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62" dur="500" fill="hold"/>
                                        <p:tgtEl>
                                          <p:spTgt spid="23">
                                            <p:txEl>
                                              <p:pRg st="0" end="0"/>
                                            </p:txEl>
                                          </p:spTgt>
                                        </p:tgtEl>
                                        <p:attrNameLst>
                                          <p:attrName>ppt_h</p:attrName>
                                        </p:attrNameLst>
                                      </p:cBhvr>
                                      <p:tavLst>
                                        <p:tav tm="0">
                                          <p:val>
                                            <p:fltVal val="0"/>
                                          </p:val>
                                        </p:tav>
                                        <p:tav tm="100000">
                                          <p:val>
                                            <p:strVal val="#ppt_h"/>
                                          </p:val>
                                        </p:tav>
                                      </p:tavLst>
                                    </p:anim>
                                    <p:anim calcmode="lin" valueType="num">
                                      <p:cBhvr>
                                        <p:cTn id="63" dur="500" fill="hold"/>
                                        <p:tgtEl>
                                          <p:spTgt spid="23">
                                            <p:txEl>
                                              <p:pRg st="0" end="0"/>
                                            </p:txEl>
                                          </p:spTgt>
                                        </p:tgtEl>
                                        <p:attrNameLst>
                                          <p:attrName>style.rotation</p:attrName>
                                        </p:attrNameLst>
                                      </p:cBhvr>
                                      <p:tavLst>
                                        <p:tav tm="0">
                                          <p:val>
                                            <p:fltVal val="360"/>
                                          </p:val>
                                        </p:tav>
                                        <p:tav tm="100000">
                                          <p:val>
                                            <p:fltVal val="0"/>
                                          </p:val>
                                        </p:tav>
                                      </p:tavLst>
                                    </p:anim>
                                    <p:animEffect transition="in" filter="fade">
                                      <p:cBhvr>
                                        <p:cTn id="64" dur="500"/>
                                        <p:tgtEl>
                                          <p:spTgt spid="23">
                                            <p:txEl>
                                              <p:pRg st="0" end="0"/>
                                            </p:txEl>
                                          </p:spTgt>
                                        </p:tgtEl>
                                      </p:cBhvr>
                                    </p:animEffect>
                                  </p:childTnLst>
                                </p:cTn>
                              </p:par>
                              <p:par>
                                <p:cTn id="65" presetID="2" presetClass="entr" presetSubtype="9" decel="100000" fill="hold" grpId="0" nodeType="withEffect">
                                  <p:stCondLst>
                                    <p:cond delay="75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0-#ppt_w/2"/>
                                          </p:val>
                                        </p:tav>
                                        <p:tav tm="100000">
                                          <p:val>
                                            <p:strVal val="#ppt_x"/>
                                          </p:val>
                                        </p:tav>
                                      </p:tavLst>
                                    </p:anim>
                                    <p:anim calcmode="lin" valueType="num">
                                      <p:cBhvr additive="base">
                                        <p:cTn id="68" dur="500" fill="hold"/>
                                        <p:tgtEl>
                                          <p:spTgt spid="20"/>
                                        </p:tgtEl>
                                        <p:attrNameLst>
                                          <p:attrName>ppt_y</p:attrName>
                                        </p:attrNameLst>
                                      </p:cBhvr>
                                      <p:tavLst>
                                        <p:tav tm="0">
                                          <p:val>
                                            <p:strVal val="0-#ppt_h/2"/>
                                          </p:val>
                                        </p:tav>
                                        <p:tav tm="100000">
                                          <p:val>
                                            <p:strVal val="#ppt_y"/>
                                          </p:val>
                                        </p:tav>
                                      </p:tavLst>
                                    </p:anim>
                                  </p:childTnLst>
                                </p:cTn>
                              </p:par>
                              <p:par>
                                <p:cTn id="69" presetID="2" presetClass="entr" presetSubtype="9" decel="100000" fill="hold" grpId="0" nodeType="withEffect">
                                  <p:stCondLst>
                                    <p:cond delay="750"/>
                                  </p:stCondLst>
                                  <p:childTnLst>
                                    <p:set>
                                      <p:cBhvr>
                                        <p:cTn id="70" dur="1" fill="hold">
                                          <p:stCondLst>
                                            <p:cond delay="0"/>
                                          </p:stCondLst>
                                        </p:cTn>
                                        <p:tgtEl>
                                          <p:spTgt spid="24">
                                            <p:txEl>
                                              <p:pRg st="0" end="0"/>
                                            </p:txEl>
                                          </p:spTgt>
                                        </p:tgtEl>
                                        <p:attrNameLst>
                                          <p:attrName>style.visibility</p:attrName>
                                        </p:attrNameLst>
                                      </p:cBhvr>
                                      <p:to>
                                        <p:strVal val="visible"/>
                                      </p:to>
                                    </p:set>
                                    <p:anim calcmode="lin" valueType="num">
                                      <p:cBhvr additive="base">
                                        <p:cTn id="71"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73" presetID="49" presetClass="entr" presetSubtype="0" decel="100000" fill="hold" grpId="1" nodeType="withEffect">
                                  <p:stCondLst>
                                    <p:cond delay="75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 calcmode="lin" valueType="num">
                                      <p:cBhvr>
                                        <p:cTn id="77" dur="500" fill="hold"/>
                                        <p:tgtEl>
                                          <p:spTgt spid="20"/>
                                        </p:tgtEl>
                                        <p:attrNameLst>
                                          <p:attrName>style.rotation</p:attrName>
                                        </p:attrNameLst>
                                      </p:cBhvr>
                                      <p:tavLst>
                                        <p:tav tm="0">
                                          <p:val>
                                            <p:fltVal val="360"/>
                                          </p:val>
                                        </p:tav>
                                        <p:tav tm="100000">
                                          <p:val>
                                            <p:fltVal val="0"/>
                                          </p:val>
                                        </p:tav>
                                      </p:tavLst>
                                    </p:anim>
                                    <p:animEffect transition="in" filter="fade">
                                      <p:cBhvr>
                                        <p:cTn id="78" dur="500"/>
                                        <p:tgtEl>
                                          <p:spTgt spid="20"/>
                                        </p:tgtEl>
                                      </p:cBhvr>
                                    </p:animEffect>
                                  </p:childTnLst>
                                </p:cTn>
                              </p:par>
                              <p:par>
                                <p:cTn id="79" presetID="49" presetClass="entr" presetSubtype="0" decel="100000" fill="hold" grpId="1" nodeType="withEffect">
                                  <p:stCondLst>
                                    <p:cond delay="750"/>
                                  </p:stCondLst>
                                  <p:childTnLst>
                                    <p:set>
                                      <p:cBhvr>
                                        <p:cTn id="80" dur="1" fill="hold">
                                          <p:stCondLst>
                                            <p:cond delay="0"/>
                                          </p:stCondLst>
                                        </p:cTn>
                                        <p:tgtEl>
                                          <p:spTgt spid="24">
                                            <p:txEl>
                                              <p:pRg st="0" end="0"/>
                                            </p:txEl>
                                          </p:spTgt>
                                        </p:tgtEl>
                                        <p:attrNameLst>
                                          <p:attrName>style.visibility</p:attrName>
                                        </p:attrNameLst>
                                      </p:cBhvr>
                                      <p:to>
                                        <p:strVal val="visible"/>
                                      </p:to>
                                    </p:set>
                                    <p:anim calcmode="lin" valueType="num">
                                      <p:cBhvr>
                                        <p:cTn id="81"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2" dur="500" fill="hold"/>
                                        <p:tgtEl>
                                          <p:spTgt spid="24">
                                            <p:txEl>
                                              <p:pRg st="0" end="0"/>
                                            </p:txEl>
                                          </p:spTgt>
                                        </p:tgtEl>
                                        <p:attrNameLst>
                                          <p:attrName>ppt_h</p:attrName>
                                        </p:attrNameLst>
                                      </p:cBhvr>
                                      <p:tavLst>
                                        <p:tav tm="0">
                                          <p:val>
                                            <p:fltVal val="0"/>
                                          </p:val>
                                        </p:tav>
                                        <p:tav tm="100000">
                                          <p:val>
                                            <p:strVal val="#ppt_h"/>
                                          </p:val>
                                        </p:tav>
                                      </p:tavLst>
                                    </p:anim>
                                    <p:anim calcmode="lin" valueType="num">
                                      <p:cBhvr>
                                        <p:cTn id="83" dur="500" fill="hold"/>
                                        <p:tgtEl>
                                          <p:spTgt spid="24">
                                            <p:txEl>
                                              <p:pRg st="0" end="0"/>
                                            </p:txEl>
                                          </p:spTgt>
                                        </p:tgtEl>
                                        <p:attrNameLst>
                                          <p:attrName>style.rotation</p:attrName>
                                        </p:attrNameLst>
                                      </p:cBhvr>
                                      <p:tavLst>
                                        <p:tav tm="0">
                                          <p:val>
                                            <p:fltVal val="360"/>
                                          </p:val>
                                        </p:tav>
                                        <p:tav tm="100000">
                                          <p:val>
                                            <p:fltVal val="0"/>
                                          </p:val>
                                        </p:tav>
                                      </p:tavLst>
                                    </p:anim>
                                    <p:animEffect transition="in" filter="fade">
                                      <p:cBhvr>
                                        <p:cTn id="84" dur="500"/>
                                        <p:tgtEl>
                                          <p:spTgt spid="24">
                                            <p:txEl>
                                              <p:pRg st="0" end="0"/>
                                            </p:txEl>
                                          </p:spTgt>
                                        </p:tgtEl>
                                      </p:cBhvr>
                                    </p:animEffect>
                                  </p:childTnLst>
                                </p:cTn>
                              </p:par>
                            </p:childTnLst>
                          </p:cTn>
                        </p:par>
                        <p:par>
                          <p:cTn id="85" fill="hold">
                            <p:stCondLst>
                              <p:cond delay="1250"/>
                            </p:stCondLst>
                            <p:childTnLst>
                              <p:par>
                                <p:cTn id="86" presetID="2" presetClass="entr" presetSubtype="8" decel="100000" fill="hold" grpId="0" nodeType="afterEffect">
                                  <p:stCondLst>
                                    <p:cond delay="250"/>
                                  </p:stCondLst>
                                  <p:childTnLst>
                                    <p:set>
                                      <p:cBhvr>
                                        <p:cTn id="87" dur="1" fill="hold">
                                          <p:stCondLst>
                                            <p:cond delay="0"/>
                                          </p:stCondLst>
                                        </p:cTn>
                                        <p:tgtEl>
                                          <p:spTgt spid="26">
                                            <p:txEl>
                                              <p:pRg st="0" end="0"/>
                                            </p:txEl>
                                          </p:spTgt>
                                        </p:tgtEl>
                                        <p:attrNameLst>
                                          <p:attrName>style.visibility</p:attrName>
                                        </p:attrNameLst>
                                      </p:cBhvr>
                                      <p:to>
                                        <p:strVal val="visible"/>
                                      </p:to>
                                    </p:set>
                                    <p:anim calcmode="lin" valueType="num">
                                      <p:cBhvr additive="base">
                                        <p:cTn id="88"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9" dur="500" fill="hold"/>
                                        <p:tgtEl>
                                          <p:spTgt spid="26">
                                            <p:txEl>
                                              <p:pRg st="0" end="0"/>
                                            </p:txEl>
                                          </p:spTgt>
                                        </p:tgtEl>
                                        <p:attrNameLst>
                                          <p:attrName>ppt_y</p:attrName>
                                        </p:attrNameLst>
                                      </p:cBhvr>
                                      <p:tavLst>
                                        <p:tav tm="0">
                                          <p:val>
                                            <p:strVal val="#ppt_y"/>
                                          </p:val>
                                        </p:tav>
                                        <p:tav tm="100000">
                                          <p:val>
                                            <p:strVal val="#ppt_y"/>
                                          </p:val>
                                        </p:tav>
                                      </p:tavLst>
                                    </p:anim>
                                  </p:childTnLst>
                                </p:cTn>
                              </p:par>
                              <p:par>
                                <p:cTn id="90" presetID="2" presetClass="entr" presetSubtype="4" decel="100000" fill="hold" grpId="0" nodeType="withEffect">
                                  <p:stCondLst>
                                    <p:cond delay="25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ppt_x"/>
                                          </p:val>
                                        </p:tav>
                                        <p:tav tm="100000">
                                          <p:val>
                                            <p:strVal val="#ppt_x"/>
                                          </p:val>
                                        </p:tav>
                                      </p:tavLst>
                                    </p:anim>
                                    <p:anim calcmode="lin" valueType="num">
                                      <p:cBhvr additive="base">
                                        <p:cTn id="93" dur="500" fill="hold"/>
                                        <p:tgtEl>
                                          <p:spTgt spid="27"/>
                                        </p:tgtEl>
                                        <p:attrNameLst>
                                          <p:attrName>ppt_y</p:attrName>
                                        </p:attrNameLst>
                                      </p:cBhvr>
                                      <p:tavLst>
                                        <p:tav tm="0">
                                          <p:val>
                                            <p:strVal val="1+#ppt_h/2"/>
                                          </p:val>
                                        </p:tav>
                                        <p:tav tm="100000">
                                          <p:val>
                                            <p:strVal val="#ppt_y"/>
                                          </p:val>
                                        </p:tav>
                                      </p:tavLst>
                                    </p:anim>
                                  </p:childTnLst>
                                </p:cTn>
                              </p:par>
                            </p:childTnLst>
                          </p:cTn>
                        </p:par>
                        <p:par>
                          <p:cTn id="94" fill="hold">
                            <p:stCondLst>
                              <p:cond delay="2000"/>
                            </p:stCondLst>
                            <p:childTnLst>
                              <p:par>
                                <p:cTn id="95" presetID="22" presetClass="entr" presetSubtype="2"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Effect transition="in" filter="wipe(right)">
                                      <p:cBhvr>
                                        <p:cTn id="97" dur="500"/>
                                        <p:tgtEl>
                                          <p:spTgt spid="25"/>
                                        </p:tgtEl>
                                      </p:cBhvr>
                                    </p:animEffect>
                                  </p:childTnLst>
                                </p:cTn>
                              </p:par>
                            </p:childTnLst>
                          </p:cTn>
                        </p:par>
                        <p:par>
                          <p:cTn id="98" fill="hold">
                            <p:stCondLst>
                              <p:cond delay="2500"/>
                            </p:stCondLst>
                            <p:childTnLst>
                              <p:par>
                                <p:cTn id="99" presetID="2" presetClass="entr" presetSubtype="2" decel="100000" fill="hold" grpId="0" nodeType="afterEffect">
                                  <p:stCondLst>
                                    <p:cond delay="250"/>
                                  </p:stCondLst>
                                  <p:childTnLst>
                                    <p:set>
                                      <p:cBhvr>
                                        <p:cTn id="100" dur="1" fill="hold">
                                          <p:stCondLst>
                                            <p:cond delay="0"/>
                                          </p:stCondLst>
                                        </p:cTn>
                                        <p:tgtEl>
                                          <p:spTgt spid="35">
                                            <p:txEl>
                                              <p:pRg st="0" end="0"/>
                                            </p:txEl>
                                          </p:spTgt>
                                        </p:tgtEl>
                                        <p:attrNameLst>
                                          <p:attrName>style.visibility</p:attrName>
                                        </p:attrNameLst>
                                      </p:cBhvr>
                                      <p:to>
                                        <p:strVal val="visible"/>
                                      </p:to>
                                    </p:set>
                                    <p:anim calcmode="lin" valueType="num">
                                      <p:cBhvr additive="base">
                                        <p:cTn id="101"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5">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4" decel="100000" fill="hold" grpId="0" nodeType="withEffect">
                                  <p:stCondLst>
                                    <p:cond delay="250"/>
                                  </p:stCondLst>
                                  <p:childTnLst>
                                    <p:set>
                                      <p:cBhvr>
                                        <p:cTn id="104" dur="1" fill="hold">
                                          <p:stCondLst>
                                            <p:cond delay="0"/>
                                          </p:stCondLst>
                                        </p:cTn>
                                        <p:tgtEl>
                                          <p:spTgt spid="38"/>
                                        </p:tgtEl>
                                        <p:attrNameLst>
                                          <p:attrName>style.visibility</p:attrName>
                                        </p:attrNameLst>
                                      </p:cBhvr>
                                      <p:to>
                                        <p:strVal val="visible"/>
                                      </p:to>
                                    </p:set>
                                    <p:anim calcmode="lin" valueType="num">
                                      <p:cBhvr additive="base">
                                        <p:cTn id="105" dur="500" fill="hold"/>
                                        <p:tgtEl>
                                          <p:spTgt spid="38"/>
                                        </p:tgtEl>
                                        <p:attrNameLst>
                                          <p:attrName>ppt_x</p:attrName>
                                        </p:attrNameLst>
                                      </p:cBhvr>
                                      <p:tavLst>
                                        <p:tav tm="0">
                                          <p:val>
                                            <p:strVal val="#ppt_x"/>
                                          </p:val>
                                        </p:tav>
                                        <p:tav tm="100000">
                                          <p:val>
                                            <p:strVal val="#ppt_x"/>
                                          </p:val>
                                        </p:tav>
                                      </p:tavLst>
                                    </p:anim>
                                    <p:anim calcmode="lin" valueType="num">
                                      <p:cBhvr additive="base">
                                        <p:cTn id="106" dur="500" fill="hold"/>
                                        <p:tgtEl>
                                          <p:spTgt spid="38"/>
                                        </p:tgtEl>
                                        <p:attrNameLst>
                                          <p:attrName>ppt_y</p:attrName>
                                        </p:attrNameLst>
                                      </p:cBhvr>
                                      <p:tavLst>
                                        <p:tav tm="0">
                                          <p:val>
                                            <p:strVal val="1+#ppt_h/2"/>
                                          </p:val>
                                        </p:tav>
                                        <p:tav tm="100000">
                                          <p:val>
                                            <p:strVal val="#ppt_y"/>
                                          </p:val>
                                        </p:tav>
                                      </p:tavLst>
                                    </p:anim>
                                  </p:childTnLst>
                                </p:cTn>
                              </p:par>
                            </p:childTnLst>
                          </p:cTn>
                        </p:par>
                        <p:par>
                          <p:cTn id="107" fill="hold">
                            <p:stCondLst>
                              <p:cond delay="3250"/>
                            </p:stCondLst>
                            <p:childTnLst>
                              <p:par>
                                <p:cTn id="108" presetID="22" presetClass="entr" presetSubtype="8" fill="hold" grpId="0"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wipe(left)">
                                      <p:cBhvr>
                                        <p:cTn id="110" dur="500"/>
                                        <p:tgtEl>
                                          <p:spTgt spid="32"/>
                                        </p:tgtEl>
                                      </p:cBhvr>
                                    </p:animEffect>
                                  </p:childTnLst>
                                </p:cTn>
                              </p:par>
                            </p:childTnLst>
                          </p:cTn>
                        </p:par>
                        <p:par>
                          <p:cTn id="111" fill="hold">
                            <p:stCondLst>
                              <p:cond delay="3750"/>
                            </p:stCondLst>
                            <p:childTnLst>
                              <p:par>
                                <p:cTn id="112" presetID="2" presetClass="entr" presetSubtype="8" decel="100000" fill="hold" grpId="0" nodeType="afterEffect">
                                  <p:stCondLst>
                                    <p:cond delay="250"/>
                                  </p:stCondLst>
                                  <p:childTnLst>
                                    <p:set>
                                      <p:cBhvr>
                                        <p:cTn id="113" dur="1" fill="hold">
                                          <p:stCondLst>
                                            <p:cond delay="0"/>
                                          </p:stCondLst>
                                        </p:cTn>
                                        <p:tgtEl>
                                          <p:spTgt spid="43">
                                            <p:txEl>
                                              <p:pRg st="0" end="0"/>
                                            </p:txEl>
                                          </p:spTgt>
                                        </p:tgtEl>
                                        <p:attrNameLst>
                                          <p:attrName>style.visibility</p:attrName>
                                        </p:attrNameLst>
                                      </p:cBhvr>
                                      <p:to>
                                        <p:strVal val="visible"/>
                                      </p:to>
                                    </p:set>
                                    <p:anim calcmode="lin" valueType="num">
                                      <p:cBhvr additive="base">
                                        <p:cTn id="114"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115" dur="500" fill="hold"/>
                                        <p:tgtEl>
                                          <p:spTgt spid="43">
                                            <p:txEl>
                                              <p:pRg st="0" end="0"/>
                                            </p:txEl>
                                          </p:spTgt>
                                        </p:tgtEl>
                                        <p:attrNameLst>
                                          <p:attrName>ppt_y</p:attrName>
                                        </p:attrNameLst>
                                      </p:cBhvr>
                                      <p:tavLst>
                                        <p:tav tm="0">
                                          <p:val>
                                            <p:strVal val="#ppt_y"/>
                                          </p:val>
                                        </p:tav>
                                        <p:tav tm="100000">
                                          <p:val>
                                            <p:strVal val="#ppt_y"/>
                                          </p:val>
                                        </p:tav>
                                      </p:tavLst>
                                    </p:anim>
                                  </p:childTnLst>
                                </p:cTn>
                              </p:par>
                              <p:par>
                                <p:cTn id="116" presetID="2" presetClass="entr" presetSubtype="4" decel="100000" fill="hold" grpId="0" nodeType="withEffect">
                                  <p:stCondLst>
                                    <p:cond delay="250"/>
                                  </p:stCondLst>
                                  <p:childTnLst>
                                    <p:set>
                                      <p:cBhvr>
                                        <p:cTn id="117" dur="1" fill="hold">
                                          <p:stCondLst>
                                            <p:cond delay="0"/>
                                          </p:stCondLst>
                                        </p:cTn>
                                        <p:tgtEl>
                                          <p:spTgt spid="44"/>
                                        </p:tgtEl>
                                        <p:attrNameLst>
                                          <p:attrName>style.visibility</p:attrName>
                                        </p:attrNameLst>
                                      </p:cBhvr>
                                      <p:to>
                                        <p:strVal val="visible"/>
                                      </p:to>
                                    </p:set>
                                    <p:anim calcmode="lin" valueType="num">
                                      <p:cBhvr additive="base">
                                        <p:cTn id="118" dur="500" fill="hold"/>
                                        <p:tgtEl>
                                          <p:spTgt spid="44"/>
                                        </p:tgtEl>
                                        <p:attrNameLst>
                                          <p:attrName>ppt_x</p:attrName>
                                        </p:attrNameLst>
                                      </p:cBhvr>
                                      <p:tavLst>
                                        <p:tav tm="0">
                                          <p:val>
                                            <p:strVal val="#ppt_x"/>
                                          </p:val>
                                        </p:tav>
                                        <p:tav tm="100000">
                                          <p:val>
                                            <p:strVal val="#ppt_x"/>
                                          </p:val>
                                        </p:tav>
                                      </p:tavLst>
                                    </p:anim>
                                    <p:anim calcmode="lin" valueType="num">
                                      <p:cBhvr additive="base">
                                        <p:cTn id="119" dur="500" fill="hold"/>
                                        <p:tgtEl>
                                          <p:spTgt spid="44"/>
                                        </p:tgtEl>
                                        <p:attrNameLst>
                                          <p:attrName>ppt_y</p:attrName>
                                        </p:attrNameLst>
                                      </p:cBhvr>
                                      <p:tavLst>
                                        <p:tav tm="0">
                                          <p:val>
                                            <p:strVal val="1+#ppt_h/2"/>
                                          </p:val>
                                        </p:tav>
                                        <p:tav tm="100000">
                                          <p:val>
                                            <p:strVal val="#ppt_y"/>
                                          </p:val>
                                        </p:tav>
                                      </p:tavLst>
                                    </p:anim>
                                  </p:childTnLst>
                                </p:cTn>
                              </p:par>
                            </p:childTnLst>
                          </p:cTn>
                        </p:par>
                        <p:par>
                          <p:cTn id="120" fill="hold">
                            <p:stCondLst>
                              <p:cond delay="4500"/>
                            </p:stCondLst>
                            <p:childTnLst>
                              <p:par>
                                <p:cTn id="121" presetID="22" presetClass="entr" presetSubtype="2" fill="hold" grpId="0" nodeType="afterEffect">
                                  <p:stCondLst>
                                    <p:cond delay="0"/>
                                  </p:stCondLst>
                                  <p:childTnLst>
                                    <p:set>
                                      <p:cBhvr>
                                        <p:cTn id="122" dur="1" fill="hold">
                                          <p:stCondLst>
                                            <p:cond delay="0"/>
                                          </p:stCondLst>
                                        </p:cTn>
                                        <p:tgtEl>
                                          <p:spTgt spid="42"/>
                                        </p:tgtEl>
                                        <p:attrNameLst>
                                          <p:attrName>style.visibility</p:attrName>
                                        </p:attrNameLst>
                                      </p:cBhvr>
                                      <p:to>
                                        <p:strVal val="visible"/>
                                      </p:to>
                                    </p:set>
                                    <p:animEffect transition="in" filter="wipe(right)">
                                      <p:cBhvr>
                                        <p:cTn id="123" dur="500"/>
                                        <p:tgtEl>
                                          <p:spTgt spid="42"/>
                                        </p:tgtEl>
                                      </p:cBhvr>
                                    </p:animEffect>
                                  </p:childTnLst>
                                </p:cTn>
                              </p:par>
                            </p:childTnLst>
                          </p:cTn>
                        </p:par>
                        <p:par>
                          <p:cTn id="124" fill="hold">
                            <p:stCondLst>
                              <p:cond delay="5000"/>
                            </p:stCondLst>
                            <p:childTnLst>
                              <p:par>
                                <p:cTn id="125" presetID="2" presetClass="entr" presetSubtype="2" decel="100000" fill="hold" grpId="0" nodeType="afterEffect">
                                  <p:stCondLst>
                                    <p:cond delay="250"/>
                                  </p:stCondLst>
                                  <p:childTnLst>
                                    <p:set>
                                      <p:cBhvr>
                                        <p:cTn id="126" dur="1" fill="hold">
                                          <p:stCondLst>
                                            <p:cond delay="0"/>
                                          </p:stCondLst>
                                        </p:cTn>
                                        <p:tgtEl>
                                          <p:spTgt spid="46">
                                            <p:txEl>
                                              <p:pRg st="0" end="0"/>
                                            </p:txEl>
                                          </p:spTgt>
                                        </p:tgtEl>
                                        <p:attrNameLst>
                                          <p:attrName>style.visibility</p:attrName>
                                        </p:attrNameLst>
                                      </p:cBhvr>
                                      <p:to>
                                        <p:strVal val="visible"/>
                                      </p:to>
                                    </p:set>
                                    <p:anim calcmode="lin" valueType="num">
                                      <p:cBhvr additive="base">
                                        <p:cTn id="127"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28" dur="500" fill="hold"/>
                                        <p:tgtEl>
                                          <p:spTgt spid="4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4" decel="100000" fill="hold" grpId="0" nodeType="withEffect">
                                  <p:stCondLst>
                                    <p:cond delay="250"/>
                                  </p:stCondLst>
                                  <p:childTnLst>
                                    <p:set>
                                      <p:cBhvr>
                                        <p:cTn id="130" dur="1" fill="hold">
                                          <p:stCondLst>
                                            <p:cond delay="0"/>
                                          </p:stCondLst>
                                        </p:cTn>
                                        <p:tgtEl>
                                          <p:spTgt spid="47"/>
                                        </p:tgtEl>
                                        <p:attrNameLst>
                                          <p:attrName>style.visibility</p:attrName>
                                        </p:attrNameLst>
                                      </p:cBhvr>
                                      <p:to>
                                        <p:strVal val="visible"/>
                                      </p:to>
                                    </p:set>
                                    <p:anim calcmode="lin" valueType="num">
                                      <p:cBhvr additive="base">
                                        <p:cTn id="131" dur="500" fill="hold"/>
                                        <p:tgtEl>
                                          <p:spTgt spid="47"/>
                                        </p:tgtEl>
                                        <p:attrNameLst>
                                          <p:attrName>ppt_x</p:attrName>
                                        </p:attrNameLst>
                                      </p:cBhvr>
                                      <p:tavLst>
                                        <p:tav tm="0">
                                          <p:val>
                                            <p:strVal val="#ppt_x"/>
                                          </p:val>
                                        </p:tav>
                                        <p:tav tm="100000">
                                          <p:val>
                                            <p:strVal val="#ppt_x"/>
                                          </p:val>
                                        </p:tav>
                                      </p:tavLst>
                                    </p:anim>
                                    <p:anim calcmode="lin" valueType="num">
                                      <p:cBhvr additive="base">
                                        <p:cTn id="132" dur="500" fill="hold"/>
                                        <p:tgtEl>
                                          <p:spTgt spid="47"/>
                                        </p:tgtEl>
                                        <p:attrNameLst>
                                          <p:attrName>ppt_y</p:attrName>
                                        </p:attrNameLst>
                                      </p:cBhvr>
                                      <p:tavLst>
                                        <p:tav tm="0">
                                          <p:val>
                                            <p:strVal val="1+#ppt_h/2"/>
                                          </p:val>
                                        </p:tav>
                                        <p:tav tm="100000">
                                          <p:val>
                                            <p:strVal val="#ppt_y"/>
                                          </p:val>
                                        </p:tav>
                                      </p:tavLst>
                                    </p:anim>
                                  </p:childTnLst>
                                </p:cTn>
                              </p:par>
                            </p:childTnLst>
                          </p:cTn>
                        </p:par>
                        <p:par>
                          <p:cTn id="133" fill="hold">
                            <p:stCondLst>
                              <p:cond delay="5750"/>
                            </p:stCondLst>
                            <p:childTnLst>
                              <p:par>
                                <p:cTn id="134" presetID="22" presetClass="entr" presetSubtype="8" fill="hold" grpId="0" nodeType="afterEffect">
                                  <p:stCondLst>
                                    <p:cond delay="0"/>
                                  </p:stCondLst>
                                  <p:childTnLst>
                                    <p:set>
                                      <p:cBhvr>
                                        <p:cTn id="135" dur="1" fill="hold">
                                          <p:stCondLst>
                                            <p:cond delay="0"/>
                                          </p:stCondLst>
                                        </p:cTn>
                                        <p:tgtEl>
                                          <p:spTgt spid="45"/>
                                        </p:tgtEl>
                                        <p:attrNameLst>
                                          <p:attrName>style.visibility</p:attrName>
                                        </p:attrNameLst>
                                      </p:cBhvr>
                                      <p:to>
                                        <p:strVal val="visible"/>
                                      </p:to>
                                    </p:set>
                                    <p:animEffect transition="in" filter="wipe(left)">
                                      <p:cBhvr>
                                        <p:cTn id="136"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1" grpId="0" build="p">
        <p:tmplLst>
          <p:tmpl lvl="1">
            <p:tnLst>
              <p:par>
                <p:cTn presetID="2" presetClass="entr" presetSubtype="6"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1" grpId="1" build="p">
        <p:tmplLst>
          <p:tmpl lvl="1">
            <p:tnLst>
              <p:par>
                <p:cTn presetID="49" presetClass="entr" presetSubtype="0"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 calcmode="lin" valueType="num">
                      <p:cBhvr>
                        <p:cTn dur="500" fill="hold"/>
                        <p:tgtEl>
                          <p:spTgt spid="21"/>
                        </p:tgtEl>
                        <p:attrNameLst>
                          <p:attrName>style.rotation</p:attrName>
                        </p:attrNameLst>
                      </p:cBhvr>
                      <p:tavLst>
                        <p:tav tm="0">
                          <p:val>
                            <p:fltVal val="360"/>
                          </p:val>
                        </p:tav>
                        <p:tav tm="100000">
                          <p:val>
                            <p:fltVal val="0"/>
                          </p:val>
                        </p:tav>
                      </p:tavLst>
                    </p:anim>
                    <p:animEffect transition="in" filter="fade">
                      <p:cBhvr>
                        <p:cTn dur="500"/>
                        <p:tgtEl>
                          <p:spTgt spid="21"/>
                        </p:tgtEl>
                      </p:cBhvr>
                    </p:animEffect>
                  </p:childTnLst>
                </p:cTn>
              </p:par>
            </p:tnLst>
          </p:tmpl>
        </p:tmplLst>
      </p:bldP>
      <p:bldP spid="25" grpId="0">
        <p:tmplLst>
          <p:tmpl>
            <p:tnLst>
              <p:par>
                <p:cTn presetID="22" presetClass="entr" presetSubtype="2"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right)">
                      <p:cBhvr>
                        <p:cTn dur="500"/>
                        <p:tgtEl>
                          <p:spTgt spid="25"/>
                        </p:tgtEl>
                      </p:cBhvr>
                    </p:animEffect>
                  </p:childTnLst>
                </p:cTn>
              </p:par>
            </p:tnLst>
          </p:tmpl>
        </p:tmplLst>
      </p:bldP>
      <p:bldP spid="26" grpId="0" build="p">
        <p:tmplLst>
          <p:tmpl lvl="1">
            <p:tnLst>
              <p:par>
                <p:cTn presetID="2" presetClass="entr" presetSubtype="8" decel="100000"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animBg="1"/>
      <p:bldP spid="32" grpId="0">
        <p:tmplLst>
          <p:tmpl>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5" grpId="0" build="p">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8" grpId="0" animBg="1"/>
      <p:bldP spid="42" grpId="0">
        <p:tmplLst>
          <p:tmpl>
            <p:tnLst>
              <p:par>
                <p:cTn presetID="22" presetClass="entr" presetSubtype="2"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43" grpId="0" build="p">
        <p:tmplLst>
          <p:tmpl lvl="1">
            <p:tnLst>
              <p:par>
                <p:cTn presetID="2" presetClass="entr" presetSubtype="8" decel="100000" fill="hold" nodeType="after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0-#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animBg="1"/>
      <p:bldP spid="45" grpId="0">
        <p:tmplLst>
          <p:tmpl>
            <p:tnLst>
              <p:par>
                <p:cTn presetID="22" presetClass="entr" presetSubtype="8"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500"/>
                        <p:tgtEl>
                          <p:spTgt spid="45"/>
                        </p:tgtEl>
                      </p:cBhvr>
                    </p:animEffect>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animBg="1"/>
      <p:bldP spid="17" grpId="0" animBg="1"/>
      <p:bldP spid="17" grpId="1" animBg="1"/>
      <p:bldP spid="22" grpId="0" build="p">
        <p:tmplLst>
          <p:tmpl lvl="1">
            <p:tnLst>
              <p:par>
                <p:cTn presetID="2" presetClass="entr" presetSubtype="1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2" grpId="1" build="p">
        <p:tmplLst>
          <p:tmpl lvl="1">
            <p:tnLst>
              <p:par>
                <p:cTn presetID="49" presetClass="entr" presetSubtype="0"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 calcmode="lin" valueType="num">
                      <p:cBhvr>
                        <p:cTn dur="500" fill="hold"/>
                        <p:tgtEl>
                          <p:spTgt spid="22"/>
                        </p:tgtEl>
                        <p:attrNameLst>
                          <p:attrName>style.rotation</p:attrName>
                        </p:attrNameLst>
                      </p:cBhvr>
                      <p:tavLst>
                        <p:tav tm="0">
                          <p:val>
                            <p:fltVal val="360"/>
                          </p:val>
                        </p:tav>
                        <p:tav tm="100000">
                          <p:val>
                            <p:fltVal val="0"/>
                          </p:val>
                        </p:tav>
                      </p:tavLst>
                    </p:anim>
                    <p:animEffect transition="in" filter="fade">
                      <p:cBhvr>
                        <p:cTn dur="500"/>
                        <p:tgtEl>
                          <p:spTgt spid="22"/>
                        </p:tgtEl>
                      </p:cBhvr>
                    </p:animEffect>
                  </p:childTnLst>
                </p:cTn>
              </p:par>
            </p:tnLst>
          </p:tmpl>
        </p:tmplLst>
      </p:bldP>
      <p:bldP spid="19" grpId="0" animBg="1"/>
      <p:bldP spid="19" grpId="1" animBg="1"/>
      <p:bldP spid="23" grpId="0" build="p">
        <p:tmplLst>
          <p:tmpl lvl="1">
            <p:tnLst>
              <p:par>
                <p:cTn presetID="2" presetClass="entr" presetSubtype="3"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23" grpId="1" build="p">
        <p:tmplLst>
          <p:tmpl lvl="1">
            <p:tnLst>
              <p:par>
                <p:cTn presetID="49" presetClass="entr" presetSubtype="0" decel="100000" fill="hold" nodeType="withEffect">
                  <p:stCondLst>
                    <p:cond delay="500"/>
                  </p:stCondLst>
                  <p:childTnLst>
                    <p:set>
                      <p:cBhvr>
                        <p:cTn dur="1" fill="hold">
                          <p:stCondLst>
                            <p:cond delay="0"/>
                          </p:stCondLst>
                        </p:cTn>
                        <p:tgtEl>
                          <p:spTgt spid="23"/>
                        </p:tgtEl>
                        <p:attrNameLst>
                          <p:attrName>style.visibility</p:attrName>
                        </p:attrNameLst>
                      </p:cBhvr>
                      <p:to>
                        <p:strVal val="visible"/>
                      </p:to>
                    </p:set>
                    <p:anim calcmode="lin" valueType="num">
                      <p:cBhvr>
                        <p:cTn dur="500" fill="hold"/>
                        <p:tgtEl>
                          <p:spTgt spid="23"/>
                        </p:tgtEl>
                        <p:attrNameLst>
                          <p:attrName>ppt_w</p:attrName>
                        </p:attrNameLst>
                      </p:cBhvr>
                      <p:tavLst>
                        <p:tav tm="0">
                          <p:val>
                            <p:fltVal val="0"/>
                          </p:val>
                        </p:tav>
                        <p:tav tm="100000">
                          <p:val>
                            <p:strVal val="#ppt_w"/>
                          </p:val>
                        </p:tav>
                      </p:tavLst>
                    </p:anim>
                    <p:anim calcmode="lin" valueType="num">
                      <p:cBhvr>
                        <p:cTn dur="500" fill="hold"/>
                        <p:tgtEl>
                          <p:spTgt spid="23"/>
                        </p:tgtEl>
                        <p:attrNameLst>
                          <p:attrName>ppt_h</p:attrName>
                        </p:attrNameLst>
                      </p:cBhvr>
                      <p:tavLst>
                        <p:tav tm="0">
                          <p:val>
                            <p:fltVal val="0"/>
                          </p:val>
                        </p:tav>
                        <p:tav tm="100000">
                          <p:val>
                            <p:strVal val="#ppt_h"/>
                          </p:val>
                        </p:tav>
                      </p:tavLst>
                    </p:anim>
                    <p:anim calcmode="lin" valueType="num">
                      <p:cBhvr>
                        <p:cTn dur="500" fill="hold"/>
                        <p:tgtEl>
                          <p:spTgt spid="23"/>
                        </p:tgtEl>
                        <p:attrNameLst>
                          <p:attrName>style.rotation</p:attrName>
                        </p:attrNameLst>
                      </p:cBhvr>
                      <p:tavLst>
                        <p:tav tm="0">
                          <p:val>
                            <p:fltVal val="360"/>
                          </p:val>
                        </p:tav>
                        <p:tav tm="100000">
                          <p:val>
                            <p:fltVal val="0"/>
                          </p:val>
                        </p:tav>
                      </p:tavLst>
                    </p:anim>
                    <p:animEffect transition="in" filter="fade">
                      <p:cBhvr>
                        <p:cTn dur="500"/>
                        <p:tgtEl>
                          <p:spTgt spid="23"/>
                        </p:tgtEl>
                      </p:cBhvr>
                    </p:animEffect>
                  </p:childTnLst>
                </p:cTn>
              </p:par>
            </p:tnLst>
          </p:tmpl>
        </p:tmplLst>
      </p:bldP>
      <p:bldP spid="20" grpId="0" animBg="1"/>
      <p:bldP spid="20" grpId="1" animBg="1"/>
      <p:bldP spid="24" grpId="0" build="p">
        <p:tmplLst>
          <p:tmpl lvl="1">
            <p:tnLst>
              <p:par>
                <p:cTn presetID="2" presetClass="entr" presetSubtype="9"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0-#ppt_w/2"/>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4" grpId="1" build="p">
        <p:tmplLst>
          <p:tmpl lvl="1">
            <p:tnLst>
              <p:par>
                <p:cTn presetID="49" presetClass="entr" presetSubtype="0"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p:cTn dur="500" fill="hold"/>
                        <p:tgtEl>
                          <p:spTgt spid="24"/>
                        </p:tgtEl>
                        <p:attrNameLst>
                          <p:attrName>ppt_w</p:attrName>
                        </p:attrNameLst>
                      </p:cBhvr>
                      <p:tavLst>
                        <p:tav tm="0">
                          <p:val>
                            <p:fltVal val="0"/>
                          </p:val>
                        </p:tav>
                        <p:tav tm="100000">
                          <p:val>
                            <p:strVal val="#ppt_w"/>
                          </p:val>
                        </p:tav>
                      </p:tavLst>
                    </p:anim>
                    <p:anim calcmode="lin" valueType="num">
                      <p:cBhvr>
                        <p:cTn dur="500" fill="hold"/>
                        <p:tgtEl>
                          <p:spTgt spid="24"/>
                        </p:tgtEl>
                        <p:attrNameLst>
                          <p:attrName>ppt_h</p:attrName>
                        </p:attrNameLst>
                      </p:cBhvr>
                      <p:tavLst>
                        <p:tav tm="0">
                          <p:val>
                            <p:fltVal val="0"/>
                          </p:val>
                        </p:tav>
                        <p:tav tm="100000">
                          <p:val>
                            <p:strVal val="#ppt_h"/>
                          </p:val>
                        </p:tav>
                      </p:tavLst>
                    </p:anim>
                    <p:anim calcmode="lin" valueType="num">
                      <p:cBhvr>
                        <p:cTn dur="500" fill="hold"/>
                        <p:tgtEl>
                          <p:spTgt spid="24"/>
                        </p:tgtEl>
                        <p:attrNameLst>
                          <p:attrName>style.rotation</p:attrName>
                        </p:attrNameLst>
                      </p:cBhvr>
                      <p:tavLst>
                        <p:tav tm="0">
                          <p:val>
                            <p:fltVal val="360"/>
                          </p:val>
                        </p:tav>
                        <p:tav tm="100000">
                          <p:val>
                            <p:fltVal val="0"/>
                          </p:val>
                        </p:tav>
                      </p:tavLst>
                    </p:anim>
                    <p:animEffect transition="in" filter="fade">
                      <p:cBhvr>
                        <p:cTn dur="500"/>
                        <p:tgtEl>
                          <p:spTgt spid="24"/>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4 Piec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2" name="フリーフォーム 51"/>
          <p:cNvSpPr/>
          <p:nvPr/>
        </p:nvSpPr>
        <p:spPr>
          <a:xfrm>
            <a:off x="6111716" y="1828030"/>
            <a:ext cx="1824567" cy="2113803"/>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3" name="フリーフォーム 52"/>
          <p:cNvSpPr/>
          <p:nvPr/>
        </p:nvSpPr>
        <p:spPr>
          <a:xfrm rot="5400000">
            <a:off x="5967120" y="3512792"/>
            <a:ext cx="1824848" cy="2113477"/>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フリーフォーム 53"/>
          <p:cNvSpPr/>
          <p:nvPr/>
        </p:nvSpPr>
        <p:spPr>
          <a:xfrm rot="10800000">
            <a:off x="4287149" y="3368151"/>
            <a:ext cx="1824567" cy="2113803"/>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フリーフォーム 54"/>
          <p:cNvSpPr/>
          <p:nvPr/>
        </p:nvSpPr>
        <p:spPr>
          <a:xfrm rot="16200000">
            <a:off x="4431463" y="1683716"/>
            <a:ext cx="1824848" cy="2113477"/>
          </a:xfrm>
          <a:custGeom>
            <a:avLst/>
            <a:gdLst>
              <a:gd name="connsiteX0" fmla="*/ 1191 w 2736850"/>
              <a:gd name="connsiteY0" fmla="*/ 0 h 3170216"/>
              <a:gd name="connsiteX1" fmla="*/ 2736850 w 2736850"/>
              <a:gd name="connsiteY1" fmla="*/ 2743190 h 3170216"/>
              <a:gd name="connsiteX2" fmla="*/ 2180317 w 2736850"/>
              <a:gd name="connsiteY2" fmla="*/ 2743190 h 3170216"/>
              <a:gd name="connsiteX3" fmla="*/ 2180328 w 2736850"/>
              <a:gd name="connsiteY3" fmla="*/ 2743595 h 3170216"/>
              <a:gd name="connsiteX4" fmla="*/ 2226953 w 2736850"/>
              <a:gd name="connsiteY4" fmla="*/ 2849230 h 3170216"/>
              <a:gd name="connsiteX5" fmla="*/ 2259495 w 2736850"/>
              <a:gd name="connsiteY5" fmla="*/ 2880063 h 3170216"/>
              <a:gd name="connsiteX6" fmla="*/ 2267249 w 2736850"/>
              <a:gd name="connsiteY6" fmla="*/ 2886304 h 3170216"/>
              <a:gd name="connsiteX7" fmla="*/ 2314085 w 2736850"/>
              <a:gd name="connsiteY7" fmla="*/ 2988117 h 3170216"/>
              <a:gd name="connsiteX8" fmla="*/ 2039845 w 2736850"/>
              <a:gd name="connsiteY8" fmla="*/ 3170216 h 3170216"/>
              <a:gd name="connsiteX9" fmla="*/ 1765605 w 2736850"/>
              <a:gd name="connsiteY9" fmla="*/ 2988117 h 3170216"/>
              <a:gd name="connsiteX10" fmla="*/ 1812441 w 2736850"/>
              <a:gd name="connsiteY10" fmla="*/ 2886304 h 3170216"/>
              <a:gd name="connsiteX11" fmla="*/ 1821026 w 2736850"/>
              <a:gd name="connsiteY11" fmla="*/ 2879394 h 3170216"/>
              <a:gd name="connsiteX12" fmla="*/ 1872511 w 2736850"/>
              <a:gd name="connsiteY12" fmla="*/ 2821923 h 3170216"/>
              <a:gd name="connsiteX13" fmla="*/ 1900956 w 2736850"/>
              <a:gd name="connsiteY13" fmla="*/ 2774623 h 3170216"/>
              <a:gd name="connsiteX14" fmla="*/ 1908065 w 2736850"/>
              <a:gd name="connsiteY14" fmla="*/ 2743190 h 3170216"/>
              <a:gd name="connsiteX15" fmla="*/ 1365250 w 2736850"/>
              <a:gd name="connsiteY15" fmla="*/ 2743190 h 3170216"/>
              <a:gd name="connsiteX16" fmla="*/ 137373 w 2736850"/>
              <a:gd name="connsiteY16" fmla="*/ 1379035 h 3170216"/>
              <a:gd name="connsiteX17" fmla="*/ 0 w 2736850"/>
              <a:gd name="connsiteY17" fmla="*/ 1371732 h 3170216"/>
              <a:gd name="connsiteX18" fmla="*/ 0 w 2736850"/>
              <a:gd name="connsiteY18" fmla="*/ 834108 h 3170216"/>
              <a:gd name="connsiteX19" fmla="*/ 7859 w 2736850"/>
              <a:gd name="connsiteY19" fmla="*/ 835885 h 3170216"/>
              <a:gd name="connsiteX20" fmla="*/ 55160 w 2736850"/>
              <a:gd name="connsiteY20" fmla="*/ 864331 h 3170216"/>
              <a:gd name="connsiteX21" fmla="*/ 112630 w 2736850"/>
              <a:gd name="connsiteY21" fmla="*/ 915816 h 3170216"/>
              <a:gd name="connsiteX22" fmla="*/ 119540 w 2736850"/>
              <a:gd name="connsiteY22" fmla="*/ 924401 h 3170216"/>
              <a:gd name="connsiteX23" fmla="*/ 221354 w 2736850"/>
              <a:gd name="connsiteY23" fmla="*/ 971237 h 3170216"/>
              <a:gd name="connsiteX24" fmla="*/ 403452 w 2736850"/>
              <a:gd name="connsiteY24" fmla="*/ 696997 h 3170216"/>
              <a:gd name="connsiteX25" fmla="*/ 221354 w 2736850"/>
              <a:gd name="connsiteY25" fmla="*/ 422757 h 3170216"/>
              <a:gd name="connsiteX26" fmla="*/ 119540 w 2736850"/>
              <a:gd name="connsiteY26" fmla="*/ 469593 h 3170216"/>
              <a:gd name="connsiteX27" fmla="*/ 113300 w 2736850"/>
              <a:gd name="connsiteY27" fmla="*/ 477347 h 3170216"/>
              <a:gd name="connsiteX28" fmla="*/ 82466 w 2736850"/>
              <a:gd name="connsiteY28" fmla="*/ 509889 h 3170216"/>
              <a:gd name="connsiteX29" fmla="*/ 12560 w 2736850"/>
              <a:gd name="connsiteY29" fmla="*/ 548811 h 3170216"/>
              <a:gd name="connsiteX30" fmla="*/ 0 w 2736850"/>
              <a:gd name="connsiteY30" fmla="*/ 551519 h 3170216"/>
              <a:gd name="connsiteX31" fmla="*/ 0 w 2736850"/>
              <a:gd name="connsiteY31" fmla="*/ 433336 h 31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6850" h="3170216">
                <a:moveTo>
                  <a:pt x="1191" y="0"/>
                </a:moveTo>
                <a:cubicBezTo>
                  <a:pt x="1513269" y="4157"/>
                  <a:pt x="2736850" y="1231106"/>
                  <a:pt x="2736850" y="2743190"/>
                </a:cubicBezTo>
                <a:lnTo>
                  <a:pt x="2180317" y="2743190"/>
                </a:lnTo>
                <a:lnTo>
                  <a:pt x="2180328" y="2743595"/>
                </a:lnTo>
                <a:cubicBezTo>
                  <a:pt x="2184532" y="2779054"/>
                  <a:pt x="2198811" y="2815854"/>
                  <a:pt x="2226953" y="2849230"/>
                </a:cubicBezTo>
                <a:lnTo>
                  <a:pt x="2259495" y="2880063"/>
                </a:lnTo>
                <a:lnTo>
                  <a:pt x="2267249" y="2886304"/>
                </a:lnTo>
                <a:cubicBezTo>
                  <a:pt x="2296819" y="2915367"/>
                  <a:pt x="2314085" y="2950403"/>
                  <a:pt x="2314085" y="2988117"/>
                </a:cubicBezTo>
                <a:cubicBezTo>
                  <a:pt x="2314085" y="3088688"/>
                  <a:pt x="2191304" y="3170216"/>
                  <a:pt x="2039845" y="3170216"/>
                </a:cubicBezTo>
                <a:cubicBezTo>
                  <a:pt x="1888386" y="3170216"/>
                  <a:pt x="1765605" y="3088688"/>
                  <a:pt x="1765605" y="2988117"/>
                </a:cubicBezTo>
                <a:cubicBezTo>
                  <a:pt x="1765605" y="2950403"/>
                  <a:pt x="1782871" y="2915367"/>
                  <a:pt x="1812441" y="2886304"/>
                </a:cubicBezTo>
                <a:lnTo>
                  <a:pt x="1821026" y="2879394"/>
                </a:lnTo>
                <a:lnTo>
                  <a:pt x="1872511" y="2821923"/>
                </a:lnTo>
                <a:cubicBezTo>
                  <a:pt x="1884433" y="2806236"/>
                  <a:pt x="1894117" y="2790680"/>
                  <a:pt x="1900956" y="2774623"/>
                </a:cubicBezTo>
                <a:lnTo>
                  <a:pt x="1908065" y="2743190"/>
                </a:lnTo>
                <a:lnTo>
                  <a:pt x="1365250" y="2743190"/>
                </a:lnTo>
                <a:cubicBezTo>
                  <a:pt x="1365250" y="2034401"/>
                  <a:pt x="827543" y="1450914"/>
                  <a:pt x="137373" y="1379035"/>
                </a:cubicBezTo>
                <a:lnTo>
                  <a:pt x="0" y="1371732"/>
                </a:lnTo>
                <a:lnTo>
                  <a:pt x="0" y="834108"/>
                </a:lnTo>
                <a:lnTo>
                  <a:pt x="7859" y="835885"/>
                </a:lnTo>
                <a:cubicBezTo>
                  <a:pt x="23916" y="842725"/>
                  <a:pt x="39473" y="852409"/>
                  <a:pt x="55160" y="864331"/>
                </a:cubicBezTo>
                <a:lnTo>
                  <a:pt x="112630" y="915816"/>
                </a:lnTo>
                <a:lnTo>
                  <a:pt x="119540" y="924401"/>
                </a:lnTo>
                <a:cubicBezTo>
                  <a:pt x="148604" y="953971"/>
                  <a:pt x="183640" y="971237"/>
                  <a:pt x="221354" y="971237"/>
                </a:cubicBezTo>
                <a:cubicBezTo>
                  <a:pt x="321924" y="971237"/>
                  <a:pt x="403452" y="848456"/>
                  <a:pt x="403452" y="696997"/>
                </a:cubicBezTo>
                <a:cubicBezTo>
                  <a:pt x="403452" y="545538"/>
                  <a:pt x="321924" y="422757"/>
                  <a:pt x="221354" y="422757"/>
                </a:cubicBezTo>
                <a:cubicBezTo>
                  <a:pt x="183640" y="422757"/>
                  <a:pt x="148604" y="440023"/>
                  <a:pt x="119540" y="469593"/>
                </a:cubicBezTo>
                <a:lnTo>
                  <a:pt x="113300" y="477347"/>
                </a:lnTo>
                <a:lnTo>
                  <a:pt x="82466" y="509889"/>
                </a:lnTo>
                <a:cubicBezTo>
                  <a:pt x="60215" y="528650"/>
                  <a:pt x="36443" y="541250"/>
                  <a:pt x="12560" y="548811"/>
                </a:cubicBezTo>
                <a:lnTo>
                  <a:pt x="0" y="551519"/>
                </a:lnTo>
                <a:lnTo>
                  <a:pt x="0" y="433336"/>
                </a:lnTo>
                <a:close/>
              </a:path>
            </a:pathLst>
          </a:custGeom>
          <a:solidFill>
            <a:schemeClr val="accent5"/>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テキスト プレースホルダー 12"/>
          <p:cNvSpPr>
            <a:spLocks noGrp="1"/>
          </p:cNvSpPr>
          <p:nvPr>
            <p:ph type="body" sz="quarter" idx="23" hasCustomPrompt="1"/>
          </p:nvPr>
        </p:nvSpPr>
        <p:spPr>
          <a:xfrm>
            <a:off x="7918213" y="2238630"/>
            <a:ext cx="3884804" cy="969330"/>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24" hasCustomPrompt="1"/>
          </p:nvPr>
        </p:nvSpPr>
        <p:spPr>
          <a:xfrm>
            <a:off x="7918213" y="1578980"/>
            <a:ext cx="3884804"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8" name="正方形/長方形 57"/>
          <p:cNvSpPr/>
          <p:nvPr/>
        </p:nvSpPr>
        <p:spPr>
          <a:xfrm>
            <a:off x="7989878" y="2089170"/>
            <a:ext cx="1218599" cy="48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59" name="テキスト プレースホルダー 12"/>
          <p:cNvSpPr>
            <a:spLocks noGrp="1"/>
          </p:cNvSpPr>
          <p:nvPr>
            <p:ph type="body" sz="quarter" idx="25" hasCustomPrompt="1"/>
          </p:nvPr>
        </p:nvSpPr>
        <p:spPr>
          <a:xfrm>
            <a:off x="7936283" y="4813727"/>
            <a:ext cx="3884804" cy="969330"/>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6" hasCustomPrompt="1"/>
          </p:nvPr>
        </p:nvSpPr>
        <p:spPr>
          <a:xfrm>
            <a:off x="7936283" y="4154078"/>
            <a:ext cx="3884804"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正方形/長方形 60"/>
          <p:cNvSpPr/>
          <p:nvPr/>
        </p:nvSpPr>
        <p:spPr>
          <a:xfrm>
            <a:off x="8007948" y="4664267"/>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62" name="テキスト プレースホルダー 12"/>
          <p:cNvSpPr>
            <a:spLocks noGrp="1"/>
          </p:cNvSpPr>
          <p:nvPr>
            <p:ph type="body" sz="quarter" idx="16" hasCustomPrompt="1"/>
          </p:nvPr>
        </p:nvSpPr>
        <p:spPr>
          <a:xfrm>
            <a:off x="362360" y="4813727"/>
            <a:ext cx="3884804" cy="969330"/>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63" name="テキスト プレースホルダー 12"/>
          <p:cNvSpPr>
            <a:spLocks noGrp="1"/>
          </p:cNvSpPr>
          <p:nvPr>
            <p:ph type="body" sz="quarter" idx="17" hasCustomPrompt="1"/>
          </p:nvPr>
        </p:nvSpPr>
        <p:spPr>
          <a:xfrm>
            <a:off x="362360" y="4154078"/>
            <a:ext cx="3884804"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4" name="正方形/長方形 63"/>
          <p:cNvSpPr/>
          <p:nvPr/>
        </p:nvSpPr>
        <p:spPr>
          <a:xfrm>
            <a:off x="2941833" y="4664267"/>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68" name="テキスト プレースホルダー 12"/>
          <p:cNvSpPr>
            <a:spLocks noGrp="1"/>
          </p:cNvSpPr>
          <p:nvPr>
            <p:ph type="body" sz="quarter" idx="27" hasCustomPrompt="1"/>
          </p:nvPr>
        </p:nvSpPr>
        <p:spPr>
          <a:xfrm>
            <a:off x="362360" y="2238630"/>
            <a:ext cx="3884804" cy="969330"/>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28" hasCustomPrompt="1"/>
          </p:nvPr>
        </p:nvSpPr>
        <p:spPr>
          <a:xfrm>
            <a:off x="362360" y="1578980"/>
            <a:ext cx="3884804"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0" name="正方形/長方形 69"/>
          <p:cNvSpPr/>
          <p:nvPr/>
        </p:nvSpPr>
        <p:spPr>
          <a:xfrm>
            <a:off x="2941833" y="2089170"/>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71" name="図プレースホルダー 25"/>
          <p:cNvSpPr>
            <a:spLocks noGrp="1"/>
          </p:cNvSpPr>
          <p:nvPr>
            <p:ph type="pic" sz="quarter" idx="14" hasCustomPrompt="1"/>
          </p:nvPr>
        </p:nvSpPr>
        <p:spPr>
          <a:xfrm>
            <a:off x="6879544" y="2493754"/>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72" name="図プレースホルダー 25"/>
          <p:cNvSpPr>
            <a:spLocks noGrp="1"/>
          </p:cNvSpPr>
          <p:nvPr>
            <p:ph type="pic" sz="quarter" idx="29" hasCustomPrompt="1"/>
          </p:nvPr>
        </p:nvSpPr>
        <p:spPr>
          <a:xfrm>
            <a:off x="6879544" y="435949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73" name="図プレースホルダー 25"/>
          <p:cNvSpPr>
            <a:spLocks noGrp="1"/>
          </p:cNvSpPr>
          <p:nvPr>
            <p:ph type="pic" sz="quarter" idx="30" hasCustomPrompt="1"/>
          </p:nvPr>
        </p:nvSpPr>
        <p:spPr>
          <a:xfrm>
            <a:off x="4900067" y="436774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74" name="図プレースホルダー 25"/>
          <p:cNvSpPr>
            <a:spLocks noGrp="1"/>
          </p:cNvSpPr>
          <p:nvPr>
            <p:ph type="pic" sz="quarter" idx="31" hasCustomPrompt="1"/>
          </p:nvPr>
        </p:nvSpPr>
        <p:spPr>
          <a:xfrm>
            <a:off x="4900067" y="2493754"/>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3597106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anim calcmode="lin" valueType="num">
                                      <p:cBhvr>
                                        <p:cTn id="10" dur="500" fill="hold"/>
                                        <p:tgtEl>
                                          <p:spTgt spid="52"/>
                                        </p:tgtEl>
                                        <p:attrNameLst>
                                          <p:attrName>ppt_x</p:attrName>
                                        </p:attrNameLst>
                                      </p:cBhvr>
                                      <p:tavLst>
                                        <p:tav tm="0">
                                          <p:val>
                                            <p:fltVal val="0.5"/>
                                          </p:val>
                                        </p:tav>
                                        <p:tav tm="100000">
                                          <p:val>
                                            <p:strVal val="#ppt_x"/>
                                          </p:val>
                                        </p:tav>
                                      </p:tavLst>
                                    </p:anim>
                                    <p:anim calcmode="lin" valueType="num">
                                      <p:cBhvr>
                                        <p:cTn id="11" dur="500" fill="hold"/>
                                        <p:tgtEl>
                                          <p:spTgt spid="52"/>
                                        </p:tgtEl>
                                        <p:attrNameLst>
                                          <p:attrName>ppt_y</p:attrName>
                                        </p:attrNameLst>
                                      </p:cBhvr>
                                      <p:tavLst>
                                        <p:tav tm="0">
                                          <p:val>
                                            <p:fltVal val="0.5"/>
                                          </p:val>
                                        </p:tav>
                                        <p:tav tm="100000">
                                          <p:val>
                                            <p:strVal val="#ppt_y"/>
                                          </p:val>
                                        </p:tav>
                                      </p:tavLst>
                                    </p:anim>
                                  </p:childTnLst>
                                </p:cTn>
                              </p:par>
                              <p:par>
                                <p:cTn id="12" presetID="49" presetClass="entr" presetSubtype="0" decel="100000" fill="hold" grpId="1" nodeType="with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 calcmode="lin" valueType="num">
                                      <p:cBhvr>
                                        <p:cTn id="16" dur="500" fill="hold"/>
                                        <p:tgtEl>
                                          <p:spTgt spid="52"/>
                                        </p:tgtEl>
                                        <p:attrNameLst>
                                          <p:attrName>style.rotation</p:attrName>
                                        </p:attrNameLst>
                                      </p:cBhvr>
                                      <p:tavLst>
                                        <p:tav tm="0">
                                          <p:val>
                                            <p:fltVal val="360"/>
                                          </p:val>
                                        </p:tav>
                                        <p:tav tm="100000">
                                          <p:val>
                                            <p:fltVal val="0"/>
                                          </p:val>
                                        </p:tav>
                                      </p:tavLst>
                                    </p:anim>
                                    <p:animEffect transition="in" filter="fade">
                                      <p:cBhvr>
                                        <p:cTn id="17" dur="500"/>
                                        <p:tgtEl>
                                          <p:spTgt spid="52"/>
                                        </p:tgtEl>
                                      </p:cBhvr>
                                    </p:animEffect>
                                  </p:childTnLst>
                                </p:cTn>
                              </p:par>
                              <p:par>
                                <p:cTn id="18" presetID="53" presetClass="entr" presetSubtype="528" fill="hold" grpId="0" nodeType="withEffect">
                                  <p:stCondLst>
                                    <p:cond delay="0"/>
                                  </p:stCondLst>
                                  <p:childTnLst>
                                    <p:set>
                                      <p:cBhvr>
                                        <p:cTn id="19" dur="1" fill="hold">
                                          <p:stCondLst>
                                            <p:cond delay="0"/>
                                          </p:stCondLst>
                                        </p:cTn>
                                        <p:tgtEl>
                                          <p:spTgt spid="71"/>
                                        </p:tgtEl>
                                        <p:attrNameLst>
                                          <p:attrName>style.visibility</p:attrName>
                                        </p:attrNameLst>
                                      </p:cBhvr>
                                      <p:to>
                                        <p:strVal val="visible"/>
                                      </p:to>
                                    </p:set>
                                    <p:anim calcmode="lin" valueType="num">
                                      <p:cBhvr>
                                        <p:cTn id="20" dur="500" fill="hold"/>
                                        <p:tgtEl>
                                          <p:spTgt spid="71"/>
                                        </p:tgtEl>
                                        <p:attrNameLst>
                                          <p:attrName>ppt_w</p:attrName>
                                        </p:attrNameLst>
                                      </p:cBhvr>
                                      <p:tavLst>
                                        <p:tav tm="0">
                                          <p:val>
                                            <p:fltVal val="0"/>
                                          </p:val>
                                        </p:tav>
                                        <p:tav tm="100000">
                                          <p:val>
                                            <p:strVal val="#ppt_w"/>
                                          </p:val>
                                        </p:tav>
                                      </p:tavLst>
                                    </p:anim>
                                    <p:anim calcmode="lin" valueType="num">
                                      <p:cBhvr>
                                        <p:cTn id="21" dur="500" fill="hold"/>
                                        <p:tgtEl>
                                          <p:spTgt spid="71"/>
                                        </p:tgtEl>
                                        <p:attrNameLst>
                                          <p:attrName>ppt_h</p:attrName>
                                        </p:attrNameLst>
                                      </p:cBhvr>
                                      <p:tavLst>
                                        <p:tav tm="0">
                                          <p:val>
                                            <p:fltVal val="0"/>
                                          </p:val>
                                        </p:tav>
                                        <p:tav tm="100000">
                                          <p:val>
                                            <p:strVal val="#ppt_h"/>
                                          </p:val>
                                        </p:tav>
                                      </p:tavLst>
                                    </p:anim>
                                    <p:animEffect transition="in" filter="fade">
                                      <p:cBhvr>
                                        <p:cTn id="22" dur="500"/>
                                        <p:tgtEl>
                                          <p:spTgt spid="71"/>
                                        </p:tgtEl>
                                      </p:cBhvr>
                                    </p:animEffect>
                                    <p:anim calcmode="lin" valueType="num">
                                      <p:cBhvr>
                                        <p:cTn id="23" dur="500" fill="hold"/>
                                        <p:tgtEl>
                                          <p:spTgt spid="71"/>
                                        </p:tgtEl>
                                        <p:attrNameLst>
                                          <p:attrName>ppt_x</p:attrName>
                                        </p:attrNameLst>
                                      </p:cBhvr>
                                      <p:tavLst>
                                        <p:tav tm="0">
                                          <p:val>
                                            <p:fltVal val="0.5"/>
                                          </p:val>
                                        </p:tav>
                                        <p:tav tm="100000">
                                          <p:val>
                                            <p:strVal val="#ppt_x"/>
                                          </p:val>
                                        </p:tav>
                                      </p:tavLst>
                                    </p:anim>
                                    <p:anim calcmode="lin" valueType="num">
                                      <p:cBhvr>
                                        <p:cTn id="24" dur="500" fill="hold"/>
                                        <p:tgtEl>
                                          <p:spTgt spid="71"/>
                                        </p:tgtEl>
                                        <p:attrNameLst>
                                          <p:attrName>ppt_y</p:attrName>
                                        </p:attrNameLst>
                                      </p:cBhvr>
                                      <p:tavLst>
                                        <p:tav tm="0">
                                          <p:val>
                                            <p:fltVal val="0.5"/>
                                          </p:val>
                                        </p:tav>
                                        <p:tav tm="100000">
                                          <p:val>
                                            <p:strVal val="#ppt_y"/>
                                          </p:val>
                                        </p:tav>
                                      </p:tavLst>
                                    </p:anim>
                                  </p:childTnLst>
                                </p:cTn>
                              </p:par>
                            </p:childTnLst>
                          </p:cTn>
                        </p:par>
                        <p:par>
                          <p:cTn id="25" fill="hold">
                            <p:stCondLst>
                              <p:cond delay="500"/>
                            </p:stCondLst>
                            <p:childTnLst>
                              <p:par>
                                <p:cTn id="26" presetID="2" presetClass="entr" presetSubtype="2" decel="100000" fill="hold" grpId="0" nodeType="afterEffect">
                                  <p:stCondLst>
                                    <p:cond delay="250"/>
                                  </p:stCondLst>
                                  <p:childTnLst>
                                    <p:set>
                                      <p:cBhvr>
                                        <p:cTn id="27" dur="1" fill="hold">
                                          <p:stCondLst>
                                            <p:cond delay="0"/>
                                          </p:stCondLst>
                                        </p:cTn>
                                        <p:tgtEl>
                                          <p:spTgt spid="57">
                                            <p:txEl>
                                              <p:pRg st="0" end="0"/>
                                            </p:txEl>
                                          </p:spTgt>
                                        </p:tgtEl>
                                        <p:attrNameLst>
                                          <p:attrName>style.visibility</p:attrName>
                                        </p:attrNameLst>
                                      </p:cBhvr>
                                      <p:to>
                                        <p:strVal val="visible"/>
                                      </p:to>
                                    </p:set>
                                    <p:anim calcmode="lin" valueType="num">
                                      <p:cBhvr additive="base">
                                        <p:cTn id="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57">
                                            <p:txEl>
                                              <p:pRg st="0" end="0"/>
                                            </p:txEl>
                                          </p:spTgt>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250"/>
                                  </p:stCondLst>
                                  <p:childTnLst>
                                    <p:set>
                                      <p:cBhvr>
                                        <p:cTn id="31" dur="1" fill="hold">
                                          <p:stCondLst>
                                            <p:cond delay="0"/>
                                          </p:stCondLst>
                                        </p:cTn>
                                        <p:tgtEl>
                                          <p:spTgt spid="58"/>
                                        </p:tgtEl>
                                        <p:attrNameLst>
                                          <p:attrName>style.visibility</p:attrName>
                                        </p:attrNameLst>
                                      </p:cBhvr>
                                      <p:to>
                                        <p:strVal val="visible"/>
                                      </p:to>
                                    </p:set>
                                    <p:anim calcmode="lin" valueType="num">
                                      <p:cBhvr additive="base">
                                        <p:cTn id="32" dur="500" fill="hold"/>
                                        <p:tgtEl>
                                          <p:spTgt spid="58"/>
                                        </p:tgtEl>
                                        <p:attrNameLst>
                                          <p:attrName>ppt_x</p:attrName>
                                        </p:attrNameLst>
                                      </p:cBhvr>
                                      <p:tavLst>
                                        <p:tav tm="0">
                                          <p:val>
                                            <p:strVal val="#ppt_x"/>
                                          </p:val>
                                        </p:tav>
                                        <p:tav tm="100000">
                                          <p:val>
                                            <p:strVal val="#ppt_x"/>
                                          </p:val>
                                        </p:tav>
                                      </p:tavLst>
                                    </p:anim>
                                    <p:anim calcmode="lin" valueType="num">
                                      <p:cBhvr additive="base">
                                        <p:cTn id="33" dur="500" fill="hold"/>
                                        <p:tgtEl>
                                          <p:spTgt spid="58"/>
                                        </p:tgtEl>
                                        <p:attrNameLst>
                                          <p:attrName>ppt_y</p:attrName>
                                        </p:attrNameLst>
                                      </p:cBhvr>
                                      <p:tavLst>
                                        <p:tav tm="0">
                                          <p:val>
                                            <p:strVal val="1+#ppt_h/2"/>
                                          </p:val>
                                        </p:tav>
                                        <p:tav tm="100000">
                                          <p:val>
                                            <p:strVal val="#ppt_y"/>
                                          </p:val>
                                        </p:tav>
                                      </p:tavLst>
                                    </p:anim>
                                  </p:childTnLst>
                                </p:cTn>
                              </p:par>
                            </p:childTnLst>
                          </p:cTn>
                        </p:par>
                        <p:par>
                          <p:cTn id="34" fill="hold">
                            <p:stCondLst>
                              <p:cond delay="1250"/>
                            </p:stCondLst>
                            <p:childTnLst>
                              <p:par>
                                <p:cTn id="35" presetID="22" presetClass="entr" presetSubtype="8" fill="hold" grpId="0" nodeType="after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wipe(left)">
                                      <p:cBhvr>
                                        <p:cTn id="37" dur="500"/>
                                        <p:tgtEl>
                                          <p:spTgt spid="56"/>
                                        </p:tgtEl>
                                      </p:cBhvr>
                                    </p:animEffect>
                                  </p:childTnLst>
                                </p:cTn>
                              </p:par>
                            </p:childTnLst>
                          </p:cTn>
                        </p:par>
                        <p:par>
                          <p:cTn id="38" fill="hold">
                            <p:stCondLst>
                              <p:cond delay="1750"/>
                            </p:stCondLst>
                            <p:childTnLst>
                              <p:par>
                                <p:cTn id="39" presetID="53" presetClass="entr" presetSubtype="528" fill="hold" grpId="0"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500" fill="hold"/>
                                        <p:tgtEl>
                                          <p:spTgt spid="53"/>
                                        </p:tgtEl>
                                        <p:attrNameLst>
                                          <p:attrName>ppt_w</p:attrName>
                                        </p:attrNameLst>
                                      </p:cBhvr>
                                      <p:tavLst>
                                        <p:tav tm="0">
                                          <p:val>
                                            <p:fltVal val="0"/>
                                          </p:val>
                                        </p:tav>
                                        <p:tav tm="100000">
                                          <p:val>
                                            <p:strVal val="#ppt_w"/>
                                          </p:val>
                                        </p:tav>
                                      </p:tavLst>
                                    </p:anim>
                                    <p:anim calcmode="lin" valueType="num">
                                      <p:cBhvr>
                                        <p:cTn id="42" dur="500" fill="hold"/>
                                        <p:tgtEl>
                                          <p:spTgt spid="53"/>
                                        </p:tgtEl>
                                        <p:attrNameLst>
                                          <p:attrName>ppt_h</p:attrName>
                                        </p:attrNameLst>
                                      </p:cBhvr>
                                      <p:tavLst>
                                        <p:tav tm="0">
                                          <p:val>
                                            <p:fltVal val="0"/>
                                          </p:val>
                                        </p:tav>
                                        <p:tav tm="100000">
                                          <p:val>
                                            <p:strVal val="#ppt_h"/>
                                          </p:val>
                                        </p:tav>
                                      </p:tavLst>
                                    </p:anim>
                                    <p:animEffect transition="in" filter="fade">
                                      <p:cBhvr>
                                        <p:cTn id="43" dur="500"/>
                                        <p:tgtEl>
                                          <p:spTgt spid="53"/>
                                        </p:tgtEl>
                                      </p:cBhvr>
                                    </p:animEffect>
                                    <p:anim calcmode="lin" valueType="num">
                                      <p:cBhvr>
                                        <p:cTn id="44" dur="500" fill="hold"/>
                                        <p:tgtEl>
                                          <p:spTgt spid="53"/>
                                        </p:tgtEl>
                                        <p:attrNameLst>
                                          <p:attrName>ppt_x</p:attrName>
                                        </p:attrNameLst>
                                      </p:cBhvr>
                                      <p:tavLst>
                                        <p:tav tm="0">
                                          <p:val>
                                            <p:fltVal val="0.5"/>
                                          </p:val>
                                        </p:tav>
                                        <p:tav tm="100000">
                                          <p:val>
                                            <p:strVal val="#ppt_x"/>
                                          </p:val>
                                        </p:tav>
                                      </p:tavLst>
                                    </p:anim>
                                    <p:anim calcmode="lin" valueType="num">
                                      <p:cBhvr>
                                        <p:cTn id="45" dur="500" fill="hold"/>
                                        <p:tgtEl>
                                          <p:spTgt spid="53"/>
                                        </p:tgtEl>
                                        <p:attrNameLst>
                                          <p:attrName>ppt_y</p:attrName>
                                        </p:attrNameLst>
                                      </p:cBhvr>
                                      <p:tavLst>
                                        <p:tav tm="0">
                                          <p:val>
                                            <p:fltVal val="0.5"/>
                                          </p:val>
                                        </p:tav>
                                        <p:tav tm="100000">
                                          <p:val>
                                            <p:strVal val="#ppt_y"/>
                                          </p:val>
                                        </p:tav>
                                      </p:tavLst>
                                    </p:anim>
                                  </p:childTnLst>
                                </p:cTn>
                              </p:par>
                              <p:par>
                                <p:cTn id="46" presetID="49" presetClass="entr" presetSubtype="0" decel="100000" fill="hold" grpId="1" nodeType="with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53" presetClass="entr" presetSubtype="528" fill="hold" grpId="0" nodeType="with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anim calcmode="lin" valueType="num">
                                      <p:cBhvr>
                                        <p:cTn id="57" dur="500" fill="hold"/>
                                        <p:tgtEl>
                                          <p:spTgt spid="72"/>
                                        </p:tgtEl>
                                        <p:attrNameLst>
                                          <p:attrName>ppt_x</p:attrName>
                                        </p:attrNameLst>
                                      </p:cBhvr>
                                      <p:tavLst>
                                        <p:tav tm="0">
                                          <p:val>
                                            <p:fltVal val="0.5"/>
                                          </p:val>
                                        </p:tav>
                                        <p:tav tm="100000">
                                          <p:val>
                                            <p:strVal val="#ppt_x"/>
                                          </p:val>
                                        </p:tav>
                                      </p:tavLst>
                                    </p:anim>
                                    <p:anim calcmode="lin" valueType="num">
                                      <p:cBhvr>
                                        <p:cTn id="58" dur="500" fill="hold"/>
                                        <p:tgtEl>
                                          <p:spTgt spid="72"/>
                                        </p:tgtEl>
                                        <p:attrNameLst>
                                          <p:attrName>ppt_y</p:attrName>
                                        </p:attrNameLst>
                                      </p:cBhvr>
                                      <p:tavLst>
                                        <p:tav tm="0">
                                          <p:val>
                                            <p:fltVal val="0.5"/>
                                          </p:val>
                                        </p:tav>
                                        <p:tav tm="100000">
                                          <p:val>
                                            <p:strVal val="#ppt_y"/>
                                          </p:val>
                                        </p:tav>
                                      </p:tavLst>
                                    </p:anim>
                                  </p:childTnLst>
                                </p:cTn>
                              </p:par>
                            </p:childTnLst>
                          </p:cTn>
                        </p:par>
                        <p:par>
                          <p:cTn id="59" fill="hold">
                            <p:stCondLst>
                              <p:cond delay="2250"/>
                            </p:stCondLst>
                            <p:childTnLst>
                              <p:par>
                                <p:cTn id="60" presetID="2" presetClass="entr" presetSubtype="2" decel="100000" fill="hold" grpId="0" nodeType="afterEffect">
                                  <p:stCondLst>
                                    <p:cond delay="250"/>
                                  </p:stCondLst>
                                  <p:childTnLst>
                                    <p:set>
                                      <p:cBhvr>
                                        <p:cTn id="61" dur="1" fill="hold">
                                          <p:stCondLst>
                                            <p:cond delay="0"/>
                                          </p:stCondLst>
                                        </p:cTn>
                                        <p:tgtEl>
                                          <p:spTgt spid="60">
                                            <p:txEl>
                                              <p:pRg st="0" end="0"/>
                                            </p:txEl>
                                          </p:spTgt>
                                        </p:tgtEl>
                                        <p:attrNameLst>
                                          <p:attrName>style.visibility</p:attrName>
                                        </p:attrNameLst>
                                      </p:cBhvr>
                                      <p:to>
                                        <p:strVal val="visible"/>
                                      </p:to>
                                    </p:set>
                                    <p:anim calcmode="lin" valueType="num">
                                      <p:cBhvr additive="base">
                                        <p:cTn id="62"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60">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4" decel="100000" fill="hold" grpId="0" nodeType="withEffect">
                                  <p:stCondLst>
                                    <p:cond delay="250"/>
                                  </p:stCondLst>
                                  <p:childTnLst>
                                    <p:set>
                                      <p:cBhvr>
                                        <p:cTn id="65" dur="1" fill="hold">
                                          <p:stCondLst>
                                            <p:cond delay="0"/>
                                          </p:stCondLst>
                                        </p:cTn>
                                        <p:tgtEl>
                                          <p:spTgt spid="61"/>
                                        </p:tgtEl>
                                        <p:attrNameLst>
                                          <p:attrName>style.visibility</p:attrName>
                                        </p:attrNameLst>
                                      </p:cBhvr>
                                      <p:to>
                                        <p:strVal val="visible"/>
                                      </p:to>
                                    </p:set>
                                    <p:anim calcmode="lin" valueType="num">
                                      <p:cBhvr additive="base">
                                        <p:cTn id="66" dur="500" fill="hold"/>
                                        <p:tgtEl>
                                          <p:spTgt spid="61"/>
                                        </p:tgtEl>
                                        <p:attrNameLst>
                                          <p:attrName>ppt_x</p:attrName>
                                        </p:attrNameLst>
                                      </p:cBhvr>
                                      <p:tavLst>
                                        <p:tav tm="0">
                                          <p:val>
                                            <p:strVal val="#ppt_x"/>
                                          </p:val>
                                        </p:tav>
                                        <p:tav tm="100000">
                                          <p:val>
                                            <p:strVal val="#ppt_x"/>
                                          </p:val>
                                        </p:tav>
                                      </p:tavLst>
                                    </p:anim>
                                    <p:anim calcmode="lin" valueType="num">
                                      <p:cBhvr additive="base">
                                        <p:cTn id="67" dur="500" fill="hold"/>
                                        <p:tgtEl>
                                          <p:spTgt spid="61"/>
                                        </p:tgtEl>
                                        <p:attrNameLst>
                                          <p:attrName>ppt_y</p:attrName>
                                        </p:attrNameLst>
                                      </p:cBhvr>
                                      <p:tavLst>
                                        <p:tav tm="0">
                                          <p:val>
                                            <p:strVal val="1+#ppt_h/2"/>
                                          </p:val>
                                        </p:tav>
                                        <p:tav tm="100000">
                                          <p:val>
                                            <p:strVal val="#ppt_y"/>
                                          </p:val>
                                        </p:tav>
                                      </p:tavLst>
                                    </p:anim>
                                  </p:childTnLst>
                                </p:cTn>
                              </p:par>
                            </p:childTnLst>
                          </p:cTn>
                        </p:par>
                        <p:par>
                          <p:cTn id="68" fill="hold">
                            <p:stCondLst>
                              <p:cond delay="3000"/>
                            </p:stCondLst>
                            <p:childTnLst>
                              <p:par>
                                <p:cTn id="69" presetID="22" presetClass="entr" presetSubtype="8"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wipe(left)">
                                      <p:cBhvr>
                                        <p:cTn id="71" dur="500"/>
                                        <p:tgtEl>
                                          <p:spTgt spid="59"/>
                                        </p:tgtEl>
                                      </p:cBhvr>
                                    </p:animEffect>
                                  </p:childTnLst>
                                </p:cTn>
                              </p:par>
                            </p:childTnLst>
                          </p:cTn>
                        </p:par>
                        <p:par>
                          <p:cTn id="72" fill="hold">
                            <p:stCondLst>
                              <p:cond delay="3500"/>
                            </p:stCondLst>
                            <p:childTnLst>
                              <p:par>
                                <p:cTn id="73" presetID="53" presetClass="entr" presetSubtype="528" fill="hold" grpId="0" nodeType="after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p:cTn id="75" dur="500" fill="hold"/>
                                        <p:tgtEl>
                                          <p:spTgt spid="54"/>
                                        </p:tgtEl>
                                        <p:attrNameLst>
                                          <p:attrName>ppt_w</p:attrName>
                                        </p:attrNameLst>
                                      </p:cBhvr>
                                      <p:tavLst>
                                        <p:tav tm="0">
                                          <p:val>
                                            <p:fltVal val="0"/>
                                          </p:val>
                                        </p:tav>
                                        <p:tav tm="100000">
                                          <p:val>
                                            <p:strVal val="#ppt_w"/>
                                          </p:val>
                                        </p:tav>
                                      </p:tavLst>
                                    </p:anim>
                                    <p:anim calcmode="lin" valueType="num">
                                      <p:cBhvr>
                                        <p:cTn id="76" dur="500" fill="hold"/>
                                        <p:tgtEl>
                                          <p:spTgt spid="54"/>
                                        </p:tgtEl>
                                        <p:attrNameLst>
                                          <p:attrName>ppt_h</p:attrName>
                                        </p:attrNameLst>
                                      </p:cBhvr>
                                      <p:tavLst>
                                        <p:tav tm="0">
                                          <p:val>
                                            <p:fltVal val="0"/>
                                          </p:val>
                                        </p:tav>
                                        <p:tav tm="100000">
                                          <p:val>
                                            <p:strVal val="#ppt_h"/>
                                          </p:val>
                                        </p:tav>
                                      </p:tavLst>
                                    </p:anim>
                                    <p:animEffect transition="in" filter="fade">
                                      <p:cBhvr>
                                        <p:cTn id="77" dur="500"/>
                                        <p:tgtEl>
                                          <p:spTgt spid="54"/>
                                        </p:tgtEl>
                                      </p:cBhvr>
                                    </p:animEffect>
                                    <p:anim calcmode="lin" valueType="num">
                                      <p:cBhvr>
                                        <p:cTn id="78" dur="500" fill="hold"/>
                                        <p:tgtEl>
                                          <p:spTgt spid="54"/>
                                        </p:tgtEl>
                                        <p:attrNameLst>
                                          <p:attrName>ppt_x</p:attrName>
                                        </p:attrNameLst>
                                      </p:cBhvr>
                                      <p:tavLst>
                                        <p:tav tm="0">
                                          <p:val>
                                            <p:fltVal val="0.5"/>
                                          </p:val>
                                        </p:tav>
                                        <p:tav tm="100000">
                                          <p:val>
                                            <p:strVal val="#ppt_x"/>
                                          </p:val>
                                        </p:tav>
                                      </p:tavLst>
                                    </p:anim>
                                    <p:anim calcmode="lin" valueType="num">
                                      <p:cBhvr>
                                        <p:cTn id="79" dur="500" fill="hold"/>
                                        <p:tgtEl>
                                          <p:spTgt spid="54"/>
                                        </p:tgtEl>
                                        <p:attrNameLst>
                                          <p:attrName>ppt_y</p:attrName>
                                        </p:attrNameLst>
                                      </p:cBhvr>
                                      <p:tavLst>
                                        <p:tav tm="0">
                                          <p:val>
                                            <p:fltVal val="0.5"/>
                                          </p:val>
                                        </p:tav>
                                        <p:tav tm="100000">
                                          <p:val>
                                            <p:strVal val="#ppt_y"/>
                                          </p:val>
                                        </p:tav>
                                      </p:tavLst>
                                    </p:anim>
                                  </p:childTnLst>
                                </p:cTn>
                              </p:par>
                              <p:par>
                                <p:cTn id="80" presetID="49" presetClass="entr" presetSubtype="0" decel="100000" fill="hold" grpId="1" nodeType="withEffect">
                                  <p:stCondLst>
                                    <p:cond delay="0"/>
                                  </p:stCondLst>
                                  <p:childTnLst>
                                    <p:set>
                                      <p:cBhvr>
                                        <p:cTn id="81" dur="1" fill="hold">
                                          <p:stCondLst>
                                            <p:cond delay="0"/>
                                          </p:stCondLst>
                                        </p:cTn>
                                        <p:tgtEl>
                                          <p:spTgt spid="54"/>
                                        </p:tgtEl>
                                        <p:attrNameLst>
                                          <p:attrName>style.visibility</p:attrName>
                                        </p:attrNameLst>
                                      </p:cBhvr>
                                      <p:to>
                                        <p:strVal val="visible"/>
                                      </p:to>
                                    </p:set>
                                    <p:anim calcmode="lin" valueType="num">
                                      <p:cBhvr>
                                        <p:cTn id="82" dur="500" fill="hold"/>
                                        <p:tgtEl>
                                          <p:spTgt spid="54"/>
                                        </p:tgtEl>
                                        <p:attrNameLst>
                                          <p:attrName>ppt_w</p:attrName>
                                        </p:attrNameLst>
                                      </p:cBhvr>
                                      <p:tavLst>
                                        <p:tav tm="0">
                                          <p:val>
                                            <p:fltVal val="0"/>
                                          </p:val>
                                        </p:tav>
                                        <p:tav tm="100000">
                                          <p:val>
                                            <p:strVal val="#ppt_w"/>
                                          </p:val>
                                        </p:tav>
                                      </p:tavLst>
                                    </p:anim>
                                    <p:anim calcmode="lin" valueType="num">
                                      <p:cBhvr>
                                        <p:cTn id="83" dur="500" fill="hold"/>
                                        <p:tgtEl>
                                          <p:spTgt spid="54"/>
                                        </p:tgtEl>
                                        <p:attrNameLst>
                                          <p:attrName>ppt_h</p:attrName>
                                        </p:attrNameLst>
                                      </p:cBhvr>
                                      <p:tavLst>
                                        <p:tav tm="0">
                                          <p:val>
                                            <p:fltVal val="0"/>
                                          </p:val>
                                        </p:tav>
                                        <p:tav tm="100000">
                                          <p:val>
                                            <p:strVal val="#ppt_h"/>
                                          </p:val>
                                        </p:tav>
                                      </p:tavLst>
                                    </p:anim>
                                    <p:anim calcmode="lin" valueType="num">
                                      <p:cBhvr>
                                        <p:cTn id="84" dur="500" fill="hold"/>
                                        <p:tgtEl>
                                          <p:spTgt spid="54"/>
                                        </p:tgtEl>
                                        <p:attrNameLst>
                                          <p:attrName>style.rotation</p:attrName>
                                        </p:attrNameLst>
                                      </p:cBhvr>
                                      <p:tavLst>
                                        <p:tav tm="0">
                                          <p:val>
                                            <p:fltVal val="360"/>
                                          </p:val>
                                        </p:tav>
                                        <p:tav tm="100000">
                                          <p:val>
                                            <p:fltVal val="0"/>
                                          </p:val>
                                        </p:tav>
                                      </p:tavLst>
                                    </p:anim>
                                    <p:animEffect transition="in" filter="fade">
                                      <p:cBhvr>
                                        <p:cTn id="85" dur="500"/>
                                        <p:tgtEl>
                                          <p:spTgt spid="54"/>
                                        </p:tgtEl>
                                      </p:cBhvr>
                                    </p:animEffect>
                                  </p:childTnLst>
                                </p:cTn>
                              </p:par>
                              <p:par>
                                <p:cTn id="86" presetID="53" presetClass="entr" presetSubtype="528" fill="hold" grpId="0" nodeType="withEffect">
                                  <p:stCondLst>
                                    <p:cond delay="0"/>
                                  </p:stCondLst>
                                  <p:childTnLst>
                                    <p:set>
                                      <p:cBhvr>
                                        <p:cTn id="87" dur="1" fill="hold">
                                          <p:stCondLst>
                                            <p:cond delay="0"/>
                                          </p:stCondLst>
                                        </p:cTn>
                                        <p:tgtEl>
                                          <p:spTgt spid="73"/>
                                        </p:tgtEl>
                                        <p:attrNameLst>
                                          <p:attrName>style.visibility</p:attrName>
                                        </p:attrNameLst>
                                      </p:cBhvr>
                                      <p:to>
                                        <p:strVal val="visible"/>
                                      </p:to>
                                    </p:set>
                                    <p:anim calcmode="lin" valueType="num">
                                      <p:cBhvr>
                                        <p:cTn id="88" dur="500" fill="hold"/>
                                        <p:tgtEl>
                                          <p:spTgt spid="73"/>
                                        </p:tgtEl>
                                        <p:attrNameLst>
                                          <p:attrName>ppt_w</p:attrName>
                                        </p:attrNameLst>
                                      </p:cBhvr>
                                      <p:tavLst>
                                        <p:tav tm="0">
                                          <p:val>
                                            <p:fltVal val="0"/>
                                          </p:val>
                                        </p:tav>
                                        <p:tav tm="100000">
                                          <p:val>
                                            <p:strVal val="#ppt_w"/>
                                          </p:val>
                                        </p:tav>
                                      </p:tavLst>
                                    </p:anim>
                                    <p:anim calcmode="lin" valueType="num">
                                      <p:cBhvr>
                                        <p:cTn id="89" dur="500" fill="hold"/>
                                        <p:tgtEl>
                                          <p:spTgt spid="73"/>
                                        </p:tgtEl>
                                        <p:attrNameLst>
                                          <p:attrName>ppt_h</p:attrName>
                                        </p:attrNameLst>
                                      </p:cBhvr>
                                      <p:tavLst>
                                        <p:tav tm="0">
                                          <p:val>
                                            <p:fltVal val="0"/>
                                          </p:val>
                                        </p:tav>
                                        <p:tav tm="100000">
                                          <p:val>
                                            <p:strVal val="#ppt_h"/>
                                          </p:val>
                                        </p:tav>
                                      </p:tavLst>
                                    </p:anim>
                                    <p:animEffect transition="in" filter="fade">
                                      <p:cBhvr>
                                        <p:cTn id="90" dur="500"/>
                                        <p:tgtEl>
                                          <p:spTgt spid="73"/>
                                        </p:tgtEl>
                                      </p:cBhvr>
                                    </p:animEffect>
                                    <p:anim calcmode="lin" valueType="num">
                                      <p:cBhvr>
                                        <p:cTn id="91" dur="500" fill="hold"/>
                                        <p:tgtEl>
                                          <p:spTgt spid="73"/>
                                        </p:tgtEl>
                                        <p:attrNameLst>
                                          <p:attrName>ppt_x</p:attrName>
                                        </p:attrNameLst>
                                      </p:cBhvr>
                                      <p:tavLst>
                                        <p:tav tm="0">
                                          <p:val>
                                            <p:fltVal val="0.5"/>
                                          </p:val>
                                        </p:tav>
                                        <p:tav tm="100000">
                                          <p:val>
                                            <p:strVal val="#ppt_x"/>
                                          </p:val>
                                        </p:tav>
                                      </p:tavLst>
                                    </p:anim>
                                    <p:anim calcmode="lin" valueType="num">
                                      <p:cBhvr>
                                        <p:cTn id="92" dur="500" fill="hold"/>
                                        <p:tgtEl>
                                          <p:spTgt spid="73"/>
                                        </p:tgtEl>
                                        <p:attrNameLst>
                                          <p:attrName>ppt_y</p:attrName>
                                        </p:attrNameLst>
                                      </p:cBhvr>
                                      <p:tavLst>
                                        <p:tav tm="0">
                                          <p:val>
                                            <p:fltVal val="0.5"/>
                                          </p:val>
                                        </p:tav>
                                        <p:tav tm="100000">
                                          <p:val>
                                            <p:strVal val="#ppt_y"/>
                                          </p:val>
                                        </p:tav>
                                      </p:tavLst>
                                    </p:anim>
                                  </p:childTnLst>
                                </p:cTn>
                              </p:par>
                            </p:childTnLst>
                          </p:cTn>
                        </p:par>
                        <p:par>
                          <p:cTn id="93" fill="hold">
                            <p:stCondLst>
                              <p:cond delay="4000"/>
                            </p:stCondLst>
                            <p:childTnLst>
                              <p:par>
                                <p:cTn id="94" presetID="2" presetClass="entr" presetSubtype="8" decel="100000" fill="hold" grpId="0" nodeType="afterEffect">
                                  <p:stCondLst>
                                    <p:cond delay="250"/>
                                  </p:stCondLst>
                                  <p:childTnLst>
                                    <p:set>
                                      <p:cBhvr>
                                        <p:cTn id="95" dur="1" fill="hold">
                                          <p:stCondLst>
                                            <p:cond delay="0"/>
                                          </p:stCondLst>
                                        </p:cTn>
                                        <p:tgtEl>
                                          <p:spTgt spid="63">
                                            <p:txEl>
                                              <p:pRg st="0" end="0"/>
                                            </p:txEl>
                                          </p:spTgt>
                                        </p:tgtEl>
                                        <p:attrNameLst>
                                          <p:attrName>style.visibility</p:attrName>
                                        </p:attrNameLst>
                                      </p:cBhvr>
                                      <p:to>
                                        <p:strVal val="visible"/>
                                      </p:to>
                                    </p:set>
                                    <p:anim calcmode="lin" valueType="num">
                                      <p:cBhvr additive="base">
                                        <p:cTn id="96"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63">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4" decel="100000" fill="hold" grpId="0" nodeType="withEffect">
                                  <p:stCondLst>
                                    <p:cond delay="250"/>
                                  </p:stCondLst>
                                  <p:childTnLst>
                                    <p:set>
                                      <p:cBhvr>
                                        <p:cTn id="99" dur="1" fill="hold">
                                          <p:stCondLst>
                                            <p:cond delay="0"/>
                                          </p:stCondLst>
                                        </p:cTn>
                                        <p:tgtEl>
                                          <p:spTgt spid="64"/>
                                        </p:tgtEl>
                                        <p:attrNameLst>
                                          <p:attrName>style.visibility</p:attrName>
                                        </p:attrNameLst>
                                      </p:cBhvr>
                                      <p:to>
                                        <p:strVal val="visible"/>
                                      </p:to>
                                    </p:set>
                                    <p:anim calcmode="lin" valueType="num">
                                      <p:cBhvr additive="base">
                                        <p:cTn id="100" dur="500" fill="hold"/>
                                        <p:tgtEl>
                                          <p:spTgt spid="64"/>
                                        </p:tgtEl>
                                        <p:attrNameLst>
                                          <p:attrName>ppt_x</p:attrName>
                                        </p:attrNameLst>
                                      </p:cBhvr>
                                      <p:tavLst>
                                        <p:tav tm="0">
                                          <p:val>
                                            <p:strVal val="#ppt_x"/>
                                          </p:val>
                                        </p:tav>
                                        <p:tav tm="100000">
                                          <p:val>
                                            <p:strVal val="#ppt_x"/>
                                          </p:val>
                                        </p:tav>
                                      </p:tavLst>
                                    </p:anim>
                                    <p:anim calcmode="lin" valueType="num">
                                      <p:cBhvr additive="base">
                                        <p:cTn id="101" dur="500" fill="hold"/>
                                        <p:tgtEl>
                                          <p:spTgt spid="64"/>
                                        </p:tgtEl>
                                        <p:attrNameLst>
                                          <p:attrName>ppt_y</p:attrName>
                                        </p:attrNameLst>
                                      </p:cBhvr>
                                      <p:tavLst>
                                        <p:tav tm="0">
                                          <p:val>
                                            <p:strVal val="1+#ppt_h/2"/>
                                          </p:val>
                                        </p:tav>
                                        <p:tav tm="100000">
                                          <p:val>
                                            <p:strVal val="#ppt_y"/>
                                          </p:val>
                                        </p:tav>
                                      </p:tavLst>
                                    </p:anim>
                                  </p:childTnLst>
                                </p:cTn>
                              </p:par>
                            </p:childTnLst>
                          </p:cTn>
                        </p:par>
                        <p:par>
                          <p:cTn id="102" fill="hold">
                            <p:stCondLst>
                              <p:cond delay="4750"/>
                            </p:stCondLst>
                            <p:childTnLst>
                              <p:par>
                                <p:cTn id="103" presetID="22" presetClass="entr" presetSubtype="2" fill="hold" grpId="0"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right)">
                                      <p:cBhvr>
                                        <p:cTn id="105" dur="500"/>
                                        <p:tgtEl>
                                          <p:spTgt spid="62"/>
                                        </p:tgtEl>
                                      </p:cBhvr>
                                    </p:animEffect>
                                  </p:childTnLst>
                                </p:cTn>
                              </p:par>
                            </p:childTnLst>
                          </p:cTn>
                        </p:par>
                        <p:par>
                          <p:cTn id="106" fill="hold">
                            <p:stCondLst>
                              <p:cond delay="5250"/>
                            </p:stCondLst>
                            <p:childTnLst>
                              <p:par>
                                <p:cTn id="107" presetID="53" presetClass="entr" presetSubtype="528" fill="hold" grpId="0" nodeType="afterEffect">
                                  <p:stCondLst>
                                    <p:cond delay="0"/>
                                  </p:stCondLst>
                                  <p:childTnLst>
                                    <p:set>
                                      <p:cBhvr>
                                        <p:cTn id="108" dur="1" fill="hold">
                                          <p:stCondLst>
                                            <p:cond delay="0"/>
                                          </p:stCondLst>
                                        </p:cTn>
                                        <p:tgtEl>
                                          <p:spTgt spid="55"/>
                                        </p:tgtEl>
                                        <p:attrNameLst>
                                          <p:attrName>style.visibility</p:attrName>
                                        </p:attrNameLst>
                                      </p:cBhvr>
                                      <p:to>
                                        <p:strVal val="visible"/>
                                      </p:to>
                                    </p:set>
                                    <p:anim calcmode="lin" valueType="num">
                                      <p:cBhvr>
                                        <p:cTn id="109" dur="500" fill="hold"/>
                                        <p:tgtEl>
                                          <p:spTgt spid="55"/>
                                        </p:tgtEl>
                                        <p:attrNameLst>
                                          <p:attrName>ppt_w</p:attrName>
                                        </p:attrNameLst>
                                      </p:cBhvr>
                                      <p:tavLst>
                                        <p:tav tm="0">
                                          <p:val>
                                            <p:fltVal val="0"/>
                                          </p:val>
                                        </p:tav>
                                        <p:tav tm="100000">
                                          <p:val>
                                            <p:strVal val="#ppt_w"/>
                                          </p:val>
                                        </p:tav>
                                      </p:tavLst>
                                    </p:anim>
                                    <p:anim calcmode="lin" valueType="num">
                                      <p:cBhvr>
                                        <p:cTn id="110" dur="500" fill="hold"/>
                                        <p:tgtEl>
                                          <p:spTgt spid="55"/>
                                        </p:tgtEl>
                                        <p:attrNameLst>
                                          <p:attrName>ppt_h</p:attrName>
                                        </p:attrNameLst>
                                      </p:cBhvr>
                                      <p:tavLst>
                                        <p:tav tm="0">
                                          <p:val>
                                            <p:fltVal val="0"/>
                                          </p:val>
                                        </p:tav>
                                        <p:tav tm="100000">
                                          <p:val>
                                            <p:strVal val="#ppt_h"/>
                                          </p:val>
                                        </p:tav>
                                      </p:tavLst>
                                    </p:anim>
                                    <p:animEffect transition="in" filter="fade">
                                      <p:cBhvr>
                                        <p:cTn id="111" dur="500"/>
                                        <p:tgtEl>
                                          <p:spTgt spid="55"/>
                                        </p:tgtEl>
                                      </p:cBhvr>
                                    </p:animEffect>
                                    <p:anim calcmode="lin" valueType="num">
                                      <p:cBhvr>
                                        <p:cTn id="112" dur="500" fill="hold"/>
                                        <p:tgtEl>
                                          <p:spTgt spid="55"/>
                                        </p:tgtEl>
                                        <p:attrNameLst>
                                          <p:attrName>ppt_x</p:attrName>
                                        </p:attrNameLst>
                                      </p:cBhvr>
                                      <p:tavLst>
                                        <p:tav tm="0">
                                          <p:val>
                                            <p:fltVal val="0.5"/>
                                          </p:val>
                                        </p:tav>
                                        <p:tav tm="100000">
                                          <p:val>
                                            <p:strVal val="#ppt_x"/>
                                          </p:val>
                                        </p:tav>
                                      </p:tavLst>
                                    </p:anim>
                                    <p:anim calcmode="lin" valueType="num">
                                      <p:cBhvr>
                                        <p:cTn id="113" dur="500" fill="hold"/>
                                        <p:tgtEl>
                                          <p:spTgt spid="55"/>
                                        </p:tgtEl>
                                        <p:attrNameLst>
                                          <p:attrName>ppt_y</p:attrName>
                                        </p:attrNameLst>
                                      </p:cBhvr>
                                      <p:tavLst>
                                        <p:tav tm="0">
                                          <p:val>
                                            <p:fltVal val="0.5"/>
                                          </p:val>
                                        </p:tav>
                                        <p:tav tm="100000">
                                          <p:val>
                                            <p:strVal val="#ppt_y"/>
                                          </p:val>
                                        </p:tav>
                                      </p:tavLst>
                                    </p:anim>
                                  </p:childTnLst>
                                </p:cTn>
                              </p:par>
                              <p:par>
                                <p:cTn id="114" presetID="49" presetClass="entr" presetSubtype="0" decel="100000" fill="hold" grpId="1" nodeType="withEffect">
                                  <p:stCondLst>
                                    <p:cond delay="0"/>
                                  </p:stCondLst>
                                  <p:childTnLst>
                                    <p:set>
                                      <p:cBhvr>
                                        <p:cTn id="115" dur="1" fill="hold">
                                          <p:stCondLst>
                                            <p:cond delay="0"/>
                                          </p:stCondLst>
                                        </p:cTn>
                                        <p:tgtEl>
                                          <p:spTgt spid="55"/>
                                        </p:tgtEl>
                                        <p:attrNameLst>
                                          <p:attrName>style.visibility</p:attrName>
                                        </p:attrNameLst>
                                      </p:cBhvr>
                                      <p:to>
                                        <p:strVal val="visible"/>
                                      </p:to>
                                    </p:set>
                                    <p:anim calcmode="lin" valueType="num">
                                      <p:cBhvr>
                                        <p:cTn id="116" dur="500" fill="hold"/>
                                        <p:tgtEl>
                                          <p:spTgt spid="55"/>
                                        </p:tgtEl>
                                        <p:attrNameLst>
                                          <p:attrName>ppt_w</p:attrName>
                                        </p:attrNameLst>
                                      </p:cBhvr>
                                      <p:tavLst>
                                        <p:tav tm="0">
                                          <p:val>
                                            <p:fltVal val="0"/>
                                          </p:val>
                                        </p:tav>
                                        <p:tav tm="100000">
                                          <p:val>
                                            <p:strVal val="#ppt_w"/>
                                          </p:val>
                                        </p:tav>
                                      </p:tavLst>
                                    </p:anim>
                                    <p:anim calcmode="lin" valueType="num">
                                      <p:cBhvr>
                                        <p:cTn id="117" dur="500" fill="hold"/>
                                        <p:tgtEl>
                                          <p:spTgt spid="55"/>
                                        </p:tgtEl>
                                        <p:attrNameLst>
                                          <p:attrName>ppt_h</p:attrName>
                                        </p:attrNameLst>
                                      </p:cBhvr>
                                      <p:tavLst>
                                        <p:tav tm="0">
                                          <p:val>
                                            <p:fltVal val="0"/>
                                          </p:val>
                                        </p:tav>
                                        <p:tav tm="100000">
                                          <p:val>
                                            <p:strVal val="#ppt_h"/>
                                          </p:val>
                                        </p:tav>
                                      </p:tavLst>
                                    </p:anim>
                                    <p:anim calcmode="lin" valueType="num">
                                      <p:cBhvr>
                                        <p:cTn id="118" dur="500" fill="hold"/>
                                        <p:tgtEl>
                                          <p:spTgt spid="55"/>
                                        </p:tgtEl>
                                        <p:attrNameLst>
                                          <p:attrName>style.rotation</p:attrName>
                                        </p:attrNameLst>
                                      </p:cBhvr>
                                      <p:tavLst>
                                        <p:tav tm="0">
                                          <p:val>
                                            <p:fltVal val="360"/>
                                          </p:val>
                                        </p:tav>
                                        <p:tav tm="100000">
                                          <p:val>
                                            <p:fltVal val="0"/>
                                          </p:val>
                                        </p:tav>
                                      </p:tavLst>
                                    </p:anim>
                                    <p:animEffect transition="in" filter="fade">
                                      <p:cBhvr>
                                        <p:cTn id="119" dur="500"/>
                                        <p:tgtEl>
                                          <p:spTgt spid="55"/>
                                        </p:tgtEl>
                                      </p:cBhvr>
                                    </p:animEffect>
                                  </p:childTnLst>
                                </p:cTn>
                              </p:par>
                              <p:par>
                                <p:cTn id="120" presetID="53" presetClass="entr" presetSubtype="528" fill="hold" grpId="0" nodeType="withEffect">
                                  <p:stCondLst>
                                    <p:cond delay="0"/>
                                  </p:stCondLst>
                                  <p:childTnLst>
                                    <p:set>
                                      <p:cBhvr>
                                        <p:cTn id="121" dur="1" fill="hold">
                                          <p:stCondLst>
                                            <p:cond delay="0"/>
                                          </p:stCondLst>
                                        </p:cTn>
                                        <p:tgtEl>
                                          <p:spTgt spid="74"/>
                                        </p:tgtEl>
                                        <p:attrNameLst>
                                          <p:attrName>style.visibility</p:attrName>
                                        </p:attrNameLst>
                                      </p:cBhvr>
                                      <p:to>
                                        <p:strVal val="visible"/>
                                      </p:to>
                                    </p:set>
                                    <p:anim calcmode="lin" valueType="num">
                                      <p:cBhvr>
                                        <p:cTn id="122" dur="500" fill="hold"/>
                                        <p:tgtEl>
                                          <p:spTgt spid="74"/>
                                        </p:tgtEl>
                                        <p:attrNameLst>
                                          <p:attrName>ppt_w</p:attrName>
                                        </p:attrNameLst>
                                      </p:cBhvr>
                                      <p:tavLst>
                                        <p:tav tm="0">
                                          <p:val>
                                            <p:fltVal val="0"/>
                                          </p:val>
                                        </p:tav>
                                        <p:tav tm="100000">
                                          <p:val>
                                            <p:strVal val="#ppt_w"/>
                                          </p:val>
                                        </p:tav>
                                      </p:tavLst>
                                    </p:anim>
                                    <p:anim calcmode="lin" valueType="num">
                                      <p:cBhvr>
                                        <p:cTn id="123" dur="500" fill="hold"/>
                                        <p:tgtEl>
                                          <p:spTgt spid="74"/>
                                        </p:tgtEl>
                                        <p:attrNameLst>
                                          <p:attrName>ppt_h</p:attrName>
                                        </p:attrNameLst>
                                      </p:cBhvr>
                                      <p:tavLst>
                                        <p:tav tm="0">
                                          <p:val>
                                            <p:fltVal val="0"/>
                                          </p:val>
                                        </p:tav>
                                        <p:tav tm="100000">
                                          <p:val>
                                            <p:strVal val="#ppt_h"/>
                                          </p:val>
                                        </p:tav>
                                      </p:tavLst>
                                    </p:anim>
                                    <p:animEffect transition="in" filter="fade">
                                      <p:cBhvr>
                                        <p:cTn id="124" dur="500"/>
                                        <p:tgtEl>
                                          <p:spTgt spid="74"/>
                                        </p:tgtEl>
                                      </p:cBhvr>
                                    </p:animEffect>
                                    <p:anim calcmode="lin" valueType="num">
                                      <p:cBhvr>
                                        <p:cTn id="125" dur="500" fill="hold"/>
                                        <p:tgtEl>
                                          <p:spTgt spid="74"/>
                                        </p:tgtEl>
                                        <p:attrNameLst>
                                          <p:attrName>ppt_x</p:attrName>
                                        </p:attrNameLst>
                                      </p:cBhvr>
                                      <p:tavLst>
                                        <p:tav tm="0">
                                          <p:val>
                                            <p:fltVal val="0.5"/>
                                          </p:val>
                                        </p:tav>
                                        <p:tav tm="100000">
                                          <p:val>
                                            <p:strVal val="#ppt_x"/>
                                          </p:val>
                                        </p:tav>
                                      </p:tavLst>
                                    </p:anim>
                                    <p:anim calcmode="lin" valueType="num">
                                      <p:cBhvr>
                                        <p:cTn id="126" dur="500" fill="hold"/>
                                        <p:tgtEl>
                                          <p:spTgt spid="74"/>
                                        </p:tgtEl>
                                        <p:attrNameLst>
                                          <p:attrName>ppt_y</p:attrName>
                                        </p:attrNameLst>
                                      </p:cBhvr>
                                      <p:tavLst>
                                        <p:tav tm="0">
                                          <p:val>
                                            <p:fltVal val="0.5"/>
                                          </p:val>
                                        </p:tav>
                                        <p:tav tm="100000">
                                          <p:val>
                                            <p:strVal val="#ppt_y"/>
                                          </p:val>
                                        </p:tav>
                                      </p:tavLst>
                                    </p:anim>
                                  </p:childTnLst>
                                </p:cTn>
                              </p:par>
                            </p:childTnLst>
                          </p:cTn>
                        </p:par>
                        <p:par>
                          <p:cTn id="127" fill="hold">
                            <p:stCondLst>
                              <p:cond delay="5750"/>
                            </p:stCondLst>
                            <p:childTnLst>
                              <p:par>
                                <p:cTn id="128" presetID="2" presetClass="entr" presetSubtype="8" decel="100000" fill="hold" grpId="0" nodeType="afterEffect">
                                  <p:stCondLst>
                                    <p:cond delay="250"/>
                                  </p:stCondLst>
                                  <p:childTnLst>
                                    <p:set>
                                      <p:cBhvr>
                                        <p:cTn id="129" dur="1" fill="hold">
                                          <p:stCondLst>
                                            <p:cond delay="0"/>
                                          </p:stCondLst>
                                        </p:cTn>
                                        <p:tgtEl>
                                          <p:spTgt spid="69">
                                            <p:txEl>
                                              <p:pRg st="0" end="0"/>
                                            </p:txEl>
                                          </p:spTgt>
                                        </p:tgtEl>
                                        <p:attrNameLst>
                                          <p:attrName>style.visibility</p:attrName>
                                        </p:attrNameLst>
                                      </p:cBhvr>
                                      <p:to>
                                        <p:strVal val="visible"/>
                                      </p:to>
                                    </p:set>
                                    <p:anim calcmode="lin" valueType="num">
                                      <p:cBhvr additive="base">
                                        <p:cTn id="130"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131" dur="500" fill="hold"/>
                                        <p:tgtEl>
                                          <p:spTgt spid="69">
                                            <p:txEl>
                                              <p:pRg st="0" end="0"/>
                                            </p:txEl>
                                          </p:spTgt>
                                        </p:tgtEl>
                                        <p:attrNameLst>
                                          <p:attrName>ppt_y</p:attrName>
                                        </p:attrNameLst>
                                      </p:cBhvr>
                                      <p:tavLst>
                                        <p:tav tm="0">
                                          <p:val>
                                            <p:strVal val="#ppt_y"/>
                                          </p:val>
                                        </p:tav>
                                        <p:tav tm="100000">
                                          <p:val>
                                            <p:strVal val="#ppt_y"/>
                                          </p:val>
                                        </p:tav>
                                      </p:tavLst>
                                    </p:anim>
                                  </p:childTnLst>
                                </p:cTn>
                              </p:par>
                              <p:par>
                                <p:cTn id="132" presetID="2" presetClass="entr" presetSubtype="4" decel="100000" fill="hold" grpId="0" nodeType="withEffect">
                                  <p:stCondLst>
                                    <p:cond delay="25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ppt_x"/>
                                          </p:val>
                                        </p:tav>
                                        <p:tav tm="100000">
                                          <p:val>
                                            <p:strVal val="#ppt_x"/>
                                          </p:val>
                                        </p:tav>
                                      </p:tavLst>
                                    </p:anim>
                                    <p:anim calcmode="lin" valueType="num">
                                      <p:cBhvr additive="base">
                                        <p:cTn id="135" dur="500" fill="hold"/>
                                        <p:tgtEl>
                                          <p:spTgt spid="70"/>
                                        </p:tgtEl>
                                        <p:attrNameLst>
                                          <p:attrName>ppt_y</p:attrName>
                                        </p:attrNameLst>
                                      </p:cBhvr>
                                      <p:tavLst>
                                        <p:tav tm="0">
                                          <p:val>
                                            <p:strVal val="1+#ppt_h/2"/>
                                          </p:val>
                                        </p:tav>
                                        <p:tav tm="100000">
                                          <p:val>
                                            <p:strVal val="#ppt_y"/>
                                          </p:val>
                                        </p:tav>
                                      </p:tavLst>
                                    </p:anim>
                                  </p:childTnLst>
                                </p:cTn>
                              </p:par>
                            </p:childTnLst>
                          </p:cTn>
                        </p:par>
                        <p:par>
                          <p:cTn id="136" fill="hold">
                            <p:stCondLst>
                              <p:cond delay="6500"/>
                            </p:stCondLst>
                            <p:childTnLst>
                              <p:par>
                                <p:cTn id="137" presetID="22" presetClass="entr" presetSubtype="2"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wipe(right)">
                                      <p:cBhvr>
                                        <p:cTn id="13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3" grpId="0" animBg="1"/>
      <p:bldP spid="53" grpId="1" animBg="1"/>
      <p:bldP spid="54" grpId="0" animBg="1"/>
      <p:bldP spid="54" grpId="1" animBg="1"/>
      <p:bldP spid="55" grpId="0" animBg="1"/>
      <p:bldP spid="55" grpId="1" animBg="1"/>
      <p:bldP spid="56" grpId="0">
        <p:tmplLst>
          <p:tmpl>
            <p:tnLst>
              <p:par>
                <p:cTn presetID="2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left)">
                      <p:cBhvr>
                        <p:cTn dur="500"/>
                        <p:tgtEl>
                          <p:spTgt spid="56"/>
                        </p:tgtEl>
                      </p:cBhvr>
                    </p:animEffect>
                  </p:childTnLst>
                </p:cTn>
              </p:par>
            </p:tnLst>
          </p:tmpl>
        </p:tmplLst>
      </p:bldP>
      <p:bldP spid="57" grpId="0" build="p">
        <p:tmplLst>
          <p:tmpl lvl="1">
            <p:tnLst>
              <p:par>
                <p:cTn presetID="2" presetClass="entr" presetSubtype="2" decel="100000" fill="hold" nodeType="afterEffect">
                  <p:stCondLst>
                    <p:cond delay="25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P spid="59" grpId="0">
        <p:tmplLst>
          <p:tmpl>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animBg="1"/>
      <p:bldP spid="62" grpId="0">
        <p:tmplLst>
          <p:tmpl>
            <p:tnLst>
              <p:par>
                <p:cTn presetID="22" presetClass="entr" presetSubtype="2"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right)">
                      <p:cBhvr>
                        <p:cTn dur="500"/>
                        <p:tgtEl>
                          <p:spTgt spid="62"/>
                        </p:tgtEl>
                      </p:cBhvr>
                    </p:animEffect>
                  </p:childTnLst>
                </p:cTn>
              </p:par>
            </p:tnLst>
          </p:tmpl>
        </p:tmplLst>
      </p:bldP>
      <p:bldP spid="63" grpId="0" build="p">
        <p:tmplLst>
          <p:tmpl lvl="1">
            <p:tnLst>
              <p:par>
                <p:cTn presetID="2" presetClass="entr" presetSubtype="8"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0-#ppt_w/2"/>
                          </p:val>
                        </p:tav>
                        <p:tav tm="100000">
                          <p:val>
                            <p:strVal val="#ppt_x"/>
                          </p:val>
                        </p:tav>
                      </p:tavLst>
                    </p:anim>
                    <p:anim calcmode="lin" valueType="num">
                      <p:cBhvr additive="base">
                        <p:cTn dur="500" fill="hold"/>
                        <p:tgtEl>
                          <p:spTgt spid="63"/>
                        </p:tgtEl>
                        <p:attrNameLst>
                          <p:attrName>ppt_y</p:attrName>
                        </p:attrNameLst>
                      </p:cBhvr>
                      <p:tavLst>
                        <p:tav tm="0">
                          <p:val>
                            <p:strVal val="#ppt_y"/>
                          </p:val>
                        </p:tav>
                        <p:tav tm="100000">
                          <p:val>
                            <p:strVal val="#ppt_y"/>
                          </p:val>
                        </p:tav>
                      </p:tavLst>
                    </p:anim>
                  </p:childTnLst>
                </p:cTn>
              </p:par>
            </p:tnLst>
          </p:tmpl>
        </p:tmplLst>
      </p:bldP>
      <p:bldP spid="64" grpId="0" animBg="1"/>
      <p:bldP spid="68" grpId="0">
        <p:tmplLst>
          <p:tmpl>
            <p:tnLst>
              <p:par>
                <p:cTn presetID="2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right)">
                      <p:cBhvr>
                        <p:cTn dur="500"/>
                        <p:tgtEl>
                          <p:spTgt spid="68"/>
                        </p:tgtEl>
                      </p:cBhvr>
                    </p:animEffect>
                  </p:childTnLst>
                </p:cTn>
              </p:par>
            </p:tnLst>
          </p:tmpl>
        </p:tmplLst>
      </p:bldP>
      <p:bldP spid="69" grpId="0" build="p">
        <p:tmplLst>
          <p:tmpl lvl="1">
            <p:tnLst>
              <p:par>
                <p:cTn presetID="2" presetClass="entr" presetSubtype="8"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0-#ppt_w/2"/>
                          </p:val>
                        </p:tav>
                        <p:tav tm="100000">
                          <p:val>
                            <p:strVal val="#ppt_x"/>
                          </p:val>
                        </p:tav>
                      </p:tavLst>
                    </p:anim>
                    <p:anim calcmode="lin" valueType="num">
                      <p:cBhvr additive="base">
                        <p:cTn dur="500" fill="hold"/>
                        <p:tgtEl>
                          <p:spTgt spid="69"/>
                        </p:tgtEl>
                        <p:attrNameLst>
                          <p:attrName>ppt_y</p:attrName>
                        </p:attrNameLst>
                      </p:cBhvr>
                      <p:tavLst>
                        <p:tav tm="0">
                          <p:val>
                            <p:strVal val="#ppt_y"/>
                          </p:val>
                        </p:tav>
                        <p:tav tm="100000">
                          <p:val>
                            <p:strVal val="#ppt_y"/>
                          </p:val>
                        </p:tav>
                      </p:tavLst>
                    </p:anim>
                  </p:childTnLst>
                </p:cTn>
              </p:par>
            </p:tnLst>
          </p:tmpl>
        </p:tmplLst>
      </p:bldP>
      <p:bldP spid="70" grpId="0" animBg="1"/>
      <p:bldP spid="71" grpId="0"/>
      <p:bldP spid="72" grpId="0"/>
      <p:bldP spid="73" grpId="0"/>
      <p:bldP spid="74" grpId="0"/>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7" name="山形 6"/>
          <p:cNvSpPr/>
          <p:nvPr/>
        </p:nvSpPr>
        <p:spPr>
          <a:xfrm>
            <a:off x="595137" y="2909923"/>
            <a:ext cx="2782647" cy="377430"/>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1900" dirty="0">
                <a:solidFill>
                  <a:schemeClr val="bg1"/>
                </a:solidFill>
              </a:rPr>
              <a:t>01</a:t>
            </a:r>
            <a:endParaRPr kumimoji="1" lang="ja-JP" altLang="en-US" sz="1900" dirty="0">
              <a:solidFill>
                <a:schemeClr val="bg1"/>
              </a:solidFill>
            </a:endParaRPr>
          </a:p>
        </p:txBody>
      </p:sp>
      <p:sp>
        <p:nvSpPr>
          <p:cNvPr id="50" name="山形 49"/>
          <p:cNvSpPr/>
          <p:nvPr/>
        </p:nvSpPr>
        <p:spPr>
          <a:xfrm>
            <a:off x="3313353" y="2909923"/>
            <a:ext cx="2782647" cy="377430"/>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1900" dirty="0">
                <a:solidFill>
                  <a:schemeClr val="bg1"/>
                </a:solidFill>
              </a:rPr>
              <a:t>02</a:t>
            </a:r>
            <a:endParaRPr kumimoji="1" lang="ja-JP" altLang="en-US" sz="1900" dirty="0">
              <a:solidFill>
                <a:schemeClr val="bg1"/>
              </a:solidFill>
            </a:endParaRPr>
          </a:p>
        </p:txBody>
      </p:sp>
      <p:sp>
        <p:nvSpPr>
          <p:cNvPr id="51" name="山形 50"/>
          <p:cNvSpPr/>
          <p:nvPr/>
        </p:nvSpPr>
        <p:spPr>
          <a:xfrm>
            <a:off x="6031570" y="2909923"/>
            <a:ext cx="2782647" cy="377430"/>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1900" dirty="0">
                <a:solidFill>
                  <a:schemeClr val="bg1"/>
                </a:solidFill>
              </a:rPr>
              <a:t>03</a:t>
            </a:r>
            <a:endParaRPr kumimoji="1" lang="ja-JP" altLang="en-US" sz="1900" dirty="0">
              <a:solidFill>
                <a:schemeClr val="bg1"/>
              </a:solidFill>
            </a:endParaRPr>
          </a:p>
        </p:txBody>
      </p:sp>
      <p:sp>
        <p:nvSpPr>
          <p:cNvPr id="52" name="山形 51"/>
          <p:cNvSpPr/>
          <p:nvPr/>
        </p:nvSpPr>
        <p:spPr>
          <a:xfrm>
            <a:off x="8749787" y="2909922"/>
            <a:ext cx="2782647" cy="377430"/>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1900" dirty="0">
                <a:solidFill>
                  <a:schemeClr val="bg1"/>
                </a:solidFill>
              </a:rPr>
              <a:t>04</a:t>
            </a:r>
            <a:endParaRPr kumimoji="1" lang="ja-JP" altLang="en-US" sz="1900" dirty="0">
              <a:solidFill>
                <a:schemeClr val="bg1"/>
              </a:solidFill>
            </a:endParaRPr>
          </a:p>
        </p:txBody>
      </p:sp>
      <p:sp>
        <p:nvSpPr>
          <p:cNvPr id="53" name="テキスト プレースホルダー 12"/>
          <p:cNvSpPr>
            <a:spLocks noGrp="1"/>
          </p:cNvSpPr>
          <p:nvPr>
            <p:ph type="body" sz="quarter" idx="12" hasCustomPrompt="1"/>
          </p:nvPr>
        </p:nvSpPr>
        <p:spPr>
          <a:xfrm>
            <a:off x="595136" y="3389177"/>
            <a:ext cx="2619257" cy="2099823"/>
          </a:xfrm>
        </p:spPr>
        <p:txBody>
          <a:bodyPr>
            <a:normAutofit/>
          </a:bodyPr>
          <a:lstStyle>
            <a:lvl1pPr marL="228611" indent="-228611" algn="l">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54" name="テキスト プレースホルダー 12"/>
          <p:cNvSpPr>
            <a:spLocks noGrp="1"/>
          </p:cNvSpPr>
          <p:nvPr>
            <p:ph type="body" sz="quarter" idx="14" hasCustomPrompt="1"/>
          </p:nvPr>
        </p:nvSpPr>
        <p:spPr>
          <a:xfrm>
            <a:off x="595136" y="1809094"/>
            <a:ext cx="2619257" cy="976687"/>
          </a:xfrm>
        </p:spPr>
        <p:txBody>
          <a:bodyPr anchor="b">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5" name="テキスト プレースホルダー 12"/>
          <p:cNvSpPr>
            <a:spLocks noGrp="1"/>
          </p:cNvSpPr>
          <p:nvPr>
            <p:ph type="body" sz="quarter" idx="15" hasCustomPrompt="1"/>
          </p:nvPr>
        </p:nvSpPr>
        <p:spPr>
          <a:xfrm>
            <a:off x="3313353" y="3389177"/>
            <a:ext cx="2619257" cy="2099823"/>
          </a:xfrm>
        </p:spPr>
        <p:txBody>
          <a:bodyPr>
            <a:normAutofit/>
          </a:bodyPr>
          <a:lstStyle>
            <a:lvl1pPr marL="228611" indent="-228611" algn="l">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56" name="テキスト プレースホルダー 12"/>
          <p:cNvSpPr>
            <a:spLocks noGrp="1"/>
          </p:cNvSpPr>
          <p:nvPr>
            <p:ph type="body" sz="quarter" idx="16" hasCustomPrompt="1"/>
          </p:nvPr>
        </p:nvSpPr>
        <p:spPr>
          <a:xfrm>
            <a:off x="3313353" y="1809094"/>
            <a:ext cx="2619257" cy="976687"/>
          </a:xfrm>
        </p:spPr>
        <p:txBody>
          <a:bodyPr anchor="b">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7" name="テキスト プレースホルダー 12"/>
          <p:cNvSpPr>
            <a:spLocks noGrp="1"/>
          </p:cNvSpPr>
          <p:nvPr>
            <p:ph type="body" sz="quarter" idx="17" hasCustomPrompt="1"/>
          </p:nvPr>
        </p:nvSpPr>
        <p:spPr>
          <a:xfrm>
            <a:off x="6031570" y="3389177"/>
            <a:ext cx="2619257" cy="2099823"/>
          </a:xfrm>
        </p:spPr>
        <p:txBody>
          <a:bodyPr>
            <a:normAutofit/>
          </a:bodyPr>
          <a:lstStyle>
            <a:lvl1pPr marL="228611" indent="-228611" algn="l">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58" name="テキスト プレースホルダー 12"/>
          <p:cNvSpPr>
            <a:spLocks noGrp="1"/>
          </p:cNvSpPr>
          <p:nvPr>
            <p:ph type="body" sz="quarter" idx="18" hasCustomPrompt="1"/>
          </p:nvPr>
        </p:nvSpPr>
        <p:spPr>
          <a:xfrm>
            <a:off x="6031570" y="1809094"/>
            <a:ext cx="2619257" cy="976687"/>
          </a:xfrm>
        </p:spPr>
        <p:txBody>
          <a:bodyPr anchor="b">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9" name="テキスト プレースホルダー 12"/>
          <p:cNvSpPr>
            <a:spLocks noGrp="1"/>
          </p:cNvSpPr>
          <p:nvPr>
            <p:ph type="body" sz="quarter" idx="19" hasCustomPrompt="1"/>
          </p:nvPr>
        </p:nvSpPr>
        <p:spPr>
          <a:xfrm>
            <a:off x="8749786" y="3389177"/>
            <a:ext cx="2619257" cy="2099823"/>
          </a:xfrm>
        </p:spPr>
        <p:txBody>
          <a:bodyPr>
            <a:normAutofit/>
          </a:bodyPr>
          <a:lstStyle>
            <a:lvl1pPr marL="228611" indent="-228611" algn="l">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0" hasCustomPrompt="1"/>
          </p:nvPr>
        </p:nvSpPr>
        <p:spPr>
          <a:xfrm>
            <a:off x="8749786" y="1809094"/>
            <a:ext cx="2619257" cy="976687"/>
          </a:xfrm>
        </p:spPr>
        <p:txBody>
          <a:bodyPr anchor="b">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122203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0-#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4">
                                            <p:txEl>
                                              <p:pRg st="0" end="0"/>
                                            </p:txEl>
                                          </p:spTgt>
                                        </p:tgtEl>
                                        <p:attrNameLst>
                                          <p:attrName>style.visibility</p:attrName>
                                        </p:attrNameLst>
                                      </p:cBhvr>
                                      <p:to>
                                        <p:strVal val="visible"/>
                                      </p:to>
                                    </p:set>
                                    <p:anim calcmode="lin" valueType="num">
                                      <p:cBhvr additive="base">
                                        <p:cTn id="11" dur="75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2" dur="750" fill="hold"/>
                                        <p:tgtEl>
                                          <p:spTgt spid="54">
                                            <p:txEl>
                                              <p:pRg st="0" end="0"/>
                                            </p:txEl>
                                          </p:spTgt>
                                        </p:tgtEl>
                                        <p:attrNameLst>
                                          <p:attrName>ppt_y</p:attrName>
                                        </p:attrNameLst>
                                      </p:cBhvr>
                                      <p:tavLst>
                                        <p:tav tm="0">
                                          <p:val>
                                            <p:strVal val="0-#ppt_h/2"/>
                                          </p:val>
                                        </p:tav>
                                        <p:tav tm="100000">
                                          <p:val>
                                            <p:strVal val="#ppt_y"/>
                                          </p:val>
                                        </p:tav>
                                      </p:tavLst>
                                    </p:anim>
                                  </p:childTnLst>
                                </p:cTn>
                              </p:par>
                            </p:childTnLst>
                          </p:cTn>
                        </p:par>
                        <p:par>
                          <p:cTn id="13" fill="hold">
                            <p:stCondLst>
                              <p:cond delay="750"/>
                            </p:stCondLst>
                            <p:childTnLst>
                              <p:par>
                                <p:cTn id="14" presetID="22" presetClass="entr" presetSubtype="8" fill="hold" grpId="0" nodeType="afterEffect">
                                  <p:stCondLst>
                                    <p:cond delay="0"/>
                                  </p:stCondLst>
                                  <p:childTnLst>
                                    <p:set>
                                      <p:cBhvr>
                                        <p:cTn id="15" dur="1" fill="hold">
                                          <p:stCondLst>
                                            <p:cond delay="0"/>
                                          </p:stCondLst>
                                        </p:cTn>
                                        <p:tgtEl>
                                          <p:spTgt spid="53">
                                            <p:txEl>
                                              <p:pRg st="0" end="0"/>
                                            </p:txEl>
                                          </p:spTgt>
                                        </p:tgtEl>
                                        <p:attrNameLst>
                                          <p:attrName>style.visibility</p:attrName>
                                        </p:attrNameLst>
                                      </p:cBhvr>
                                      <p:to>
                                        <p:strVal val="visible"/>
                                      </p:to>
                                    </p:set>
                                    <p:animEffect transition="in" filter="wipe(left)">
                                      <p:cBhvr>
                                        <p:cTn id="16" dur="500"/>
                                        <p:tgtEl>
                                          <p:spTgt spid="53">
                                            <p:txEl>
                                              <p:pRg st="0" end="0"/>
                                            </p:txEl>
                                          </p:spTgt>
                                        </p:tgtEl>
                                      </p:cBhvr>
                                    </p:animEffect>
                                  </p:childTnLst>
                                </p:cTn>
                              </p:par>
                            </p:childTnLst>
                          </p:cTn>
                        </p:par>
                        <p:par>
                          <p:cTn id="17" fill="hold">
                            <p:stCondLst>
                              <p:cond delay="1250"/>
                            </p:stCondLst>
                            <p:childTnLst>
                              <p:par>
                                <p:cTn id="18" presetID="2" presetClass="entr" presetSubtype="8" decel="100000" fill="hold" grpId="0" nodeType="afterEffect">
                                  <p:stCondLst>
                                    <p:cond delay="250"/>
                                  </p:stCondLst>
                                  <p:childTnLst>
                                    <p:set>
                                      <p:cBhvr>
                                        <p:cTn id="19" dur="1" fill="hold">
                                          <p:stCondLst>
                                            <p:cond delay="0"/>
                                          </p:stCondLst>
                                        </p:cTn>
                                        <p:tgtEl>
                                          <p:spTgt spid="50"/>
                                        </p:tgtEl>
                                        <p:attrNameLst>
                                          <p:attrName>style.visibility</p:attrName>
                                        </p:attrNameLst>
                                      </p:cBhvr>
                                      <p:to>
                                        <p:strVal val="visible"/>
                                      </p:to>
                                    </p:set>
                                    <p:anim calcmode="lin" valueType="num">
                                      <p:cBhvr additive="base">
                                        <p:cTn id="20" dur="750" fill="hold"/>
                                        <p:tgtEl>
                                          <p:spTgt spid="50"/>
                                        </p:tgtEl>
                                        <p:attrNameLst>
                                          <p:attrName>ppt_x</p:attrName>
                                        </p:attrNameLst>
                                      </p:cBhvr>
                                      <p:tavLst>
                                        <p:tav tm="0">
                                          <p:val>
                                            <p:strVal val="0-#ppt_w/2"/>
                                          </p:val>
                                        </p:tav>
                                        <p:tav tm="100000">
                                          <p:val>
                                            <p:strVal val="#ppt_x"/>
                                          </p:val>
                                        </p:tav>
                                      </p:tavLst>
                                    </p:anim>
                                    <p:anim calcmode="lin" valueType="num">
                                      <p:cBhvr additive="base">
                                        <p:cTn id="21" dur="750" fill="hold"/>
                                        <p:tgtEl>
                                          <p:spTgt spid="50"/>
                                        </p:tgtEl>
                                        <p:attrNameLst>
                                          <p:attrName>ppt_y</p:attrName>
                                        </p:attrNameLst>
                                      </p:cBhvr>
                                      <p:tavLst>
                                        <p:tav tm="0">
                                          <p:val>
                                            <p:strVal val="#ppt_y"/>
                                          </p:val>
                                        </p:tav>
                                        <p:tav tm="100000">
                                          <p:val>
                                            <p:strVal val="#ppt_y"/>
                                          </p:val>
                                        </p:tav>
                                      </p:tavLst>
                                    </p:anim>
                                  </p:childTnLst>
                                </p:cTn>
                              </p:par>
                              <p:par>
                                <p:cTn id="22" presetID="2" presetClass="entr" presetSubtype="1" decel="100000" fill="hold" grpId="0" nodeType="withEffect">
                                  <p:stCondLst>
                                    <p:cond delay="250"/>
                                  </p:stCondLst>
                                  <p:childTnLst>
                                    <p:set>
                                      <p:cBhvr>
                                        <p:cTn id="23" dur="1" fill="hold">
                                          <p:stCondLst>
                                            <p:cond delay="0"/>
                                          </p:stCondLst>
                                        </p:cTn>
                                        <p:tgtEl>
                                          <p:spTgt spid="56">
                                            <p:txEl>
                                              <p:pRg st="0" end="0"/>
                                            </p:txEl>
                                          </p:spTgt>
                                        </p:tgtEl>
                                        <p:attrNameLst>
                                          <p:attrName>style.visibility</p:attrName>
                                        </p:attrNameLst>
                                      </p:cBhvr>
                                      <p:to>
                                        <p:strVal val="visible"/>
                                      </p:to>
                                    </p:set>
                                    <p:anim calcmode="lin" valueType="num">
                                      <p:cBhvr additive="base">
                                        <p:cTn id="24" dur="75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25" dur="750" fill="hold"/>
                                        <p:tgtEl>
                                          <p:spTgt spid="56">
                                            <p:txEl>
                                              <p:pRg st="0" end="0"/>
                                            </p:txEl>
                                          </p:spTgt>
                                        </p:tgtEl>
                                        <p:attrNameLst>
                                          <p:attrName>ppt_y</p:attrName>
                                        </p:attrNameLst>
                                      </p:cBhvr>
                                      <p:tavLst>
                                        <p:tav tm="0">
                                          <p:val>
                                            <p:strVal val="0-#ppt_h/2"/>
                                          </p:val>
                                        </p:tav>
                                        <p:tav tm="100000">
                                          <p:val>
                                            <p:strVal val="#ppt_y"/>
                                          </p:val>
                                        </p:tav>
                                      </p:tavLst>
                                    </p:anim>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5">
                                            <p:txEl>
                                              <p:pRg st="0" end="0"/>
                                            </p:txEl>
                                          </p:spTgt>
                                        </p:tgtEl>
                                        <p:attrNameLst>
                                          <p:attrName>style.visibility</p:attrName>
                                        </p:attrNameLst>
                                      </p:cBhvr>
                                      <p:to>
                                        <p:strVal val="visible"/>
                                      </p:to>
                                    </p:set>
                                    <p:animEffect transition="in" filter="wipe(left)">
                                      <p:cBhvr>
                                        <p:cTn id="29" dur="500"/>
                                        <p:tgtEl>
                                          <p:spTgt spid="55">
                                            <p:txEl>
                                              <p:pRg st="0" end="0"/>
                                            </p:txEl>
                                          </p:spTgt>
                                        </p:tgtEl>
                                      </p:cBhvr>
                                    </p:animEffect>
                                  </p:childTnLst>
                                </p:cTn>
                              </p:par>
                            </p:childTnLst>
                          </p:cTn>
                        </p:par>
                        <p:par>
                          <p:cTn id="30" fill="hold">
                            <p:stCondLst>
                              <p:cond delay="2750"/>
                            </p:stCondLst>
                            <p:childTnLst>
                              <p:par>
                                <p:cTn id="31" presetID="2" presetClass="entr" presetSubtype="8" decel="100000" fill="hold" grpId="0" nodeType="afterEffect">
                                  <p:stCondLst>
                                    <p:cond delay="250"/>
                                  </p:stCondLst>
                                  <p:childTnLst>
                                    <p:set>
                                      <p:cBhvr>
                                        <p:cTn id="32" dur="1" fill="hold">
                                          <p:stCondLst>
                                            <p:cond delay="0"/>
                                          </p:stCondLst>
                                        </p:cTn>
                                        <p:tgtEl>
                                          <p:spTgt spid="51"/>
                                        </p:tgtEl>
                                        <p:attrNameLst>
                                          <p:attrName>style.visibility</p:attrName>
                                        </p:attrNameLst>
                                      </p:cBhvr>
                                      <p:to>
                                        <p:strVal val="visible"/>
                                      </p:to>
                                    </p:set>
                                    <p:anim calcmode="lin" valueType="num">
                                      <p:cBhvr additive="base">
                                        <p:cTn id="33" dur="750" fill="hold"/>
                                        <p:tgtEl>
                                          <p:spTgt spid="51"/>
                                        </p:tgtEl>
                                        <p:attrNameLst>
                                          <p:attrName>ppt_x</p:attrName>
                                        </p:attrNameLst>
                                      </p:cBhvr>
                                      <p:tavLst>
                                        <p:tav tm="0">
                                          <p:val>
                                            <p:strVal val="0-#ppt_w/2"/>
                                          </p:val>
                                        </p:tav>
                                        <p:tav tm="100000">
                                          <p:val>
                                            <p:strVal val="#ppt_x"/>
                                          </p:val>
                                        </p:tav>
                                      </p:tavLst>
                                    </p:anim>
                                    <p:anim calcmode="lin" valueType="num">
                                      <p:cBhvr additive="base">
                                        <p:cTn id="34" dur="750" fill="hold"/>
                                        <p:tgtEl>
                                          <p:spTgt spid="51"/>
                                        </p:tgtEl>
                                        <p:attrNameLst>
                                          <p:attrName>ppt_y</p:attrName>
                                        </p:attrNameLst>
                                      </p:cBhvr>
                                      <p:tavLst>
                                        <p:tav tm="0">
                                          <p:val>
                                            <p:strVal val="#ppt_y"/>
                                          </p:val>
                                        </p:tav>
                                        <p:tav tm="100000">
                                          <p:val>
                                            <p:strVal val="#ppt_y"/>
                                          </p:val>
                                        </p:tav>
                                      </p:tavLst>
                                    </p:anim>
                                  </p:childTnLst>
                                </p:cTn>
                              </p:par>
                              <p:par>
                                <p:cTn id="35" presetID="2" presetClass="entr" presetSubtype="1" decel="100000" fill="hold" grpId="0" nodeType="withEffect">
                                  <p:stCondLst>
                                    <p:cond delay="250"/>
                                  </p:stCondLst>
                                  <p:childTnLst>
                                    <p:set>
                                      <p:cBhvr>
                                        <p:cTn id="36" dur="1" fill="hold">
                                          <p:stCondLst>
                                            <p:cond delay="0"/>
                                          </p:stCondLst>
                                        </p:cTn>
                                        <p:tgtEl>
                                          <p:spTgt spid="58">
                                            <p:txEl>
                                              <p:pRg st="0" end="0"/>
                                            </p:txEl>
                                          </p:spTgt>
                                        </p:tgtEl>
                                        <p:attrNameLst>
                                          <p:attrName>style.visibility</p:attrName>
                                        </p:attrNameLst>
                                      </p:cBhvr>
                                      <p:to>
                                        <p:strVal val="visible"/>
                                      </p:to>
                                    </p:set>
                                    <p:anim calcmode="lin" valueType="num">
                                      <p:cBhvr additive="base">
                                        <p:cTn id="37" dur="75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38" dur="750" fill="hold"/>
                                        <p:tgtEl>
                                          <p:spTgt spid="58">
                                            <p:txEl>
                                              <p:pRg st="0" end="0"/>
                                            </p:txEl>
                                          </p:spTgt>
                                        </p:tgtEl>
                                        <p:attrNameLst>
                                          <p:attrName>ppt_y</p:attrName>
                                        </p:attrNameLst>
                                      </p:cBhvr>
                                      <p:tavLst>
                                        <p:tav tm="0">
                                          <p:val>
                                            <p:strVal val="0-#ppt_h/2"/>
                                          </p:val>
                                        </p:tav>
                                        <p:tav tm="100000">
                                          <p:val>
                                            <p:strVal val="#ppt_y"/>
                                          </p:val>
                                        </p:tav>
                                      </p:tavLst>
                                    </p:anim>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57">
                                            <p:txEl>
                                              <p:pRg st="0" end="0"/>
                                            </p:txEl>
                                          </p:spTgt>
                                        </p:tgtEl>
                                        <p:attrNameLst>
                                          <p:attrName>style.visibility</p:attrName>
                                        </p:attrNameLst>
                                      </p:cBhvr>
                                      <p:to>
                                        <p:strVal val="visible"/>
                                      </p:to>
                                    </p:set>
                                    <p:animEffect transition="in" filter="wipe(left)">
                                      <p:cBhvr>
                                        <p:cTn id="42" dur="500"/>
                                        <p:tgtEl>
                                          <p:spTgt spid="57">
                                            <p:txEl>
                                              <p:pRg st="0" end="0"/>
                                            </p:txEl>
                                          </p:spTgt>
                                        </p:tgtEl>
                                      </p:cBhvr>
                                    </p:animEffect>
                                  </p:childTnLst>
                                </p:cTn>
                              </p:par>
                            </p:childTnLst>
                          </p:cTn>
                        </p:par>
                        <p:par>
                          <p:cTn id="43" fill="hold">
                            <p:stCondLst>
                              <p:cond delay="4250"/>
                            </p:stCondLst>
                            <p:childTnLst>
                              <p:par>
                                <p:cTn id="44" presetID="2" presetClass="entr" presetSubtype="8" decel="100000" fill="hold" grpId="0" nodeType="afterEffect">
                                  <p:stCondLst>
                                    <p:cond delay="250"/>
                                  </p:stCondLst>
                                  <p:childTnLst>
                                    <p:set>
                                      <p:cBhvr>
                                        <p:cTn id="45" dur="1" fill="hold">
                                          <p:stCondLst>
                                            <p:cond delay="0"/>
                                          </p:stCondLst>
                                        </p:cTn>
                                        <p:tgtEl>
                                          <p:spTgt spid="52"/>
                                        </p:tgtEl>
                                        <p:attrNameLst>
                                          <p:attrName>style.visibility</p:attrName>
                                        </p:attrNameLst>
                                      </p:cBhvr>
                                      <p:to>
                                        <p:strVal val="visible"/>
                                      </p:to>
                                    </p:set>
                                    <p:anim calcmode="lin" valueType="num">
                                      <p:cBhvr additive="base">
                                        <p:cTn id="46" dur="750" fill="hold"/>
                                        <p:tgtEl>
                                          <p:spTgt spid="52"/>
                                        </p:tgtEl>
                                        <p:attrNameLst>
                                          <p:attrName>ppt_x</p:attrName>
                                        </p:attrNameLst>
                                      </p:cBhvr>
                                      <p:tavLst>
                                        <p:tav tm="0">
                                          <p:val>
                                            <p:strVal val="0-#ppt_w/2"/>
                                          </p:val>
                                        </p:tav>
                                        <p:tav tm="100000">
                                          <p:val>
                                            <p:strVal val="#ppt_x"/>
                                          </p:val>
                                        </p:tav>
                                      </p:tavLst>
                                    </p:anim>
                                    <p:anim calcmode="lin" valueType="num">
                                      <p:cBhvr additive="base">
                                        <p:cTn id="47" dur="750" fill="hold"/>
                                        <p:tgtEl>
                                          <p:spTgt spid="52"/>
                                        </p:tgtEl>
                                        <p:attrNameLst>
                                          <p:attrName>ppt_y</p:attrName>
                                        </p:attrNameLst>
                                      </p:cBhvr>
                                      <p:tavLst>
                                        <p:tav tm="0">
                                          <p:val>
                                            <p:strVal val="#ppt_y"/>
                                          </p:val>
                                        </p:tav>
                                        <p:tav tm="100000">
                                          <p:val>
                                            <p:strVal val="#ppt_y"/>
                                          </p:val>
                                        </p:tav>
                                      </p:tavLst>
                                    </p:anim>
                                  </p:childTnLst>
                                </p:cTn>
                              </p:par>
                              <p:par>
                                <p:cTn id="48" presetID="2" presetClass="entr" presetSubtype="1" decel="100000" fill="hold" grpId="0" nodeType="withEffect">
                                  <p:stCondLst>
                                    <p:cond delay="250"/>
                                  </p:stCondLst>
                                  <p:childTnLst>
                                    <p:set>
                                      <p:cBhvr>
                                        <p:cTn id="49" dur="1" fill="hold">
                                          <p:stCondLst>
                                            <p:cond delay="0"/>
                                          </p:stCondLst>
                                        </p:cTn>
                                        <p:tgtEl>
                                          <p:spTgt spid="60">
                                            <p:txEl>
                                              <p:pRg st="0" end="0"/>
                                            </p:txEl>
                                          </p:spTgt>
                                        </p:tgtEl>
                                        <p:attrNameLst>
                                          <p:attrName>style.visibility</p:attrName>
                                        </p:attrNameLst>
                                      </p:cBhvr>
                                      <p:to>
                                        <p:strVal val="visible"/>
                                      </p:to>
                                    </p:set>
                                    <p:anim calcmode="lin" valueType="num">
                                      <p:cBhvr additive="base">
                                        <p:cTn id="50" dur="75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51" dur="750" fill="hold"/>
                                        <p:tgtEl>
                                          <p:spTgt spid="60">
                                            <p:txEl>
                                              <p:pRg st="0" end="0"/>
                                            </p:txEl>
                                          </p:spTgt>
                                        </p:tgtEl>
                                        <p:attrNameLst>
                                          <p:attrName>ppt_y</p:attrName>
                                        </p:attrNameLst>
                                      </p:cBhvr>
                                      <p:tavLst>
                                        <p:tav tm="0">
                                          <p:val>
                                            <p:strVal val="0-#ppt_h/2"/>
                                          </p:val>
                                        </p:tav>
                                        <p:tav tm="100000">
                                          <p:val>
                                            <p:strVal val="#ppt_y"/>
                                          </p:val>
                                        </p:tav>
                                      </p:tavLst>
                                    </p:anim>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59">
                                            <p:txEl>
                                              <p:pRg st="0" end="0"/>
                                            </p:txEl>
                                          </p:spTgt>
                                        </p:tgtEl>
                                        <p:attrNameLst>
                                          <p:attrName>style.visibility</p:attrName>
                                        </p:attrNameLst>
                                      </p:cBhvr>
                                      <p:to>
                                        <p:strVal val="visible"/>
                                      </p:to>
                                    </p:set>
                                    <p:animEffect transition="in" filter="wipe(left)">
                                      <p:cBhvr>
                                        <p:cTn id="55" dur="500"/>
                                        <p:tgtEl>
                                          <p:spTgt spid="5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0" grpId="0" animBg="1"/>
      <p:bldP spid="51" grpId="0" animBg="1"/>
      <p:bldP spid="52" grpId="0" animBg="1"/>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4" grpId="0" build="p">
        <p:tmplLst>
          <p:tmpl lvl="1">
            <p:tnLst>
              <p:par>
                <p:cTn presetID="2" presetClass="entr" presetSubtype="1" decel="10000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750" fill="hold"/>
                        <p:tgtEl>
                          <p:spTgt spid="54"/>
                        </p:tgtEl>
                        <p:attrNameLst>
                          <p:attrName>ppt_x</p:attrName>
                        </p:attrNameLst>
                      </p:cBhvr>
                      <p:tavLst>
                        <p:tav tm="0">
                          <p:val>
                            <p:strVal val="#ppt_x"/>
                          </p:val>
                        </p:tav>
                        <p:tav tm="100000">
                          <p:val>
                            <p:strVal val="#ppt_x"/>
                          </p:val>
                        </p:tav>
                      </p:tavLst>
                    </p:anim>
                    <p:anim calcmode="lin" valueType="num">
                      <p:cBhvr additive="base">
                        <p:cTn dur="75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build="p">
        <p:tmplLst>
          <p:tmpl lvl="1">
            <p:tnLst>
              <p:par>
                <p:cTn presetID="2" presetClass="entr" presetSubtype="1" decel="100000" fill="hold" nodeType="with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750" fill="hold"/>
                        <p:tgtEl>
                          <p:spTgt spid="56"/>
                        </p:tgtEl>
                        <p:attrNameLst>
                          <p:attrName>ppt_x</p:attrName>
                        </p:attrNameLst>
                      </p:cBhvr>
                      <p:tavLst>
                        <p:tav tm="0">
                          <p:val>
                            <p:strVal val="#ppt_x"/>
                          </p:val>
                        </p:tav>
                        <p:tav tm="100000">
                          <p:val>
                            <p:strVal val="#ppt_x"/>
                          </p:val>
                        </p:tav>
                      </p:tavLst>
                    </p:anim>
                    <p:anim calcmode="lin" valueType="num">
                      <p:cBhvr additive="base">
                        <p:cTn dur="750" fill="hold"/>
                        <p:tgtEl>
                          <p:spTgt spid="56"/>
                        </p:tgtEl>
                        <p:attrNameLst>
                          <p:attrName>ppt_y</p:attrName>
                        </p:attrNameLst>
                      </p:cBhvr>
                      <p:tavLst>
                        <p:tav tm="0">
                          <p:val>
                            <p:strVal val="0-#ppt_h/2"/>
                          </p:val>
                        </p:tav>
                        <p:tav tm="100000">
                          <p:val>
                            <p:strVal val="#ppt_y"/>
                          </p:val>
                        </p:tav>
                      </p:tavLst>
                    </p:anim>
                  </p:childTnLst>
                </p:cTn>
              </p:par>
            </p:tnLst>
          </p:tmpl>
        </p:tmplLst>
      </p:bldP>
      <p:bldP spid="57" grpId="0" build="p">
        <p:tmplLst>
          <p:tmpl lvl="1">
            <p:tnLst>
              <p:par>
                <p:cTn presetID="22" presetClass="entr" presetSubtype="8"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wipe(left)">
                      <p:cBhvr>
                        <p:cTn dur="500"/>
                        <p:tgtEl>
                          <p:spTgt spid="57"/>
                        </p:tgtEl>
                      </p:cBhvr>
                    </p:animEffect>
                  </p:childTnLst>
                </p:cTn>
              </p:par>
            </p:tnLst>
          </p:tmpl>
        </p:tmplLst>
      </p:bldP>
      <p:bldP spid="58" grpId="0" build="p">
        <p:tmplLst>
          <p:tmpl lvl="1">
            <p:tnLst>
              <p:par>
                <p:cTn presetID="2" presetClass="entr" presetSubtype="1" decel="100000" fill="hold" nodeType="withEffect">
                  <p:stCondLst>
                    <p:cond delay="2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750" fill="hold"/>
                        <p:tgtEl>
                          <p:spTgt spid="58"/>
                        </p:tgtEl>
                        <p:attrNameLst>
                          <p:attrName>ppt_x</p:attrName>
                        </p:attrNameLst>
                      </p:cBhvr>
                      <p:tavLst>
                        <p:tav tm="0">
                          <p:val>
                            <p:strVal val="#ppt_x"/>
                          </p:val>
                        </p:tav>
                        <p:tav tm="100000">
                          <p:val>
                            <p:strVal val="#ppt_x"/>
                          </p:val>
                        </p:tav>
                      </p:tavLst>
                    </p:anim>
                    <p:anim calcmode="lin" valueType="num">
                      <p:cBhvr additive="base">
                        <p:cTn dur="750" fill="hold"/>
                        <p:tgtEl>
                          <p:spTgt spid="58"/>
                        </p:tgtEl>
                        <p:attrNameLst>
                          <p:attrName>ppt_y</p:attrName>
                        </p:attrNameLst>
                      </p:cBhvr>
                      <p:tavLst>
                        <p:tav tm="0">
                          <p:val>
                            <p:strVal val="0-#ppt_h/2"/>
                          </p:val>
                        </p:tav>
                        <p:tav tm="100000">
                          <p:val>
                            <p:strVal val="#ppt_y"/>
                          </p:val>
                        </p:tav>
                      </p:tavLst>
                    </p:anim>
                  </p:childTnLst>
                </p:cTn>
              </p:par>
            </p:tnLst>
          </p:tmpl>
        </p:tmplLst>
      </p:bldP>
      <p:bldP spid="59" grpId="0" build="p">
        <p:tmplLst>
          <p:tmpl lvl="1">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 presetClass="entr" presetSubtype="1" decel="100000" fill="hold" nodeType="with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750" fill="hold"/>
                        <p:tgtEl>
                          <p:spTgt spid="60"/>
                        </p:tgtEl>
                        <p:attrNameLst>
                          <p:attrName>ppt_x</p:attrName>
                        </p:attrNameLst>
                      </p:cBhvr>
                      <p:tavLst>
                        <p:tav tm="0">
                          <p:val>
                            <p:strVal val="#ppt_x"/>
                          </p:val>
                        </p:tav>
                        <p:tav tm="100000">
                          <p:val>
                            <p:strVal val="#ppt_x"/>
                          </p:val>
                        </p:tav>
                      </p:tavLst>
                    </p:anim>
                    <p:anim calcmode="lin" valueType="num">
                      <p:cBhvr additive="base">
                        <p:cTn dur="750" fill="hold"/>
                        <p:tgtEl>
                          <p:spTgt spid="60"/>
                        </p:tgtEl>
                        <p:attrNameLst>
                          <p:attrName>ppt_y</p:attrName>
                        </p:attrNameLst>
                      </p:cBhvr>
                      <p:tavLst>
                        <p:tav tm="0">
                          <p:val>
                            <p:strVal val="0-#ppt_h/2"/>
                          </p:val>
                        </p:tav>
                        <p:tav tm="100000">
                          <p:val>
                            <p:strVal val="#ppt_y"/>
                          </p:val>
                        </p:tav>
                      </p:tavLst>
                    </p:anim>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Storateg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33" name="円/楕円 30"/>
          <p:cNvSpPr/>
          <p:nvPr/>
        </p:nvSpPr>
        <p:spPr>
          <a:xfrm>
            <a:off x="5670997" y="3793164"/>
            <a:ext cx="850006" cy="2335126"/>
          </a:xfrm>
          <a:custGeom>
            <a:avLst/>
            <a:gdLst/>
            <a:ahLst/>
            <a:cxnLst/>
            <a:rect l="l" t="t" r="r" b="b"/>
            <a:pathLst>
              <a:path w="1104899" h="3034897">
                <a:moveTo>
                  <a:pt x="183061" y="452441"/>
                </a:moveTo>
                <a:lnTo>
                  <a:pt x="202039" y="456272"/>
                </a:lnTo>
                <a:cubicBezTo>
                  <a:pt x="206033" y="453928"/>
                  <a:pt x="210452" y="453407"/>
                  <a:pt x="214967" y="453259"/>
                </a:cubicBezTo>
                <a:cubicBezTo>
                  <a:pt x="238093" y="484350"/>
                  <a:pt x="275364" y="503415"/>
                  <a:pt x="317087" y="503415"/>
                </a:cubicBezTo>
                <a:cubicBezTo>
                  <a:pt x="359170" y="503415"/>
                  <a:pt x="396722" y="484021"/>
                  <a:pt x="419760" y="452441"/>
                </a:cubicBezTo>
                <a:lnTo>
                  <a:pt x="446511" y="452441"/>
                </a:lnTo>
                <a:cubicBezTo>
                  <a:pt x="469549" y="484021"/>
                  <a:pt x="507100" y="503415"/>
                  <a:pt x="549182" y="503415"/>
                </a:cubicBezTo>
                <a:cubicBezTo>
                  <a:pt x="591264" y="503415"/>
                  <a:pt x="628817" y="484021"/>
                  <a:pt x="651855" y="452441"/>
                </a:cubicBezTo>
                <a:lnTo>
                  <a:pt x="685142" y="452441"/>
                </a:lnTo>
                <a:cubicBezTo>
                  <a:pt x="708180" y="484021"/>
                  <a:pt x="745733" y="503416"/>
                  <a:pt x="787815" y="503416"/>
                </a:cubicBezTo>
                <a:lnTo>
                  <a:pt x="837422" y="492397"/>
                </a:lnTo>
                <a:lnTo>
                  <a:pt x="848931" y="487050"/>
                </a:lnTo>
                <a:cubicBezTo>
                  <a:pt x="864198" y="480284"/>
                  <a:pt x="877135" y="469629"/>
                  <a:pt x="887585" y="456745"/>
                </a:cubicBezTo>
                <a:lnTo>
                  <a:pt x="889654" y="457620"/>
                </a:lnTo>
                <a:cubicBezTo>
                  <a:pt x="897429" y="453526"/>
                  <a:pt x="906239" y="452441"/>
                  <a:pt x="915302" y="452441"/>
                </a:cubicBezTo>
                <a:cubicBezTo>
                  <a:pt x="976685" y="452441"/>
                  <a:pt x="1026445" y="502202"/>
                  <a:pt x="1026445" y="563585"/>
                </a:cubicBezTo>
                <a:cubicBezTo>
                  <a:pt x="1026445" y="609396"/>
                  <a:pt x="998729" y="648734"/>
                  <a:pt x="959102" y="665631"/>
                </a:cubicBezTo>
                <a:cubicBezTo>
                  <a:pt x="841569" y="804451"/>
                  <a:pt x="762079" y="1001460"/>
                  <a:pt x="743903" y="1223908"/>
                </a:cubicBezTo>
                <a:lnTo>
                  <a:pt x="840117" y="1223908"/>
                </a:lnTo>
                <a:cubicBezTo>
                  <a:pt x="885252" y="1223908"/>
                  <a:pt x="921841" y="1260497"/>
                  <a:pt x="921841" y="1305632"/>
                </a:cubicBezTo>
                <a:lnTo>
                  <a:pt x="921840" y="1305632"/>
                </a:lnTo>
                <a:cubicBezTo>
                  <a:pt x="921840" y="1350767"/>
                  <a:pt x="885251" y="1387356"/>
                  <a:pt x="840116" y="1387356"/>
                </a:cubicBezTo>
                <a:lnTo>
                  <a:pt x="733571" y="1387356"/>
                </a:lnTo>
                <a:lnTo>
                  <a:pt x="732242" y="1435725"/>
                </a:lnTo>
                <a:cubicBezTo>
                  <a:pt x="732242" y="1834241"/>
                  <a:pt x="840619" y="2186259"/>
                  <a:pt x="1006562" y="2397455"/>
                </a:cubicBezTo>
                <a:lnTo>
                  <a:pt x="1005198" y="2397455"/>
                </a:lnTo>
                <a:cubicBezTo>
                  <a:pt x="1027765" y="2397455"/>
                  <a:pt x="1046060" y="2415750"/>
                  <a:pt x="1046060" y="2438317"/>
                </a:cubicBezTo>
                <a:lnTo>
                  <a:pt x="1046059" y="2438317"/>
                </a:lnTo>
                <a:cubicBezTo>
                  <a:pt x="1046059" y="2450137"/>
                  <a:pt x="1041040" y="2460785"/>
                  <a:pt x="1032621" y="2467820"/>
                </a:cubicBezTo>
                <a:cubicBezTo>
                  <a:pt x="1079361" y="2530209"/>
                  <a:pt x="1104899" y="2603760"/>
                  <a:pt x="1104899" y="2682076"/>
                </a:cubicBezTo>
                <a:cubicBezTo>
                  <a:pt x="1104899" y="2769275"/>
                  <a:pt x="1073240" y="2850566"/>
                  <a:pt x="1015880" y="2916671"/>
                </a:cubicBezTo>
                <a:cubicBezTo>
                  <a:pt x="1041463" y="2932650"/>
                  <a:pt x="1057500" y="2961309"/>
                  <a:pt x="1057500" y="2993714"/>
                </a:cubicBezTo>
                <a:lnTo>
                  <a:pt x="1057500" y="3034897"/>
                </a:lnTo>
                <a:lnTo>
                  <a:pt x="881231" y="3034897"/>
                </a:lnTo>
                <a:lnTo>
                  <a:pt x="223669" y="3034897"/>
                </a:lnTo>
                <a:lnTo>
                  <a:pt x="47401" y="3034897"/>
                </a:lnTo>
                <a:lnTo>
                  <a:pt x="47401" y="2993714"/>
                </a:lnTo>
                <a:cubicBezTo>
                  <a:pt x="47401" y="2961309"/>
                  <a:pt x="63437" y="2932651"/>
                  <a:pt x="89020" y="2916671"/>
                </a:cubicBezTo>
                <a:cubicBezTo>
                  <a:pt x="31659" y="2850567"/>
                  <a:pt x="0" y="2769275"/>
                  <a:pt x="0" y="2682076"/>
                </a:cubicBezTo>
                <a:cubicBezTo>
                  <a:pt x="0" y="2605483"/>
                  <a:pt x="24427" y="2533448"/>
                  <a:pt x="69407" y="2472045"/>
                </a:cubicBezTo>
                <a:cubicBezTo>
                  <a:pt x="54818" y="2467950"/>
                  <a:pt x="45766" y="2454190"/>
                  <a:pt x="45766" y="2438317"/>
                </a:cubicBezTo>
                <a:cubicBezTo>
                  <a:pt x="45766" y="2415750"/>
                  <a:pt x="64061" y="2397455"/>
                  <a:pt x="86628" y="2397455"/>
                </a:cubicBezTo>
                <a:lnTo>
                  <a:pt x="92234" y="2397455"/>
                </a:lnTo>
                <a:cubicBezTo>
                  <a:pt x="258177" y="2186259"/>
                  <a:pt x="366555" y="1834241"/>
                  <a:pt x="366555" y="1435725"/>
                </a:cubicBezTo>
                <a:lnTo>
                  <a:pt x="365225" y="1387355"/>
                </a:lnTo>
                <a:lnTo>
                  <a:pt x="258248" y="1387355"/>
                </a:lnTo>
                <a:cubicBezTo>
                  <a:pt x="213113" y="1387355"/>
                  <a:pt x="176524" y="1350767"/>
                  <a:pt x="176524" y="1305632"/>
                </a:cubicBezTo>
                <a:cubicBezTo>
                  <a:pt x="176524" y="1260497"/>
                  <a:pt x="213113" y="1223908"/>
                  <a:pt x="258248" y="1223908"/>
                </a:cubicBezTo>
                <a:lnTo>
                  <a:pt x="349409" y="1223908"/>
                </a:lnTo>
                <a:cubicBezTo>
                  <a:pt x="332627" y="1001981"/>
                  <a:pt x="254734" y="804966"/>
                  <a:pt x="138681" y="665240"/>
                </a:cubicBezTo>
                <a:cubicBezTo>
                  <a:pt x="99339" y="648314"/>
                  <a:pt x="71918" y="609152"/>
                  <a:pt x="71918" y="563585"/>
                </a:cubicBezTo>
                <a:cubicBezTo>
                  <a:pt x="71918" y="502202"/>
                  <a:pt x="121678" y="452441"/>
                  <a:pt x="183061" y="452441"/>
                </a:cubicBezTo>
                <a:close/>
                <a:moveTo>
                  <a:pt x="545913" y="0"/>
                </a:moveTo>
                <a:cubicBezTo>
                  <a:pt x="656041" y="0"/>
                  <a:pt x="745318" y="89277"/>
                  <a:pt x="745318" y="199405"/>
                </a:cubicBezTo>
                <a:cubicBezTo>
                  <a:pt x="745318" y="309533"/>
                  <a:pt x="656041" y="398810"/>
                  <a:pt x="545913" y="398810"/>
                </a:cubicBezTo>
                <a:cubicBezTo>
                  <a:pt x="435785" y="398810"/>
                  <a:pt x="346508" y="309533"/>
                  <a:pt x="346508" y="199405"/>
                </a:cubicBezTo>
                <a:cubicBezTo>
                  <a:pt x="346508" y="89277"/>
                  <a:pt x="435785" y="0"/>
                  <a:pt x="545913" y="0"/>
                </a:cubicBezTo>
                <a:close/>
              </a:path>
            </a:pathLst>
          </a:custGeom>
          <a:solidFill>
            <a:schemeClr val="accent6"/>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34" name="テキスト プレースホルダー 12"/>
          <p:cNvSpPr>
            <a:spLocks noGrp="1"/>
          </p:cNvSpPr>
          <p:nvPr>
            <p:ph type="body" sz="quarter" idx="12" hasCustomPrompt="1"/>
          </p:nvPr>
        </p:nvSpPr>
        <p:spPr>
          <a:xfrm>
            <a:off x="4105278" y="2015767"/>
            <a:ext cx="3998822" cy="393753"/>
          </a:xfrm>
        </p:spPr>
        <p:txBody>
          <a:bodyPr>
            <a:normAutofit/>
          </a:bodyPr>
          <a:lstStyle>
            <a:lvl1pPr algn="ctr">
              <a:defRPr sz="1200" baseline="0"/>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13" hasCustomPrompt="1"/>
          </p:nvPr>
        </p:nvSpPr>
        <p:spPr>
          <a:xfrm>
            <a:off x="4105278" y="1460912"/>
            <a:ext cx="3998822"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6" name="正方形/長方形 35"/>
          <p:cNvSpPr/>
          <p:nvPr/>
        </p:nvSpPr>
        <p:spPr>
          <a:xfrm>
            <a:off x="5495389" y="1932994"/>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円/楕円 4"/>
          <p:cNvSpPr/>
          <p:nvPr/>
        </p:nvSpPr>
        <p:spPr>
          <a:xfrm>
            <a:off x="5741293" y="2504384"/>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図プレースホルダー 25"/>
          <p:cNvSpPr>
            <a:spLocks noGrp="1"/>
          </p:cNvSpPr>
          <p:nvPr>
            <p:ph type="pic" sz="quarter" idx="14" hasCustomPrompt="1"/>
          </p:nvPr>
        </p:nvSpPr>
        <p:spPr>
          <a:xfrm>
            <a:off x="5910131" y="267379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39" name="円/楕円 4"/>
          <p:cNvSpPr/>
          <p:nvPr/>
        </p:nvSpPr>
        <p:spPr>
          <a:xfrm>
            <a:off x="7134026" y="3486014"/>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0" name="図プレースホルダー 25"/>
          <p:cNvSpPr>
            <a:spLocks noGrp="1"/>
          </p:cNvSpPr>
          <p:nvPr>
            <p:ph type="pic" sz="quarter" idx="15" hasCustomPrompt="1"/>
          </p:nvPr>
        </p:nvSpPr>
        <p:spPr>
          <a:xfrm>
            <a:off x="7302864" y="365542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43" name="テキスト プレースホルダー 12"/>
          <p:cNvSpPr>
            <a:spLocks noGrp="1"/>
          </p:cNvSpPr>
          <p:nvPr>
            <p:ph type="body" sz="quarter" idx="16" hasCustomPrompt="1"/>
          </p:nvPr>
        </p:nvSpPr>
        <p:spPr>
          <a:xfrm>
            <a:off x="8060541" y="3750284"/>
            <a:ext cx="2833731" cy="730957"/>
          </a:xfrm>
        </p:spPr>
        <p:txBody>
          <a:bodyPr>
            <a:normAutofit/>
          </a:bodyPr>
          <a:lstStyle>
            <a:lvl1pPr algn="l">
              <a:defRPr sz="12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17" hasCustomPrompt="1"/>
          </p:nvPr>
        </p:nvSpPr>
        <p:spPr>
          <a:xfrm>
            <a:off x="8060541" y="3195430"/>
            <a:ext cx="2833731"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p:nvSpPr>
        <p:spPr>
          <a:xfrm>
            <a:off x="8117693" y="3667512"/>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46" name="円/楕円 4"/>
          <p:cNvSpPr/>
          <p:nvPr/>
        </p:nvSpPr>
        <p:spPr>
          <a:xfrm>
            <a:off x="4346613" y="3483100"/>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7" name="図プレースホルダー 25"/>
          <p:cNvSpPr>
            <a:spLocks noGrp="1"/>
          </p:cNvSpPr>
          <p:nvPr>
            <p:ph type="pic" sz="quarter" idx="18" hasCustomPrompt="1"/>
          </p:nvPr>
        </p:nvSpPr>
        <p:spPr>
          <a:xfrm>
            <a:off x="4515451" y="3652507"/>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48" name="テキスト プレースホルダー 12"/>
          <p:cNvSpPr>
            <a:spLocks noGrp="1"/>
          </p:cNvSpPr>
          <p:nvPr>
            <p:ph type="body" sz="quarter" idx="19" hasCustomPrompt="1"/>
          </p:nvPr>
        </p:nvSpPr>
        <p:spPr>
          <a:xfrm>
            <a:off x="1326456" y="3747370"/>
            <a:ext cx="2833731" cy="730957"/>
          </a:xfrm>
        </p:spPr>
        <p:txBody>
          <a:bodyPr>
            <a:normAutofit/>
          </a:bodyPr>
          <a:lstStyle>
            <a:lvl1pPr algn="r">
              <a:defRPr sz="1200" baseline="0"/>
            </a:lvl1pPr>
          </a:lstStyle>
          <a:p>
            <a:pPr lvl="0"/>
            <a:r>
              <a:rPr kumimoji="1" lang="en-US" altLang="ja-JP" dirty="0"/>
              <a:t>Text goes here</a:t>
            </a:r>
            <a:endParaRPr kumimoji="1" lang="ja-JP" altLang="en-US" dirty="0"/>
          </a:p>
        </p:txBody>
      </p:sp>
      <p:sp>
        <p:nvSpPr>
          <p:cNvPr id="49" name="テキスト プレースホルダー 12"/>
          <p:cNvSpPr>
            <a:spLocks noGrp="1"/>
          </p:cNvSpPr>
          <p:nvPr>
            <p:ph type="body" sz="quarter" idx="20" hasCustomPrompt="1"/>
          </p:nvPr>
        </p:nvSpPr>
        <p:spPr>
          <a:xfrm>
            <a:off x="1326456" y="3192516"/>
            <a:ext cx="2833731"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1" name="正方形/長方形 60"/>
          <p:cNvSpPr/>
          <p:nvPr/>
        </p:nvSpPr>
        <p:spPr>
          <a:xfrm>
            <a:off x="2874911" y="3664598"/>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62" name="円/楕円 4"/>
          <p:cNvSpPr/>
          <p:nvPr/>
        </p:nvSpPr>
        <p:spPr>
          <a:xfrm>
            <a:off x="7920279" y="4905794"/>
            <a:ext cx="757677" cy="758880"/>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3" name="図プレースホルダー 25"/>
          <p:cNvSpPr>
            <a:spLocks noGrp="1"/>
          </p:cNvSpPr>
          <p:nvPr>
            <p:ph type="pic" sz="quarter" idx="21" hasCustomPrompt="1"/>
          </p:nvPr>
        </p:nvSpPr>
        <p:spPr>
          <a:xfrm>
            <a:off x="8089117" y="5075201"/>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2" hasCustomPrompt="1"/>
          </p:nvPr>
        </p:nvSpPr>
        <p:spPr>
          <a:xfrm>
            <a:off x="8846794" y="5170064"/>
            <a:ext cx="2833731" cy="730957"/>
          </a:xfrm>
        </p:spPr>
        <p:txBody>
          <a:bodyPr>
            <a:normAutofit/>
          </a:bodyPr>
          <a:lstStyle>
            <a:lvl1pPr algn="l">
              <a:defRPr sz="12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3" hasCustomPrompt="1"/>
          </p:nvPr>
        </p:nvSpPr>
        <p:spPr>
          <a:xfrm>
            <a:off x="8846794" y="4615210"/>
            <a:ext cx="2833731"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正方形/長方形 65"/>
          <p:cNvSpPr/>
          <p:nvPr/>
        </p:nvSpPr>
        <p:spPr>
          <a:xfrm>
            <a:off x="8903946" y="5087292"/>
            <a:ext cx="1218599" cy="480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67" name="円/楕円 4"/>
          <p:cNvSpPr/>
          <p:nvPr/>
        </p:nvSpPr>
        <p:spPr>
          <a:xfrm>
            <a:off x="3564308" y="4908534"/>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8" name="図プレースホルダー 25"/>
          <p:cNvSpPr>
            <a:spLocks noGrp="1"/>
          </p:cNvSpPr>
          <p:nvPr>
            <p:ph type="pic" sz="quarter" idx="24" hasCustomPrompt="1"/>
          </p:nvPr>
        </p:nvSpPr>
        <p:spPr>
          <a:xfrm>
            <a:off x="3733145" y="5077941"/>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69" name="テキスト プレースホルダー 12"/>
          <p:cNvSpPr>
            <a:spLocks noGrp="1"/>
          </p:cNvSpPr>
          <p:nvPr>
            <p:ph type="body" sz="quarter" idx="25" hasCustomPrompt="1"/>
          </p:nvPr>
        </p:nvSpPr>
        <p:spPr>
          <a:xfrm>
            <a:off x="544151" y="5172805"/>
            <a:ext cx="2833731" cy="730957"/>
          </a:xfrm>
        </p:spPr>
        <p:txBody>
          <a:bodyPr>
            <a:normAutofit/>
          </a:bodyPr>
          <a:lstStyle>
            <a:lvl1pPr algn="r">
              <a:defRPr sz="12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6" hasCustomPrompt="1"/>
          </p:nvPr>
        </p:nvSpPr>
        <p:spPr>
          <a:xfrm>
            <a:off x="544151" y="4617951"/>
            <a:ext cx="2833731"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p:nvSpPr>
        <p:spPr>
          <a:xfrm>
            <a:off x="2092605" y="5090032"/>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Tree>
    <p:extLst>
      <p:ext uri="{BB962C8B-B14F-4D97-AF65-F5344CB8AC3E}">
        <p14:creationId xmlns="" xmlns:p14="http://schemas.microsoft.com/office/powerpoint/2010/main" val="3937294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ppt_x"/>
                                          </p:val>
                                        </p:tav>
                                        <p:tav tm="100000">
                                          <p:val>
                                            <p:strVal val="#ppt_x"/>
                                          </p:val>
                                        </p:tav>
                                      </p:tavLst>
                                    </p:anim>
                                    <p:anim calcmode="lin" valueType="num">
                                      <p:cBhvr additive="base">
                                        <p:cTn id="8" dur="1000" fill="hold"/>
                                        <p:tgtEl>
                                          <p:spTgt spid="33"/>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 presetClass="entr" presetSubtype="1" decel="100000" fill="hold" grpId="0" nodeType="after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additive="base">
                                        <p:cTn id="12" dur="750" fill="hold"/>
                                        <p:tgtEl>
                                          <p:spTgt spid="37"/>
                                        </p:tgtEl>
                                        <p:attrNameLst>
                                          <p:attrName>ppt_x</p:attrName>
                                        </p:attrNameLst>
                                      </p:cBhvr>
                                      <p:tavLst>
                                        <p:tav tm="0">
                                          <p:val>
                                            <p:strVal val="#ppt_x"/>
                                          </p:val>
                                        </p:tav>
                                        <p:tav tm="100000">
                                          <p:val>
                                            <p:strVal val="#ppt_x"/>
                                          </p:val>
                                        </p:tav>
                                      </p:tavLst>
                                    </p:anim>
                                    <p:anim calcmode="lin" valueType="num">
                                      <p:cBhvr additive="base">
                                        <p:cTn id="13" dur="750" fill="hold"/>
                                        <p:tgtEl>
                                          <p:spTgt spid="37"/>
                                        </p:tgtEl>
                                        <p:attrNameLst>
                                          <p:attrName>ppt_y</p:attrName>
                                        </p:attrNameLst>
                                      </p:cBhvr>
                                      <p:tavLst>
                                        <p:tav tm="0">
                                          <p:val>
                                            <p:strVal val="0-#ppt_h/2"/>
                                          </p:val>
                                        </p:tav>
                                        <p:tav tm="100000">
                                          <p:val>
                                            <p:strVal val="#ppt_y"/>
                                          </p:val>
                                        </p:tav>
                                      </p:tavLst>
                                    </p:anim>
                                  </p:childTnLst>
                                </p:cTn>
                              </p:par>
                              <p:par>
                                <p:cTn id="14" presetID="2" presetClass="entr" presetSubtype="1" decel="10000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750" fill="hold"/>
                                        <p:tgtEl>
                                          <p:spTgt spid="38"/>
                                        </p:tgtEl>
                                        <p:attrNameLst>
                                          <p:attrName>ppt_x</p:attrName>
                                        </p:attrNameLst>
                                      </p:cBhvr>
                                      <p:tavLst>
                                        <p:tav tm="0">
                                          <p:val>
                                            <p:strVal val="#ppt_x"/>
                                          </p:val>
                                        </p:tav>
                                        <p:tav tm="100000">
                                          <p:val>
                                            <p:strVal val="#ppt_x"/>
                                          </p:val>
                                        </p:tav>
                                      </p:tavLst>
                                    </p:anim>
                                    <p:anim calcmode="lin" valueType="num">
                                      <p:cBhvr additive="base">
                                        <p:cTn id="17" dur="750" fill="hold"/>
                                        <p:tgtEl>
                                          <p:spTgt spid="38"/>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1" decel="100000" fill="hold" grpId="0" nodeType="afterEffect">
                                  <p:stCondLst>
                                    <p:cond delay="0"/>
                                  </p:stCondLst>
                                  <p:childTnLst>
                                    <p:set>
                                      <p:cBhvr>
                                        <p:cTn id="20" dur="1" fill="hold">
                                          <p:stCondLst>
                                            <p:cond delay="0"/>
                                          </p:stCondLst>
                                        </p:cTn>
                                        <p:tgtEl>
                                          <p:spTgt spid="35">
                                            <p:txEl>
                                              <p:pRg st="0" end="0"/>
                                            </p:txEl>
                                          </p:spTgt>
                                        </p:tgtEl>
                                        <p:attrNameLst>
                                          <p:attrName>style.visibility</p:attrName>
                                        </p:attrNameLst>
                                      </p:cBhvr>
                                      <p:to>
                                        <p:strVal val="visible"/>
                                      </p:to>
                                    </p:set>
                                    <p:anim calcmode="lin" valueType="num">
                                      <p:cBhvr additive="base">
                                        <p:cTn id="21"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5">
                                            <p:txEl>
                                              <p:pRg st="0" end="0"/>
                                            </p:txEl>
                                          </p:spTgt>
                                        </p:tgtEl>
                                        <p:attrNameLst>
                                          <p:attrName>ppt_y</p:attrName>
                                        </p:attrNameLst>
                                      </p:cBhvr>
                                      <p:tavLst>
                                        <p:tav tm="0">
                                          <p:val>
                                            <p:strVal val="0-#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ppt_x"/>
                                          </p:val>
                                        </p:tav>
                                        <p:tav tm="100000">
                                          <p:val>
                                            <p:strVal val="#ppt_x"/>
                                          </p:val>
                                        </p:tav>
                                      </p:tavLst>
                                    </p:anim>
                                    <p:anim calcmode="lin" valueType="num">
                                      <p:cBhvr additive="base">
                                        <p:cTn id="26" dur="500" fill="hold"/>
                                        <p:tgtEl>
                                          <p:spTgt spid="36"/>
                                        </p:tgtEl>
                                        <p:attrNameLst>
                                          <p:attrName>ppt_y</p:attrName>
                                        </p:attrNameLst>
                                      </p:cBhvr>
                                      <p:tavLst>
                                        <p:tav tm="0">
                                          <p:val>
                                            <p:strVal val="1+#ppt_h/2"/>
                                          </p:val>
                                        </p:tav>
                                        <p:tav tm="100000">
                                          <p:val>
                                            <p:strVal val="#ppt_y"/>
                                          </p:val>
                                        </p:tav>
                                      </p:tavLst>
                                    </p:anim>
                                  </p:childTnLst>
                                </p:cTn>
                              </p:par>
                            </p:childTnLst>
                          </p:cTn>
                        </p:par>
                        <p:par>
                          <p:cTn id="27" fill="hold">
                            <p:stCondLst>
                              <p:cond delay="2250"/>
                            </p:stCondLst>
                            <p:childTnLst>
                              <p:par>
                                <p:cTn id="28" presetID="22" presetClass="entr" presetSubtype="8"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left)">
                                      <p:cBhvr>
                                        <p:cTn id="30" dur="500"/>
                                        <p:tgtEl>
                                          <p:spTgt spid="34"/>
                                        </p:tgtEl>
                                      </p:cBhvr>
                                    </p:animEffect>
                                  </p:childTnLst>
                                </p:cTn>
                              </p:par>
                            </p:childTnLst>
                          </p:cTn>
                        </p:par>
                        <p:par>
                          <p:cTn id="31" fill="hold">
                            <p:stCondLst>
                              <p:cond delay="2750"/>
                            </p:stCondLst>
                            <p:childTnLst>
                              <p:par>
                                <p:cTn id="32" presetID="2" presetClass="entr" presetSubtype="1" decel="100000"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750" fill="hold"/>
                                        <p:tgtEl>
                                          <p:spTgt spid="39"/>
                                        </p:tgtEl>
                                        <p:attrNameLst>
                                          <p:attrName>ppt_x</p:attrName>
                                        </p:attrNameLst>
                                      </p:cBhvr>
                                      <p:tavLst>
                                        <p:tav tm="0">
                                          <p:val>
                                            <p:strVal val="#ppt_x"/>
                                          </p:val>
                                        </p:tav>
                                        <p:tav tm="100000">
                                          <p:val>
                                            <p:strVal val="#ppt_x"/>
                                          </p:val>
                                        </p:tav>
                                      </p:tavLst>
                                    </p:anim>
                                    <p:anim calcmode="lin" valueType="num">
                                      <p:cBhvr additive="base">
                                        <p:cTn id="35" dur="750" fill="hold"/>
                                        <p:tgtEl>
                                          <p:spTgt spid="39"/>
                                        </p:tgtEl>
                                        <p:attrNameLst>
                                          <p:attrName>ppt_y</p:attrName>
                                        </p:attrNameLst>
                                      </p:cBhvr>
                                      <p:tavLst>
                                        <p:tav tm="0">
                                          <p:val>
                                            <p:strVal val="0-#ppt_h/2"/>
                                          </p:val>
                                        </p:tav>
                                        <p:tav tm="100000">
                                          <p:val>
                                            <p:strVal val="#ppt_y"/>
                                          </p:val>
                                        </p:tav>
                                      </p:tavLst>
                                    </p:anim>
                                  </p:childTnLst>
                                </p:cTn>
                              </p:par>
                              <p:par>
                                <p:cTn id="36" presetID="2" presetClass="entr" presetSubtype="1" decel="10000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750" fill="hold"/>
                                        <p:tgtEl>
                                          <p:spTgt spid="40"/>
                                        </p:tgtEl>
                                        <p:attrNameLst>
                                          <p:attrName>ppt_x</p:attrName>
                                        </p:attrNameLst>
                                      </p:cBhvr>
                                      <p:tavLst>
                                        <p:tav tm="0">
                                          <p:val>
                                            <p:strVal val="#ppt_x"/>
                                          </p:val>
                                        </p:tav>
                                        <p:tav tm="100000">
                                          <p:val>
                                            <p:strVal val="#ppt_x"/>
                                          </p:val>
                                        </p:tav>
                                      </p:tavLst>
                                    </p:anim>
                                    <p:anim calcmode="lin" valueType="num">
                                      <p:cBhvr additive="base">
                                        <p:cTn id="39" dur="750" fill="hold"/>
                                        <p:tgtEl>
                                          <p:spTgt spid="40"/>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 presetClass="entr" presetSubtype="2" decel="100000" fill="hold" grpId="0" nodeType="afterEffect">
                                  <p:stCondLst>
                                    <p:cond delay="0"/>
                                  </p:stCondLst>
                                  <p:childTnLst>
                                    <p:set>
                                      <p:cBhvr>
                                        <p:cTn id="42" dur="1" fill="hold">
                                          <p:stCondLst>
                                            <p:cond delay="0"/>
                                          </p:stCondLst>
                                        </p:cTn>
                                        <p:tgtEl>
                                          <p:spTgt spid="44">
                                            <p:txEl>
                                              <p:pRg st="0" end="0"/>
                                            </p:txEl>
                                          </p:spTgt>
                                        </p:tgtEl>
                                        <p:attrNameLst>
                                          <p:attrName>style.visibility</p:attrName>
                                        </p:attrNameLst>
                                      </p:cBhvr>
                                      <p:to>
                                        <p:strVal val="visible"/>
                                      </p:to>
                                    </p:set>
                                    <p:anim calcmode="lin" valueType="num">
                                      <p:cBhvr additive="base">
                                        <p:cTn id="43"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4">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ppt_x"/>
                                          </p:val>
                                        </p:tav>
                                        <p:tav tm="100000">
                                          <p:val>
                                            <p:strVal val="#ppt_x"/>
                                          </p:val>
                                        </p:tav>
                                      </p:tavLst>
                                    </p:anim>
                                    <p:anim calcmode="lin" valueType="num">
                                      <p:cBhvr additive="base">
                                        <p:cTn id="48" dur="500" fill="hold"/>
                                        <p:tgtEl>
                                          <p:spTgt spid="45"/>
                                        </p:tgtEl>
                                        <p:attrNameLst>
                                          <p:attrName>ppt_y</p:attrName>
                                        </p:attrNameLst>
                                      </p:cBhvr>
                                      <p:tavLst>
                                        <p:tav tm="0">
                                          <p:val>
                                            <p:strVal val="1+#ppt_h/2"/>
                                          </p:val>
                                        </p:tav>
                                        <p:tav tm="100000">
                                          <p:val>
                                            <p:strVal val="#ppt_y"/>
                                          </p:val>
                                        </p:tav>
                                      </p:tavLst>
                                    </p:anim>
                                  </p:childTnLst>
                                </p:cTn>
                              </p:par>
                            </p:childTnLst>
                          </p:cTn>
                        </p:par>
                        <p:par>
                          <p:cTn id="49" fill="hold">
                            <p:stCondLst>
                              <p:cond delay="4000"/>
                            </p:stCondLst>
                            <p:childTnLst>
                              <p:par>
                                <p:cTn id="50" presetID="22" presetClass="entr" presetSubtype="8"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left)">
                                      <p:cBhvr>
                                        <p:cTn id="52" dur="500"/>
                                        <p:tgtEl>
                                          <p:spTgt spid="43"/>
                                        </p:tgtEl>
                                      </p:cBhvr>
                                    </p:animEffect>
                                  </p:childTnLst>
                                </p:cTn>
                              </p:par>
                            </p:childTnLst>
                          </p:cTn>
                        </p:par>
                        <p:par>
                          <p:cTn id="53" fill="hold">
                            <p:stCondLst>
                              <p:cond delay="4500"/>
                            </p:stCondLst>
                            <p:childTnLst>
                              <p:par>
                                <p:cTn id="54" presetID="2" presetClass="entr" presetSubtype="1" decel="100000" fill="hold" grpId="0" nodeType="afterEffect">
                                  <p:stCondLst>
                                    <p:cond delay="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750" fill="hold"/>
                                        <p:tgtEl>
                                          <p:spTgt spid="46"/>
                                        </p:tgtEl>
                                        <p:attrNameLst>
                                          <p:attrName>ppt_x</p:attrName>
                                        </p:attrNameLst>
                                      </p:cBhvr>
                                      <p:tavLst>
                                        <p:tav tm="0">
                                          <p:val>
                                            <p:strVal val="#ppt_x"/>
                                          </p:val>
                                        </p:tav>
                                        <p:tav tm="100000">
                                          <p:val>
                                            <p:strVal val="#ppt_x"/>
                                          </p:val>
                                        </p:tav>
                                      </p:tavLst>
                                    </p:anim>
                                    <p:anim calcmode="lin" valueType="num">
                                      <p:cBhvr additive="base">
                                        <p:cTn id="57" dur="750" fill="hold"/>
                                        <p:tgtEl>
                                          <p:spTgt spid="46"/>
                                        </p:tgtEl>
                                        <p:attrNameLst>
                                          <p:attrName>ppt_y</p:attrName>
                                        </p:attrNameLst>
                                      </p:cBhvr>
                                      <p:tavLst>
                                        <p:tav tm="0">
                                          <p:val>
                                            <p:strVal val="0-#ppt_h/2"/>
                                          </p:val>
                                        </p:tav>
                                        <p:tav tm="100000">
                                          <p:val>
                                            <p:strVal val="#ppt_y"/>
                                          </p:val>
                                        </p:tav>
                                      </p:tavLst>
                                    </p:anim>
                                  </p:childTnLst>
                                </p:cTn>
                              </p:par>
                              <p:par>
                                <p:cTn id="58" presetID="2" presetClass="entr" presetSubtype="1" decel="100000" fill="hold" grpId="0" nodeType="with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additive="base">
                                        <p:cTn id="60" dur="750" fill="hold"/>
                                        <p:tgtEl>
                                          <p:spTgt spid="47"/>
                                        </p:tgtEl>
                                        <p:attrNameLst>
                                          <p:attrName>ppt_x</p:attrName>
                                        </p:attrNameLst>
                                      </p:cBhvr>
                                      <p:tavLst>
                                        <p:tav tm="0">
                                          <p:val>
                                            <p:strVal val="#ppt_x"/>
                                          </p:val>
                                        </p:tav>
                                        <p:tav tm="100000">
                                          <p:val>
                                            <p:strVal val="#ppt_x"/>
                                          </p:val>
                                        </p:tav>
                                      </p:tavLst>
                                    </p:anim>
                                    <p:anim calcmode="lin" valueType="num">
                                      <p:cBhvr additive="base">
                                        <p:cTn id="61" dur="750" fill="hold"/>
                                        <p:tgtEl>
                                          <p:spTgt spid="47"/>
                                        </p:tgtEl>
                                        <p:attrNameLst>
                                          <p:attrName>ppt_y</p:attrName>
                                        </p:attrNameLst>
                                      </p:cBhvr>
                                      <p:tavLst>
                                        <p:tav tm="0">
                                          <p:val>
                                            <p:strVal val="0-#ppt_h/2"/>
                                          </p:val>
                                        </p:tav>
                                        <p:tav tm="100000">
                                          <p:val>
                                            <p:strVal val="#ppt_y"/>
                                          </p:val>
                                        </p:tav>
                                      </p:tavLst>
                                    </p:anim>
                                  </p:childTnLst>
                                </p:cTn>
                              </p:par>
                            </p:childTnLst>
                          </p:cTn>
                        </p:par>
                        <p:par>
                          <p:cTn id="62" fill="hold">
                            <p:stCondLst>
                              <p:cond delay="5250"/>
                            </p:stCondLst>
                            <p:childTnLst>
                              <p:par>
                                <p:cTn id="63" presetID="2" presetClass="entr" presetSubtype="8" decel="100000" fill="hold" grpId="0" nodeType="afterEffect">
                                  <p:stCondLst>
                                    <p:cond delay="0"/>
                                  </p:stCondLst>
                                  <p:childTnLst>
                                    <p:set>
                                      <p:cBhvr>
                                        <p:cTn id="64" dur="1" fill="hold">
                                          <p:stCondLst>
                                            <p:cond delay="0"/>
                                          </p:stCondLst>
                                        </p:cTn>
                                        <p:tgtEl>
                                          <p:spTgt spid="49">
                                            <p:txEl>
                                              <p:pRg st="0" end="0"/>
                                            </p:txEl>
                                          </p:spTgt>
                                        </p:tgtEl>
                                        <p:attrNameLst>
                                          <p:attrName>style.visibility</p:attrName>
                                        </p:attrNameLst>
                                      </p:cBhvr>
                                      <p:to>
                                        <p:strVal val="visible"/>
                                      </p:to>
                                    </p:set>
                                    <p:anim calcmode="lin" valueType="num">
                                      <p:cBhvr additive="base">
                                        <p:cTn id="65"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61"/>
                                        </p:tgtEl>
                                        <p:attrNameLst>
                                          <p:attrName>style.visibility</p:attrName>
                                        </p:attrNameLst>
                                      </p:cBhvr>
                                      <p:to>
                                        <p:strVal val="visible"/>
                                      </p:to>
                                    </p:set>
                                    <p:anim calcmode="lin" valueType="num">
                                      <p:cBhvr additive="base">
                                        <p:cTn id="69" dur="500" fill="hold"/>
                                        <p:tgtEl>
                                          <p:spTgt spid="61"/>
                                        </p:tgtEl>
                                        <p:attrNameLst>
                                          <p:attrName>ppt_x</p:attrName>
                                        </p:attrNameLst>
                                      </p:cBhvr>
                                      <p:tavLst>
                                        <p:tav tm="0">
                                          <p:val>
                                            <p:strVal val="#ppt_x"/>
                                          </p:val>
                                        </p:tav>
                                        <p:tav tm="100000">
                                          <p:val>
                                            <p:strVal val="#ppt_x"/>
                                          </p:val>
                                        </p:tav>
                                      </p:tavLst>
                                    </p:anim>
                                    <p:anim calcmode="lin" valueType="num">
                                      <p:cBhvr additive="base">
                                        <p:cTn id="70" dur="500" fill="hold"/>
                                        <p:tgtEl>
                                          <p:spTgt spid="61"/>
                                        </p:tgtEl>
                                        <p:attrNameLst>
                                          <p:attrName>ppt_y</p:attrName>
                                        </p:attrNameLst>
                                      </p:cBhvr>
                                      <p:tavLst>
                                        <p:tav tm="0">
                                          <p:val>
                                            <p:strVal val="1+#ppt_h/2"/>
                                          </p:val>
                                        </p:tav>
                                        <p:tav tm="100000">
                                          <p:val>
                                            <p:strVal val="#ppt_y"/>
                                          </p:val>
                                        </p:tav>
                                      </p:tavLst>
                                    </p:anim>
                                  </p:childTnLst>
                                </p:cTn>
                              </p:par>
                            </p:childTnLst>
                          </p:cTn>
                        </p:par>
                        <p:par>
                          <p:cTn id="71" fill="hold">
                            <p:stCondLst>
                              <p:cond delay="5750"/>
                            </p:stCondLst>
                            <p:childTnLst>
                              <p:par>
                                <p:cTn id="72" presetID="22" presetClass="entr" presetSubtype="2" fill="hold" grpId="0" nodeType="afterEffect">
                                  <p:stCondLst>
                                    <p:cond delay="0"/>
                                  </p:stCondLst>
                                  <p:childTnLst>
                                    <p:set>
                                      <p:cBhvr>
                                        <p:cTn id="73" dur="1" fill="hold">
                                          <p:stCondLst>
                                            <p:cond delay="0"/>
                                          </p:stCondLst>
                                        </p:cTn>
                                        <p:tgtEl>
                                          <p:spTgt spid="48"/>
                                        </p:tgtEl>
                                        <p:attrNameLst>
                                          <p:attrName>style.visibility</p:attrName>
                                        </p:attrNameLst>
                                      </p:cBhvr>
                                      <p:to>
                                        <p:strVal val="visible"/>
                                      </p:to>
                                    </p:set>
                                    <p:animEffect transition="in" filter="wipe(right)">
                                      <p:cBhvr>
                                        <p:cTn id="74" dur="500"/>
                                        <p:tgtEl>
                                          <p:spTgt spid="48"/>
                                        </p:tgtEl>
                                      </p:cBhvr>
                                    </p:animEffect>
                                  </p:childTnLst>
                                </p:cTn>
                              </p:par>
                            </p:childTnLst>
                          </p:cTn>
                        </p:par>
                        <p:par>
                          <p:cTn id="75" fill="hold">
                            <p:stCondLst>
                              <p:cond delay="6250"/>
                            </p:stCondLst>
                            <p:childTnLst>
                              <p:par>
                                <p:cTn id="76" presetID="2" presetClass="entr" presetSubtype="1" decel="100000" fill="hold" grpId="0" nodeType="afterEffect">
                                  <p:stCondLst>
                                    <p:cond delay="0"/>
                                  </p:stCondLst>
                                  <p:childTnLst>
                                    <p:set>
                                      <p:cBhvr>
                                        <p:cTn id="77" dur="1" fill="hold">
                                          <p:stCondLst>
                                            <p:cond delay="0"/>
                                          </p:stCondLst>
                                        </p:cTn>
                                        <p:tgtEl>
                                          <p:spTgt spid="62"/>
                                        </p:tgtEl>
                                        <p:attrNameLst>
                                          <p:attrName>style.visibility</p:attrName>
                                        </p:attrNameLst>
                                      </p:cBhvr>
                                      <p:to>
                                        <p:strVal val="visible"/>
                                      </p:to>
                                    </p:set>
                                    <p:anim calcmode="lin" valueType="num">
                                      <p:cBhvr additive="base">
                                        <p:cTn id="78" dur="750" fill="hold"/>
                                        <p:tgtEl>
                                          <p:spTgt spid="62"/>
                                        </p:tgtEl>
                                        <p:attrNameLst>
                                          <p:attrName>ppt_x</p:attrName>
                                        </p:attrNameLst>
                                      </p:cBhvr>
                                      <p:tavLst>
                                        <p:tav tm="0">
                                          <p:val>
                                            <p:strVal val="#ppt_x"/>
                                          </p:val>
                                        </p:tav>
                                        <p:tav tm="100000">
                                          <p:val>
                                            <p:strVal val="#ppt_x"/>
                                          </p:val>
                                        </p:tav>
                                      </p:tavLst>
                                    </p:anim>
                                    <p:anim calcmode="lin" valueType="num">
                                      <p:cBhvr additive="base">
                                        <p:cTn id="79" dur="750" fill="hold"/>
                                        <p:tgtEl>
                                          <p:spTgt spid="6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additive="base">
                                        <p:cTn id="82" dur="750" fill="hold"/>
                                        <p:tgtEl>
                                          <p:spTgt spid="63"/>
                                        </p:tgtEl>
                                        <p:attrNameLst>
                                          <p:attrName>ppt_x</p:attrName>
                                        </p:attrNameLst>
                                      </p:cBhvr>
                                      <p:tavLst>
                                        <p:tav tm="0">
                                          <p:val>
                                            <p:strVal val="#ppt_x"/>
                                          </p:val>
                                        </p:tav>
                                        <p:tav tm="100000">
                                          <p:val>
                                            <p:strVal val="#ppt_x"/>
                                          </p:val>
                                        </p:tav>
                                      </p:tavLst>
                                    </p:anim>
                                    <p:anim calcmode="lin" valueType="num">
                                      <p:cBhvr additive="base">
                                        <p:cTn id="83" dur="750" fill="hold"/>
                                        <p:tgtEl>
                                          <p:spTgt spid="63"/>
                                        </p:tgtEl>
                                        <p:attrNameLst>
                                          <p:attrName>ppt_y</p:attrName>
                                        </p:attrNameLst>
                                      </p:cBhvr>
                                      <p:tavLst>
                                        <p:tav tm="0">
                                          <p:val>
                                            <p:strVal val="0-#ppt_h/2"/>
                                          </p:val>
                                        </p:tav>
                                        <p:tav tm="100000">
                                          <p:val>
                                            <p:strVal val="#ppt_y"/>
                                          </p:val>
                                        </p:tav>
                                      </p:tavLst>
                                    </p:anim>
                                  </p:childTnLst>
                                </p:cTn>
                              </p:par>
                            </p:childTnLst>
                          </p:cTn>
                        </p:par>
                        <p:par>
                          <p:cTn id="84" fill="hold">
                            <p:stCondLst>
                              <p:cond delay="7000"/>
                            </p:stCondLst>
                            <p:childTnLst>
                              <p:par>
                                <p:cTn id="85" presetID="2" presetClass="entr" presetSubtype="2" decel="100000" fill="hold" grpId="0" nodeType="afterEffect">
                                  <p:stCondLst>
                                    <p:cond delay="0"/>
                                  </p:stCondLst>
                                  <p:childTnLst>
                                    <p:set>
                                      <p:cBhvr>
                                        <p:cTn id="86" dur="1" fill="hold">
                                          <p:stCondLst>
                                            <p:cond delay="0"/>
                                          </p:stCondLst>
                                        </p:cTn>
                                        <p:tgtEl>
                                          <p:spTgt spid="65">
                                            <p:txEl>
                                              <p:pRg st="0" end="0"/>
                                            </p:txEl>
                                          </p:spTgt>
                                        </p:tgtEl>
                                        <p:attrNameLst>
                                          <p:attrName>style.visibility</p:attrName>
                                        </p:attrNameLst>
                                      </p:cBhvr>
                                      <p:to>
                                        <p:strVal val="visible"/>
                                      </p:to>
                                    </p:set>
                                    <p:anim calcmode="lin" valueType="num">
                                      <p:cBhvr additive="base">
                                        <p:cTn id="87" dur="5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65">
                                            <p:txEl>
                                              <p:pRg st="0" end="0"/>
                                            </p:txEl>
                                          </p:spTgt>
                                        </p:tgtEl>
                                        <p:attrNameLst>
                                          <p:attrName>ppt_y</p:attrName>
                                        </p:attrNameLst>
                                      </p:cBhvr>
                                      <p:tavLst>
                                        <p:tav tm="0">
                                          <p:val>
                                            <p:strVal val="#ppt_y"/>
                                          </p:val>
                                        </p:tav>
                                        <p:tav tm="100000">
                                          <p:val>
                                            <p:strVal val="#ppt_y"/>
                                          </p:val>
                                        </p:tav>
                                      </p:tavLst>
                                    </p:anim>
                                  </p:childTnLst>
                                </p:cTn>
                              </p:par>
                              <p:par>
                                <p:cTn id="89" presetID="2" presetClass="entr" presetSubtype="4" decel="100000"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2" presetClass="entr" presetSubtype="8" fill="hold" grpId="0" nodeType="afterEffect">
                                  <p:stCondLst>
                                    <p:cond delay="0"/>
                                  </p:stCondLst>
                                  <p:childTnLst>
                                    <p:set>
                                      <p:cBhvr>
                                        <p:cTn id="95" dur="1" fill="hold">
                                          <p:stCondLst>
                                            <p:cond delay="0"/>
                                          </p:stCondLst>
                                        </p:cTn>
                                        <p:tgtEl>
                                          <p:spTgt spid="64"/>
                                        </p:tgtEl>
                                        <p:attrNameLst>
                                          <p:attrName>style.visibility</p:attrName>
                                        </p:attrNameLst>
                                      </p:cBhvr>
                                      <p:to>
                                        <p:strVal val="visible"/>
                                      </p:to>
                                    </p:set>
                                    <p:animEffect transition="in" filter="wipe(left)">
                                      <p:cBhvr>
                                        <p:cTn id="96" dur="500"/>
                                        <p:tgtEl>
                                          <p:spTgt spid="64"/>
                                        </p:tgtEl>
                                      </p:cBhvr>
                                    </p:animEffect>
                                  </p:childTnLst>
                                </p:cTn>
                              </p:par>
                            </p:childTnLst>
                          </p:cTn>
                        </p:par>
                        <p:par>
                          <p:cTn id="97" fill="hold">
                            <p:stCondLst>
                              <p:cond delay="8000"/>
                            </p:stCondLst>
                            <p:childTnLst>
                              <p:par>
                                <p:cTn id="98" presetID="2" presetClass="entr" presetSubtype="1" decel="100000" fill="hold" grpId="0" nodeType="afterEffect">
                                  <p:stCondLst>
                                    <p:cond delay="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750" fill="hold"/>
                                        <p:tgtEl>
                                          <p:spTgt spid="67"/>
                                        </p:tgtEl>
                                        <p:attrNameLst>
                                          <p:attrName>ppt_x</p:attrName>
                                        </p:attrNameLst>
                                      </p:cBhvr>
                                      <p:tavLst>
                                        <p:tav tm="0">
                                          <p:val>
                                            <p:strVal val="#ppt_x"/>
                                          </p:val>
                                        </p:tav>
                                        <p:tav tm="100000">
                                          <p:val>
                                            <p:strVal val="#ppt_x"/>
                                          </p:val>
                                        </p:tav>
                                      </p:tavLst>
                                    </p:anim>
                                    <p:anim calcmode="lin" valueType="num">
                                      <p:cBhvr additive="base">
                                        <p:cTn id="101" dur="75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0"/>
                                  </p:stCondLst>
                                  <p:childTnLst>
                                    <p:set>
                                      <p:cBhvr>
                                        <p:cTn id="103" dur="1" fill="hold">
                                          <p:stCondLst>
                                            <p:cond delay="0"/>
                                          </p:stCondLst>
                                        </p:cTn>
                                        <p:tgtEl>
                                          <p:spTgt spid="68"/>
                                        </p:tgtEl>
                                        <p:attrNameLst>
                                          <p:attrName>style.visibility</p:attrName>
                                        </p:attrNameLst>
                                      </p:cBhvr>
                                      <p:to>
                                        <p:strVal val="visible"/>
                                      </p:to>
                                    </p:set>
                                    <p:anim calcmode="lin" valueType="num">
                                      <p:cBhvr additive="base">
                                        <p:cTn id="104" dur="750" fill="hold"/>
                                        <p:tgtEl>
                                          <p:spTgt spid="68"/>
                                        </p:tgtEl>
                                        <p:attrNameLst>
                                          <p:attrName>ppt_x</p:attrName>
                                        </p:attrNameLst>
                                      </p:cBhvr>
                                      <p:tavLst>
                                        <p:tav tm="0">
                                          <p:val>
                                            <p:strVal val="#ppt_x"/>
                                          </p:val>
                                        </p:tav>
                                        <p:tav tm="100000">
                                          <p:val>
                                            <p:strVal val="#ppt_x"/>
                                          </p:val>
                                        </p:tav>
                                      </p:tavLst>
                                    </p:anim>
                                    <p:anim calcmode="lin" valueType="num">
                                      <p:cBhvr additive="base">
                                        <p:cTn id="105" dur="750" fill="hold"/>
                                        <p:tgtEl>
                                          <p:spTgt spid="68"/>
                                        </p:tgtEl>
                                        <p:attrNameLst>
                                          <p:attrName>ppt_y</p:attrName>
                                        </p:attrNameLst>
                                      </p:cBhvr>
                                      <p:tavLst>
                                        <p:tav tm="0">
                                          <p:val>
                                            <p:strVal val="0-#ppt_h/2"/>
                                          </p:val>
                                        </p:tav>
                                        <p:tav tm="100000">
                                          <p:val>
                                            <p:strVal val="#ppt_y"/>
                                          </p:val>
                                        </p:tav>
                                      </p:tavLst>
                                    </p:anim>
                                  </p:childTnLst>
                                </p:cTn>
                              </p:par>
                            </p:childTnLst>
                          </p:cTn>
                        </p:par>
                        <p:par>
                          <p:cTn id="106" fill="hold">
                            <p:stCondLst>
                              <p:cond delay="8750"/>
                            </p:stCondLst>
                            <p:childTnLst>
                              <p:par>
                                <p:cTn id="107" presetID="2" presetClass="entr" presetSubtype="8" decel="100000" fill="hold" grpId="0" nodeType="afterEffect">
                                  <p:stCondLst>
                                    <p:cond delay="0"/>
                                  </p:stCondLst>
                                  <p:childTnLst>
                                    <p:set>
                                      <p:cBhvr>
                                        <p:cTn id="108" dur="1" fill="hold">
                                          <p:stCondLst>
                                            <p:cond delay="0"/>
                                          </p:stCondLst>
                                        </p:cTn>
                                        <p:tgtEl>
                                          <p:spTgt spid="70">
                                            <p:txEl>
                                              <p:pRg st="0" end="0"/>
                                            </p:txEl>
                                          </p:spTgt>
                                        </p:tgtEl>
                                        <p:attrNameLst>
                                          <p:attrName>style.visibility</p:attrName>
                                        </p:attrNameLst>
                                      </p:cBhvr>
                                      <p:to>
                                        <p:strVal val="visible"/>
                                      </p:to>
                                    </p:set>
                                    <p:anim calcmode="lin" valueType="num">
                                      <p:cBhvr additive="base">
                                        <p:cTn id="109" dur="500" fill="hold"/>
                                        <p:tgtEl>
                                          <p:spTgt spid="70">
                                            <p:txEl>
                                              <p:pRg st="0" end="0"/>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70">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4" decel="10000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additive="base">
                                        <p:cTn id="113" dur="500" fill="hold"/>
                                        <p:tgtEl>
                                          <p:spTgt spid="71"/>
                                        </p:tgtEl>
                                        <p:attrNameLst>
                                          <p:attrName>ppt_x</p:attrName>
                                        </p:attrNameLst>
                                      </p:cBhvr>
                                      <p:tavLst>
                                        <p:tav tm="0">
                                          <p:val>
                                            <p:strVal val="#ppt_x"/>
                                          </p:val>
                                        </p:tav>
                                        <p:tav tm="100000">
                                          <p:val>
                                            <p:strVal val="#ppt_x"/>
                                          </p:val>
                                        </p:tav>
                                      </p:tavLst>
                                    </p:anim>
                                    <p:anim calcmode="lin" valueType="num">
                                      <p:cBhvr additive="base">
                                        <p:cTn id="114" dur="500" fill="hold"/>
                                        <p:tgtEl>
                                          <p:spTgt spid="71"/>
                                        </p:tgtEl>
                                        <p:attrNameLst>
                                          <p:attrName>ppt_y</p:attrName>
                                        </p:attrNameLst>
                                      </p:cBhvr>
                                      <p:tavLst>
                                        <p:tav tm="0">
                                          <p:val>
                                            <p:strVal val="1+#ppt_h/2"/>
                                          </p:val>
                                        </p:tav>
                                        <p:tav tm="100000">
                                          <p:val>
                                            <p:strVal val="#ppt_y"/>
                                          </p:val>
                                        </p:tav>
                                      </p:tavLst>
                                    </p:anim>
                                  </p:childTnLst>
                                </p:cTn>
                              </p:par>
                            </p:childTnLst>
                          </p:cTn>
                        </p:par>
                        <p:par>
                          <p:cTn id="115" fill="hold">
                            <p:stCondLst>
                              <p:cond delay="9250"/>
                            </p:stCondLst>
                            <p:childTnLst>
                              <p:par>
                                <p:cTn id="116" presetID="22" presetClass="entr" presetSubtype="2" fill="hold" grpId="0" nodeType="afterEffect">
                                  <p:stCondLst>
                                    <p:cond delay="0"/>
                                  </p:stCondLst>
                                  <p:childTnLst>
                                    <p:set>
                                      <p:cBhvr>
                                        <p:cTn id="117" dur="1" fill="hold">
                                          <p:stCondLst>
                                            <p:cond delay="0"/>
                                          </p:stCondLst>
                                        </p:cTn>
                                        <p:tgtEl>
                                          <p:spTgt spid="69"/>
                                        </p:tgtEl>
                                        <p:attrNameLst>
                                          <p:attrName>style.visibility</p:attrName>
                                        </p:attrNameLst>
                                      </p:cBhvr>
                                      <p:to>
                                        <p:strVal val="visible"/>
                                      </p:to>
                                    </p:set>
                                    <p:animEffect transition="in" filter="wipe(right)">
                                      <p:cBhvr>
                                        <p:cTn id="11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p:tmplLst>
          <p:tmpl>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 presetClass="entr" presetSubtype="1"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0-#ppt_h/2"/>
                          </p:val>
                        </p:tav>
                        <p:tav tm="100000">
                          <p:val>
                            <p:strVal val="#ppt_y"/>
                          </p:val>
                        </p:tav>
                      </p:tavLst>
                    </p:anim>
                  </p:childTnLst>
                </p:cTn>
              </p:par>
            </p:tnLst>
          </p:tmpl>
        </p:tmplLst>
      </p:bldP>
      <p:bldP spid="36" grpId="0" animBg="1"/>
      <p:bldP spid="37" grpId="0" animBg="1"/>
      <p:bldP spid="38" grpId="0"/>
      <p:bldP spid="39" grpId="0" animBg="1"/>
      <p:bldP spid="40" grpId="0"/>
      <p:bldP spid="43" grpId="0">
        <p:tmplLst>
          <p:tmpl>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build="p">
        <p:tmplLst>
          <p:tmpl lvl="1">
            <p:tnLst>
              <p:par>
                <p:cTn presetID="2" presetClass="entr" presetSubtype="2"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46" grpId="0" animBg="1"/>
      <p:bldP spid="47" grpId="0"/>
      <p:bldP spid="48" grpId="0">
        <p:tmplLst>
          <p:tmpl>
            <p:tnLst>
              <p:par>
                <p:cTn presetID="2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49" grpId="0" build="p">
        <p:tmplLst>
          <p:tmpl lvl="1">
            <p:tnLst>
              <p:par>
                <p:cTn presetID="2" presetClass="entr" presetSubtype="8" decel="10000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61" grpId="0" animBg="1"/>
      <p:bldP spid="62" grpId="0" animBg="1"/>
      <p:bldP spid="63" grpId="0"/>
      <p:bldP spid="64" grpId="0">
        <p:tmplLst>
          <p:tmpl>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build="p">
        <p:tmplLst>
          <p:tmpl lvl="1">
            <p:tnLst>
              <p:par>
                <p:cTn presetID="2" presetClass="entr" presetSubtype="2" decel="10000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500" fill="hold"/>
                        <p:tgtEl>
                          <p:spTgt spid="65"/>
                        </p:tgtEl>
                        <p:attrNameLst>
                          <p:attrName>ppt_x</p:attrName>
                        </p:attrNameLst>
                      </p:cBhvr>
                      <p:tavLst>
                        <p:tav tm="0">
                          <p:val>
                            <p:strVal val="1+#ppt_w/2"/>
                          </p:val>
                        </p:tav>
                        <p:tav tm="100000">
                          <p:val>
                            <p:strVal val="#ppt_x"/>
                          </p:val>
                        </p:tav>
                      </p:tavLst>
                    </p:anim>
                    <p:anim calcmode="lin" valueType="num">
                      <p:cBhvr additive="base">
                        <p:cTn dur="500" fill="hold"/>
                        <p:tgtEl>
                          <p:spTgt spid="65"/>
                        </p:tgtEl>
                        <p:attrNameLst>
                          <p:attrName>ppt_y</p:attrName>
                        </p:attrNameLst>
                      </p:cBhvr>
                      <p:tavLst>
                        <p:tav tm="0">
                          <p:val>
                            <p:strVal val="#ppt_y"/>
                          </p:val>
                        </p:tav>
                        <p:tav tm="100000">
                          <p:val>
                            <p:strVal val="#ppt_y"/>
                          </p:val>
                        </p:tav>
                      </p:tavLst>
                    </p:anim>
                  </p:childTnLst>
                </p:cTn>
              </p:par>
            </p:tnLst>
          </p:tmpl>
        </p:tmplLst>
      </p:bldP>
      <p:bldP spid="66" grpId="0" animBg="1"/>
      <p:bldP spid="67" grpId="0" animBg="1"/>
      <p:bldP spid="68" grpId="0"/>
      <p:bldP spid="69" grpId="0">
        <p:tmplLst>
          <p:tmpl>
            <p:tnLst>
              <p:par>
                <p:cTn presetID="22" presetClass="entr" presetSubtype="2"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right)">
                      <p:cBhvr>
                        <p:cTn dur="500"/>
                        <p:tgtEl>
                          <p:spTgt spid="69"/>
                        </p:tgtEl>
                      </p:cBhvr>
                    </p:animEffect>
                  </p:childTnLst>
                </p:cTn>
              </p:par>
            </p:tnLst>
          </p:tmpl>
        </p:tmplLst>
      </p:bldP>
      <p:bldP spid="70" grpId="0" build="p">
        <p:tmplLst>
          <p:tmpl lvl="1">
            <p:tnLst>
              <p:par>
                <p:cTn presetID="2" presetClass="entr" presetSubtype="8"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0-#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Lst>
  </p:timing>
  <p:hf hdr="0" dt="0"/>
  <p:extLst mod="1">
    <p:ext uri="{DCECCB84-F9BA-43D5-87BE-67443E8EF086}">
      <p15:sldGuideLst xmlns="" xmlns:p15="http://schemas.microsoft.com/office/powerpoint/2012/main">
        <p15:guide id="1" orient="horz" pos="3194" userDrawn="1">
          <p15:clr>
            <a:srgbClr val="FBAE40"/>
          </p15:clr>
        </p15:guide>
        <p15:guide id="2" pos="576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Heading &amp; 5 Poi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17" name="テキスト プレースホルダー 12"/>
          <p:cNvSpPr>
            <a:spLocks noGrp="1"/>
          </p:cNvSpPr>
          <p:nvPr>
            <p:ph type="body" sz="quarter" idx="12" hasCustomPrompt="1"/>
          </p:nvPr>
        </p:nvSpPr>
        <p:spPr>
          <a:xfrm>
            <a:off x="6358653" y="1492712"/>
            <a:ext cx="5236447" cy="754726"/>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18" name="円/楕円 4"/>
          <p:cNvSpPr/>
          <p:nvPr/>
        </p:nvSpPr>
        <p:spPr>
          <a:xfrm>
            <a:off x="5478376" y="1488558"/>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テキスト ボックス 18"/>
          <p:cNvSpPr txBox="1"/>
          <p:nvPr/>
        </p:nvSpPr>
        <p:spPr>
          <a:xfrm>
            <a:off x="5560750" y="1631998"/>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01</a:t>
            </a:r>
            <a:endParaRPr kumimoji="1" lang="ja-JP" altLang="en-US" sz="2700" dirty="0">
              <a:solidFill>
                <a:schemeClr val="bg1"/>
              </a:solidFill>
            </a:endParaRPr>
          </a:p>
        </p:txBody>
      </p:sp>
      <p:sp>
        <p:nvSpPr>
          <p:cNvPr id="20" name="テキスト プレースホルダー 12"/>
          <p:cNvSpPr>
            <a:spLocks noGrp="1"/>
          </p:cNvSpPr>
          <p:nvPr>
            <p:ph type="body" sz="quarter" idx="13" hasCustomPrompt="1"/>
          </p:nvPr>
        </p:nvSpPr>
        <p:spPr>
          <a:xfrm>
            <a:off x="6358653" y="2430408"/>
            <a:ext cx="5236447" cy="754726"/>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21" name="円/楕円 4"/>
          <p:cNvSpPr/>
          <p:nvPr/>
        </p:nvSpPr>
        <p:spPr>
          <a:xfrm>
            <a:off x="5478376" y="2426254"/>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テキスト ボックス 21"/>
          <p:cNvSpPr txBox="1"/>
          <p:nvPr/>
        </p:nvSpPr>
        <p:spPr>
          <a:xfrm>
            <a:off x="5560750" y="2569695"/>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02</a:t>
            </a:r>
            <a:endParaRPr kumimoji="1" lang="ja-JP" altLang="en-US" sz="2700" dirty="0">
              <a:solidFill>
                <a:schemeClr val="bg1"/>
              </a:solidFill>
            </a:endParaRPr>
          </a:p>
        </p:txBody>
      </p:sp>
      <p:sp>
        <p:nvSpPr>
          <p:cNvPr id="23" name="テキスト プレースホルダー 12"/>
          <p:cNvSpPr>
            <a:spLocks noGrp="1"/>
          </p:cNvSpPr>
          <p:nvPr>
            <p:ph type="body" sz="quarter" idx="14" hasCustomPrompt="1"/>
          </p:nvPr>
        </p:nvSpPr>
        <p:spPr>
          <a:xfrm>
            <a:off x="6358653" y="3368105"/>
            <a:ext cx="5236447" cy="754726"/>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24" name="円/楕円 4"/>
          <p:cNvSpPr/>
          <p:nvPr/>
        </p:nvSpPr>
        <p:spPr>
          <a:xfrm>
            <a:off x="5478376" y="3363951"/>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ボックス 24"/>
          <p:cNvSpPr txBox="1"/>
          <p:nvPr/>
        </p:nvSpPr>
        <p:spPr>
          <a:xfrm>
            <a:off x="5560750" y="3507392"/>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03</a:t>
            </a:r>
            <a:endParaRPr kumimoji="1" lang="ja-JP" altLang="en-US" sz="2700" dirty="0">
              <a:solidFill>
                <a:schemeClr val="bg1"/>
              </a:solidFill>
            </a:endParaRPr>
          </a:p>
        </p:txBody>
      </p:sp>
      <p:sp>
        <p:nvSpPr>
          <p:cNvPr id="26" name="テキスト プレースホルダー 12"/>
          <p:cNvSpPr>
            <a:spLocks noGrp="1"/>
          </p:cNvSpPr>
          <p:nvPr>
            <p:ph type="body" sz="quarter" idx="15" hasCustomPrompt="1"/>
          </p:nvPr>
        </p:nvSpPr>
        <p:spPr>
          <a:xfrm>
            <a:off x="6358653" y="4305801"/>
            <a:ext cx="5236447" cy="754726"/>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27" name="円/楕円 4"/>
          <p:cNvSpPr/>
          <p:nvPr/>
        </p:nvSpPr>
        <p:spPr>
          <a:xfrm>
            <a:off x="5478376" y="4301647"/>
            <a:ext cx="757677" cy="758880"/>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テキスト ボックス 27"/>
          <p:cNvSpPr txBox="1"/>
          <p:nvPr/>
        </p:nvSpPr>
        <p:spPr>
          <a:xfrm>
            <a:off x="5560750" y="4445088"/>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04</a:t>
            </a:r>
            <a:endParaRPr kumimoji="1" lang="ja-JP" altLang="en-US" sz="2700" dirty="0">
              <a:solidFill>
                <a:schemeClr val="bg1"/>
              </a:solidFill>
            </a:endParaRPr>
          </a:p>
        </p:txBody>
      </p:sp>
      <p:sp>
        <p:nvSpPr>
          <p:cNvPr id="29" name="テキスト プレースホルダー 12"/>
          <p:cNvSpPr>
            <a:spLocks noGrp="1"/>
          </p:cNvSpPr>
          <p:nvPr>
            <p:ph type="body" sz="quarter" idx="16" hasCustomPrompt="1"/>
          </p:nvPr>
        </p:nvSpPr>
        <p:spPr>
          <a:xfrm>
            <a:off x="6358653" y="5243497"/>
            <a:ext cx="5236447" cy="754726"/>
          </a:xfrm>
        </p:spPr>
        <p:txBody>
          <a:bodyPr anchor="ctr">
            <a:normAutofit/>
          </a:bodyPr>
          <a:lstStyle>
            <a:lvl1pPr>
              <a:defRPr sz="1300" baseline="0"/>
            </a:lvl1pPr>
          </a:lstStyle>
          <a:p>
            <a:pPr lvl="0"/>
            <a:r>
              <a:rPr kumimoji="1" lang="en-US" altLang="ja-JP" dirty="0"/>
              <a:t>Text goes here</a:t>
            </a:r>
            <a:endParaRPr kumimoji="1" lang="ja-JP" altLang="en-US" dirty="0"/>
          </a:p>
        </p:txBody>
      </p:sp>
      <p:sp>
        <p:nvSpPr>
          <p:cNvPr id="30" name="円/楕円 4"/>
          <p:cNvSpPr/>
          <p:nvPr/>
        </p:nvSpPr>
        <p:spPr>
          <a:xfrm>
            <a:off x="5478376" y="5239343"/>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ボックス 30"/>
          <p:cNvSpPr txBox="1"/>
          <p:nvPr/>
        </p:nvSpPr>
        <p:spPr>
          <a:xfrm>
            <a:off x="5560750" y="5382784"/>
            <a:ext cx="592929" cy="477058"/>
          </a:xfrm>
          <a:prstGeom prst="rect">
            <a:avLst/>
          </a:prstGeom>
          <a:noFill/>
        </p:spPr>
        <p:txBody>
          <a:bodyPr wrap="square" lIns="60963" tIns="30482" rIns="60963" bIns="30482" rtlCol="0" anchor="t">
            <a:spAutoFit/>
          </a:bodyPr>
          <a:lstStyle/>
          <a:p>
            <a:pPr algn="ctr"/>
            <a:r>
              <a:rPr kumimoji="1" lang="en-US" altLang="ja-JP" sz="2700" dirty="0">
                <a:solidFill>
                  <a:schemeClr val="bg1"/>
                </a:solidFill>
              </a:rPr>
              <a:t>05</a:t>
            </a:r>
            <a:endParaRPr kumimoji="1" lang="ja-JP" altLang="en-US" sz="2700" dirty="0">
              <a:solidFill>
                <a:schemeClr val="bg1"/>
              </a:solidFill>
            </a:endParaRPr>
          </a:p>
        </p:txBody>
      </p:sp>
      <p:sp>
        <p:nvSpPr>
          <p:cNvPr id="32" name="テキスト プレースホルダー 12"/>
          <p:cNvSpPr>
            <a:spLocks noGrp="1"/>
          </p:cNvSpPr>
          <p:nvPr>
            <p:ph type="body" sz="quarter" idx="24" hasCustomPrompt="1"/>
          </p:nvPr>
        </p:nvSpPr>
        <p:spPr>
          <a:xfrm>
            <a:off x="539262" y="1477060"/>
            <a:ext cx="4501662" cy="4521162"/>
          </a:xfrm>
        </p:spPr>
        <p:txBody>
          <a:bodyPr anchor="ctr">
            <a:noAutofit/>
          </a:bodyPr>
          <a:lstStyle>
            <a:lvl1pPr algn="ctr">
              <a:lnSpc>
                <a:spcPct val="100000"/>
              </a:lnSpc>
              <a:spcBef>
                <a:spcPts val="0"/>
              </a:spcBef>
              <a:defRPr sz="2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1723287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iterate type="wd">
                                    <p:tmPct val="10000"/>
                                  </p:iterate>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75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75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900"/>
                            </p:stCondLst>
                            <p:childTnLst>
                              <p:par>
                                <p:cTn id="10" presetID="2" presetClass="entr" presetSubtype="1" decel="100000"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750" fill="hold"/>
                                        <p:tgtEl>
                                          <p:spTgt spid="18"/>
                                        </p:tgtEl>
                                        <p:attrNameLst>
                                          <p:attrName>ppt_x</p:attrName>
                                        </p:attrNameLst>
                                      </p:cBhvr>
                                      <p:tavLst>
                                        <p:tav tm="0">
                                          <p:val>
                                            <p:strVal val="#ppt_x"/>
                                          </p:val>
                                        </p:tav>
                                        <p:tav tm="100000">
                                          <p:val>
                                            <p:strVal val="#ppt_x"/>
                                          </p:val>
                                        </p:tav>
                                      </p:tavLst>
                                    </p:anim>
                                    <p:anim calcmode="lin" valueType="num">
                                      <p:cBhvr additive="base">
                                        <p:cTn id="13" dur="750" fill="hold"/>
                                        <p:tgtEl>
                                          <p:spTgt spid="18"/>
                                        </p:tgtEl>
                                        <p:attrNameLst>
                                          <p:attrName>ppt_y</p:attrName>
                                        </p:attrNameLst>
                                      </p:cBhvr>
                                      <p:tavLst>
                                        <p:tav tm="0">
                                          <p:val>
                                            <p:strVal val="0-#ppt_h/2"/>
                                          </p:val>
                                        </p:tav>
                                        <p:tav tm="100000">
                                          <p:val>
                                            <p:strVal val="#ppt_y"/>
                                          </p:val>
                                        </p:tav>
                                      </p:tavLst>
                                    </p:anim>
                                  </p:childTnLst>
                                </p:cTn>
                              </p:par>
                              <p:par>
                                <p:cTn id="14" presetID="2" presetClass="entr" presetSubtype="8" decel="100000" fill="hold" grpId="0" nodeType="withEffect">
                                  <p:stCondLst>
                                    <p:cond delay="0"/>
                                  </p:stCondLst>
                                  <p:iterate type="lt">
                                    <p:tmPct val="10000"/>
                                  </p:iterate>
                                  <p:childTnLst>
                                    <p:set>
                                      <p:cBhvr>
                                        <p:cTn id="15" dur="1" fill="hold">
                                          <p:stCondLst>
                                            <p:cond delay="0"/>
                                          </p:stCondLst>
                                        </p:cTn>
                                        <p:tgtEl>
                                          <p:spTgt spid="19"/>
                                        </p:tgtEl>
                                        <p:attrNameLst>
                                          <p:attrName>style.visibility</p:attrName>
                                        </p:attrNameLst>
                                      </p:cBhvr>
                                      <p:to>
                                        <p:strVal val="visible"/>
                                      </p:to>
                                    </p:set>
                                    <p:anim calcmode="lin" valueType="num">
                                      <p:cBhvr additive="base">
                                        <p:cTn id="16" dur="750" fill="hold"/>
                                        <p:tgtEl>
                                          <p:spTgt spid="19"/>
                                        </p:tgtEl>
                                        <p:attrNameLst>
                                          <p:attrName>ppt_x</p:attrName>
                                        </p:attrNameLst>
                                      </p:cBhvr>
                                      <p:tavLst>
                                        <p:tav tm="0">
                                          <p:val>
                                            <p:strVal val="0-#ppt_w/2"/>
                                          </p:val>
                                        </p:tav>
                                        <p:tav tm="100000">
                                          <p:val>
                                            <p:strVal val="#ppt_x"/>
                                          </p:val>
                                        </p:tav>
                                      </p:tavLst>
                                    </p:anim>
                                    <p:anim calcmode="lin" valueType="num">
                                      <p:cBhvr additive="base">
                                        <p:cTn id="17" dur="750" fill="hold"/>
                                        <p:tgtEl>
                                          <p:spTgt spid="19"/>
                                        </p:tgtEl>
                                        <p:attrNameLst>
                                          <p:attrName>ppt_y</p:attrName>
                                        </p:attrNameLst>
                                      </p:cBhvr>
                                      <p:tavLst>
                                        <p:tav tm="0">
                                          <p:val>
                                            <p:strVal val="#ppt_y"/>
                                          </p:val>
                                        </p:tav>
                                        <p:tav tm="100000">
                                          <p:val>
                                            <p:strVal val="#ppt_y"/>
                                          </p:val>
                                        </p:tav>
                                      </p:tavLst>
                                    </p:anim>
                                  </p:childTnLst>
                                </p:cTn>
                              </p:par>
                            </p:childTnLst>
                          </p:cTn>
                        </p:par>
                        <p:par>
                          <p:cTn id="18" fill="hold">
                            <p:stCondLst>
                              <p:cond delay="1725"/>
                            </p:stCondLst>
                            <p:childTnLst>
                              <p:par>
                                <p:cTn id="19" presetID="22" presetClass="entr" presetSubtype="8"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childTnLst>
                          </p:cTn>
                        </p:par>
                        <p:par>
                          <p:cTn id="22" fill="hold">
                            <p:stCondLst>
                              <p:cond delay="2225"/>
                            </p:stCondLst>
                            <p:childTnLst>
                              <p:par>
                                <p:cTn id="23" presetID="2" presetClass="entr" presetSubtype="1" decel="100000"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750" fill="hold"/>
                                        <p:tgtEl>
                                          <p:spTgt spid="21"/>
                                        </p:tgtEl>
                                        <p:attrNameLst>
                                          <p:attrName>ppt_x</p:attrName>
                                        </p:attrNameLst>
                                      </p:cBhvr>
                                      <p:tavLst>
                                        <p:tav tm="0">
                                          <p:val>
                                            <p:strVal val="#ppt_x"/>
                                          </p:val>
                                        </p:tav>
                                        <p:tav tm="100000">
                                          <p:val>
                                            <p:strVal val="#ppt_x"/>
                                          </p:val>
                                        </p:tav>
                                      </p:tavLst>
                                    </p:anim>
                                    <p:anim calcmode="lin" valueType="num">
                                      <p:cBhvr additive="base">
                                        <p:cTn id="26" dur="750" fill="hold"/>
                                        <p:tgtEl>
                                          <p:spTgt spid="21"/>
                                        </p:tgtEl>
                                        <p:attrNameLst>
                                          <p:attrName>ppt_y</p:attrName>
                                        </p:attrNameLst>
                                      </p:cBhvr>
                                      <p:tavLst>
                                        <p:tav tm="0">
                                          <p:val>
                                            <p:strVal val="0-#ppt_h/2"/>
                                          </p:val>
                                        </p:tav>
                                        <p:tav tm="100000">
                                          <p:val>
                                            <p:strVal val="#ppt_y"/>
                                          </p:val>
                                        </p:tav>
                                      </p:tavLst>
                                    </p:anim>
                                  </p:childTnLst>
                                </p:cTn>
                              </p:par>
                              <p:par>
                                <p:cTn id="27" presetID="2" presetClass="entr" presetSubtype="8" decel="100000" fill="hold" grpId="0" nodeType="withEffect">
                                  <p:stCondLst>
                                    <p:cond delay="0"/>
                                  </p:stCondLst>
                                  <p:iterate type="lt">
                                    <p:tmPct val="10000"/>
                                  </p:iterate>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750" fill="hold"/>
                                        <p:tgtEl>
                                          <p:spTgt spid="22"/>
                                        </p:tgtEl>
                                        <p:attrNameLst>
                                          <p:attrName>ppt_x</p:attrName>
                                        </p:attrNameLst>
                                      </p:cBhvr>
                                      <p:tavLst>
                                        <p:tav tm="0">
                                          <p:val>
                                            <p:strVal val="0-#ppt_w/2"/>
                                          </p:val>
                                        </p:tav>
                                        <p:tav tm="100000">
                                          <p:val>
                                            <p:strVal val="#ppt_x"/>
                                          </p:val>
                                        </p:tav>
                                      </p:tavLst>
                                    </p:anim>
                                    <p:anim calcmode="lin" valueType="num">
                                      <p:cBhvr additive="base">
                                        <p:cTn id="30" dur="750" fill="hold"/>
                                        <p:tgtEl>
                                          <p:spTgt spid="22"/>
                                        </p:tgtEl>
                                        <p:attrNameLst>
                                          <p:attrName>ppt_y</p:attrName>
                                        </p:attrNameLst>
                                      </p:cBhvr>
                                      <p:tavLst>
                                        <p:tav tm="0">
                                          <p:val>
                                            <p:strVal val="#ppt_y"/>
                                          </p:val>
                                        </p:tav>
                                        <p:tav tm="100000">
                                          <p:val>
                                            <p:strVal val="#ppt_y"/>
                                          </p:val>
                                        </p:tav>
                                      </p:tavLst>
                                    </p:anim>
                                  </p:childTnLst>
                                </p:cTn>
                              </p:par>
                            </p:childTnLst>
                          </p:cTn>
                        </p:par>
                        <p:par>
                          <p:cTn id="31" fill="hold">
                            <p:stCondLst>
                              <p:cond delay="3050"/>
                            </p:stCondLst>
                            <p:childTnLst>
                              <p:par>
                                <p:cTn id="32" presetID="22" presetClass="entr" presetSubtype="8"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childTnLst>
                          </p:cTn>
                        </p:par>
                        <p:par>
                          <p:cTn id="35" fill="hold">
                            <p:stCondLst>
                              <p:cond delay="3550"/>
                            </p:stCondLst>
                            <p:childTnLst>
                              <p:par>
                                <p:cTn id="36" presetID="2" presetClass="entr" presetSubtype="1" decel="10000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750" fill="hold"/>
                                        <p:tgtEl>
                                          <p:spTgt spid="24"/>
                                        </p:tgtEl>
                                        <p:attrNameLst>
                                          <p:attrName>ppt_x</p:attrName>
                                        </p:attrNameLst>
                                      </p:cBhvr>
                                      <p:tavLst>
                                        <p:tav tm="0">
                                          <p:val>
                                            <p:strVal val="#ppt_x"/>
                                          </p:val>
                                        </p:tav>
                                        <p:tav tm="100000">
                                          <p:val>
                                            <p:strVal val="#ppt_x"/>
                                          </p:val>
                                        </p:tav>
                                      </p:tavLst>
                                    </p:anim>
                                    <p:anim calcmode="lin" valueType="num">
                                      <p:cBhvr additive="base">
                                        <p:cTn id="39" dur="750" fill="hold"/>
                                        <p:tgtEl>
                                          <p:spTgt spid="24"/>
                                        </p:tgtEl>
                                        <p:attrNameLst>
                                          <p:attrName>ppt_y</p:attrName>
                                        </p:attrNameLst>
                                      </p:cBhvr>
                                      <p:tavLst>
                                        <p:tav tm="0">
                                          <p:val>
                                            <p:strVal val="0-#ppt_h/2"/>
                                          </p:val>
                                        </p:tav>
                                        <p:tav tm="100000">
                                          <p:val>
                                            <p:strVal val="#ppt_y"/>
                                          </p:val>
                                        </p:tav>
                                      </p:tavLst>
                                    </p:anim>
                                  </p:childTnLst>
                                </p:cTn>
                              </p:par>
                              <p:par>
                                <p:cTn id="40" presetID="2" presetClass="entr" presetSubtype="8" decel="100000" fill="hold" grpId="0" nodeType="withEffect">
                                  <p:stCondLst>
                                    <p:cond delay="0"/>
                                  </p:stCondLst>
                                  <p:iterate type="lt">
                                    <p:tmPct val="10000"/>
                                  </p:iterate>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750" fill="hold"/>
                                        <p:tgtEl>
                                          <p:spTgt spid="25"/>
                                        </p:tgtEl>
                                        <p:attrNameLst>
                                          <p:attrName>ppt_x</p:attrName>
                                        </p:attrNameLst>
                                      </p:cBhvr>
                                      <p:tavLst>
                                        <p:tav tm="0">
                                          <p:val>
                                            <p:strVal val="0-#ppt_w/2"/>
                                          </p:val>
                                        </p:tav>
                                        <p:tav tm="100000">
                                          <p:val>
                                            <p:strVal val="#ppt_x"/>
                                          </p:val>
                                        </p:tav>
                                      </p:tavLst>
                                    </p:anim>
                                    <p:anim calcmode="lin" valueType="num">
                                      <p:cBhvr additive="base">
                                        <p:cTn id="43" dur="750" fill="hold"/>
                                        <p:tgtEl>
                                          <p:spTgt spid="25"/>
                                        </p:tgtEl>
                                        <p:attrNameLst>
                                          <p:attrName>ppt_y</p:attrName>
                                        </p:attrNameLst>
                                      </p:cBhvr>
                                      <p:tavLst>
                                        <p:tav tm="0">
                                          <p:val>
                                            <p:strVal val="#ppt_y"/>
                                          </p:val>
                                        </p:tav>
                                        <p:tav tm="100000">
                                          <p:val>
                                            <p:strVal val="#ppt_y"/>
                                          </p:val>
                                        </p:tav>
                                      </p:tavLst>
                                    </p:anim>
                                  </p:childTnLst>
                                </p:cTn>
                              </p:par>
                            </p:childTnLst>
                          </p:cTn>
                        </p:par>
                        <p:par>
                          <p:cTn id="44" fill="hold">
                            <p:stCondLst>
                              <p:cond delay="4375"/>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500"/>
                                        <p:tgtEl>
                                          <p:spTgt spid="23"/>
                                        </p:tgtEl>
                                      </p:cBhvr>
                                    </p:animEffect>
                                  </p:childTnLst>
                                </p:cTn>
                              </p:par>
                            </p:childTnLst>
                          </p:cTn>
                        </p:par>
                        <p:par>
                          <p:cTn id="48" fill="hold">
                            <p:stCondLst>
                              <p:cond delay="4875"/>
                            </p:stCondLst>
                            <p:childTnLst>
                              <p:par>
                                <p:cTn id="49" presetID="2" presetClass="entr" presetSubtype="1" decel="100000"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750" fill="hold"/>
                                        <p:tgtEl>
                                          <p:spTgt spid="27"/>
                                        </p:tgtEl>
                                        <p:attrNameLst>
                                          <p:attrName>ppt_x</p:attrName>
                                        </p:attrNameLst>
                                      </p:cBhvr>
                                      <p:tavLst>
                                        <p:tav tm="0">
                                          <p:val>
                                            <p:strVal val="#ppt_x"/>
                                          </p:val>
                                        </p:tav>
                                        <p:tav tm="100000">
                                          <p:val>
                                            <p:strVal val="#ppt_x"/>
                                          </p:val>
                                        </p:tav>
                                      </p:tavLst>
                                    </p:anim>
                                    <p:anim calcmode="lin" valueType="num">
                                      <p:cBhvr additive="base">
                                        <p:cTn id="52" dur="750" fill="hold"/>
                                        <p:tgtEl>
                                          <p:spTgt spid="27"/>
                                        </p:tgtEl>
                                        <p:attrNameLst>
                                          <p:attrName>ppt_y</p:attrName>
                                        </p:attrNameLst>
                                      </p:cBhvr>
                                      <p:tavLst>
                                        <p:tav tm="0">
                                          <p:val>
                                            <p:strVal val="0-#ppt_h/2"/>
                                          </p:val>
                                        </p:tav>
                                        <p:tav tm="100000">
                                          <p:val>
                                            <p:strVal val="#ppt_y"/>
                                          </p:val>
                                        </p:tav>
                                      </p:tavLst>
                                    </p:anim>
                                  </p:childTnLst>
                                </p:cTn>
                              </p:par>
                              <p:par>
                                <p:cTn id="53" presetID="2" presetClass="entr" presetSubtype="8" decel="100000" fill="hold" grpId="0" nodeType="withEffect">
                                  <p:stCondLst>
                                    <p:cond delay="0"/>
                                  </p:stCondLst>
                                  <p:iterate type="lt">
                                    <p:tmPct val="10000"/>
                                  </p:iterate>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750" fill="hold"/>
                                        <p:tgtEl>
                                          <p:spTgt spid="28"/>
                                        </p:tgtEl>
                                        <p:attrNameLst>
                                          <p:attrName>ppt_x</p:attrName>
                                        </p:attrNameLst>
                                      </p:cBhvr>
                                      <p:tavLst>
                                        <p:tav tm="0">
                                          <p:val>
                                            <p:strVal val="0-#ppt_w/2"/>
                                          </p:val>
                                        </p:tav>
                                        <p:tav tm="100000">
                                          <p:val>
                                            <p:strVal val="#ppt_x"/>
                                          </p:val>
                                        </p:tav>
                                      </p:tavLst>
                                    </p:anim>
                                    <p:anim calcmode="lin" valueType="num">
                                      <p:cBhvr additive="base">
                                        <p:cTn id="56" dur="750" fill="hold"/>
                                        <p:tgtEl>
                                          <p:spTgt spid="28"/>
                                        </p:tgtEl>
                                        <p:attrNameLst>
                                          <p:attrName>ppt_y</p:attrName>
                                        </p:attrNameLst>
                                      </p:cBhvr>
                                      <p:tavLst>
                                        <p:tav tm="0">
                                          <p:val>
                                            <p:strVal val="#ppt_y"/>
                                          </p:val>
                                        </p:tav>
                                        <p:tav tm="100000">
                                          <p:val>
                                            <p:strVal val="#ppt_y"/>
                                          </p:val>
                                        </p:tav>
                                      </p:tavLst>
                                    </p:anim>
                                  </p:childTnLst>
                                </p:cTn>
                              </p:par>
                            </p:childTnLst>
                          </p:cTn>
                        </p:par>
                        <p:par>
                          <p:cTn id="57" fill="hold">
                            <p:stCondLst>
                              <p:cond delay="5700"/>
                            </p:stCondLst>
                            <p:childTnLst>
                              <p:par>
                                <p:cTn id="58" presetID="22" presetClass="entr" presetSubtype="8"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wipe(left)">
                                      <p:cBhvr>
                                        <p:cTn id="60" dur="500"/>
                                        <p:tgtEl>
                                          <p:spTgt spid="26"/>
                                        </p:tgtEl>
                                      </p:cBhvr>
                                    </p:animEffect>
                                  </p:childTnLst>
                                </p:cTn>
                              </p:par>
                            </p:childTnLst>
                          </p:cTn>
                        </p:par>
                        <p:par>
                          <p:cTn id="61" fill="hold">
                            <p:stCondLst>
                              <p:cond delay="6200"/>
                            </p:stCondLst>
                            <p:childTnLst>
                              <p:par>
                                <p:cTn id="62" presetID="2" presetClass="entr" presetSubtype="1" decel="100000" fill="hold" grpId="0" nodeType="afterEffect">
                                  <p:stCondLst>
                                    <p:cond delay="0"/>
                                  </p:stCondLst>
                                  <p:childTnLst>
                                    <p:set>
                                      <p:cBhvr>
                                        <p:cTn id="63" dur="1" fill="hold">
                                          <p:stCondLst>
                                            <p:cond delay="0"/>
                                          </p:stCondLst>
                                        </p:cTn>
                                        <p:tgtEl>
                                          <p:spTgt spid="30"/>
                                        </p:tgtEl>
                                        <p:attrNameLst>
                                          <p:attrName>style.visibility</p:attrName>
                                        </p:attrNameLst>
                                      </p:cBhvr>
                                      <p:to>
                                        <p:strVal val="visible"/>
                                      </p:to>
                                    </p:set>
                                    <p:anim calcmode="lin" valueType="num">
                                      <p:cBhvr additive="base">
                                        <p:cTn id="64" dur="750" fill="hold"/>
                                        <p:tgtEl>
                                          <p:spTgt spid="30"/>
                                        </p:tgtEl>
                                        <p:attrNameLst>
                                          <p:attrName>ppt_x</p:attrName>
                                        </p:attrNameLst>
                                      </p:cBhvr>
                                      <p:tavLst>
                                        <p:tav tm="0">
                                          <p:val>
                                            <p:strVal val="#ppt_x"/>
                                          </p:val>
                                        </p:tav>
                                        <p:tav tm="100000">
                                          <p:val>
                                            <p:strVal val="#ppt_x"/>
                                          </p:val>
                                        </p:tav>
                                      </p:tavLst>
                                    </p:anim>
                                    <p:anim calcmode="lin" valueType="num">
                                      <p:cBhvr additive="base">
                                        <p:cTn id="65" dur="750" fill="hold"/>
                                        <p:tgtEl>
                                          <p:spTgt spid="30"/>
                                        </p:tgtEl>
                                        <p:attrNameLst>
                                          <p:attrName>ppt_y</p:attrName>
                                        </p:attrNameLst>
                                      </p:cBhvr>
                                      <p:tavLst>
                                        <p:tav tm="0">
                                          <p:val>
                                            <p:strVal val="0-#ppt_h/2"/>
                                          </p:val>
                                        </p:tav>
                                        <p:tav tm="100000">
                                          <p:val>
                                            <p:strVal val="#ppt_y"/>
                                          </p:val>
                                        </p:tav>
                                      </p:tavLst>
                                    </p:anim>
                                  </p:childTnLst>
                                </p:cTn>
                              </p:par>
                              <p:par>
                                <p:cTn id="66" presetID="2" presetClass="entr" presetSubtype="8" decel="100000" fill="hold" grpId="0" nodeType="withEffect">
                                  <p:stCondLst>
                                    <p:cond delay="0"/>
                                  </p:stCondLst>
                                  <p:iterate type="lt">
                                    <p:tmPct val="10000"/>
                                  </p:iterate>
                                  <p:childTnLst>
                                    <p:set>
                                      <p:cBhvr>
                                        <p:cTn id="67" dur="1" fill="hold">
                                          <p:stCondLst>
                                            <p:cond delay="0"/>
                                          </p:stCondLst>
                                        </p:cTn>
                                        <p:tgtEl>
                                          <p:spTgt spid="31"/>
                                        </p:tgtEl>
                                        <p:attrNameLst>
                                          <p:attrName>style.visibility</p:attrName>
                                        </p:attrNameLst>
                                      </p:cBhvr>
                                      <p:to>
                                        <p:strVal val="visible"/>
                                      </p:to>
                                    </p:set>
                                    <p:anim calcmode="lin" valueType="num">
                                      <p:cBhvr additive="base">
                                        <p:cTn id="68" dur="750" fill="hold"/>
                                        <p:tgtEl>
                                          <p:spTgt spid="31"/>
                                        </p:tgtEl>
                                        <p:attrNameLst>
                                          <p:attrName>ppt_x</p:attrName>
                                        </p:attrNameLst>
                                      </p:cBhvr>
                                      <p:tavLst>
                                        <p:tav tm="0">
                                          <p:val>
                                            <p:strVal val="0-#ppt_w/2"/>
                                          </p:val>
                                        </p:tav>
                                        <p:tav tm="100000">
                                          <p:val>
                                            <p:strVal val="#ppt_x"/>
                                          </p:val>
                                        </p:tav>
                                      </p:tavLst>
                                    </p:anim>
                                    <p:anim calcmode="lin" valueType="num">
                                      <p:cBhvr additive="base">
                                        <p:cTn id="69" dur="750" fill="hold"/>
                                        <p:tgtEl>
                                          <p:spTgt spid="31"/>
                                        </p:tgtEl>
                                        <p:attrNameLst>
                                          <p:attrName>ppt_y</p:attrName>
                                        </p:attrNameLst>
                                      </p:cBhvr>
                                      <p:tavLst>
                                        <p:tav tm="0">
                                          <p:val>
                                            <p:strVal val="#ppt_y"/>
                                          </p:val>
                                        </p:tav>
                                        <p:tav tm="100000">
                                          <p:val>
                                            <p:strVal val="#ppt_y"/>
                                          </p:val>
                                        </p:tav>
                                      </p:tavLst>
                                    </p:anim>
                                  </p:childTnLst>
                                </p:cTn>
                              </p:par>
                            </p:childTnLst>
                          </p:cTn>
                        </p:par>
                        <p:par>
                          <p:cTn id="70" fill="hold">
                            <p:stCondLst>
                              <p:cond delay="7025"/>
                            </p:stCondLst>
                            <p:childTnLst>
                              <p:par>
                                <p:cTn id="71" presetID="22" presetClass="entr" presetSubtype="8"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left)">
                                      <p:cBhvr>
                                        <p:cTn id="7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tmplLst>
          <p:tmpl>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bldP spid="19" grpId="0"/>
      <p:bldP spid="20" grpId="0">
        <p:tmplLst>
          <p:tmpl>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500"/>
                        <p:tgtEl>
                          <p:spTgt spid="20"/>
                        </p:tgtEl>
                      </p:cBhvr>
                    </p:animEffect>
                  </p:childTnLst>
                </p:cTn>
              </p:par>
            </p:tnLst>
          </p:tmpl>
        </p:tmplLst>
      </p:bldP>
      <p:bldP spid="21" grpId="0" animBg="1"/>
      <p:bldP spid="22" grpId="0"/>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p:bldP spid="26" grpId="0">
        <p:tmplLst>
          <p:tmpl>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animBg="1"/>
      <p:bldP spid="28" grpId="0"/>
      <p:bldP spid="29" grpId="0">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bldP spid="32" grpId="0" build="p">
        <p:tmplLst>
          <p:tmpl lvl="1">
            <p:tnLst>
              <p:par>
                <p:cTn presetID="2" presetClass="entr" presetSubtype="4" decel="100000" fill="hold" nodeType="afterEffect">
                  <p:stCondLst>
                    <p:cond delay="0"/>
                  </p:stCondLst>
                  <p:iterate type="wd">
                    <p:tmPct val="10000"/>
                  </p:iterate>
                  <p:childTnLst>
                    <p:set>
                      <p:cBhvr>
                        <p:cTn dur="1" fill="hold">
                          <p:stCondLst>
                            <p:cond delay="0"/>
                          </p:stCondLst>
                        </p:cTn>
                        <p:tgtEl>
                          <p:spTgt spid="32"/>
                        </p:tgtEl>
                        <p:attrNameLst>
                          <p:attrName>style.visibility</p:attrName>
                        </p:attrNameLst>
                      </p:cBhvr>
                      <p:to>
                        <p:strVal val="visible"/>
                      </p:to>
                    </p:set>
                    <p:anim calcmode="lin" valueType="num">
                      <p:cBhvr additive="base">
                        <p:cTn dur="750" fill="hold"/>
                        <p:tgtEl>
                          <p:spTgt spid="32"/>
                        </p:tgtEl>
                        <p:attrNameLst>
                          <p:attrName>ppt_x</p:attrName>
                        </p:attrNameLst>
                      </p:cBhvr>
                      <p:tavLst>
                        <p:tav tm="0">
                          <p:val>
                            <p:strVal val="#ppt_x"/>
                          </p:val>
                        </p:tav>
                        <p:tav tm="100000">
                          <p:val>
                            <p:strVal val="#ppt_x"/>
                          </p:val>
                        </p:tav>
                      </p:tavLst>
                    </p:anim>
                    <p:anim calcmode="lin" valueType="num">
                      <p:cBhvr additive="base">
                        <p:cTn dur="750" fill="hold"/>
                        <p:tgtEl>
                          <p:spTgt spid="32"/>
                        </p:tgtEl>
                        <p:attrNameLst>
                          <p:attrName>ppt_y</p:attrName>
                        </p:attrNameLst>
                      </p:cBhvr>
                      <p:tavLst>
                        <p:tav tm="0">
                          <p:val>
                            <p:strVal val="1+#ppt_h/2"/>
                          </p:val>
                        </p:tav>
                        <p:tav tm="100000">
                          <p:val>
                            <p:strVal val="#ppt_y"/>
                          </p:val>
                        </p:tav>
                      </p:tavLst>
                    </p:anim>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3 Arrows">
    <p:spTree>
      <p:nvGrpSpPr>
        <p:cNvPr id="1" name=""/>
        <p:cNvGrpSpPr/>
        <p:nvPr/>
      </p:nvGrpSpPr>
      <p:grpSpPr>
        <a:xfrm>
          <a:off x="0" y="0"/>
          <a:ext cx="0" cy="0"/>
          <a:chOff x="0" y="0"/>
          <a:chExt cx="0" cy="0"/>
        </a:xfrm>
      </p:grpSpPr>
      <p:sp>
        <p:nvSpPr>
          <p:cNvPr id="42" name="フリーフォーム 41"/>
          <p:cNvSpPr/>
          <p:nvPr/>
        </p:nvSpPr>
        <p:spPr>
          <a:xfrm rot="2700000">
            <a:off x="4528574" y="1099848"/>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フリーフォーム 40"/>
          <p:cNvSpPr/>
          <p:nvPr/>
        </p:nvSpPr>
        <p:spPr>
          <a:xfrm rot="2700000">
            <a:off x="1419034" y="3148228"/>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3" name="フリーフォーム 42"/>
          <p:cNvSpPr/>
          <p:nvPr/>
        </p:nvSpPr>
        <p:spPr>
          <a:xfrm rot="2700000">
            <a:off x="8244701" y="2059820"/>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フリーフォーム 43"/>
          <p:cNvSpPr/>
          <p:nvPr/>
        </p:nvSpPr>
        <p:spPr>
          <a:xfrm rot="2700000">
            <a:off x="4130050" y="4087219"/>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5" name="グループ化 6"/>
          <p:cNvGrpSpPr/>
          <p:nvPr/>
        </p:nvGrpSpPr>
        <p:grpSpPr>
          <a:xfrm>
            <a:off x="2217946" y="984610"/>
            <a:ext cx="3661145" cy="3460869"/>
            <a:chOff x="3326919" y="1476686"/>
            <a:chExt cx="5491717" cy="5190503"/>
          </a:xfrm>
        </p:grpSpPr>
        <p:sp>
          <p:nvSpPr>
            <p:cNvPr id="38" name="フリーフォーム 37"/>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599071" y="3510120"/>
              <a:ext cx="1219565" cy="1153984"/>
            </a:xfrm>
            <a:prstGeom prst="rect">
              <a:avLst/>
            </a:prstGeom>
            <a:noFill/>
          </p:spPr>
          <p:txBody>
            <a:bodyPr wrap="none" rtlCol="0">
              <a:spAutoFit/>
            </a:bodyPr>
            <a:lstStyle/>
            <a:p>
              <a:r>
                <a:rPr kumimoji="1" lang="en-US" altLang="ja-JP" sz="4400" dirty="0">
                  <a:solidFill>
                    <a:schemeClr val="bg1"/>
                  </a:solidFill>
                </a:rPr>
                <a:t>01</a:t>
              </a:r>
              <a:endParaRPr kumimoji="1" lang="ja-JP" altLang="en-US" sz="44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45" name="テキスト プレースホルダー 12"/>
          <p:cNvSpPr>
            <a:spLocks noGrp="1"/>
          </p:cNvSpPr>
          <p:nvPr>
            <p:ph type="body" sz="quarter" idx="14" hasCustomPrompt="1"/>
          </p:nvPr>
        </p:nvSpPr>
        <p:spPr>
          <a:xfrm>
            <a:off x="1800599" y="2321388"/>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7" name="グループ化 7"/>
          <p:cNvGrpSpPr/>
          <p:nvPr/>
        </p:nvGrpSpPr>
        <p:grpSpPr>
          <a:xfrm>
            <a:off x="4540948" y="1935669"/>
            <a:ext cx="3696205" cy="3460869"/>
            <a:chOff x="6811422" y="2903055"/>
            <a:chExt cx="5544307" cy="5190503"/>
          </a:xfrm>
        </p:grpSpPr>
        <p:sp>
          <p:nvSpPr>
            <p:cNvPr id="39" name="フリーフォーム 38"/>
            <p:cNvSpPr/>
            <p:nvPr userDrawn="1"/>
          </p:nvSpPr>
          <p:spPr>
            <a:xfrm rot="2700000">
              <a:off x="6548750" y="3165727"/>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userDrawn="1"/>
          </p:nvSpPr>
          <p:spPr>
            <a:xfrm>
              <a:off x="11136164" y="4918390"/>
              <a:ext cx="1219565" cy="1153984"/>
            </a:xfrm>
            <a:prstGeom prst="rect">
              <a:avLst/>
            </a:prstGeom>
            <a:noFill/>
          </p:spPr>
          <p:txBody>
            <a:bodyPr wrap="none" rtlCol="0">
              <a:spAutoFit/>
            </a:bodyPr>
            <a:lstStyle/>
            <a:p>
              <a:r>
                <a:rPr kumimoji="1" lang="en-US" altLang="ja-JP" sz="4400" dirty="0">
                  <a:solidFill>
                    <a:schemeClr val="bg1"/>
                  </a:solidFill>
                </a:rPr>
                <a:t>02</a:t>
              </a:r>
              <a:endParaRPr kumimoji="1" lang="ja-JP" altLang="en-US" sz="4400" dirty="0">
                <a:solidFill>
                  <a:schemeClr val="bg1"/>
                </a:solidFill>
              </a:endParaRPr>
            </a:p>
          </p:txBody>
        </p:sp>
      </p:grpSp>
      <p:sp>
        <p:nvSpPr>
          <p:cNvPr id="49" name="テキスト プレースホルダー 12"/>
          <p:cNvSpPr>
            <a:spLocks noGrp="1"/>
          </p:cNvSpPr>
          <p:nvPr>
            <p:ph type="body" sz="quarter" idx="15" hasCustomPrompt="1"/>
          </p:nvPr>
        </p:nvSpPr>
        <p:spPr>
          <a:xfrm>
            <a:off x="4127388" y="3282142"/>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8" name="グループ化 8"/>
          <p:cNvGrpSpPr/>
          <p:nvPr/>
        </p:nvGrpSpPr>
        <p:grpSpPr>
          <a:xfrm>
            <a:off x="6863949" y="2886728"/>
            <a:ext cx="3705941" cy="3460869"/>
            <a:chOff x="10295924" y="4329423"/>
            <a:chExt cx="5558911" cy="5190503"/>
          </a:xfrm>
        </p:grpSpPr>
        <p:sp>
          <p:nvSpPr>
            <p:cNvPr id="40" name="フリーフォーム 39"/>
            <p:cNvSpPr/>
            <p:nvPr userDrawn="1"/>
          </p:nvSpPr>
          <p:spPr>
            <a:xfrm rot="2700000">
              <a:off x="10033252" y="4592095"/>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ボックス 47"/>
            <p:cNvSpPr txBox="1"/>
            <p:nvPr userDrawn="1"/>
          </p:nvSpPr>
          <p:spPr>
            <a:xfrm>
              <a:off x="14635271" y="6375550"/>
              <a:ext cx="1219564" cy="1153984"/>
            </a:xfrm>
            <a:prstGeom prst="rect">
              <a:avLst/>
            </a:prstGeom>
            <a:noFill/>
          </p:spPr>
          <p:txBody>
            <a:bodyPr wrap="none" rtlCol="0">
              <a:spAutoFit/>
            </a:bodyPr>
            <a:lstStyle/>
            <a:p>
              <a:r>
                <a:rPr kumimoji="1" lang="en-US" altLang="ja-JP" sz="4400" dirty="0">
                  <a:solidFill>
                    <a:schemeClr val="bg1"/>
                  </a:solidFill>
                </a:rPr>
                <a:t>03</a:t>
              </a:r>
              <a:endParaRPr kumimoji="1" lang="ja-JP" altLang="en-US" sz="4400" dirty="0">
                <a:solidFill>
                  <a:schemeClr val="bg1"/>
                </a:solidFill>
              </a:endParaRPr>
            </a:p>
          </p:txBody>
        </p:sp>
      </p:grpSp>
      <p:sp>
        <p:nvSpPr>
          <p:cNvPr id="50" name="テキスト プレースホルダー 12"/>
          <p:cNvSpPr>
            <a:spLocks noGrp="1"/>
          </p:cNvSpPr>
          <p:nvPr>
            <p:ph type="body" sz="quarter" idx="16" hasCustomPrompt="1"/>
          </p:nvPr>
        </p:nvSpPr>
        <p:spPr>
          <a:xfrm>
            <a:off x="6451753" y="4220305"/>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1" name="テキスト プレースホルダー 12"/>
          <p:cNvSpPr>
            <a:spLocks noGrp="1"/>
          </p:cNvSpPr>
          <p:nvPr>
            <p:ph type="body" sz="quarter" idx="12" hasCustomPrompt="1"/>
          </p:nvPr>
        </p:nvSpPr>
        <p:spPr>
          <a:xfrm>
            <a:off x="2130659" y="5155660"/>
            <a:ext cx="7930683" cy="1015419"/>
          </a:xfrm>
        </p:spPr>
        <p:txBody>
          <a:bodyPr anchor="ctr">
            <a:normAutofit/>
          </a:bodyPr>
          <a:lstStyle>
            <a:lvl1pPr algn="ctr">
              <a:spcBef>
                <a:spcPts val="0"/>
              </a:spcBef>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300728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 calcmode="lin" valueType="num">
                                      <p:cBhvr additive="base">
                                        <p:cTn id="11"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5">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49">
                                            <p:txEl>
                                              <p:pRg st="0" end="0"/>
                                            </p:txEl>
                                          </p:spTgt>
                                        </p:tgtEl>
                                        <p:attrNameLst>
                                          <p:attrName>style.visibility</p:attrName>
                                        </p:attrNameLst>
                                      </p:cBhvr>
                                      <p:to>
                                        <p:strVal val="visible"/>
                                      </p:to>
                                    </p:set>
                                    <p:anim calcmode="lin" valueType="num">
                                      <p:cBhvr additive="base">
                                        <p:cTn id="19"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9">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50">
                                            <p:txEl>
                                              <p:pRg st="0" end="0"/>
                                            </p:txEl>
                                          </p:spTgt>
                                        </p:tgtEl>
                                        <p:attrNameLst>
                                          <p:attrName>style.visibility</p:attrName>
                                        </p:attrNameLst>
                                      </p:cBhvr>
                                      <p:to>
                                        <p:strVal val="visible"/>
                                      </p:to>
                                    </p:set>
                                    <p:anim calcmode="lin" valueType="num">
                                      <p:cBhvr additive="base">
                                        <p:cTn id="2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42"/>
                                        </p:tgtEl>
                                        <p:attrNameLst>
                                          <p:attrName>style.visibility</p:attrName>
                                        </p:attrNameLst>
                                      </p:cBhvr>
                                      <p:to>
                                        <p:strVal val="visible"/>
                                      </p:to>
                                    </p:set>
                                    <p:anim calcmode="lin" valueType="num">
                                      <p:cBhvr additive="base">
                                        <p:cTn id="31" dur="500" fill="hold"/>
                                        <p:tgtEl>
                                          <p:spTgt spid="42"/>
                                        </p:tgtEl>
                                        <p:attrNameLst>
                                          <p:attrName>ppt_x</p:attrName>
                                        </p:attrNameLst>
                                      </p:cBhvr>
                                      <p:tavLst>
                                        <p:tav tm="0">
                                          <p:val>
                                            <p:strVal val="0-#ppt_w/2"/>
                                          </p:val>
                                        </p:tav>
                                        <p:tav tm="100000">
                                          <p:val>
                                            <p:strVal val="#ppt_x"/>
                                          </p:val>
                                        </p:tav>
                                      </p:tavLst>
                                    </p:anim>
                                    <p:anim calcmode="lin" valueType="num">
                                      <p:cBhvr additive="base">
                                        <p:cTn id="32" dur="500" fill="hold"/>
                                        <p:tgtEl>
                                          <p:spTgt spid="4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0-#ppt_w/2"/>
                                          </p:val>
                                        </p:tav>
                                        <p:tav tm="100000">
                                          <p:val>
                                            <p:strVal val="#ppt_x"/>
                                          </p:val>
                                        </p:tav>
                                      </p:tavLst>
                                    </p:anim>
                                    <p:anim calcmode="lin" valueType="num">
                                      <p:cBhvr additive="base">
                                        <p:cTn id="36" dur="500" fill="hold"/>
                                        <p:tgtEl>
                                          <p:spTgt spid="43"/>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44"/>
                                        </p:tgtEl>
                                        <p:attrNameLst>
                                          <p:attrName>style.visibility</p:attrName>
                                        </p:attrNameLst>
                                      </p:cBhvr>
                                      <p:to>
                                        <p:strVal val="visible"/>
                                      </p:to>
                                    </p:set>
                                    <p:anim calcmode="lin" valueType="num">
                                      <p:cBhvr additive="base">
                                        <p:cTn id="39" dur="500" fill="hold"/>
                                        <p:tgtEl>
                                          <p:spTgt spid="44"/>
                                        </p:tgtEl>
                                        <p:attrNameLst>
                                          <p:attrName>ppt_x</p:attrName>
                                        </p:attrNameLst>
                                      </p:cBhvr>
                                      <p:tavLst>
                                        <p:tav tm="0">
                                          <p:val>
                                            <p:strVal val="0-#ppt_w/2"/>
                                          </p:val>
                                        </p:tav>
                                        <p:tav tm="100000">
                                          <p:val>
                                            <p:strVal val="#ppt_x"/>
                                          </p:val>
                                        </p:tav>
                                      </p:tavLst>
                                    </p:anim>
                                    <p:anim calcmode="lin" valueType="num">
                                      <p:cBhvr additive="base">
                                        <p:cTn id="40" dur="500" fill="hold"/>
                                        <p:tgtEl>
                                          <p:spTgt spid="4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50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0-#ppt_w/2"/>
                                          </p:val>
                                        </p:tav>
                                        <p:tav tm="100000">
                                          <p:val>
                                            <p:strVal val="#ppt_x"/>
                                          </p:val>
                                        </p:tav>
                                      </p:tavLst>
                                    </p:anim>
                                    <p:anim calcmode="lin" valueType="num">
                                      <p:cBhvr additive="base">
                                        <p:cTn id="44" dur="500" fill="hold"/>
                                        <p:tgtEl>
                                          <p:spTgt spid="41"/>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22" presetClass="entr" presetSubtype="8" fill="hold" grpId="0" nodeType="afterEffect">
                                  <p:stCondLst>
                                    <p:cond delay="250"/>
                                  </p:stCondLst>
                                  <p:childTnLst>
                                    <p:set>
                                      <p:cBhvr>
                                        <p:cTn id="47" dur="1" fill="hold">
                                          <p:stCondLst>
                                            <p:cond delay="0"/>
                                          </p:stCondLst>
                                        </p:cTn>
                                        <p:tgtEl>
                                          <p:spTgt spid="51"/>
                                        </p:tgtEl>
                                        <p:attrNameLst>
                                          <p:attrName>style.visibility</p:attrName>
                                        </p:attrNameLst>
                                      </p:cBhvr>
                                      <p:to>
                                        <p:strVal val="visible"/>
                                      </p:to>
                                    </p:set>
                                    <p:animEffect transition="in" filter="wipe(left)">
                                      <p:cBhvr>
                                        <p:cTn id="48"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1" grpId="0" animBg="1"/>
      <p:bldP spid="43" grpId="0" animBg="1"/>
      <p:bldP spid="44" grpId="0" animBg="1"/>
      <p:bldP spid="45" grpId="0" build="p">
        <p:tmplLst>
          <p:tmpl lvl="1">
            <p:tnLst>
              <p:par>
                <p:cTn presetID="2" presetClass="entr" presetSubtype="8" decel="10000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0-#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decel="100000" fill="hold" nodeType="withEffect">
                  <p:stCondLst>
                    <p:cond delay="50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0-#ppt_w/2"/>
                          </p:val>
                        </p:tav>
                        <p:tav tm="100000">
                          <p:val>
                            <p:strVal val="#ppt_x"/>
                          </p:val>
                        </p:tav>
                      </p:tavLst>
                    </p:anim>
                    <p:anim calcmode="lin" valueType="num">
                      <p:cBhvr additive="base">
                        <p:cTn dur="500" fill="hold"/>
                        <p:tgtEl>
                          <p:spTgt spid="50"/>
                        </p:tgtEl>
                        <p:attrNameLst>
                          <p:attrName>ppt_y</p:attrName>
                        </p:attrNameLst>
                      </p:cBhvr>
                      <p:tavLst>
                        <p:tav tm="0">
                          <p:val>
                            <p:strVal val="#ppt_y"/>
                          </p:val>
                        </p:tav>
                        <p:tav tm="100000">
                          <p:val>
                            <p:strVal val="#ppt_y"/>
                          </p:val>
                        </p:tav>
                      </p:tavLst>
                    </p:anim>
                  </p:childTnLst>
                </p:cTn>
              </p:par>
            </p:tnLst>
          </p:tmpl>
        </p:tmplLst>
      </p:bldP>
      <p:bldP spid="51" grpId="0">
        <p:tmplLst>
          <p:tmpl>
            <p:tnLst>
              <p:par>
                <p:cTn presetID="22" presetClass="entr" presetSubtype="8" fill="hold" nodeType="afterEffect">
                  <p:stCondLst>
                    <p:cond delay="25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3 Arrows - 2">
    <p:spTree>
      <p:nvGrpSpPr>
        <p:cNvPr id="1" name=""/>
        <p:cNvGrpSpPr/>
        <p:nvPr/>
      </p:nvGrpSpPr>
      <p:grpSpPr>
        <a:xfrm>
          <a:off x="0" y="0"/>
          <a:ext cx="0" cy="0"/>
          <a:chOff x="0" y="0"/>
          <a:chExt cx="0" cy="0"/>
        </a:xfrm>
      </p:grpSpPr>
      <p:sp>
        <p:nvSpPr>
          <p:cNvPr id="33" name="フリーフォーム 32"/>
          <p:cNvSpPr/>
          <p:nvPr/>
        </p:nvSpPr>
        <p:spPr>
          <a:xfrm rot="2700000">
            <a:off x="1009085" y="1841145"/>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5" name="グループ化 6"/>
          <p:cNvGrpSpPr/>
          <p:nvPr/>
        </p:nvGrpSpPr>
        <p:grpSpPr>
          <a:xfrm>
            <a:off x="1054100" y="2035772"/>
            <a:ext cx="2962534" cy="2753050"/>
            <a:chOff x="3326919" y="1476686"/>
            <a:chExt cx="5586318" cy="5190503"/>
          </a:xfrm>
        </p:grpSpPr>
        <p:sp>
          <p:nvSpPr>
            <p:cNvPr id="38" name="フリーフォーム 37"/>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380118" y="3291170"/>
              <a:ext cx="1533119" cy="1450677"/>
            </a:xfrm>
            <a:prstGeom prst="rect">
              <a:avLst/>
            </a:prstGeom>
            <a:noFill/>
          </p:spPr>
          <p:txBody>
            <a:bodyPr wrap="none" rtlCol="0">
              <a:spAutoFit/>
            </a:bodyPr>
            <a:lstStyle/>
            <a:p>
              <a:r>
                <a:rPr kumimoji="1" lang="en-US" altLang="ja-JP" sz="4400" dirty="0">
                  <a:solidFill>
                    <a:schemeClr val="bg1"/>
                  </a:solidFill>
                </a:rPr>
                <a:t>01</a:t>
              </a:r>
              <a:endParaRPr kumimoji="1" lang="ja-JP" altLang="en-US" sz="44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3" name="テキスト プレースホルダー 12"/>
          <p:cNvSpPr>
            <a:spLocks noGrp="1"/>
          </p:cNvSpPr>
          <p:nvPr>
            <p:ph type="body" sz="quarter" idx="14" hasCustomPrompt="1"/>
          </p:nvPr>
        </p:nvSpPr>
        <p:spPr>
          <a:xfrm>
            <a:off x="688824" y="3052647"/>
            <a:ext cx="2470014" cy="498098"/>
          </a:xfrm>
        </p:spPr>
        <p:txBody>
          <a:bodyPr anchor="ctr">
            <a:noAutofit/>
          </a:bodyPr>
          <a:lstStyle>
            <a:lvl1pPr algn="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7" name="グループ化 23"/>
          <p:cNvGrpSpPr/>
          <p:nvPr/>
        </p:nvGrpSpPr>
        <p:grpSpPr>
          <a:xfrm>
            <a:off x="4749901" y="2051946"/>
            <a:ext cx="2962535" cy="2753050"/>
            <a:chOff x="3326919" y="1476686"/>
            <a:chExt cx="5586319" cy="5190503"/>
          </a:xfrm>
        </p:grpSpPr>
        <p:sp>
          <p:nvSpPr>
            <p:cNvPr id="25" name="フリーフォーム 24"/>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テキスト ボックス 25"/>
            <p:cNvSpPr txBox="1"/>
            <p:nvPr userDrawn="1"/>
          </p:nvSpPr>
          <p:spPr>
            <a:xfrm>
              <a:off x="7380119" y="3291170"/>
              <a:ext cx="1533119" cy="1450677"/>
            </a:xfrm>
            <a:prstGeom prst="rect">
              <a:avLst/>
            </a:prstGeom>
            <a:noFill/>
          </p:spPr>
          <p:txBody>
            <a:bodyPr wrap="none" rtlCol="0">
              <a:spAutoFit/>
            </a:bodyPr>
            <a:lstStyle/>
            <a:p>
              <a:r>
                <a:rPr kumimoji="1" lang="en-US" altLang="ja-JP" sz="4400" dirty="0">
                  <a:solidFill>
                    <a:schemeClr val="bg1"/>
                  </a:solidFill>
                </a:rPr>
                <a:t>02</a:t>
              </a:r>
              <a:endParaRPr kumimoji="1" lang="ja-JP" altLang="en-US" sz="4400" dirty="0">
                <a:solidFill>
                  <a:schemeClr val="bg1"/>
                </a:solidFill>
              </a:endParaRPr>
            </a:p>
          </p:txBody>
        </p:sp>
      </p:grpSp>
      <p:sp>
        <p:nvSpPr>
          <p:cNvPr id="27" name="テキスト プレースホルダー 12"/>
          <p:cNvSpPr>
            <a:spLocks noGrp="1"/>
          </p:cNvSpPr>
          <p:nvPr>
            <p:ph type="body" sz="quarter" idx="15" hasCustomPrompt="1"/>
          </p:nvPr>
        </p:nvSpPr>
        <p:spPr>
          <a:xfrm>
            <a:off x="4384625" y="3068821"/>
            <a:ext cx="2470014" cy="498098"/>
          </a:xfrm>
        </p:spPr>
        <p:txBody>
          <a:bodyPr anchor="ctr">
            <a:noAutofit/>
          </a:bodyPr>
          <a:lstStyle>
            <a:lvl1pPr algn="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grpSp>
        <p:nvGrpSpPr>
          <p:cNvPr id="8" name="グループ化 27"/>
          <p:cNvGrpSpPr/>
          <p:nvPr/>
        </p:nvGrpSpPr>
        <p:grpSpPr>
          <a:xfrm>
            <a:off x="8445702" y="2051946"/>
            <a:ext cx="2962534" cy="2753050"/>
            <a:chOff x="3326919" y="1476686"/>
            <a:chExt cx="5586318" cy="5190503"/>
          </a:xfrm>
        </p:grpSpPr>
        <p:sp>
          <p:nvSpPr>
            <p:cNvPr id="29" name="フリーフォーム 28"/>
            <p:cNvSpPr/>
            <p:nvPr userDrawn="1"/>
          </p:nvSpPr>
          <p:spPr>
            <a:xfrm rot="2700000">
              <a:off x="3064247" y="1739358"/>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テキスト ボックス 29"/>
            <p:cNvSpPr txBox="1"/>
            <p:nvPr userDrawn="1"/>
          </p:nvSpPr>
          <p:spPr>
            <a:xfrm>
              <a:off x="7380118" y="3291170"/>
              <a:ext cx="1533119" cy="1450677"/>
            </a:xfrm>
            <a:prstGeom prst="rect">
              <a:avLst/>
            </a:prstGeom>
            <a:noFill/>
          </p:spPr>
          <p:txBody>
            <a:bodyPr wrap="none" rtlCol="0">
              <a:spAutoFit/>
            </a:bodyPr>
            <a:lstStyle/>
            <a:p>
              <a:r>
                <a:rPr kumimoji="1" lang="en-US" altLang="ja-JP" sz="4400" dirty="0">
                  <a:solidFill>
                    <a:schemeClr val="bg1"/>
                  </a:solidFill>
                </a:rPr>
                <a:t>03</a:t>
              </a:r>
              <a:endParaRPr kumimoji="1" lang="ja-JP" altLang="en-US" sz="4400" dirty="0">
                <a:solidFill>
                  <a:schemeClr val="bg1"/>
                </a:solidFill>
              </a:endParaRPr>
            </a:p>
          </p:txBody>
        </p:sp>
      </p:grpSp>
      <p:sp>
        <p:nvSpPr>
          <p:cNvPr id="31" name="テキスト プレースホルダー 12"/>
          <p:cNvSpPr>
            <a:spLocks noGrp="1"/>
          </p:cNvSpPr>
          <p:nvPr>
            <p:ph type="body" sz="quarter" idx="16" hasCustomPrompt="1"/>
          </p:nvPr>
        </p:nvSpPr>
        <p:spPr>
          <a:xfrm>
            <a:off x="8080426" y="3068821"/>
            <a:ext cx="2470014" cy="498098"/>
          </a:xfrm>
        </p:spPr>
        <p:txBody>
          <a:bodyPr anchor="ctr">
            <a:noAutofit/>
          </a:bodyPr>
          <a:lstStyle>
            <a:lvl1pPr algn="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32" name="フリーフォーム 31"/>
          <p:cNvSpPr/>
          <p:nvPr/>
        </p:nvSpPr>
        <p:spPr>
          <a:xfrm rot="2700000">
            <a:off x="4067984" y="1399451"/>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フリーフォーム 33"/>
          <p:cNvSpPr/>
          <p:nvPr/>
        </p:nvSpPr>
        <p:spPr>
          <a:xfrm rot="2700000">
            <a:off x="8130400" y="2059820"/>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12"/>
          <p:cNvSpPr>
            <a:spLocks noGrp="1"/>
          </p:cNvSpPr>
          <p:nvPr>
            <p:ph type="body" sz="quarter" idx="27" hasCustomPrompt="1"/>
          </p:nvPr>
        </p:nvSpPr>
        <p:spPr>
          <a:xfrm>
            <a:off x="634633" y="3623967"/>
            <a:ext cx="3499431" cy="1949019"/>
          </a:xfrm>
        </p:spPr>
        <p:txBody>
          <a:bodyPr>
            <a:normAutofit/>
          </a:bodyPr>
          <a:lstStyle>
            <a:lvl1pPr marL="228611" indent="-228611"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36" name="テキスト プレースホルダー 12"/>
          <p:cNvSpPr>
            <a:spLocks noGrp="1"/>
          </p:cNvSpPr>
          <p:nvPr>
            <p:ph type="body" sz="quarter" idx="28" hasCustomPrompt="1"/>
          </p:nvPr>
        </p:nvSpPr>
        <p:spPr>
          <a:xfrm>
            <a:off x="4337858" y="3623967"/>
            <a:ext cx="3499431" cy="1949019"/>
          </a:xfrm>
        </p:spPr>
        <p:txBody>
          <a:bodyPr>
            <a:normAutofit/>
          </a:bodyPr>
          <a:lstStyle>
            <a:lvl1pPr marL="228611" indent="-228611"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37" name="テキスト プレースホルダー 12"/>
          <p:cNvSpPr>
            <a:spLocks noGrp="1"/>
          </p:cNvSpPr>
          <p:nvPr>
            <p:ph type="body" sz="quarter" idx="29" hasCustomPrompt="1"/>
          </p:nvPr>
        </p:nvSpPr>
        <p:spPr>
          <a:xfrm>
            <a:off x="8012831" y="3623967"/>
            <a:ext cx="3499431" cy="1949019"/>
          </a:xfrm>
        </p:spPr>
        <p:txBody>
          <a:bodyPr>
            <a:normAutofit/>
          </a:bodyPr>
          <a:lstStyle>
            <a:lvl1pPr marL="228611" indent="-228611"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969809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250"/>
                                  </p:stCondLst>
                                  <p:childTnLst>
                                    <p:set>
                                      <p:cBhvr>
                                        <p:cTn id="18" dur="1" fill="hold">
                                          <p:stCondLst>
                                            <p:cond delay="0"/>
                                          </p:stCondLst>
                                        </p:cTn>
                                        <p:tgtEl>
                                          <p:spTgt spid="27">
                                            <p:txEl>
                                              <p:pRg st="0" end="0"/>
                                            </p:txEl>
                                          </p:spTgt>
                                        </p:tgtEl>
                                        <p:attrNameLst>
                                          <p:attrName>style.visibility</p:attrName>
                                        </p:attrNameLst>
                                      </p:cBhvr>
                                      <p:to>
                                        <p:strVal val="visible"/>
                                      </p:to>
                                    </p:set>
                                    <p:anim calcmode="lin" valueType="num">
                                      <p:cBhvr additive="base">
                                        <p:cTn id="1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31">
                                            <p:txEl>
                                              <p:pRg st="0" end="0"/>
                                            </p:txEl>
                                          </p:spTgt>
                                        </p:tgtEl>
                                        <p:attrNameLst>
                                          <p:attrName>style.visibility</p:attrName>
                                        </p:attrNameLst>
                                      </p:cBhvr>
                                      <p:to>
                                        <p:strVal val="visible"/>
                                      </p:to>
                                    </p:set>
                                    <p:anim calcmode="lin" valueType="num">
                                      <p:cBhvr additive="base">
                                        <p:cTn id="2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0-#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500" fill="hold"/>
                                        <p:tgtEl>
                                          <p:spTgt spid="34"/>
                                        </p:tgtEl>
                                        <p:attrNameLst>
                                          <p:attrName>ppt_x</p:attrName>
                                        </p:attrNameLst>
                                      </p:cBhvr>
                                      <p:tavLst>
                                        <p:tav tm="0">
                                          <p:val>
                                            <p:strVal val="0-#ppt_w/2"/>
                                          </p:val>
                                        </p:tav>
                                        <p:tav tm="100000">
                                          <p:val>
                                            <p:strVal val="#ppt_x"/>
                                          </p:val>
                                        </p:tav>
                                      </p:tavLst>
                                    </p:anim>
                                    <p:anim calcmode="lin" valueType="num">
                                      <p:cBhvr additive="base">
                                        <p:cTn id="36" dur="500" fill="hold"/>
                                        <p:tgtEl>
                                          <p:spTgt spid="34"/>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500" fill="hold"/>
                                        <p:tgtEl>
                                          <p:spTgt spid="33"/>
                                        </p:tgtEl>
                                        <p:attrNameLst>
                                          <p:attrName>ppt_x</p:attrName>
                                        </p:attrNameLst>
                                      </p:cBhvr>
                                      <p:tavLst>
                                        <p:tav tm="0">
                                          <p:val>
                                            <p:strVal val="0-#ppt_w/2"/>
                                          </p:val>
                                        </p:tav>
                                        <p:tav tm="100000">
                                          <p:val>
                                            <p:strVal val="#ppt_x"/>
                                          </p:val>
                                        </p:tav>
                                      </p:tavLst>
                                    </p:anim>
                                    <p:anim calcmode="lin" valueType="num">
                                      <p:cBhvr additive="base">
                                        <p:cTn id="40" dur="500" fill="hold"/>
                                        <p:tgtEl>
                                          <p:spTgt spid="33"/>
                                        </p:tgtEl>
                                        <p:attrNameLst>
                                          <p:attrName>ppt_y</p:attrName>
                                        </p:attrNameLst>
                                      </p:cBhvr>
                                      <p:tavLst>
                                        <p:tav tm="0">
                                          <p:val>
                                            <p:strVal val="#ppt_y"/>
                                          </p:val>
                                        </p:tav>
                                        <p:tav tm="100000">
                                          <p:val>
                                            <p:strVal val="#ppt_y"/>
                                          </p:val>
                                        </p:tav>
                                      </p:tavLst>
                                    </p:anim>
                                  </p:childTnLst>
                                </p:cTn>
                              </p:par>
                            </p:childTnLst>
                          </p:cTn>
                        </p:par>
                        <p:par>
                          <p:cTn id="41" fill="hold">
                            <p:stCondLst>
                              <p:cond delay="1750"/>
                            </p:stCondLst>
                            <p:childTnLst>
                              <p:par>
                                <p:cTn id="42" presetID="22" presetClass="entr" presetSubtype="8" fill="hold" grpId="0" nodeType="afterEffect">
                                  <p:stCondLst>
                                    <p:cond delay="0"/>
                                  </p:stCondLst>
                                  <p:childTnLst>
                                    <p:set>
                                      <p:cBhvr>
                                        <p:cTn id="43" dur="1" fill="hold">
                                          <p:stCondLst>
                                            <p:cond delay="0"/>
                                          </p:stCondLst>
                                        </p:cTn>
                                        <p:tgtEl>
                                          <p:spTgt spid="35">
                                            <p:txEl>
                                              <p:pRg st="0" end="0"/>
                                            </p:txEl>
                                          </p:spTgt>
                                        </p:tgtEl>
                                        <p:attrNameLst>
                                          <p:attrName>style.visibility</p:attrName>
                                        </p:attrNameLst>
                                      </p:cBhvr>
                                      <p:to>
                                        <p:strVal val="visible"/>
                                      </p:to>
                                    </p:set>
                                    <p:animEffect transition="in" filter="wipe(left)">
                                      <p:cBhvr>
                                        <p:cTn id="44" dur="500"/>
                                        <p:tgtEl>
                                          <p:spTgt spid="35">
                                            <p:txEl>
                                              <p:pRg st="0" end="0"/>
                                            </p:txEl>
                                          </p:spTgt>
                                        </p:tgtEl>
                                      </p:cBhvr>
                                    </p:animEffect>
                                  </p:childTnLst>
                                </p:cTn>
                              </p:par>
                            </p:childTnLst>
                          </p:cTn>
                        </p:par>
                        <p:par>
                          <p:cTn id="45" fill="hold">
                            <p:stCondLst>
                              <p:cond delay="2250"/>
                            </p:stCondLst>
                            <p:childTnLst>
                              <p:par>
                                <p:cTn id="46" presetID="22" presetClass="entr" presetSubtype="8" fill="hold" grpId="0" nodeType="afterEffect">
                                  <p:stCondLst>
                                    <p:cond delay="0"/>
                                  </p:stCondLst>
                                  <p:childTnLst>
                                    <p:set>
                                      <p:cBhvr>
                                        <p:cTn id="47" dur="1" fill="hold">
                                          <p:stCondLst>
                                            <p:cond delay="0"/>
                                          </p:stCondLst>
                                        </p:cTn>
                                        <p:tgtEl>
                                          <p:spTgt spid="36">
                                            <p:txEl>
                                              <p:pRg st="0" end="0"/>
                                            </p:txEl>
                                          </p:spTgt>
                                        </p:tgtEl>
                                        <p:attrNameLst>
                                          <p:attrName>style.visibility</p:attrName>
                                        </p:attrNameLst>
                                      </p:cBhvr>
                                      <p:to>
                                        <p:strVal val="visible"/>
                                      </p:to>
                                    </p:set>
                                    <p:animEffect transition="in" filter="wipe(left)">
                                      <p:cBhvr>
                                        <p:cTn id="48" dur="500"/>
                                        <p:tgtEl>
                                          <p:spTgt spid="36">
                                            <p:txEl>
                                              <p:pRg st="0" end="0"/>
                                            </p:txEl>
                                          </p:spTgt>
                                        </p:tgtEl>
                                      </p:cBhvr>
                                    </p:animEffect>
                                  </p:childTnLst>
                                </p:cTn>
                              </p:par>
                            </p:childTnLst>
                          </p:cTn>
                        </p:par>
                        <p:par>
                          <p:cTn id="49" fill="hold">
                            <p:stCondLst>
                              <p:cond delay="2750"/>
                            </p:stCondLst>
                            <p:childTnLst>
                              <p:par>
                                <p:cTn id="50" presetID="22" presetClass="entr" presetSubtype="8"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animEffect transition="in" filter="wipe(left)">
                                      <p:cBhvr>
                                        <p:cTn id="52"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3" grpId="0" build="p">
        <p:tmplLst>
          <p:tmpl lvl="1">
            <p:tnLst>
              <p:par>
                <p:cTn presetID="2" presetClass="entr" presetSubtype="8"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8"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animBg="1"/>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3 Arrows &amp; Images">
    <p:spTree>
      <p:nvGrpSpPr>
        <p:cNvPr id="1" name=""/>
        <p:cNvGrpSpPr/>
        <p:nvPr/>
      </p:nvGrpSpPr>
      <p:grpSpPr>
        <a:xfrm>
          <a:off x="0" y="0"/>
          <a:ext cx="0" cy="0"/>
          <a:chOff x="0" y="0"/>
          <a:chExt cx="0" cy="0"/>
        </a:xfrm>
      </p:grpSpPr>
      <p:sp>
        <p:nvSpPr>
          <p:cNvPr id="10" name="図プレースホルダー 9"/>
          <p:cNvSpPr>
            <a:spLocks noGrp="1"/>
          </p:cNvSpPr>
          <p:nvPr>
            <p:ph type="pic" sz="quarter" idx="16" hasCustomPrompt="1"/>
          </p:nvPr>
        </p:nvSpPr>
        <p:spPr>
          <a:xfrm>
            <a:off x="678393" y="1655991"/>
            <a:ext cx="3493772" cy="2200113"/>
          </a:xfrm>
        </p:spPr>
        <p:txBody>
          <a:bodyPr>
            <a:normAutofit/>
          </a:bodyPr>
          <a:lstStyle>
            <a:lvl1pPr>
              <a:defRPr sz="1200" baseline="0"/>
            </a:lvl1pPr>
          </a:lstStyle>
          <a:p>
            <a:r>
              <a:rPr kumimoji="1" lang="en-US" altLang="ja-JP" dirty="0"/>
              <a:t>Insert an image</a:t>
            </a:r>
            <a:endParaRPr kumimoji="1" lang="ja-JP" altLang="en-US" dirty="0"/>
          </a:p>
        </p:txBody>
      </p:sp>
      <p:sp>
        <p:nvSpPr>
          <p:cNvPr id="42" name="図プレースホルダー 9"/>
          <p:cNvSpPr>
            <a:spLocks noGrp="1"/>
          </p:cNvSpPr>
          <p:nvPr>
            <p:ph type="pic" sz="quarter" idx="17" hasCustomPrompt="1"/>
          </p:nvPr>
        </p:nvSpPr>
        <p:spPr>
          <a:xfrm>
            <a:off x="4363508" y="1655991"/>
            <a:ext cx="3493772" cy="2200113"/>
          </a:xfrm>
        </p:spPr>
        <p:txBody>
          <a:bodyPr>
            <a:normAutofit/>
          </a:bodyPr>
          <a:lstStyle>
            <a:lvl1pPr>
              <a:defRPr sz="1200" baseline="0"/>
            </a:lvl1pPr>
          </a:lstStyle>
          <a:p>
            <a:r>
              <a:rPr kumimoji="1" lang="en-US" altLang="ja-JP" dirty="0"/>
              <a:t>Insert an image</a:t>
            </a:r>
            <a:endParaRPr kumimoji="1" lang="ja-JP" altLang="en-US" dirty="0"/>
          </a:p>
        </p:txBody>
      </p:sp>
      <p:sp>
        <p:nvSpPr>
          <p:cNvPr id="49" name="図プレースホルダー 9"/>
          <p:cNvSpPr>
            <a:spLocks noGrp="1"/>
          </p:cNvSpPr>
          <p:nvPr>
            <p:ph type="pic" sz="quarter" idx="20" hasCustomPrompt="1"/>
          </p:nvPr>
        </p:nvSpPr>
        <p:spPr>
          <a:xfrm>
            <a:off x="8048394" y="1655991"/>
            <a:ext cx="3493772" cy="2200113"/>
          </a:xfrm>
        </p:spPr>
        <p:txBody>
          <a:bodyPr>
            <a:normAutofit/>
          </a:bodyPr>
          <a:lstStyle>
            <a:lvl1pPr>
              <a:defRPr sz="1200" baseline="0"/>
            </a:lvl1pPr>
          </a:lstStyle>
          <a:p>
            <a:r>
              <a:rPr kumimoji="1" lang="en-US" altLang="ja-JP" dirty="0"/>
              <a:t>Insert an image</a:t>
            </a:r>
            <a:endParaRPr kumimoji="1" lang="ja-JP" altLang="en-US" dirty="0"/>
          </a:p>
        </p:txBody>
      </p:sp>
      <p:sp>
        <p:nvSpPr>
          <p:cNvPr id="59" name="テキスト プレースホルダー 58"/>
          <p:cNvSpPr>
            <a:spLocks noGrp="1"/>
          </p:cNvSpPr>
          <p:nvPr>
            <p:ph type="body" sz="quarter" idx="12" hasCustomPrompt="1"/>
          </p:nvPr>
        </p:nvSpPr>
        <p:spPr>
          <a:xfrm>
            <a:off x="678393" y="2770896"/>
            <a:ext cx="3498799" cy="1084695"/>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1"/>
          </a:solidFill>
        </p:spPr>
        <p:txBody>
          <a:bodyPr wrap="square">
            <a:noAutofit/>
          </a:bodyPr>
          <a:lstStyle/>
          <a:p>
            <a:pPr lvl="0"/>
            <a:r>
              <a:rPr kumimoji="1" lang="en-US" altLang="ja-JP" dirty="0"/>
              <a:t> </a:t>
            </a:r>
            <a:endParaRPr kumimoji="1" lang="ja-JP" altLang="en-US" dirty="0"/>
          </a:p>
        </p:txBody>
      </p:sp>
      <p:sp>
        <p:nvSpPr>
          <p:cNvPr id="60" name="テキスト プレースホルダー 59"/>
          <p:cNvSpPr>
            <a:spLocks noGrp="1"/>
          </p:cNvSpPr>
          <p:nvPr>
            <p:ph type="body" sz="quarter" idx="30" hasCustomPrompt="1"/>
          </p:nvPr>
        </p:nvSpPr>
        <p:spPr>
          <a:xfrm>
            <a:off x="4363509" y="2771408"/>
            <a:ext cx="3498799" cy="1084695"/>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2"/>
          </a:solidFill>
        </p:spPr>
        <p:txBody>
          <a:bodyPr wrap="square">
            <a:noAutofit/>
          </a:bodyPr>
          <a:lstStyle/>
          <a:p>
            <a:pPr lvl="0"/>
            <a:r>
              <a:rPr kumimoji="1" lang="en-US" altLang="ja-JP" dirty="0"/>
              <a:t> </a:t>
            </a:r>
            <a:endParaRPr kumimoji="1" lang="ja-JP" altLang="en-US" dirty="0"/>
          </a:p>
        </p:txBody>
      </p:sp>
      <p:sp>
        <p:nvSpPr>
          <p:cNvPr id="61" name="テキスト プレースホルダー 60"/>
          <p:cNvSpPr>
            <a:spLocks noGrp="1"/>
          </p:cNvSpPr>
          <p:nvPr>
            <p:ph type="body" sz="quarter" idx="31" hasCustomPrompt="1"/>
          </p:nvPr>
        </p:nvSpPr>
        <p:spPr>
          <a:xfrm>
            <a:off x="8048395" y="2771408"/>
            <a:ext cx="3498799" cy="1084695"/>
          </a:xfrm>
          <a:custGeom>
            <a:avLst/>
            <a:gdLst>
              <a:gd name="connsiteX0" fmla="*/ 2785606 w 5248199"/>
              <a:gd name="connsiteY0" fmla="*/ 0 h 1626792"/>
              <a:gd name="connsiteX1" fmla="*/ 3621408 w 5248199"/>
              <a:gd name="connsiteY1" fmla="*/ 0 h 1626792"/>
              <a:gd name="connsiteX2" fmla="*/ 5248199 w 5248199"/>
              <a:gd name="connsiteY2" fmla="*/ 1626791 h 1626792"/>
              <a:gd name="connsiteX3" fmla="*/ 4432509 w 5248199"/>
              <a:gd name="connsiteY3" fmla="*/ 1626791 h 1626792"/>
              <a:gd name="connsiteX4" fmla="*/ 4432509 w 5248199"/>
              <a:gd name="connsiteY4" fmla="*/ 1626792 h 1626792"/>
              <a:gd name="connsiteX5" fmla="*/ 0 w 5248199"/>
              <a:gd name="connsiteY5" fmla="*/ 1626792 h 1626792"/>
              <a:gd name="connsiteX6" fmla="*/ 0 w 5248199"/>
              <a:gd name="connsiteY6" fmla="*/ 1035791 h 1626792"/>
              <a:gd name="connsiteX7" fmla="*/ 3821397 w 5248199"/>
              <a:gd name="connsiteY7" fmla="*/ 1035791 h 162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48199" h="1626792">
                <a:moveTo>
                  <a:pt x="2785606" y="0"/>
                </a:moveTo>
                <a:lnTo>
                  <a:pt x="3621408" y="0"/>
                </a:lnTo>
                <a:lnTo>
                  <a:pt x="5248199" y="1626791"/>
                </a:lnTo>
                <a:lnTo>
                  <a:pt x="4432509" y="1626791"/>
                </a:lnTo>
                <a:lnTo>
                  <a:pt x="4432509" y="1626792"/>
                </a:lnTo>
                <a:lnTo>
                  <a:pt x="0" y="1626792"/>
                </a:lnTo>
                <a:lnTo>
                  <a:pt x="0" y="1035791"/>
                </a:lnTo>
                <a:lnTo>
                  <a:pt x="3821397" y="1035791"/>
                </a:lnTo>
                <a:close/>
              </a:path>
            </a:pathLst>
          </a:custGeom>
          <a:solidFill>
            <a:schemeClr val="accent3"/>
          </a:solidFill>
        </p:spPr>
        <p:txBody>
          <a:bodyPr wrap="square">
            <a:noAutofit/>
          </a:bodyPr>
          <a:lstStyle/>
          <a:p>
            <a:pPr lvl="0"/>
            <a:r>
              <a:rPr kumimoji="1" lang="en-US" altLang="ja-JP" dirty="0"/>
              <a:t> </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3" name="テキスト プレースホルダー 12"/>
          <p:cNvSpPr>
            <a:spLocks noGrp="1"/>
          </p:cNvSpPr>
          <p:nvPr>
            <p:ph type="body" sz="quarter" idx="14" hasCustomPrompt="1"/>
          </p:nvPr>
        </p:nvSpPr>
        <p:spPr>
          <a:xfrm>
            <a:off x="726925" y="3395600"/>
            <a:ext cx="3416451" cy="498098"/>
          </a:xfrm>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45" name="テキスト プレースホルダー 12"/>
          <p:cNvSpPr>
            <a:spLocks noGrp="1"/>
          </p:cNvSpPr>
          <p:nvPr>
            <p:ph type="body" sz="quarter" idx="19" hasCustomPrompt="1"/>
          </p:nvPr>
        </p:nvSpPr>
        <p:spPr>
          <a:xfrm>
            <a:off x="4412041" y="3395600"/>
            <a:ext cx="3416451" cy="498098"/>
          </a:xfrm>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2" name="テキスト プレースホルダー 12"/>
          <p:cNvSpPr>
            <a:spLocks noGrp="1"/>
          </p:cNvSpPr>
          <p:nvPr>
            <p:ph type="body" sz="quarter" idx="22" hasCustomPrompt="1"/>
          </p:nvPr>
        </p:nvSpPr>
        <p:spPr>
          <a:xfrm>
            <a:off x="8096927" y="3395600"/>
            <a:ext cx="3416451" cy="498098"/>
          </a:xfrm>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3" name="テキスト プレースホルダー 12"/>
          <p:cNvSpPr>
            <a:spLocks noGrp="1"/>
          </p:cNvSpPr>
          <p:nvPr>
            <p:ph type="body" sz="quarter" idx="27" hasCustomPrompt="1"/>
          </p:nvPr>
        </p:nvSpPr>
        <p:spPr>
          <a:xfrm>
            <a:off x="672734" y="4010644"/>
            <a:ext cx="3499431" cy="1848135"/>
          </a:xfrm>
        </p:spPr>
        <p:txBody>
          <a:bodyPr>
            <a:normAutofit/>
          </a:bodyPr>
          <a:lstStyle>
            <a:lvl1pPr marL="228611" indent="-228611"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54" name="テキスト プレースホルダー 12"/>
          <p:cNvSpPr>
            <a:spLocks noGrp="1"/>
          </p:cNvSpPr>
          <p:nvPr>
            <p:ph type="body" sz="quarter" idx="28" hasCustomPrompt="1"/>
          </p:nvPr>
        </p:nvSpPr>
        <p:spPr>
          <a:xfrm>
            <a:off x="4375959" y="4010644"/>
            <a:ext cx="3499431" cy="1848135"/>
          </a:xfrm>
        </p:spPr>
        <p:txBody>
          <a:bodyPr>
            <a:normAutofit/>
          </a:bodyPr>
          <a:lstStyle>
            <a:lvl1pPr marL="228611" indent="-228611"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55" name="テキスト プレースホルダー 12"/>
          <p:cNvSpPr>
            <a:spLocks noGrp="1"/>
          </p:cNvSpPr>
          <p:nvPr>
            <p:ph type="body" sz="quarter" idx="29" hasCustomPrompt="1"/>
          </p:nvPr>
        </p:nvSpPr>
        <p:spPr>
          <a:xfrm>
            <a:off x="8050932" y="4010644"/>
            <a:ext cx="3499431" cy="1848135"/>
          </a:xfrm>
        </p:spPr>
        <p:txBody>
          <a:bodyPr>
            <a:normAutofit/>
          </a:bodyPr>
          <a:lstStyle>
            <a:lvl1pPr marL="228611" indent="-228611"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807484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14" presetClass="entr" presetSubtype="1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randombar(horizontal)">
                                      <p:cBhvr>
                                        <p:cTn id="16" dur="500"/>
                                        <p:tgtEl>
                                          <p:spTgt spid="10"/>
                                        </p:tgtEl>
                                      </p:cBhvr>
                                    </p:animEffect>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53">
                                            <p:txEl>
                                              <p:pRg st="0" end="0"/>
                                            </p:txEl>
                                          </p:spTgt>
                                        </p:tgtEl>
                                        <p:attrNameLst>
                                          <p:attrName>style.visibility</p:attrName>
                                        </p:attrNameLst>
                                      </p:cBhvr>
                                      <p:to>
                                        <p:strVal val="visible"/>
                                      </p:to>
                                    </p:set>
                                    <p:animEffect transition="in" filter="wipe(left)">
                                      <p:cBhvr>
                                        <p:cTn id="20" dur="500"/>
                                        <p:tgtEl>
                                          <p:spTgt spid="53">
                                            <p:txEl>
                                              <p:pRg st="0" end="0"/>
                                            </p:txEl>
                                          </p:spTgt>
                                        </p:tgtEl>
                                      </p:cBhvr>
                                    </p:animEffect>
                                  </p:childTnLst>
                                </p:cTn>
                              </p:par>
                            </p:childTnLst>
                          </p:cTn>
                        </p:par>
                        <p:par>
                          <p:cTn id="21" fill="hold">
                            <p:stCondLst>
                              <p:cond delay="1600"/>
                            </p:stCondLst>
                            <p:childTnLst>
                              <p:par>
                                <p:cTn id="22" presetID="2" presetClass="entr" presetSubtype="8" decel="100000" fill="hold" grpId="0" nodeType="afterEffect">
                                  <p:stCondLst>
                                    <p:cond delay="0"/>
                                  </p:stCondLst>
                                  <p:childTnLst>
                                    <p:set>
                                      <p:cBhvr>
                                        <p:cTn id="23" dur="1" fill="hold">
                                          <p:stCondLst>
                                            <p:cond delay="0"/>
                                          </p:stCondLst>
                                        </p:cTn>
                                        <p:tgtEl>
                                          <p:spTgt spid="60"/>
                                        </p:tgtEl>
                                        <p:attrNameLst>
                                          <p:attrName>style.visibility</p:attrName>
                                        </p:attrNameLst>
                                      </p:cBhvr>
                                      <p:to>
                                        <p:strVal val="visible"/>
                                      </p:to>
                                    </p:set>
                                    <p:anim calcmode="lin" valueType="num">
                                      <p:cBhvr additive="base">
                                        <p:cTn id="24" dur="500" fill="hold"/>
                                        <p:tgtEl>
                                          <p:spTgt spid="60"/>
                                        </p:tgtEl>
                                        <p:attrNameLst>
                                          <p:attrName>ppt_x</p:attrName>
                                        </p:attrNameLst>
                                      </p:cBhvr>
                                      <p:tavLst>
                                        <p:tav tm="0">
                                          <p:val>
                                            <p:strVal val="0-#ppt_w/2"/>
                                          </p:val>
                                        </p:tav>
                                        <p:tav tm="100000">
                                          <p:val>
                                            <p:strVal val="#ppt_x"/>
                                          </p:val>
                                        </p:tav>
                                      </p:tavLst>
                                    </p:anim>
                                    <p:anim calcmode="lin" valueType="num">
                                      <p:cBhvr additive="base">
                                        <p:cTn id="25" dur="500" fill="hold"/>
                                        <p:tgtEl>
                                          <p:spTgt spid="60"/>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100"/>
                                  </p:stCondLst>
                                  <p:childTnLst>
                                    <p:set>
                                      <p:cBhvr>
                                        <p:cTn id="27" dur="1" fill="hold">
                                          <p:stCondLst>
                                            <p:cond delay="0"/>
                                          </p:stCondLst>
                                        </p:cTn>
                                        <p:tgtEl>
                                          <p:spTgt spid="45">
                                            <p:txEl>
                                              <p:pRg st="0" end="0"/>
                                            </p:txEl>
                                          </p:spTgt>
                                        </p:tgtEl>
                                        <p:attrNameLst>
                                          <p:attrName>style.visibility</p:attrName>
                                        </p:attrNameLst>
                                      </p:cBhvr>
                                      <p:to>
                                        <p:strVal val="visible"/>
                                      </p:to>
                                    </p:set>
                                    <p:anim calcmode="lin" valueType="num">
                                      <p:cBhvr additive="base">
                                        <p:cTn id="28"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200"/>
                            </p:stCondLst>
                            <p:childTnLst>
                              <p:par>
                                <p:cTn id="31" presetID="14" presetClass="entr" presetSubtype="1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randombar(horizontal)">
                                      <p:cBhvr>
                                        <p:cTn id="33" dur="500"/>
                                        <p:tgtEl>
                                          <p:spTgt spid="42"/>
                                        </p:tgtEl>
                                      </p:cBhvr>
                                    </p:animEffect>
                                  </p:childTnLst>
                                </p:cTn>
                              </p:par>
                            </p:childTnLst>
                          </p:cTn>
                        </p:par>
                        <p:par>
                          <p:cTn id="34" fill="hold">
                            <p:stCondLst>
                              <p:cond delay="2700"/>
                            </p:stCondLst>
                            <p:childTnLst>
                              <p:par>
                                <p:cTn id="35" presetID="22" presetClass="entr" presetSubtype="8" fill="hold" grpId="0" nodeType="afterEffect">
                                  <p:stCondLst>
                                    <p:cond delay="0"/>
                                  </p:stCondLst>
                                  <p:childTnLst>
                                    <p:set>
                                      <p:cBhvr>
                                        <p:cTn id="36" dur="1" fill="hold">
                                          <p:stCondLst>
                                            <p:cond delay="0"/>
                                          </p:stCondLst>
                                        </p:cTn>
                                        <p:tgtEl>
                                          <p:spTgt spid="54">
                                            <p:txEl>
                                              <p:pRg st="0" end="0"/>
                                            </p:txEl>
                                          </p:spTgt>
                                        </p:tgtEl>
                                        <p:attrNameLst>
                                          <p:attrName>style.visibility</p:attrName>
                                        </p:attrNameLst>
                                      </p:cBhvr>
                                      <p:to>
                                        <p:strVal val="visible"/>
                                      </p:to>
                                    </p:set>
                                    <p:animEffect transition="in" filter="wipe(left)">
                                      <p:cBhvr>
                                        <p:cTn id="37" dur="500"/>
                                        <p:tgtEl>
                                          <p:spTgt spid="54">
                                            <p:txEl>
                                              <p:pRg st="0" end="0"/>
                                            </p:txEl>
                                          </p:spTgt>
                                        </p:tgtEl>
                                      </p:cBhvr>
                                    </p:animEffect>
                                  </p:childTnLst>
                                </p:cTn>
                              </p:par>
                            </p:childTnLst>
                          </p:cTn>
                        </p:par>
                        <p:par>
                          <p:cTn id="38" fill="hold">
                            <p:stCondLst>
                              <p:cond delay="3200"/>
                            </p:stCondLst>
                            <p:childTnLst>
                              <p:par>
                                <p:cTn id="39" presetID="2" presetClass="entr" presetSubtype="8" decel="100000" fill="hold" grpId="0" nodeType="after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additive="base">
                                        <p:cTn id="41" dur="500" fill="hold"/>
                                        <p:tgtEl>
                                          <p:spTgt spid="61"/>
                                        </p:tgtEl>
                                        <p:attrNameLst>
                                          <p:attrName>ppt_x</p:attrName>
                                        </p:attrNameLst>
                                      </p:cBhvr>
                                      <p:tavLst>
                                        <p:tav tm="0">
                                          <p:val>
                                            <p:strVal val="0-#ppt_w/2"/>
                                          </p:val>
                                        </p:tav>
                                        <p:tav tm="100000">
                                          <p:val>
                                            <p:strVal val="#ppt_x"/>
                                          </p:val>
                                        </p:tav>
                                      </p:tavLst>
                                    </p:anim>
                                    <p:anim calcmode="lin" valueType="num">
                                      <p:cBhvr additive="base">
                                        <p:cTn id="42" dur="500" fill="hold"/>
                                        <p:tgtEl>
                                          <p:spTgt spid="61"/>
                                        </p:tgtEl>
                                        <p:attrNameLst>
                                          <p:attrName>ppt_y</p:attrName>
                                        </p:attrNameLst>
                                      </p:cBhvr>
                                      <p:tavLst>
                                        <p:tav tm="0">
                                          <p:val>
                                            <p:strVal val="#ppt_y"/>
                                          </p:val>
                                        </p:tav>
                                        <p:tav tm="100000">
                                          <p:val>
                                            <p:strVal val="#ppt_y"/>
                                          </p:val>
                                        </p:tav>
                                      </p:tavLst>
                                    </p:anim>
                                  </p:childTnLst>
                                </p:cTn>
                              </p:par>
                              <p:par>
                                <p:cTn id="43" presetID="2" presetClass="entr" presetSubtype="8" decel="100000" fill="hold" grpId="0" nodeType="withEffect">
                                  <p:stCondLst>
                                    <p:cond delay="100"/>
                                  </p:stCondLst>
                                  <p:childTnLst>
                                    <p:set>
                                      <p:cBhvr>
                                        <p:cTn id="44" dur="1" fill="hold">
                                          <p:stCondLst>
                                            <p:cond delay="0"/>
                                          </p:stCondLst>
                                        </p:cTn>
                                        <p:tgtEl>
                                          <p:spTgt spid="52">
                                            <p:txEl>
                                              <p:pRg st="0" end="0"/>
                                            </p:txEl>
                                          </p:spTgt>
                                        </p:tgtEl>
                                        <p:attrNameLst>
                                          <p:attrName>style.visibility</p:attrName>
                                        </p:attrNameLst>
                                      </p:cBhvr>
                                      <p:to>
                                        <p:strVal val="visible"/>
                                      </p:to>
                                    </p:set>
                                    <p:anim calcmode="lin" valueType="num">
                                      <p:cBhvr additive="base">
                                        <p:cTn id="45"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3800"/>
                            </p:stCondLst>
                            <p:childTnLst>
                              <p:par>
                                <p:cTn id="48" presetID="14" presetClass="entr" presetSubtype="1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randombar(horizontal)">
                                      <p:cBhvr>
                                        <p:cTn id="50" dur="500"/>
                                        <p:tgtEl>
                                          <p:spTgt spid="49"/>
                                        </p:tgtEl>
                                      </p:cBhvr>
                                    </p:animEffect>
                                  </p:childTnLst>
                                </p:cTn>
                              </p:par>
                            </p:childTnLst>
                          </p:cTn>
                        </p:par>
                        <p:par>
                          <p:cTn id="51" fill="hold">
                            <p:stCondLst>
                              <p:cond delay="4300"/>
                            </p:stCondLst>
                            <p:childTnLst>
                              <p:par>
                                <p:cTn id="52" presetID="22" presetClass="entr" presetSubtype="8" fill="hold" grpId="0" nodeType="afterEffect">
                                  <p:stCondLst>
                                    <p:cond delay="0"/>
                                  </p:stCondLst>
                                  <p:childTnLst>
                                    <p:set>
                                      <p:cBhvr>
                                        <p:cTn id="53" dur="1" fill="hold">
                                          <p:stCondLst>
                                            <p:cond delay="0"/>
                                          </p:stCondLst>
                                        </p:cTn>
                                        <p:tgtEl>
                                          <p:spTgt spid="55">
                                            <p:txEl>
                                              <p:pRg st="0" end="0"/>
                                            </p:txEl>
                                          </p:spTgt>
                                        </p:tgtEl>
                                        <p:attrNameLst>
                                          <p:attrName>style.visibility</p:attrName>
                                        </p:attrNameLst>
                                      </p:cBhvr>
                                      <p:to>
                                        <p:strVal val="visible"/>
                                      </p:to>
                                    </p:set>
                                    <p:animEffect transition="in" filter="wipe(left)">
                                      <p:cBhvr>
                                        <p:cTn id="54"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2" grpId="0"/>
      <p:bldP spid="49" grpId="0"/>
      <p:bldP spid="59" grpId="0" animBg="1">
        <p:tmplLst>
          <p:tmpl>
            <p:tnLst>
              <p:par>
                <p:cTn presetID="2" presetClass="entr" presetSubtype="8" decel="100000"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500" fill="hold"/>
                        <p:tgtEl>
                          <p:spTgt spid="59"/>
                        </p:tgtEl>
                        <p:attrNameLst>
                          <p:attrName>ppt_x</p:attrName>
                        </p:attrNameLst>
                      </p:cBhvr>
                      <p:tavLst>
                        <p:tav tm="0">
                          <p:val>
                            <p:strVal val="0-#ppt_w/2"/>
                          </p:val>
                        </p:tav>
                        <p:tav tm="100000">
                          <p:val>
                            <p:strVal val="#ppt_x"/>
                          </p:val>
                        </p:tav>
                      </p:tavLst>
                    </p:anim>
                    <p:anim calcmode="lin" valueType="num">
                      <p:cBhvr additive="base">
                        <p:cTn dur="500" fill="hold"/>
                        <p:tgtEl>
                          <p:spTgt spid="59"/>
                        </p:tgtEl>
                        <p:attrNameLst>
                          <p:attrName>ppt_y</p:attrName>
                        </p:attrNameLst>
                      </p:cBhvr>
                      <p:tavLst>
                        <p:tav tm="0">
                          <p:val>
                            <p:strVal val="#ppt_y"/>
                          </p:val>
                        </p:tav>
                        <p:tav tm="100000">
                          <p:val>
                            <p:strVal val="#ppt_y"/>
                          </p:val>
                        </p:tav>
                      </p:tavLst>
                    </p:anim>
                  </p:childTnLst>
                </p:cTn>
              </p:par>
            </p:tnLst>
          </p:tmpl>
        </p:tmplLst>
      </p:bldP>
      <p:bldP spid="60" grpId="0" animBg="1">
        <p:tmplLst>
          <p:tmpl>
            <p:tnLst>
              <p:par>
                <p:cTn presetID="2" presetClass="entr" presetSubtype="8" decel="10000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0-#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1" grpId="0" animBg="1">
        <p:tmplLst>
          <p:tmpl>
            <p:tnLst>
              <p:par>
                <p:cTn presetID="2" presetClass="entr" presetSubtype="8"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500" fill="hold"/>
                        <p:tgtEl>
                          <p:spTgt spid="61"/>
                        </p:tgtEl>
                        <p:attrNameLst>
                          <p:attrName>ppt_x</p:attrName>
                        </p:attrNameLst>
                      </p:cBhvr>
                      <p:tavLst>
                        <p:tav tm="0">
                          <p:val>
                            <p:strVal val="0-#ppt_w/2"/>
                          </p:val>
                        </p:tav>
                        <p:tav tm="100000">
                          <p:val>
                            <p:strVal val="#ppt_x"/>
                          </p:val>
                        </p:tav>
                      </p:tavLst>
                    </p:anim>
                    <p:anim calcmode="lin" valueType="num">
                      <p:cBhvr additive="base">
                        <p:cTn dur="500" fill="hold"/>
                        <p:tgtEl>
                          <p:spTgt spid="61"/>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 presetClass="entr" presetSubtype="8"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10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0-#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withEffect">
                  <p:stCondLst>
                    <p:cond delay="10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4" grpId="0" build="p">
        <p:tmplLst>
          <p:tmpl lvl="1">
            <p:tnLst>
              <p:par>
                <p:cTn presetID="2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wipe(left)">
                      <p:cBhvr>
                        <p:cTn dur="500"/>
                        <p:tgtEl>
                          <p:spTgt spid="54"/>
                        </p:tgtEl>
                      </p:cBhvr>
                    </p:animEffect>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4 Arrows">
    <p:spTree>
      <p:nvGrpSpPr>
        <p:cNvPr id="1" name=""/>
        <p:cNvGrpSpPr/>
        <p:nvPr/>
      </p:nvGrpSpPr>
      <p:grpSpPr>
        <a:xfrm>
          <a:off x="0" y="0"/>
          <a:ext cx="0" cy="0"/>
          <a:chOff x="0" y="0"/>
          <a:chExt cx="0" cy="0"/>
        </a:xfrm>
      </p:grpSpPr>
      <p:sp>
        <p:nvSpPr>
          <p:cNvPr id="52" name="フリーフォーム 51"/>
          <p:cNvSpPr/>
          <p:nvPr/>
        </p:nvSpPr>
        <p:spPr>
          <a:xfrm rot="2700000">
            <a:off x="6835420" y="1406478"/>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5" name="グループ化 15"/>
          <p:cNvGrpSpPr/>
          <p:nvPr/>
        </p:nvGrpSpPr>
        <p:grpSpPr>
          <a:xfrm>
            <a:off x="1075180" y="147432"/>
            <a:ext cx="4978621" cy="4552417"/>
            <a:chOff x="1612770" y="221114"/>
            <a:chExt cx="7467931" cy="6827572"/>
          </a:xfrm>
        </p:grpSpPr>
        <p:sp>
          <p:nvSpPr>
            <p:cNvPr id="65" name="フリーフォーム 64"/>
            <p:cNvSpPr/>
            <p:nvPr userDrawn="1"/>
          </p:nvSpPr>
          <p:spPr>
            <a:xfrm rot="2700000">
              <a:off x="1350155" y="483729"/>
              <a:ext cx="6827572" cy="6302341"/>
            </a:xfrm>
            <a:custGeom>
              <a:avLst/>
              <a:gdLst>
                <a:gd name="connsiteX0" fmla="*/ 3192491 w 6827572"/>
                <a:gd name="connsiteY0" fmla="*/ 742950 h 6302341"/>
                <a:gd name="connsiteX1" fmla="*/ 3935441 w 6827572"/>
                <a:gd name="connsiteY1" fmla="*/ 0 h 6302341"/>
                <a:gd name="connsiteX2" fmla="*/ 6827572 w 6827572"/>
                <a:gd name="connsiteY2" fmla="*/ 0 h 6302341"/>
                <a:gd name="connsiteX3" fmla="*/ 6102500 w 6827572"/>
                <a:gd name="connsiteY3" fmla="*/ 725072 h 6302341"/>
                <a:gd name="connsiteX4" fmla="*/ 6102501 w 6827572"/>
                <a:gd name="connsiteY4" fmla="*/ 725073 h 6302341"/>
                <a:gd name="connsiteX5" fmla="*/ 2162414 w 6827572"/>
                <a:gd name="connsiteY5" fmla="*/ 4665160 h 6302341"/>
                <a:gd name="connsiteX6" fmla="*/ 2162414 w 6827572"/>
                <a:gd name="connsiteY6" fmla="*/ 4665160 h 6302341"/>
                <a:gd name="connsiteX7" fmla="*/ 525233 w 6827572"/>
                <a:gd name="connsiteY7" fmla="*/ 6302341 h 6302341"/>
                <a:gd name="connsiteX8" fmla="*/ 0 w 6827572"/>
                <a:gd name="connsiteY8" fmla="*/ 5777107 h 6302341"/>
                <a:gd name="connsiteX9" fmla="*/ 1637181 w 6827572"/>
                <a:gd name="connsiteY9" fmla="*/ 4139926 h 6302341"/>
                <a:gd name="connsiteX10" fmla="*/ 1637069 w 6827572"/>
                <a:gd name="connsiteY10" fmla="*/ 4139815 h 6302341"/>
                <a:gd name="connsiteX11" fmla="*/ 5033934 w 6827572"/>
                <a:gd name="connsiteY11" fmla="*/ 742950 h 630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27572" h="6302341">
                  <a:moveTo>
                    <a:pt x="3192491" y="742950"/>
                  </a:moveTo>
                  <a:lnTo>
                    <a:pt x="3935441" y="0"/>
                  </a:lnTo>
                  <a:lnTo>
                    <a:pt x="6827572" y="0"/>
                  </a:lnTo>
                  <a:lnTo>
                    <a:pt x="6102500" y="725072"/>
                  </a:lnTo>
                  <a:lnTo>
                    <a:pt x="6102501" y="725073"/>
                  </a:lnTo>
                  <a:lnTo>
                    <a:pt x="2162414" y="4665160"/>
                  </a:lnTo>
                  <a:lnTo>
                    <a:pt x="2162414" y="4665160"/>
                  </a:lnTo>
                  <a:lnTo>
                    <a:pt x="525233" y="6302341"/>
                  </a:lnTo>
                  <a:lnTo>
                    <a:pt x="0" y="5777107"/>
                  </a:lnTo>
                  <a:lnTo>
                    <a:pt x="1637181" y="4139926"/>
                  </a:lnTo>
                  <a:lnTo>
                    <a:pt x="1637069" y="4139815"/>
                  </a:lnTo>
                  <a:lnTo>
                    <a:pt x="5033934" y="7429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5"/>
            <p:cNvSpPr txBox="1"/>
            <p:nvPr userDrawn="1"/>
          </p:nvSpPr>
          <p:spPr>
            <a:xfrm>
              <a:off x="7861137" y="3073044"/>
              <a:ext cx="1219564" cy="1153983"/>
            </a:xfrm>
            <a:prstGeom prst="rect">
              <a:avLst/>
            </a:prstGeom>
            <a:noFill/>
          </p:spPr>
          <p:txBody>
            <a:bodyPr wrap="none" rtlCol="0">
              <a:spAutoFit/>
            </a:bodyPr>
            <a:lstStyle/>
            <a:p>
              <a:r>
                <a:rPr kumimoji="1" lang="en-US" altLang="ja-JP" sz="4400" dirty="0">
                  <a:solidFill>
                    <a:schemeClr val="bg1"/>
                  </a:solidFill>
                </a:rPr>
                <a:t>01</a:t>
              </a:r>
              <a:endParaRPr kumimoji="1" lang="ja-JP" altLang="en-US" sz="4400" dirty="0">
                <a:solidFill>
                  <a:schemeClr val="bg1"/>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grpSp>
        <p:nvGrpSpPr>
          <p:cNvPr id="7" name="グループ化 14"/>
          <p:cNvGrpSpPr/>
          <p:nvPr/>
        </p:nvGrpSpPr>
        <p:grpSpPr>
          <a:xfrm>
            <a:off x="3392616" y="1091657"/>
            <a:ext cx="4498107" cy="4154286"/>
            <a:chOff x="5088923" y="1637232"/>
            <a:chExt cx="6747161" cy="6230468"/>
          </a:xfrm>
        </p:grpSpPr>
        <p:sp>
          <p:nvSpPr>
            <p:cNvPr id="66" name="フリーフォーム 65"/>
            <p:cNvSpPr/>
            <p:nvPr userDrawn="1"/>
          </p:nvSpPr>
          <p:spPr>
            <a:xfrm rot="2700000">
              <a:off x="4826307" y="1899848"/>
              <a:ext cx="6230468" cy="5705236"/>
            </a:xfrm>
            <a:custGeom>
              <a:avLst/>
              <a:gdLst>
                <a:gd name="connsiteX0" fmla="*/ 2595387 w 6230468"/>
                <a:gd name="connsiteY0" fmla="*/ 742950 h 5705236"/>
                <a:gd name="connsiteX1" fmla="*/ 3338337 w 6230468"/>
                <a:gd name="connsiteY1" fmla="*/ 0 h 5705236"/>
                <a:gd name="connsiteX2" fmla="*/ 6230468 w 6230468"/>
                <a:gd name="connsiteY2" fmla="*/ 0 h 5705236"/>
                <a:gd name="connsiteX3" fmla="*/ 5505396 w 6230468"/>
                <a:gd name="connsiteY3" fmla="*/ 725072 h 5705236"/>
                <a:gd name="connsiteX4" fmla="*/ 5505397 w 6230468"/>
                <a:gd name="connsiteY4" fmla="*/ 725073 h 5705236"/>
                <a:gd name="connsiteX5" fmla="*/ 1710117 w 6230468"/>
                <a:gd name="connsiteY5" fmla="*/ 4520353 h 5705236"/>
                <a:gd name="connsiteX6" fmla="*/ 1565310 w 6230468"/>
                <a:gd name="connsiteY6" fmla="*/ 4665160 h 5705236"/>
                <a:gd name="connsiteX7" fmla="*/ 525233 w 6230468"/>
                <a:gd name="connsiteY7" fmla="*/ 5705236 h 5705236"/>
                <a:gd name="connsiteX8" fmla="*/ 0 w 6230468"/>
                <a:gd name="connsiteY8" fmla="*/ 5180003 h 5705236"/>
                <a:gd name="connsiteX9" fmla="*/ 1040077 w 6230468"/>
                <a:gd name="connsiteY9" fmla="*/ 4139927 h 5705236"/>
                <a:gd name="connsiteX10" fmla="*/ 1039965 w 6230468"/>
                <a:gd name="connsiteY10" fmla="*/ 4139815 h 5705236"/>
                <a:gd name="connsiteX11" fmla="*/ 4436830 w 6230468"/>
                <a:gd name="connsiteY11" fmla="*/ 742950 h 570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30468" h="5705236">
                  <a:moveTo>
                    <a:pt x="2595387" y="742950"/>
                  </a:moveTo>
                  <a:lnTo>
                    <a:pt x="3338337" y="0"/>
                  </a:lnTo>
                  <a:lnTo>
                    <a:pt x="6230468" y="0"/>
                  </a:lnTo>
                  <a:lnTo>
                    <a:pt x="5505396" y="725072"/>
                  </a:lnTo>
                  <a:lnTo>
                    <a:pt x="5505397" y="725073"/>
                  </a:lnTo>
                  <a:lnTo>
                    <a:pt x="1710117" y="4520353"/>
                  </a:lnTo>
                  <a:lnTo>
                    <a:pt x="1565310" y="4665160"/>
                  </a:lnTo>
                  <a:lnTo>
                    <a:pt x="525233" y="5705236"/>
                  </a:lnTo>
                  <a:lnTo>
                    <a:pt x="0" y="5180003"/>
                  </a:lnTo>
                  <a:lnTo>
                    <a:pt x="1040077" y="4139927"/>
                  </a:lnTo>
                  <a:lnTo>
                    <a:pt x="1039965" y="4139815"/>
                  </a:lnTo>
                  <a:lnTo>
                    <a:pt x="4436830" y="7429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テキスト ボックス 27"/>
            <p:cNvSpPr txBox="1"/>
            <p:nvPr userDrawn="1"/>
          </p:nvSpPr>
          <p:spPr>
            <a:xfrm>
              <a:off x="10616519" y="4190611"/>
              <a:ext cx="1219565" cy="1153984"/>
            </a:xfrm>
            <a:prstGeom prst="rect">
              <a:avLst/>
            </a:prstGeom>
            <a:noFill/>
          </p:spPr>
          <p:txBody>
            <a:bodyPr wrap="none" rtlCol="0">
              <a:spAutoFit/>
            </a:bodyPr>
            <a:lstStyle/>
            <a:p>
              <a:r>
                <a:rPr kumimoji="1" lang="en-US" altLang="ja-JP" sz="4400" dirty="0">
                  <a:solidFill>
                    <a:schemeClr val="bg1"/>
                  </a:solidFill>
                </a:rPr>
                <a:t>02</a:t>
              </a:r>
              <a:endParaRPr kumimoji="1" lang="ja-JP" altLang="en-US" sz="4400" dirty="0">
                <a:solidFill>
                  <a:schemeClr val="bg1"/>
                </a:solidFill>
              </a:endParaRPr>
            </a:p>
          </p:txBody>
        </p:sp>
      </p:grpSp>
      <p:grpSp>
        <p:nvGrpSpPr>
          <p:cNvPr id="8" name="グループ化 13"/>
          <p:cNvGrpSpPr/>
          <p:nvPr/>
        </p:nvGrpSpPr>
        <p:grpSpPr>
          <a:xfrm>
            <a:off x="5627303" y="2001600"/>
            <a:ext cx="4100343" cy="3824715"/>
            <a:chOff x="8440954" y="3001937"/>
            <a:chExt cx="6150514" cy="5736188"/>
          </a:xfrm>
        </p:grpSpPr>
        <p:sp>
          <p:nvSpPr>
            <p:cNvPr id="67" name="フリーフォーム 66"/>
            <p:cNvSpPr/>
            <p:nvPr userDrawn="1"/>
          </p:nvSpPr>
          <p:spPr>
            <a:xfrm rot="2700000">
              <a:off x="8178338" y="3264553"/>
              <a:ext cx="5736188" cy="5210956"/>
            </a:xfrm>
            <a:custGeom>
              <a:avLst/>
              <a:gdLst>
                <a:gd name="connsiteX0" fmla="*/ 2101107 w 5736188"/>
                <a:gd name="connsiteY0" fmla="*/ 742950 h 5210956"/>
                <a:gd name="connsiteX1" fmla="*/ 2844057 w 5736188"/>
                <a:gd name="connsiteY1" fmla="*/ 0 h 5210956"/>
                <a:gd name="connsiteX2" fmla="*/ 5736188 w 5736188"/>
                <a:gd name="connsiteY2" fmla="*/ 0 h 5210956"/>
                <a:gd name="connsiteX3" fmla="*/ 5011116 w 5736188"/>
                <a:gd name="connsiteY3" fmla="*/ 725072 h 5210956"/>
                <a:gd name="connsiteX4" fmla="*/ 5011117 w 5736188"/>
                <a:gd name="connsiteY4" fmla="*/ 725073 h 5210956"/>
                <a:gd name="connsiteX5" fmla="*/ 1215837 w 5736188"/>
                <a:gd name="connsiteY5" fmla="*/ 4520353 h 5210956"/>
                <a:gd name="connsiteX6" fmla="*/ 1071030 w 5736188"/>
                <a:gd name="connsiteY6" fmla="*/ 4665160 h 5210956"/>
                <a:gd name="connsiteX7" fmla="*/ 525234 w 5736188"/>
                <a:gd name="connsiteY7" fmla="*/ 5210956 h 5210956"/>
                <a:gd name="connsiteX8" fmla="*/ 0 w 5736188"/>
                <a:gd name="connsiteY8" fmla="*/ 4685723 h 5210956"/>
                <a:gd name="connsiteX9" fmla="*/ 545797 w 5736188"/>
                <a:gd name="connsiteY9" fmla="*/ 4139927 h 5210956"/>
                <a:gd name="connsiteX10" fmla="*/ 545685 w 5736188"/>
                <a:gd name="connsiteY10" fmla="*/ 4139815 h 5210956"/>
                <a:gd name="connsiteX11" fmla="*/ 3942550 w 5736188"/>
                <a:gd name="connsiteY11" fmla="*/ 742950 h 521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6188" h="5210956">
                  <a:moveTo>
                    <a:pt x="2101107" y="742950"/>
                  </a:moveTo>
                  <a:lnTo>
                    <a:pt x="2844057" y="0"/>
                  </a:lnTo>
                  <a:lnTo>
                    <a:pt x="5736188" y="0"/>
                  </a:lnTo>
                  <a:lnTo>
                    <a:pt x="5011116" y="725072"/>
                  </a:lnTo>
                  <a:lnTo>
                    <a:pt x="5011117" y="725073"/>
                  </a:lnTo>
                  <a:lnTo>
                    <a:pt x="1215837" y="4520353"/>
                  </a:lnTo>
                  <a:lnTo>
                    <a:pt x="1071030" y="4665160"/>
                  </a:lnTo>
                  <a:lnTo>
                    <a:pt x="525234" y="5210956"/>
                  </a:lnTo>
                  <a:lnTo>
                    <a:pt x="0" y="4685723"/>
                  </a:lnTo>
                  <a:lnTo>
                    <a:pt x="545797" y="4139927"/>
                  </a:lnTo>
                  <a:lnTo>
                    <a:pt x="545685" y="4139815"/>
                  </a:lnTo>
                  <a:lnTo>
                    <a:pt x="3942550" y="7429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 name="テキスト ボックス 32"/>
            <p:cNvSpPr txBox="1"/>
            <p:nvPr userDrawn="1"/>
          </p:nvSpPr>
          <p:spPr>
            <a:xfrm>
              <a:off x="13371903" y="5308176"/>
              <a:ext cx="1219565" cy="1153984"/>
            </a:xfrm>
            <a:prstGeom prst="rect">
              <a:avLst/>
            </a:prstGeom>
            <a:noFill/>
          </p:spPr>
          <p:txBody>
            <a:bodyPr wrap="none" rtlCol="0">
              <a:spAutoFit/>
            </a:bodyPr>
            <a:lstStyle/>
            <a:p>
              <a:r>
                <a:rPr kumimoji="1" lang="en-US" altLang="ja-JP" sz="4400" dirty="0">
                  <a:solidFill>
                    <a:schemeClr val="bg1"/>
                  </a:solidFill>
                </a:rPr>
                <a:t>03</a:t>
              </a:r>
              <a:endParaRPr kumimoji="1" lang="ja-JP" altLang="en-US" sz="4400" dirty="0">
                <a:solidFill>
                  <a:schemeClr val="bg1"/>
                </a:solidFill>
              </a:endParaRPr>
            </a:p>
          </p:txBody>
        </p:sp>
      </p:grpSp>
      <p:grpSp>
        <p:nvGrpSpPr>
          <p:cNvPr id="9" name="グループ化 12"/>
          <p:cNvGrpSpPr/>
          <p:nvPr/>
        </p:nvGrpSpPr>
        <p:grpSpPr>
          <a:xfrm>
            <a:off x="7903423" y="2928658"/>
            <a:ext cx="3661145" cy="3460869"/>
            <a:chOff x="11855133" y="4392308"/>
            <a:chExt cx="5491717" cy="5190503"/>
          </a:xfrm>
        </p:grpSpPr>
        <p:sp>
          <p:nvSpPr>
            <p:cNvPr id="37" name="フリーフォーム 36"/>
            <p:cNvSpPr/>
            <p:nvPr userDrawn="1"/>
          </p:nvSpPr>
          <p:spPr>
            <a:xfrm rot="2700000">
              <a:off x="11592461" y="4654980"/>
              <a:ext cx="5190503" cy="4665160"/>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テキスト ボックス 46"/>
            <p:cNvSpPr txBox="1"/>
            <p:nvPr userDrawn="1"/>
          </p:nvSpPr>
          <p:spPr>
            <a:xfrm>
              <a:off x="16127285" y="6425742"/>
              <a:ext cx="1219565" cy="1153984"/>
            </a:xfrm>
            <a:prstGeom prst="rect">
              <a:avLst/>
            </a:prstGeom>
            <a:noFill/>
          </p:spPr>
          <p:txBody>
            <a:bodyPr wrap="none" rtlCol="0">
              <a:spAutoFit/>
            </a:bodyPr>
            <a:lstStyle/>
            <a:p>
              <a:r>
                <a:rPr kumimoji="1" lang="en-US" altLang="ja-JP" sz="4400" dirty="0">
                  <a:solidFill>
                    <a:schemeClr val="bg1"/>
                  </a:solidFill>
                </a:rPr>
                <a:t>04</a:t>
              </a:r>
              <a:endParaRPr kumimoji="1" lang="ja-JP" altLang="en-US" sz="4400" dirty="0">
                <a:solidFill>
                  <a:schemeClr val="bg1"/>
                </a:solidFill>
              </a:endParaRPr>
            </a:p>
          </p:txBody>
        </p:sp>
      </p:grpSp>
      <p:sp>
        <p:nvSpPr>
          <p:cNvPr id="53" name="フリーフォーム 52"/>
          <p:cNvSpPr/>
          <p:nvPr/>
        </p:nvSpPr>
        <p:spPr>
          <a:xfrm rot="2700000">
            <a:off x="480637" y="701606"/>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フリーフォーム 53"/>
          <p:cNvSpPr/>
          <p:nvPr/>
        </p:nvSpPr>
        <p:spPr>
          <a:xfrm rot="2700000">
            <a:off x="10177400" y="2064965"/>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テキスト プレースホルダー 12"/>
          <p:cNvSpPr>
            <a:spLocks noGrp="1"/>
          </p:cNvSpPr>
          <p:nvPr>
            <p:ph type="body" sz="quarter" idx="14" hasCustomPrompt="1"/>
          </p:nvPr>
        </p:nvSpPr>
        <p:spPr>
          <a:xfrm>
            <a:off x="1994876" y="2050774"/>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7" name="テキスト プレースホルダー 12"/>
          <p:cNvSpPr>
            <a:spLocks noGrp="1"/>
          </p:cNvSpPr>
          <p:nvPr>
            <p:ph type="body" sz="quarter" idx="15" hasCustomPrompt="1"/>
          </p:nvPr>
        </p:nvSpPr>
        <p:spPr>
          <a:xfrm>
            <a:off x="3820021" y="2787215"/>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8" name="テキスト プレースホルダー 12"/>
          <p:cNvSpPr>
            <a:spLocks noGrp="1"/>
          </p:cNvSpPr>
          <p:nvPr>
            <p:ph type="body" sz="quarter" idx="16" hasCustomPrompt="1"/>
          </p:nvPr>
        </p:nvSpPr>
        <p:spPr>
          <a:xfrm>
            <a:off x="5688431" y="3532314"/>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9" name="テキスト プレースホルダー 12"/>
          <p:cNvSpPr>
            <a:spLocks noGrp="1"/>
          </p:cNvSpPr>
          <p:nvPr>
            <p:ph type="body" sz="quarter" idx="17" hasCustomPrompt="1"/>
          </p:nvPr>
        </p:nvSpPr>
        <p:spPr>
          <a:xfrm>
            <a:off x="7500147" y="4286179"/>
            <a:ext cx="3072647" cy="498098"/>
          </a:xfrm>
        </p:spPr>
        <p:txBody>
          <a:bodyPr anchor="ctr">
            <a:noAutofit/>
          </a:bodyPr>
          <a:lstStyle>
            <a:lvl1pPr algn="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60" name="テキスト プレースホルダー 12"/>
          <p:cNvSpPr>
            <a:spLocks noGrp="1"/>
          </p:cNvSpPr>
          <p:nvPr>
            <p:ph type="body" sz="quarter" idx="27" hasCustomPrompt="1"/>
          </p:nvPr>
        </p:nvSpPr>
        <p:spPr>
          <a:xfrm>
            <a:off x="352685" y="2627786"/>
            <a:ext cx="2092255" cy="2156491"/>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61" name="テキスト プレースホルダー 12"/>
          <p:cNvSpPr>
            <a:spLocks noGrp="1"/>
          </p:cNvSpPr>
          <p:nvPr>
            <p:ph type="body" sz="quarter" idx="28" hasCustomPrompt="1"/>
          </p:nvPr>
        </p:nvSpPr>
        <p:spPr>
          <a:xfrm>
            <a:off x="2745755" y="3363133"/>
            <a:ext cx="2092255" cy="2156491"/>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29" hasCustomPrompt="1"/>
          </p:nvPr>
        </p:nvSpPr>
        <p:spPr>
          <a:xfrm>
            <a:off x="5036389" y="4111863"/>
            <a:ext cx="2092255" cy="2156491"/>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63" name="テキスト プレースホルダー 12"/>
          <p:cNvSpPr>
            <a:spLocks noGrp="1"/>
          </p:cNvSpPr>
          <p:nvPr>
            <p:ph type="body" sz="quarter" idx="30" hasCustomPrompt="1"/>
          </p:nvPr>
        </p:nvSpPr>
        <p:spPr>
          <a:xfrm>
            <a:off x="7384737" y="4866687"/>
            <a:ext cx="4396740" cy="1401667"/>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64" name="フリーフォーム 63"/>
          <p:cNvSpPr/>
          <p:nvPr/>
        </p:nvSpPr>
        <p:spPr>
          <a:xfrm rot="2700000">
            <a:off x="2114042" y="5387897"/>
            <a:ext cx="1697453" cy="1525414"/>
          </a:xfrm>
          <a:custGeom>
            <a:avLst/>
            <a:gdLst>
              <a:gd name="connsiteX0" fmla="*/ 1555422 w 5190503"/>
              <a:gd name="connsiteY0" fmla="*/ 742950 h 4665160"/>
              <a:gd name="connsiteX1" fmla="*/ 2298372 w 5190503"/>
              <a:gd name="connsiteY1" fmla="*/ 0 h 4665160"/>
              <a:gd name="connsiteX2" fmla="*/ 5190503 w 5190503"/>
              <a:gd name="connsiteY2" fmla="*/ 0 h 4665160"/>
              <a:gd name="connsiteX3" fmla="*/ 4465431 w 5190503"/>
              <a:gd name="connsiteY3" fmla="*/ 725072 h 4665160"/>
              <a:gd name="connsiteX4" fmla="*/ 4465432 w 5190503"/>
              <a:gd name="connsiteY4" fmla="*/ 725073 h 4665160"/>
              <a:gd name="connsiteX5" fmla="*/ 525345 w 5190503"/>
              <a:gd name="connsiteY5" fmla="*/ 4665160 h 4665160"/>
              <a:gd name="connsiteX6" fmla="*/ 0 w 5190503"/>
              <a:gd name="connsiteY6" fmla="*/ 4139815 h 4665160"/>
              <a:gd name="connsiteX7" fmla="*/ 3396865 w 5190503"/>
              <a:gd name="connsiteY7" fmla="*/ 742950 h 466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0503" h="4665160">
                <a:moveTo>
                  <a:pt x="1555422" y="742950"/>
                </a:moveTo>
                <a:lnTo>
                  <a:pt x="2298372" y="0"/>
                </a:lnTo>
                <a:lnTo>
                  <a:pt x="5190503" y="0"/>
                </a:lnTo>
                <a:lnTo>
                  <a:pt x="4465431" y="725072"/>
                </a:lnTo>
                <a:lnTo>
                  <a:pt x="4465432" y="725073"/>
                </a:lnTo>
                <a:lnTo>
                  <a:pt x="525345" y="4665160"/>
                </a:lnTo>
                <a:lnTo>
                  <a:pt x="0" y="4139815"/>
                </a:lnTo>
                <a:lnTo>
                  <a:pt x="3396865" y="74295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970313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50"/>
                                  </p:stCondLst>
                                  <p:childTnLst>
                                    <p:set>
                                      <p:cBhvr>
                                        <p:cTn id="14" dur="1" fill="hold">
                                          <p:stCondLst>
                                            <p:cond delay="0"/>
                                          </p:stCondLst>
                                        </p:cTn>
                                        <p:tgtEl>
                                          <p:spTgt spid="56">
                                            <p:txEl>
                                              <p:pRg st="0" end="0"/>
                                            </p:txEl>
                                          </p:spTgt>
                                        </p:tgtEl>
                                        <p:attrNameLst>
                                          <p:attrName>style.visibility</p:attrName>
                                        </p:attrNameLst>
                                      </p:cBhvr>
                                      <p:to>
                                        <p:strVal val="visible"/>
                                      </p:to>
                                    </p:set>
                                    <p:anim calcmode="lin" valueType="num">
                                      <p:cBhvr additive="base">
                                        <p:cTn id="15"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5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500"/>
                                  </p:stCondLst>
                                  <p:childTnLst>
                                    <p:set>
                                      <p:cBhvr>
                                        <p:cTn id="22" dur="1" fill="hold">
                                          <p:stCondLst>
                                            <p:cond delay="0"/>
                                          </p:stCondLst>
                                        </p:cTn>
                                        <p:tgtEl>
                                          <p:spTgt spid="57">
                                            <p:txEl>
                                              <p:pRg st="0" end="0"/>
                                            </p:txEl>
                                          </p:spTgt>
                                        </p:tgtEl>
                                        <p:attrNameLst>
                                          <p:attrName>style.visibility</p:attrName>
                                        </p:attrNameLst>
                                      </p:cBhvr>
                                      <p:to>
                                        <p:strVal val="visible"/>
                                      </p:to>
                                    </p:set>
                                    <p:anim calcmode="lin" valueType="num">
                                      <p:cBhvr additive="base">
                                        <p:cTn id="23"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7">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75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0-#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750"/>
                                  </p:stCondLst>
                                  <p:childTnLst>
                                    <p:set>
                                      <p:cBhvr>
                                        <p:cTn id="30" dur="1" fill="hold">
                                          <p:stCondLst>
                                            <p:cond delay="0"/>
                                          </p:stCondLst>
                                        </p:cTn>
                                        <p:tgtEl>
                                          <p:spTgt spid="58">
                                            <p:txEl>
                                              <p:pRg st="0" end="0"/>
                                            </p:txEl>
                                          </p:spTgt>
                                        </p:tgtEl>
                                        <p:attrNameLst>
                                          <p:attrName>style.visibility</p:attrName>
                                        </p:attrNameLst>
                                      </p:cBhvr>
                                      <p:to>
                                        <p:strVal val="visible"/>
                                      </p:to>
                                    </p:set>
                                    <p:anim calcmode="lin" valueType="num">
                                      <p:cBhvr additive="base">
                                        <p:cTn id="31"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0"/>
                                  </p:stCondLst>
                                  <p:childTnLst>
                                    <p:set>
                                      <p:cBhvr>
                                        <p:cTn id="34" dur="1" fill="hold">
                                          <p:stCondLst>
                                            <p:cond delay="0"/>
                                          </p:stCondLst>
                                        </p:cTn>
                                        <p:tgtEl>
                                          <p:spTgt spid="59">
                                            <p:txEl>
                                              <p:pRg st="0" end="0"/>
                                            </p:txEl>
                                          </p:spTgt>
                                        </p:tgtEl>
                                        <p:attrNameLst>
                                          <p:attrName>style.visibility</p:attrName>
                                        </p:attrNameLst>
                                      </p:cBhvr>
                                      <p:to>
                                        <p:strVal val="visible"/>
                                      </p:to>
                                    </p:set>
                                    <p:anim calcmode="lin" valueType="num">
                                      <p:cBhvr additive="base">
                                        <p:cTn id="35"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9">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1250"/>
                                  </p:stCondLst>
                                  <p:childTnLst>
                                    <p:set>
                                      <p:cBhvr>
                                        <p:cTn id="38" dur="1" fill="hold">
                                          <p:stCondLst>
                                            <p:cond delay="0"/>
                                          </p:stCondLst>
                                        </p:cTn>
                                        <p:tgtEl>
                                          <p:spTgt spid="53"/>
                                        </p:tgtEl>
                                        <p:attrNameLst>
                                          <p:attrName>style.visibility</p:attrName>
                                        </p:attrNameLst>
                                      </p:cBhvr>
                                      <p:to>
                                        <p:strVal val="visible"/>
                                      </p:to>
                                    </p:set>
                                    <p:anim calcmode="lin" valueType="num">
                                      <p:cBhvr additive="base">
                                        <p:cTn id="39" dur="500" fill="hold"/>
                                        <p:tgtEl>
                                          <p:spTgt spid="53"/>
                                        </p:tgtEl>
                                        <p:attrNameLst>
                                          <p:attrName>ppt_x</p:attrName>
                                        </p:attrNameLst>
                                      </p:cBhvr>
                                      <p:tavLst>
                                        <p:tav tm="0">
                                          <p:val>
                                            <p:strVal val="0-#ppt_w/2"/>
                                          </p:val>
                                        </p:tav>
                                        <p:tav tm="100000">
                                          <p:val>
                                            <p:strVal val="#ppt_x"/>
                                          </p:val>
                                        </p:tav>
                                      </p:tavLst>
                                    </p:anim>
                                    <p:anim calcmode="lin" valueType="num">
                                      <p:cBhvr additive="base">
                                        <p:cTn id="40" dur="500" fill="hold"/>
                                        <p:tgtEl>
                                          <p:spTgt spid="53"/>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50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500" fill="hold"/>
                                        <p:tgtEl>
                                          <p:spTgt spid="54"/>
                                        </p:tgtEl>
                                        <p:attrNameLst>
                                          <p:attrName>ppt_x</p:attrName>
                                        </p:attrNameLst>
                                      </p:cBhvr>
                                      <p:tavLst>
                                        <p:tav tm="0">
                                          <p:val>
                                            <p:strVal val="0-#ppt_w/2"/>
                                          </p:val>
                                        </p:tav>
                                        <p:tav tm="100000">
                                          <p:val>
                                            <p:strVal val="#ppt_x"/>
                                          </p:val>
                                        </p:tav>
                                      </p:tavLst>
                                    </p:anim>
                                    <p:anim calcmode="lin" valueType="num">
                                      <p:cBhvr additive="base">
                                        <p:cTn id="44" dur="500" fill="hold"/>
                                        <p:tgtEl>
                                          <p:spTgt spid="54"/>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75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500" fill="hold"/>
                                        <p:tgtEl>
                                          <p:spTgt spid="52"/>
                                        </p:tgtEl>
                                        <p:attrNameLst>
                                          <p:attrName>ppt_x</p:attrName>
                                        </p:attrNameLst>
                                      </p:cBhvr>
                                      <p:tavLst>
                                        <p:tav tm="0">
                                          <p:val>
                                            <p:strVal val="0-#ppt_w/2"/>
                                          </p:val>
                                        </p:tav>
                                        <p:tav tm="100000">
                                          <p:val>
                                            <p:strVal val="#ppt_x"/>
                                          </p:val>
                                        </p:tav>
                                      </p:tavLst>
                                    </p:anim>
                                    <p:anim calcmode="lin" valueType="num">
                                      <p:cBhvr additive="base">
                                        <p:cTn id="48" dur="500" fill="hold"/>
                                        <p:tgtEl>
                                          <p:spTgt spid="52"/>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2000"/>
                                  </p:stCondLst>
                                  <p:childTnLst>
                                    <p:set>
                                      <p:cBhvr>
                                        <p:cTn id="50" dur="1" fill="hold">
                                          <p:stCondLst>
                                            <p:cond delay="0"/>
                                          </p:stCondLst>
                                        </p:cTn>
                                        <p:tgtEl>
                                          <p:spTgt spid="64"/>
                                        </p:tgtEl>
                                        <p:attrNameLst>
                                          <p:attrName>style.visibility</p:attrName>
                                        </p:attrNameLst>
                                      </p:cBhvr>
                                      <p:to>
                                        <p:strVal val="visible"/>
                                      </p:to>
                                    </p:set>
                                    <p:anim calcmode="lin" valueType="num">
                                      <p:cBhvr additive="base">
                                        <p:cTn id="51" dur="500" fill="hold"/>
                                        <p:tgtEl>
                                          <p:spTgt spid="64"/>
                                        </p:tgtEl>
                                        <p:attrNameLst>
                                          <p:attrName>ppt_x</p:attrName>
                                        </p:attrNameLst>
                                      </p:cBhvr>
                                      <p:tavLst>
                                        <p:tav tm="0">
                                          <p:val>
                                            <p:strVal val="0-#ppt_w/2"/>
                                          </p:val>
                                        </p:tav>
                                        <p:tav tm="100000">
                                          <p:val>
                                            <p:strVal val="#ppt_x"/>
                                          </p:val>
                                        </p:tav>
                                      </p:tavLst>
                                    </p:anim>
                                    <p:anim calcmode="lin" valueType="num">
                                      <p:cBhvr additive="base">
                                        <p:cTn id="52" dur="500" fill="hold"/>
                                        <p:tgtEl>
                                          <p:spTgt spid="64"/>
                                        </p:tgtEl>
                                        <p:attrNameLst>
                                          <p:attrName>ppt_y</p:attrName>
                                        </p:attrNameLst>
                                      </p:cBhvr>
                                      <p:tavLst>
                                        <p:tav tm="0">
                                          <p:val>
                                            <p:strVal val="#ppt_y"/>
                                          </p:val>
                                        </p:tav>
                                        <p:tav tm="100000">
                                          <p:val>
                                            <p:strVal val="#ppt_y"/>
                                          </p:val>
                                        </p:tav>
                                      </p:tavLst>
                                    </p:anim>
                                  </p:childTnLst>
                                </p:cTn>
                              </p:par>
                            </p:childTnLst>
                          </p:cTn>
                        </p:par>
                        <p:par>
                          <p:cTn id="53" fill="hold">
                            <p:stCondLst>
                              <p:cond delay="2500"/>
                            </p:stCondLst>
                            <p:childTnLst>
                              <p:par>
                                <p:cTn id="54" presetID="22" presetClass="entr" presetSubtype="8" fill="hold" grpId="0" nodeType="afterEffect">
                                  <p:stCondLst>
                                    <p:cond delay="0"/>
                                  </p:stCondLst>
                                  <p:childTnLst>
                                    <p:set>
                                      <p:cBhvr>
                                        <p:cTn id="55" dur="1" fill="hold">
                                          <p:stCondLst>
                                            <p:cond delay="0"/>
                                          </p:stCondLst>
                                        </p:cTn>
                                        <p:tgtEl>
                                          <p:spTgt spid="60">
                                            <p:txEl>
                                              <p:pRg st="0" end="0"/>
                                            </p:txEl>
                                          </p:spTgt>
                                        </p:tgtEl>
                                        <p:attrNameLst>
                                          <p:attrName>style.visibility</p:attrName>
                                        </p:attrNameLst>
                                      </p:cBhvr>
                                      <p:to>
                                        <p:strVal val="visible"/>
                                      </p:to>
                                    </p:set>
                                    <p:animEffect transition="in" filter="wipe(left)">
                                      <p:cBhvr>
                                        <p:cTn id="56" dur="500"/>
                                        <p:tgtEl>
                                          <p:spTgt spid="60">
                                            <p:txEl>
                                              <p:pRg st="0" end="0"/>
                                            </p:txEl>
                                          </p:spTgt>
                                        </p:tgtEl>
                                      </p:cBhvr>
                                    </p:animEffect>
                                  </p:childTnLst>
                                </p:cTn>
                              </p:par>
                            </p:childTnLst>
                          </p:cTn>
                        </p:par>
                        <p:par>
                          <p:cTn id="57" fill="hold">
                            <p:stCondLst>
                              <p:cond delay="3000"/>
                            </p:stCondLst>
                            <p:childTnLst>
                              <p:par>
                                <p:cTn id="58" presetID="22" presetClass="entr" presetSubtype="8" fill="hold" grpId="0" nodeType="afterEffect">
                                  <p:stCondLst>
                                    <p:cond delay="0"/>
                                  </p:stCondLst>
                                  <p:childTnLst>
                                    <p:set>
                                      <p:cBhvr>
                                        <p:cTn id="59" dur="1" fill="hold">
                                          <p:stCondLst>
                                            <p:cond delay="0"/>
                                          </p:stCondLst>
                                        </p:cTn>
                                        <p:tgtEl>
                                          <p:spTgt spid="61">
                                            <p:txEl>
                                              <p:pRg st="0" end="0"/>
                                            </p:txEl>
                                          </p:spTgt>
                                        </p:tgtEl>
                                        <p:attrNameLst>
                                          <p:attrName>style.visibility</p:attrName>
                                        </p:attrNameLst>
                                      </p:cBhvr>
                                      <p:to>
                                        <p:strVal val="visible"/>
                                      </p:to>
                                    </p:set>
                                    <p:animEffect transition="in" filter="wipe(left)">
                                      <p:cBhvr>
                                        <p:cTn id="60" dur="500"/>
                                        <p:tgtEl>
                                          <p:spTgt spid="61">
                                            <p:txEl>
                                              <p:pRg st="0" end="0"/>
                                            </p:txEl>
                                          </p:spTgt>
                                        </p:tgtEl>
                                      </p:cBhvr>
                                    </p:animEffect>
                                  </p:childTnLst>
                                </p:cTn>
                              </p:par>
                            </p:childTnLst>
                          </p:cTn>
                        </p:par>
                        <p:par>
                          <p:cTn id="61" fill="hold">
                            <p:stCondLst>
                              <p:cond delay="3500"/>
                            </p:stCondLst>
                            <p:childTnLst>
                              <p:par>
                                <p:cTn id="62" presetID="22" presetClass="entr" presetSubtype="8" fill="hold" grpId="0" nodeType="afterEffect">
                                  <p:stCondLst>
                                    <p:cond delay="0"/>
                                  </p:stCondLst>
                                  <p:childTnLst>
                                    <p:set>
                                      <p:cBhvr>
                                        <p:cTn id="63" dur="1" fill="hold">
                                          <p:stCondLst>
                                            <p:cond delay="0"/>
                                          </p:stCondLst>
                                        </p:cTn>
                                        <p:tgtEl>
                                          <p:spTgt spid="62">
                                            <p:txEl>
                                              <p:pRg st="0" end="0"/>
                                            </p:txEl>
                                          </p:spTgt>
                                        </p:tgtEl>
                                        <p:attrNameLst>
                                          <p:attrName>style.visibility</p:attrName>
                                        </p:attrNameLst>
                                      </p:cBhvr>
                                      <p:to>
                                        <p:strVal val="visible"/>
                                      </p:to>
                                    </p:set>
                                    <p:animEffect transition="in" filter="wipe(left)">
                                      <p:cBhvr>
                                        <p:cTn id="64" dur="500"/>
                                        <p:tgtEl>
                                          <p:spTgt spid="62">
                                            <p:txEl>
                                              <p:pRg st="0" end="0"/>
                                            </p:txEl>
                                          </p:spTgt>
                                        </p:tgtEl>
                                      </p:cBhvr>
                                    </p:animEffect>
                                  </p:childTnLst>
                                </p:cTn>
                              </p:par>
                            </p:childTnLst>
                          </p:cTn>
                        </p:par>
                        <p:par>
                          <p:cTn id="65" fill="hold">
                            <p:stCondLst>
                              <p:cond delay="4000"/>
                            </p:stCondLst>
                            <p:childTnLst>
                              <p:par>
                                <p:cTn id="66" presetID="22" presetClass="entr" presetSubtype="8" fill="hold" grpId="0" nodeType="afterEffect">
                                  <p:stCondLst>
                                    <p:cond delay="0"/>
                                  </p:stCondLst>
                                  <p:childTnLst>
                                    <p:set>
                                      <p:cBhvr>
                                        <p:cTn id="67" dur="1" fill="hold">
                                          <p:stCondLst>
                                            <p:cond delay="0"/>
                                          </p:stCondLst>
                                        </p:cTn>
                                        <p:tgtEl>
                                          <p:spTgt spid="63">
                                            <p:txEl>
                                              <p:pRg st="0" end="0"/>
                                            </p:txEl>
                                          </p:spTgt>
                                        </p:tgtEl>
                                        <p:attrNameLst>
                                          <p:attrName>style.visibility</p:attrName>
                                        </p:attrNameLst>
                                      </p:cBhvr>
                                      <p:to>
                                        <p:strVal val="visible"/>
                                      </p:to>
                                    </p:set>
                                    <p:animEffect transition="in" filter="wipe(left)">
                                      <p:cBhvr>
                                        <p:cTn id="68" dur="500"/>
                                        <p:tgtEl>
                                          <p:spTgt spid="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6" grpId="0" build="p">
        <p:tmplLst>
          <p:tmpl lvl="1">
            <p:tnLst>
              <p:par>
                <p:cTn presetID="2" presetClass="entr" presetSubtype="8" decel="100000" fill="hold" nodeType="with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0-#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8"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0-#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8" decel="100000" fill="hold" nodeType="withEffect">
                  <p:stCondLst>
                    <p:cond delay="7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0-#ppt_w/2"/>
                          </p:val>
                        </p:tav>
                        <p:tav tm="100000">
                          <p:val>
                            <p:strVal val="#ppt_x"/>
                          </p:val>
                        </p:tav>
                      </p:tavLst>
                    </p:anim>
                    <p:anim calcmode="lin" valueType="num">
                      <p:cBhvr additive="base">
                        <p:cTn dur="5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8" decel="100000" fill="hold" nodeType="withEffect">
                  <p:stCondLst>
                    <p:cond delay="100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500" fill="hold"/>
                        <p:tgtEl>
                          <p:spTgt spid="59"/>
                        </p:tgtEl>
                        <p:attrNameLst>
                          <p:attrName>ppt_x</p:attrName>
                        </p:attrNameLst>
                      </p:cBhvr>
                      <p:tavLst>
                        <p:tav tm="0">
                          <p:val>
                            <p:strVal val="0-#ppt_w/2"/>
                          </p:val>
                        </p:tav>
                        <p:tav tm="100000">
                          <p:val>
                            <p:strVal val="#ppt_x"/>
                          </p:val>
                        </p:tav>
                      </p:tavLst>
                    </p:anim>
                    <p:anim calcmode="lin" valueType="num">
                      <p:cBhvr additive="base">
                        <p:cTn dur="5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2" presetClass="entr" presetSubtype="8"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wipe(left)">
                      <p:cBhvr>
                        <p:cTn dur="500"/>
                        <p:tgtEl>
                          <p:spTgt spid="60"/>
                        </p:tgtEl>
                      </p:cBhvr>
                    </p:animEffect>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left)">
                      <p:cBhvr>
                        <p:cTn dur="500"/>
                        <p:tgtEl>
                          <p:spTgt spid="62"/>
                        </p:tgtEl>
                      </p:cBhvr>
                    </p:animEffect>
                  </p:childTnLst>
                </p:cTn>
              </p:par>
            </p:tnLst>
          </p:tmpl>
        </p:tmplLst>
      </p:bldP>
      <p:bldP spid="63" grpId="0" build="p">
        <p:tmplLst>
          <p:tmpl lvl="1">
            <p:tnLst>
              <p:par>
                <p:cTn presetID="22" presetClass="entr" presetSubtype="8"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wipe(left)">
                      <p:cBhvr>
                        <p:cTn dur="500"/>
                        <p:tgtEl>
                          <p:spTgt spid="63"/>
                        </p:tgtEl>
                      </p:cBhvr>
                    </p:animEffect>
                  </p:childTnLst>
                </p:cTn>
              </p:par>
            </p:tnLst>
          </p:tmpl>
        </p:tmplLst>
      </p:bldP>
      <p:bldP spid="64" grpId="0" animBg="1"/>
    </p:bldLst>
  </p:timing>
  <p:hf hdr="0" dt="0"/>
  <p:extLst mod="1">
    <p:ext uri="{DCECCB84-F9BA-43D5-87BE-67443E8EF086}">
      <p15:sldGuideLst xmlns="" xmlns:p15="http://schemas.microsoft.com/office/powerpoint/2012/main">
        <p15:guide id="1" orient="horz" pos="3239">
          <p15:clr>
            <a:srgbClr val="FBAE40"/>
          </p15:clr>
        </p15:guide>
        <p15:guide id="2" pos="5737"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4 Imag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921504" y="1828574"/>
            <a:ext cx="2102048" cy="2101866"/>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812238" y="1745809"/>
            <a:ext cx="2102048" cy="2101866"/>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図プレースホルダー 5"/>
          <p:cNvSpPr>
            <a:spLocks noGrp="1"/>
          </p:cNvSpPr>
          <p:nvPr>
            <p:ph type="pic" sz="quarter" idx="14" hasCustomPrompt="1"/>
          </p:nvPr>
        </p:nvSpPr>
        <p:spPr>
          <a:xfrm>
            <a:off x="902745" y="1800438"/>
            <a:ext cx="2042226" cy="204204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3" name="円/楕円 12"/>
          <p:cNvSpPr/>
          <p:nvPr/>
        </p:nvSpPr>
        <p:spPr>
          <a:xfrm>
            <a:off x="3693080" y="1828574"/>
            <a:ext cx="2102048" cy="2101866"/>
          </a:xfrm>
          <a:prstGeom prst="ellipse">
            <a:avLst/>
          </a:prstGeom>
          <a:solidFill>
            <a:schemeClr val="accent3">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3583814" y="1745809"/>
            <a:ext cx="2102048" cy="2101866"/>
          </a:xfrm>
          <a:prstGeom prst="ellipse">
            <a:avLst/>
          </a:prstGeom>
          <a:solidFill>
            <a:schemeClr val="accent3">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図プレースホルダー 5"/>
          <p:cNvSpPr>
            <a:spLocks noGrp="1"/>
          </p:cNvSpPr>
          <p:nvPr>
            <p:ph type="pic" sz="quarter" idx="15" hasCustomPrompt="1"/>
          </p:nvPr>
        </p:nvSpPr>
        <p:spPr>
          <a:xfrm>
            <a:off x="3674320" y="1800438"/>
            <a:ext cx="2042226" cy="2042049"/>
          </a:xfrm>
          <a:prstGeom prst="ellipse">
            <a:avLst/>
          </a:prstGeom>
          <a:solidFill>
            <a:schemeClr val="bg1"/>
          </a:solidFill>
          <a:ln w="28575" cmpd="sng">
            <a:solidFill>
              <a:schemeClr val="accent3"/>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6" name="円/楕円 15"/>
          <p:cNvSpPr/>
          <p:nvPr/>
        </p:nvSpPr>
        <p:spPr>
          <a:xfrm>
            <a:off x="6464656" y="1828574"/>
            <a:ext cx="2102048" cy="2101866"/>
          </a:xfrm>
          <a:prstGeom prst="ellipse">
            <a:avLst/>
          </a:prstGeom>
          <a:solidFill>
            <a:schemeClr val="accent2">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6355389" y="1745809"/>
            <a:ext cx="2102048" cy="2101866"/>
          </a:xfrm>
          <a:prstGeom prst="ellipse">
            <a:avLst/>
          </a:prstGeom>
          <a:solidFill>
            <a:schemeClr val="accent2">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図プレースホルダー 5"/>
          <p:cNvSpPr>
            <a:spLocks noGrp="1"/>
          </p:cNvSpPr>
          <p:nvPr>
            <p:ph type="pic" sz="quarter" idx="16" hasCustomPrompt="1"/>
          </p:nvPr>
        </p:nvSpPr>
        <p:spPr>
          <a:xfrm>
            <a:off x="6445896" y="1800438"/>
            <a:ext cx="2042226" cy="2042049"/>
          </a:xfrm>
          <a:prstGeom prst="ellipse">
            <a:avLst/>
          </a:prstGeom>
          <a:solidFill>
            <a:schemeClr val="bg1"/>
          </a:solidFill>
          <a:ln w="28575" cmpd="sng">
            <a:solidFill>
              <a:schemeClr val="accent2"/>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9" name="円/楕円 18"/>
          <p:cNvSpPr/>
          <p:nvPr/>
        </p:nvSpPr>
        <p:spPr>
          <a:xfrm>
            <a:off x="9236232" y="1828574"/>
            <a:ext cx="2102048" cy="2101866"/>
          </a:xfrm>
          <a:prstGeom prst="ellipse">
            <a:avLst/>
          </a:prstGeom>
          <a:solidFill>
            <a:schemeClr val="accent4">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9126966" y="1745809"/>
            <a:ext cx="2102048" cy="2101866"/>
          </a:xfrm>
          <a:prstGeom prst="ellipse">
            <a:avLst/>
          </a:prstGeom>
          <a:solidFill>
            <a:schemeClr val="accent4">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図プレースホルダー 5"/>
          <p:cNvSpPr>
            <a:spLocks noGrp="1"/>
          </p:cNvSpPr>
          <p:nvPr>
            <p:ph type="pic" sz="quarter" idx="17" hasCustomPrompt="1"/>
          </p:nvPr>
        </p:nvSpPr>
        <p:spPr>
          <a:xfrm>
            <a:off x="9217473" y="1800438"/>
            <a:ext cx="2042226" cy="2042049"/>
          </a:xfrm>
          <a:prstGeom prst="ellipse">
            <a:avLst/>
          </a:prstGeom>
          <a:solidFill>
            <a:schemeClr val="bg1"/>
          </a:solidFill>
          <a:ln w="28575" cmpd="sng">
            <a:solidFill>
              <a:schemeClr val="accent4"/>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21" hasCustomPrompt="1"/>
          </p:nvPr>
        </p:nvSpPr>
        <p:spPr>
          <a:xfrm>
            <a:off x="588587" y="3992092"/>
            <a:ext cx="2651984" cy="480053"/>
          </a:xfrm>
        </p:spPr>
        <p:txBody>
          <a:bodyPr anchor="t">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4" hasCustomPrompt="1"/>
          </p:nvPr>
        </p:nvSpPr>
        <p:spPr>
          <a:xfrm>
            <a:off x="690250" y="4812794"/>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p:nvSpPr>
        <p:spPr>
          <a:xfrm>
            <a:off x="848703" y="474523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6"/>
          <p:cNvSpPr>
            <a:spLocks noGrp="1"/>
          </p:cNvSpPr>
          <p:nvPr>
            <p:ph type="body" sz="quarter" idx="25" hasCustomPrompt="1"/>
          </p:nvPr>
        </p:nvSpPr>
        <p:spPr>
          <a:xfrm>
            <a:off x="3347170" y="3990529"/>
            <a:ext cx="2675506" cy="480053"/>
          </a:xfrm>
        </p:spPr>
        <p:txBody>
          <a:bodyPr anchor="t">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6" hasCustomPrompt="1"/>
          </p:nvPr>
        </p:nvSpPr>
        <p:spPr>
          <a:xfrm>
            <a:off x="3467146" y="4811231"/>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p:nvSpPr>
        <p:spPr>
          <a:xfrm>
            <a:off x="3625600" y="474367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テキスト プレースホルダー 6"/>
          <p:cNvSpPr>
            <a:spLocks noGrp="1"/>
          </p:cNvSpPr>
          <p:nvPr>
            <p:ph type="body" sz="quarter" idx="27" hasCustomPrompt="1"/>
          </p:nvPr>
        </p:nvSpPr>
        <p:spPr>
          <a:xfrm>
            <a:off x="6127533" y="3992092"/>
            <a:ext cx="2675506" cy="480053"/>
          </a:xfrm>
        </p:spPr>
        <p:txBody>
          <a:bodyPr anchor="t">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6244042" y="4812794"/>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6402496" y="4745238"/>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プレースホルダー 6"/>
          <p:cNvSpPr>
            <a:spLocks noGrp="1"/>
          </p:cNvSpPr>
          <p:nvPr>
            <p:ph type="body" sz="quarter" idx="29" hasCustomPrompt="1"/>
          </p:nvPr>
        </p:nvSpPr>
        <p:spPr>
          <a:xfrm>
            <a:off x="8907896" y="3992092"/>
            <a:ext cx="2675506" cy="480053"/>
          </a:xfrm>
        </p:spPr>
        <p:txBody>
          <a:bodyPr anchor="t">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0" hasCustomPrompt="1"/>
          </p:nvPr>
        </p:nvSpPr>
        <p:spPr>
          <a:xfrm>
            <a:off x="9020939" y="4812794"/>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p:nvSpPr>
        <p:spPr>
          <a:xfrm>
            <a:off x="9179393" y="4745238"/>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テキスト プレースホルダー 6"/>
          <p:cNvSpPr>
            <a:spLocks noGrp="1"/>
          </p:cNvSpPr>
          <p:nvPr>
            <p:ph type="body" sz="quarter" idx="31" hasCustomPrompt="1"/>
          </p:nvPr>
        </p:nvSpPr>
        <p:spPr>
          <a:xfrm>
            <a:off x="688684" y="4323538"/>
            <a:ext cx="2477334" cy="382623"/>
          </a:xfrm>
        </p:spPr>
        <p:txBody>
          <a:bodyPr anchor="t">
            <a:noAutofit/>
          </a:bodyPr>
          <a:lstStyle>
            <a:lvl1pPr algn="ctr">
              <a:defRPr sz="1200" i="1" baseline="0">
                <a:solidFill>
                  <a:schemeClr val="accent1">
                    <a:lumMod val="50000"/>
                  </a:schemeClr>
                </a:solidFill>
                <a:latin typeface="+mn-lt"/>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32" hasCustomPrompt="1"/>
          </p:nvPr>
        </p:nvSpPr>
        <p:spPr>
          <a:xfrm>
            <a:off x="3465581" y="4321975"/>
            <a:ext cx="2477334" cy="382623"/>
          </a:xfrm>
        </p:spPr>
        <p:txBody>
          <a:bodyPr anchor="t">
            <a:noAutofit/>
          </a:bodyPr>
          <a:lstStyle>
            <a:lvl1pPr algn="ctr">
              <a:defRPr sz="1200" i="1" baseline="0">
                <a:solidFill>
                  <a:schemeClr val="accent3">
                    <a:lumMod val="50000"/>
                  </a:schemeClr>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33" hasCustomPrompt="1"/>
          </p:nvPr>
        </p:nvSpPr>
        <p:spPr>
          <a:xfrm>
            <a:off x="6242477" y="4323538"/>
            <a:ext cx="2477334" cy="382623"/>
          </a:xfrm>
        </p:spPr>
        <p:txBody>
          <a:bodyPr anchor="t">
            <a:noAutofit/>
          </a:bodyPr>
          <a:lstStyle>
            <a:lvl1pPr algn="ctr">
              <a:defRPr sz="1200" i="1" baseline="0">
                <a:solidFill>
                  <a:schemeClr val="accent2">
                    <a:lumMod val="50000"/>
                  </a:schemeClr>
                </a:solidFill>
                <a:latin typeface="+mn-lt"/>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34" hasCustomPrompt="1"/>
          </p:nvPr>
        </p:nvSpPr>
        <p:spPr>
          <a:xfrm>
            <a:off x="9019374" y="4323538"/>
            <a:ext cx="2477334" cy="382623"/>
          </a:xfrm>
        </p:spPr>
        <p:txBody>
          <a:bodyPr anchor="t">
            <a:noAutofit/>
          </a:bodyPr>
          <a:lstStyle>
            <a:lvl1pPr algn="ctr">
              <a:defRPr sz="1200" i="1" baseline="0">
                <a:solidFill>
                  <a:schemeClr val="accent4">
                    <a:lumMod val="50000"/>
                  </a:schemeClr>
                </a:solidFill>
                <a:latin typeface="+mn-lt"/>
              </a:defRPr>
            </a:lvl1pPr>
          </a:lstStyle>
          <a:p>
            <a:pPr lvl="0"/>
            <a:r>
              <a:rPr kumimoji="1" lang="en-US" altLang="ja-JP" dirty="0"/>
              <a:t>Text goes here</a:t>
            </a:r>
            <a:endParaRPr kumimoji="1" lang="ja-JP" altLang="en-US" dirty="0"/>
          </a:p>
        </p:txBody>
      </p:sp>
      <p:sp>
        <p:nvSpPr>
          <p:cNvPr id="38" name="スライド番号プレースホルダー 3"/>
          <p:cNvSpPr>
            <a:spLocks noGrp="1"/>
          </p:cNvSpPr>
          <p:nvPr>
            <p:ph type="sldNum" sz="quarter" idx="11"/>
          </p:nvPr>
        </p:nvSpPr>
        <p:spPr>
          <a:xfrm>
            <a:off x="11435106" y="6288526"/>
            <a:ext cx="720142" cy="365125"/>
          </a:xfrm>
        </p:spPr>
        <p:txBody>
          <a:body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3938005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750"/>
                                        <p:tgtEl>
                                          <p:spTgt spid="10"/>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750"/>
                                        <p:tgtEl>
                                          <p:spTgt spid="11"/>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750" fill="hold"/>
                                        <p:tgtEl>
                                          <p:spTgt spid="10"/>
                                        </p:tgtEl>
                                        <p:attrNameLst>
                                          <p:attrName>ppt_x</p:attrName>
                                        </p:attrNameLst>
                                      </p:cBhvr>
                                      <p:tavLst>
                                        <p:tav tm="0">
                                          <p:val>
                                            <p:strVal val="#ppt_x"/>
                                          </p:val>
                                        </p:tav>
                                        <p:tav tm="100000">
                                          <p:val>
                                            <p:strVal val="#ppt_x"/>
                                          </p:val>
                                        </p:tav>
                                      </p:tavLst>
                                    </p:anim>
                                    <p:anim calcmode="lin" valueType="num">
                                      <p:cBhvr additive="base">
                                        <p:cTn id="25" dur="750" fill="hold"/>
                                        <p:tgtEl>
                                          <p:spTgt spid="10"/>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750" fill="hold"/>
                                        <p:tgtEl>
                                          <p:spTgt spid="11"/>
                                        </p:tgtEl>
                                        <p:attrNameLst>
                                          <p:attrName>ppt_x</p:attrName>
                                        </p:attrNameLst>
                                      </p:cBhvr>
                                      <p:tavLst>
                                        <p:tav tm="0">
                                          <p:val>
                                            <p:strVal val="#ppt_x"/>
                                          </p:val>
                                        </p:tav>
                                        <p:tav tm="100000">
                                          <p:val>
                                            <p:strVal val="#ppt_x"/>
                                          </p:val>
                                        </p:tav>
                                      </p:tavLst>
                                    </p:anim>
                                    <p:anim calcmode="lin" valueType="num">
                                      <p:cBhvr additive="base">
                                        <p:cTn id="29" dur="750" fill="hold"/>
                                        <p:tgtEl>
                                          <p:spTgt spid="1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750" fill="hold"/>
                                        <p:tgtEl>
                                          <p:spTgt spid="12"/>
                                        </p:tgtEl>
                                        <p:attrNameLst>
                                          <p:attrName>ppt_x</p:attrName>
                                        </p:attrNameLst>
                                      </p:cBhvr>
                                      <p:tavLst>
                                        <p:tav tm="0">
                                          <p:val>
                                            <p:strVal val="#ppt_x"/>
                                          </p:val>
                                        </p:tav>
                                        <p:tav tm="100000">
                                          <p:val>
                                            <p:strVal val="#ppt_x"/>
                                          </p:val>
                                        </p:tav>
                                      </p:tavLst>
                                    </p:anim>
                                    <p:anim calcmode="lin" valueType="num">
                                      <p:cBhvr additive="base">
                                        <p:cTn id="33" dur="750" fill="hold"/>
                                        <p:tgtEl>
                                          <p:spTgt spid="12"/>
                                        </p:tgtEl>
                                        <p:attrNameLst>
                                          <p:attrName>ppt_y</p:attrName>
                                        </p:attrNameLst>
                                      </p:cBhvr>
                                      <p:tavLst>
                                        <p:tav tm="0">
                                          <p:val>
                                            <p:strVal val="0-#ppt_h/2"/>
                                          </p:val>
                                        </p:tav>
                                        <p:tav tm="100000">
                                          <p:val>
                                            <p:strVal val="#ppt_y"/>
                                          </p:val>
                                        </p:tav>
                                      </p:tavLst>
                                    </p:anim>
                                  </p:childTnLst>
                                </p:cTn>
                              </p:par>
                            </p:childTnLst>
                          </p:cTn>
                        </p:par>
                        <p:par>
                          <p:cTn id="34" fill="hold">
                            <p:stCondLst>
                              <p:cond delay="1450"/>
                            </p:stCondLst>
                            <p:childTnLst>
                              <p:par>
                                <p:cTn id="35" presetID="2" presetClass="entr" presetSubtype="4" decel="10000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950"/>
                            </p:stCondLst>
                            <p:childTnLst>
                              <p:par>
                                <p:cTn id="40" presetID="22" presetClass="entr" presetSubtype="8" fill="hold" grpId="0" nodeType="afterEffect">
                                  <p:stCondLst>
                                    <p:cond delay="0"/>
                                  </p:stCondLst>
                                  <p:childTnLst>
                                    <p:set>
                                      <p:cBhvr>
                                        <p:cTn id="41" dur="1" fill="hold">
                                          <p:stCondLst>
                                            <p:cond delay="0"/>
                                          </p:stCondLst>
                                        </p:cTn>
                                        <p:tgtEl>
                                          <p:spTgt spid="34">
                                            <p:txEl>
                                              <p:pRg st="0" end="0"/>
                                            </p:txEl>
                                          </p:spTgt>
                                        </p:tgtEl>
                                        <p:attrNameLst>
                                          <p:attrName>style.visibility</p:attrName>
                                        </p:attrNameLst>
                                      </p:cBhvr>
                                      <p:to>
                                        <p:strVal val="visible"/>
                                      </p:to>
                                    </p:set>
                                    <p:animEffect transition="in" filter="wipe(left)">
                                      <p:cBhvr>
                                        <p:cTn id="42" dur="500"/>
                                        <p:tgtEl>
                                          <p:spTgt spid="34">
                                            <p:txEl>
                                              <p:pRg st="0" end="0"/>
                                            </p:txEl>
                                          </p:spTgt>
                                        </p:tgtEl>
                                      </p:cBhvr>
                                    </p:animEffect>
                                  </p:childTnLst>
                                </p:cTn>
                              </p:par>
                            </p:childTnLst>
                          </p:cTn>
                        </p:par>
                        <p:par>
                          <p:cTn id="43" fill="hold">
                            <p:stCondLst>
                              <p:cond delay="2450"/>
                            </p:stCondLst>
                            <p:childTnLst>
                              <p:par>
                                <p:cTn id="44" presetID="2" presetClass="entr" presetSubtype="4" decel="10000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additive="base">
                                        <p:cTn id="46" dur="500" fill="hold"/>
                                        <p:tgtEl>
                                          <p:spTgt spid="24"/>
                                        </p:tgtEl>
                                        <p:attrNameLst>
                                          <p:attrName>ppt_x</p:attrName>
                                        </p:attrNameLst>
                                      </p:cBhvr>
                                      <p:tavLst>
                                        <p:tav tm="0">
                                          <p:val>
                                            <p:strVal val="#ppt_x"/>
                                          </p:val>
                                        </p:tav>
                                        <p:tav tm="100000">
                                          <p:val>
                                            <p:strVal val="#ppt_x"/>
                                          </p:val>
                                        </p:tav>
                                      </p:tavLst>
                                    </p:anim>
                                    <p:anim calcmode="lin" valueType="num">
                                      <p:cBhvr additive="base">
                                        <p:cTn id="47" dur="500" fill="hold"/>
                                        <p:tgtEl>
                                          <p:spTgt spid="24"/>
                                        </p:tgtEl>
                                        <p:attrNameLst>
                                          <p:attrName>ppt_y</p:attrName>
                                        </p:attrNameLst>
                                      </p:cBhvr>
                                      <p:tavLst>
                                        <p:tav tm="0">
                                          <p:val>
                                            <p:strVal val="1+#ppt_h/2"/>
                                          </p:val>
                                        </p:tav>
                                        <p:tav tm="100000">
                                          <p:val>
                                            <p:strVal val="#ppt_y"/>
                                          </p:val>
                                        </p:tav>
                                      </p:tavLst>
                                    </p:anim>
                                  </p:childTnLst>
                                </p:cTn>
                              </p:par>
                              <p:par>
                                <p:cTn id="48" presetID="2" presetClass="entr" presetSubtype="4" decel="100000" fill="hold" grpId="0" nodeType="withEffect">
                                  <p:stCondLst>
                                    <p:cond delay="100"/>
                                  </p:stCondLst>
                                  <p:childTnLst>
                                    <p:set>
                                      <p:cBhvr>
                                        <p:cTn id="49" dur="1" fill="hold">
                                          <p:stCondLst>
                                            <p:cond delay="0"/>
                                          </p:stCondLst>
                                        </p:cTn>
                                        <p:tgtEl>
                                          <p:spTgt spid="23">
                                            <p:txEl>
                                              <p:pRg st="0" end="0"/>
                                            </p:txEl>
                                          </p:spTgt>
                                        </p:tgtEl>
                                        <p:attrNameLst>
                                          <p:attrName>style.visibility</p:attrName>
                                        </p:attrNameLst>
                                      </p:cBhvr>
                                      <p:to>
                                        <p:strVal val="visible"/>
                                      </p:to>
                                    </p:set>
                                    <p:anim calcmode="lin" valueType="num">
                                      <p:cBhvr additive="base">
                                        <p:cTn id="5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52" fill="hold">
                            <p:stCondLst>
                              <p:cond delay="3050"/>
                            </p:stCondLst>
                            <p:childTnLst>
                              <p:par>
                                <p:cTn id="53" presetID="10" presetClass="entr" presetSubtype="0"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750"/>
                                        <p:tgtEl>
                                          <p:spTgt spid="13"/>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750"/>
                                        <p:tgtEl>
                                          <p:spTgt spid="14"/>
                                        </p:tgtEl>
                                      </p:cBhvr>
                                    </p:animEffect>
                                  </p:childTnLst>
                                </p:cTn>
                              </p:par>
                              <p:par>
                                <p:cTn id="59" presetID="10" presetClass="entr" presetSubtype="0" fill="hold" grpId="0" nodeType="withEffect">
                                  <p:stCondLst>
                                    <p:cond delay="20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750"/>
                                        <p:tgtEl>
                                          <p:spTgt spid="15"/>
                                        </p:tgtEl>
                                      </p:cBhvr>
                                    </p:animEffect>
                                  </p:childTnLst>
                                </p:cTn>
                              </p:par>
                              <p:par>
                                <p:cTn id="62" presetID="2" presetClass="entr" presetSubtype="1" decel="100000" fill="hold" grpId="1"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50" fill="hold"/>
                                        <p:tgtEl>
                                          <p:spTgt spid="13"/>
                                        </p:tgtEl>
                                        <p:attrNameLst>
                                          <p:attrName>ppt_x</p:attrName>
                                        </p:attrNameLst>
                                      </p:cBhvr>
                                      <p:tavLst>
                                        <p:tav tm="0">
                                          <p:val>
                                            <p:strVal val="#ppt_x"/>
                                          </p:val>
                                        </p:tav>
                                        <p:tav tm="100000">
                                          <p:val>
                                            <p:strVal val="#ppt_x"/>
                                          </p:val>
                                        </p:tav>
                                      </p:tavLst>
                                    </p:anim>
                                    <p:anim calcmode="lin" valueType="num">
                                      <p:cBhvr additive="base">
                                        <p:cTn id="65" dur="750" fill="hold"/>
                                        <p:tgtEl>
                                          <p:spTgt spid="13"/>
                                        </p:tgtEl>
                                        <p:attrNameLst>
                                          <p:attrName>ppt_y</p:attrName>
                                        </p:attrNameLst>
                                      </p:cBhvr>
                                      <p:tavLst>
                                        <p:tav tm="0">
                                          <p:val>
                                            <p:strVal val="0-#ppt_h/2"/>
                                          </p:val>
                                        </p:tav>
                                        <p:tav tm="100000">
                                          <p:val>
                                            <p:strVal val="#ppt_y"/>
                                          </p:val>
                                        </p:tav>
                                      </p:tavLst>
                                    </p:anim>
                                  </p:childTnLst>
                                </p:cTn>
                              </p:par>
                              <p:par>
                                <p:cTn id="66" presetID="2" presetClass="entr" presetSubtype="1" decel="100000" fill="hold" grpId="1" nodeType="withEffect">
                                  <p:stCondLst>
                                    <p:cond delay="10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750" fill="hold"/>
                                        <p:tgtEl>
                                          <p:spTgt spid="14"/>
                                        </p:tgtEl>
                                        <p:attrNameLst>
                                          <p:attrName>ppt_x</p:attrName>
                                        </p:attrNameLst>
                                      </p:cBhvr>
                                      <p:tavLst>
                                        <p:tav tm="0">
                                          <p:val>
                                            <p:strVal val="#ppt_x"/>
                                          </p:val>
                                        </p:tav>
                                        <p:tav tm="100000">
                                          <p:val>
                                            <p:strVal val="#ppt_x"/>
                                          </p:val>
                                        </p:tav>
                                      </p:tavLst>
                                    </p:anim>
                                    <p:anim calcmode="lin" valueType="num">
                                      <p:cBhvr additive="base">
                                        <p:cTn id="69" dur="750" fill="hold"/>
                                        <p:tgtEl>
                                          <p:spTgt spid="14"/>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1" nodeType="withEffect">
                                  <p:stCondLst>
                                    <p:cond delay="20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750" fill="hold"/>
                                        <p:tgtEl>
                                          <p:spTgt spid="15"/>
                                        </p:tgtEl>
                                        <p:attrNameLst>
                                          <p:attrName>ppt_x</p:attrName>
                                        </p:attrNameLst>
                                      </p:cBhvr>
                                      <p:tavLst>
                                        <p:tav tm="0">
                                          <p:val>
                                            <p:strVal val="#ppt_x"/>
                                          </p:val>
                                        </p:tav>
                                        <p:tav tm="100000">
                                          <p:val>
                                            <p:strVal val="#ppt_x"/>
                                          </p:val>
                                        </p:tav>
                                      </p:tavLst>
                                    </p:anim>
                                    <p:anim calcmode="lin" valueType="num">
                                      <p:cBhvr additive="base">
                                        <p:cTn id="73" dur="750" fill="hold"/>
                                        <p:tgtEl>
                                          <p:spTgt spid="15"/>
                                        </p:tgtEl>
                                        <p:attrNameLst>
                                          <p:attrName>ppt_y</p:attrName>
                                        </p:attrNameLst>
                                      </p:cBhvr>
                                      <p:tavLst>
                                        <p:tav tm="0">
                                          <p:val>
                                            <p:strVal val="0-#ppt_h/2"/>
                                          </p:val>
                                        </p:tav>
                                        <p:tav tm="100000">
                                          <p:val>
                                            <p:strVal val="#ppt_y"/>
                                          </p:val>
                                        </p:tav>
                                      </p:tavLst>
                                    </p:anim>
                                  </p:childTnLst>
                                </p:cTn>
                              </p:par>
                            </p:childTnLst>
                          </p:cTn>
                        </p:par>
                        <p:par>
                          <p:cTn id="74" fill="hold">
                            <p:stCondLst>
                              <p:cond delay="4000"/>
                            </p:stCondLst>
                            <p:childTnLst>
                              <p:par>
                                <p:cTn id="75" presetID="2" presetClass="entr" presetSubtype="4" decel="100000" fill="hold" grpId="0" nodeType="afterEffect">
                                  <p:stCondLst>
                                    <p:cond delay="0"/>
                                  </p:stCondLst>
                                  <p:childTnLst>
                                    <p:set>
                                      <p:cBhvr>
                                        <p:cTn id="76" dur="1" fill="hold">
                                          <p:stCondLst>
                                            <p:cond delay="0"/>
                                          </p:stCondLst>
                                        </p:cTn>
                                        <p:tgtEl>
                                          <p:spTgt spid="25">
                                            <p:txEl>
                                              <p:pRg st="0" end="0"/>
                                            </p:txEl>
                                          </p:spTgt>
                                        </p:tgtEl>
                                        <p:attrNameLst>
                                          <p:attrName>style.visibility</p:attrName>
                                        </p:attrNameLst>
                                      </p:cBhvr>
                                      <p:to>
                                        <p:strVal val="visible"/>
                                      </p:to>
                                    </p:set>
                                    <p:anim calcmode="lin" valueType="num">
                                      <p:cBhvr additive="base">
                                        <p:cTn id="7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35">
                                            <p:txEl>
                                              <p:pRg st="0" end="0"/>
                                            </p:txEl>
                                          </p:spTgt>
                                        </p:tgtEl>
                                        <p:attrNameLst>
                                          <p:attrName>style.visibility</p:attrName>
                                        </p:attrNameLst>
                                      </p:cBhvr>
                                      <p:to>
                                        <p:strVal val="visible"/>
                                      </p:to>
                                    </p:set>
                                    <p:animEffect transition="in" filter="wipe(left)">
                                      <p:cBhvr>
                                        <p:cTn id="82" dur="500"/>
                                        <p:tgtEl>
                                          <p:spTgt spid="35">
                                            <p:txEl>
                                              <p:pRg st="0" end="0"/>
                                            </p:txEl>
                                          </p:spTgt>
                                        </p:tgtEl>
                                      </p:cBhvr>
                                    </p:animEffect>
                                  </p:childTnLst>
                                </p:cTn>
                              </p:par>
                            </p:childTnLst>
                          </p:cTn>
                        </p:par>
                        <p:par>
                          <p:cTn id="83" fill="hold">
                            <p:stCondLst>
                              <p:cond delay="5000"/>
                            </p:stCondLst>
                            <p:childTnLst>
                              <p:par>
                                <p:cTn id="84" presetID="2" presetClass="entr" presetSubtype="4" decel="100000"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additive="base">
                                        <p:cTn id="86" dur="500" fill="hold"/>
                                        <p:tgtEl>
                                          <p:spTgt spid="27"/>
                                        </p:tgtEl>
                                        <p:attrNameLst>
                                          <p:attrName>ppt_x</p:attrName>
                                        </p:attrNameLst>
                                      </p:cBhvr>
                                      <p:tavLst>
                                        <p:tav tm="0">
                                          <p:val>
                                            <p:strVal val="#ppt_x"/>
                                          </p:val>
                                        </p:tav>
                                        <p:tav tm="100000">
                                          <p:val>
                                            <p:strVal val="#ppt_x"/>
                                          </p:val>
                                        </p:tav>
                                      </p:tavLst>
                                    </p:anim>
                                    <p:anim calcmode="lin" valueType="num">
                                      <p:cBhvr additive="base">
                                        <p:cTn id="87" dur="500" fill="hold"/>
                                        <p:tgtEl>
                                          <p:spTgt spid="27"/>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100"/>
                                  </p:stCondLst>
                                  <p:childTnLst>
                                    <p:set>
                                      <p:cBhvr>
                                        <p:cTn id="89" dur="1" fill="hold">
                                          <p:stCondLst>
                                            <p:cond delay="0"/>
                                          </p:stCondLst>
                                        </p:cTn>
                                        <p:tgtEl>
                                          <p:spTgt spid="26">
                                            <p:txEl>
                                              <p:pRg st="0" end="0"/>
                                            </p:txEl>
                                          </p:spTgt>
                                        </p:tgtEl>
                                        <p:attrNameLst>
                                          <p:attrName>style.visibility</p:attrName>
                                        </p:attrNameLst>
                                      </p:cBhvr>
                                      <p:to>
                                        <p:strVal val="visible"/>
                                      </p:to>
                                    </p:set>
                                    <p:anim calcmode="lin" valueType="num">
                                      <p:cBhvr additive="base">
                                        <p:cTn id="9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92" fill="hold">
                            <p:stCondLst>
                              <p:cond delay="5600"/>
                            </p:stCondLst>
                            <p:childTnLst>
                              <p:par>
                                <p:cTn id="93" presetID="10" presetClass="entr" presetSubtype="0" fill="hold" grpId="0" nodeType="after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750"/>
                                        <p:tgtEl>
                                          <p:spTgt spid="16"/>
                                        </p:tgtEl>
                                      </p:cBhvr>
                                    </p:animEffect>
                                  </p:childTnLst>
                                </p:cTn>
                              </p:par>
                              <p:par>
                                <p:cTn id="96" presetID="10" presetClass="entr" presetSubtype="0" fill="hold" grpId="0" nodeType="withEffect">
                                  <p:stCondLst>
                                    <p:cond delay="10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750"/>
                                        <p:tgtEl>
                                          <p:spTgt spid="17"/>
                                        </p:tgtEl>
                                      </p:cBhvr>
                                    </p:animEffect>
                                  </p:childTnLst>
                                </p:cTn>
                              </p:par>
                              <p:par>
                                <p:cTn id="99" presetID="10" presetClass="entr" presetSubtype="0" fill="hold" grpId="0" nodeType="withEffect">
                                  <p:stCondLst>
                                    <p:cond delay="20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750"/>
                                        <p:tgtEl>
                                          <p:spTgt spid="18"/>
                                        </p:tgtEl>
                                      </p:cBhvr>
                                    </p:animEffect>
                                  </p:childTnLst>
                                </p:cTn>
                              </p:par>
                              <p:par>
                                <p:cTn id="102" presetID="2" presetClass="entr" presetSubtype="1" decel="100000" fill="hold" grpId="1" nodeType="with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750" fill="hold"/>
                                        <p:tgtEl>
                                          <p:spTgt spid="16"/>
                                        </p:tgtEl>
                                        <p:attrNameLst>
                                          <p:attrName>ppt_x</p:attrName>
                                        </p:attrNameLst>
                                      </p:cBhvr>
                                      <p:tavLst>
                                        <p:tav tm="0">
                                          <p:val>
                                            <p:strVal val="#ppt_x"/>
                                          </p:val>
                                        </p:tav>
                                        <p:tav tm="100000">
                                          <p:val>
                                            <p:strVal val="#ppt_x"/>
                                          </p:val>
                                        </p:tav>
                                      </p:tavLst>
                                    </p:anim>
                                    <p:anim calcmode="lin" valueType="num">
                                      <p:cBhvr additive="base">
                                        <p:cTn id="105" dur="750" fill="hold"/>
                                        <p:tgtEl>
                                          <p:spTgt spid="16"/>
                                        </p:tgtEl>
                                        <p:attrNameLst>
                                          <p:attrName>ppt_y</p:attrName>
                                        </p:attrNameLst>
                                      </p:cBhvr>
                                      <p:tavLst>
                                        <p:tav tm="0">
                                          <p:val>
                                            <p:strVal val="0-#ppt_h/2"/>
                                          </p:val>
                                        </p:tav>
                                        <p:tav tm="100000">
                                          <p:val>
                                            <p:strVal val="#ppt_y"/>
                                          </p:val>
                                        </p:tav>
                                      </p:tavLst>
                                    </p:anim>
                                  </p:childTnLst>
                                </p:cTn>
                              </p:par>
                              <p:par>
                                <p:cTn id="106" presetID="2" presetClass="entr" presetSubtype="1" decel="100000" fill="hold" grpId="1" nodeType="withEffect">
                                  <p:stCondLst>
                                    <p:cond delay="100"/>
                                  </p:stCondLst>
                                  <p:childTnLst>
                                    <p:set>
                                      <p:cBhvr>
                                        <p:cTn id="107" dur="1" fill="hold">
                                          <p:stCondLst>
                                            <p:cond delay="0"/>
                                          </p:stCondLst>
                                        </p:cTn>
                                        <p:tgtEl>
                                          <p:spTgt spid="17"/>
                                        </p:tgtEl>
                                        <p:attrNameLst>
                                          <p:attrName>style.visibility</p:attrName>
                                        </p:attrNameLst>
                                      </p:cBhvr>
                                      <p:to>
                                        <p:strVal val="visible"/>
                                      </p:to>
                                    </p:set>
                                    <p:anim calcmode="lin" valueType="num">
                                      <p:cBhvr additive="base">
                                        <p:cTn id="108" dur="750" fill="hold"/>
                                        <p:tgtEl>
                                          <p:spTgt spid="17"/>
                                        </p:tgtEl>
                                        <p:attrNameLst>
                                          <p:attrName>ppt_x</p:attrName>
                                        </p:attrNameLst>
                                      </p:cBhvr>
                                      <p:tavLst>
                                        <p:tav tm="0">
                                          <p:val>
                                            <p:strVal val="#ppt_x"/>
                                          </p:val>
                                        </p:tav>
                                        <p:tav tm="100000">
                                          <p:val>
                                            <p:strVal val="#ppt_x"/>
                                          </p:val>
                                        </p:tav>
                                      </p:tavLst>
                                    </p:anim>
                                    <p:anim calcmode="lin" valueType="num">
                                      <p:cBhvr additive="base">
                                        <p:cTn id="109" dur="750" fill="hold"/>
                                        <p:tgtEl>
                                          <p:spTgt spid="17"/>
                                        </p:tgtEl>
                                        <p:attrNameLst>
                                          <p:attrName>ppt_y</p:attrName>
                                        </p:attrNameLst>
                                      </p:cBhvr>
                                      <p:tavLst>
                                        <p:tav tm="0">
                                          <p:val>
                                            <p:strVal val="0-#ppt_h/2"/>
                                          </p:val>
                                        </p:tav>
                                        <p:tav tm="100000">
                                          <p:val>
                                            <p:strVal val="#ppt_y"/>
                                          </p:val>
                                        </p:tav>
                                      </p:tavLst>
                                    </p:anim>
                                  </p:childTnLst>
                                </p:cTn>
                              </p:par>
                              <p:par>
                                <p:cTn id="110" presetID="2" presetClass="entr" presetSubtype="1" decel="100000" fill="hold" grpId="1" nodeType="withEffect">
                                  <p:stCondLst>
                                    <p:cond delay="20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750" fill="hold"/>
                                        <p:tgtEl>
                                          <p:spTgt spid="18"/>
                                        </p:tgtEl>
                                        <p:attrNameLst>
                                          <p:attrName>ppt_x</p:attrName>
                                        </p:attrNameLst>
                                      </p:cBhvr>
                                      <p:tavLst>
                                        <p:tav tm="0">
                                          <p:val>
                                            <p:strVal val="#ppt_x"/>
                                          </p:val>
                                        </p:tav>
                                        <p:tav tm="100000">
                                          <p:val>
                                            <p:strVal val="#ppt_x"/>
                                          </p:val>
                                        </p:tav>
                                      </p:tavLst>
                                    </p:anim>
                                    <p:anim calcmode="lin" valueType="num">
                                      <p:cBhvr additive="base">
                                        <p:cTn id="113" dur="750" fill="hold"/>
                                        <p:tgtEl>
                                          <p:spTgt spid="18"/>
                                        </p:tgtEl>
                                        <p:attrNameLst>
                                          <p:attrName>ppt_y</p:attrName>
                                        </p:attrNameLst>
                                      </p:cBhvr>
                                      <p:tavLst>
                                        <p:tav tm="0">
                                          <p:val>
                                            <p:strVal val="0-#ppt_h/2"/>
                                          </p:val>
                                        </p:tav>
                                        <p:tav tm="100000">
                                          <p:val>
                                            <p:strVal val="#ppt_y"/>
                                          </p:val>
                                        </p:tav>
                                      </p:tavLst>
                                    </p:anim>
                                  </p:childTnLst>
                                </p:cTn>
                              </p:par>
                            </p:childTnLst>
                          </p:cTn>
                        </p:par>
                        <p:par>
                          <p:cTn id="114" fill="hold">
                            <p:stCondLst>
                              <p:cond delay="6550"/>
                            </p:stCondLst>
                            <p:childTnLst>
                              <p:par>
                                <p:cTn id="115" presetID="2" presetClass="entr" presetSubtype="4" decel="100000" fill="hold" grpId="0" nodeType="afterEffect">
                                  <p:stCondLst>
                                    <p:cond delay="0"/>
                                  </p:stCondLst>
                                  <p:childTnLst>
                                    <p:set>
                                      <p:cBhvr>
                                        <p:cTn id="116" dur="1" fill="hold">
                                          <p:stCondLst>
                                            <p:cond delay="0"/>
                                          </p:stCondLst>
                                        </p:cTn>
                                        <p:tgtEl>
                                          <p:spTgt spid="28">
                                            <p:txEl>
                                              <p:pRg st="0" end="0"/>
                                            </p:txEl>
                                          </p:spTgt>
                                        </p:tgtEl>
                                        <p:attrNameLst>
                                          <p:attrName>style.visibility</p:attrName>
                                        </p:attrNameLst>
                                      </p:cBhvr>
                                      <p:to>
                                        <p:strVal val="visible"/>
                                      </p:to>
                                    </p:set>
                                    <p:anim calcmode="lin" valueType="num">
                                      <p:cBhvr additive="base">
                                        <p:cTn id="11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119" fill="hold">
                            <p:stCondLst>
                              <p:cond delay="7050"/>
                            </p:stCondLst>
                            <p:childTnLst>
                              <p:par>
                                <p:cTn id="120" presetID="22" presetClass="entr" presetSubtype="8" fill="hold" grpId="0" nodeType="afterEffect">
                                  <p:stCondLst>
                                    <p:cond delay="0"/>
                                  </p:stCondLst>
                                  <p:childTnLst>
                                    <p:set>
                                      <p:cBhvr>
                                        <p:cTn id="121" dur="1" fill="hold">
                                          <p:stCondLst>
                                            <p:cond delay="0"/>
                                          </p:stCondLst>
                                        </p:cTn>
                                        <p:tgtEl>
                                          <p:spTgt spid="36">
                                            <p:txEl>
                                              <p:pRg st="0" end="0"/>
                                            </p:txEl>
                                          </p:spTgt>
                                        </p:tgtEl>
                                        <p:attrNameLst>
                                          <p:attrName>style.visibility</p:attrName>
                                        </p:attrNameLst>
                                      </p:cBhvr>
                                      <p:to>
                                        <p:strVal val="visible"/>
                                      </p:to>
                                    </p:set>
                                    <p:animEffect transition="in" filter="wipe(left)">
                                      <p:cBhvr>
                                        <p:cTn id="122" dur="500"/>
                                        <p:tgtEl>
                                          <p:spTgt spid="36">
                                            <p:txEl>
                                              <p:pRg st="0" end="0"/>
                                            </p:txEl>
                                          </p:spTgt>
                                        </p:tgtEl>
                                      </p:cBhvr>
                                    </p:animEffect>
                                  </p:childTnLst>
                                </p:cTn>
                              </p:par>
                            </p:childTnLst>
                          </p:cTn>
                        </p:par>
                        <p:par>
                          <p:cTn id="123" fill="hold">
                            <p:stCondLst>
                              <p:cond delay="7550"/>
                            </p:stCondLst>
                            <p:childTnLst>
                              <p:par>
                                <p:cTn id="124" presetID="2" presetClass="entr" presetSubtype="4" decel="10000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 calcmode="lin" valueType="num">
                                      <p:cBhvr additive="base">
                                        <p:cTn id="126" dur="500" fill="hold"/>
                                        <p:tgtEl>
                                          <p:spTgt spid="30"/>
                                        </p:tgtEl>
                                        <p:attrNameLst>
                                          <p:attrName>ppt_x</p:attrName>
                                        </p:attrNameLst>
                                      </p:cBhvr>
                                      <p:tavLst>
                                        <p:tav tm="0">
                                          <p:val>
                                            <p:strVal val="#ppt_x"/>
                                          </p:val>
                                        </p:tav>
                                        <p:tav tm="100000">
                                          <p:val>
                                            <p:strVal val="#ppt_x"/>
                                          </p:val>
                                        </p:tav>
                                      </p:tavLst>
                                    </p:anim>
                                    <p:anim calcmode="lin" valueType="num">
                                      <p:cBhvr additive="base">
                                        <p:cTn id="127" dur="500" fill="hold"/>
                                        <p:tgtEl>
                                          <p:spTgt spid="30"/>
                                        </p:tgtEl>
                                        <p:attrNameLst>
                                          <p:attrName>ppt_y</p:attrName>
                                        </p:attrNameLst>
                                      </p:cBhvr>
                                      <p:tavLst>
                                        <p:tav tm="0">
                                          <p:val>
                                            <p:strVal val="1+#ppt_h/2"/>
                                          </p:val>
                                        </p:tav>
                                        <p:tav tm="100000">
                                          <p:val>
                                            <p:strVal val="#ppt_y"/>
                                          </p:val>
                                        </p:tav>
                                      </p:tavLst>
                                    </p:anim>
                                  </p:childTnLst>
                                </p:cTn>
                              </p:par>
                              <p:par>
                                <p:cTn id="128" presetID="2" presetClass="entr" presetSubtype="4" decel="100000" fill="hold" grpId="0" nodeType="withEffect">
                                  <p:stCondLst>
                                    <p:cond delay="100"/>
                                  </p:stCondLst>
                                  <p:childTnLst>
                                    <p:set>
                                      <p:cBhvr>
                                        <p:cTn id="129" dur="1" fill="hold">
                                          <p:stCondLst>
                                            <p:cond delay="0"/>
                                          </p:stCondLst>
                                        </p:cTn>
                                        <p:tgtEl>
                                          <p:spTgt spid="29">
                                            <p:txEl>
                                              <p:pRg st="0" end="0"/>
                                            </p:txEl>
                                          </p:spTgt>
                                        </p:tgtEl>
                                        <p:attrNameLst>
                                          <p:attrName>style.visibility</p:attrName>
                                        </p:attrNameLst>
                                      </p:cBhvr>
                                      <p:to>
                                        <p:strVal val="visible"/>
                                      </p:to>
                                    </p:set>
                                    <p:anim calcmode="lin" valueType="num">
                                      <p:cBhvr additive="base">
                                        <p:cTn id="130"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31"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132" fill="hold">
                            <p:stCondLst>
                              <p:cond delay="8150"/>
                            </p:stCondLst>
                            <p:childTnLst>
                              <p:par>
                                <p:cTn id="133" presetID="10" presetClass="entr" presetSubtype="0" fill="hold" grpId="0" nodeType="afterEffect">
                                  <p:stCondLst>
                                    <p:cond delay="0"/>
                                  </p:stCondLst>
                                  <p:childTnLst>
                                    <p:set>
                                      <p:cBhvr>
                                        <p:cTn id="134" dur="1" fill="hold">
                                          <p:stCondLst>
                                            <p:cond delay="0"/>
                                          </p:stCondLst>
                                        </p:cTn>
                                        <p:tgtEl>
                                          <p:spTgt spid="19"/>
                                        </p:tgtEl>
                                        <p:attrNameLst>
                                          <p:attrName>style.visibility</p:attrName>
                                        </p:attrNameLst>
                                      </p:cBhvr>
                                      <p:to>
                                        <p:strVal val="visible"/>
                                      </p:to>
                                    </p:set>
                                    <p:animEffect transition="in" filter="fade">
                                      <p:cBhvr>
                                        <p:cTn id="135" dur="750"/>
                                        <p:tgtEl>
                                          <p:spTgt spid="19"/>
                                        </p:tgtEl>
                                      </p:cBhvr>
                                    </p:animEffect>
                                  </p:childTnLst>
                                </p:cTn>
                              </p:par>
                              <p:par>
                                <p:cTn id="136" presetID="10" presetClass="entr" presetSubtype="0" fill="hold" grpId="0" nodeType="withEffect">
                                  <p:stCondLst>
                                    <p:cond delay="100"/>
                                  </p:stCondLst>
                                  <p:childTnLst>
                                    <p:set>
                                      <p:cBhvr>
                                        <p:cTn id="137" dur="1" fill="hold">
                                          <p:stCondLst>
                                            <p:cond delay="0"/>
                                          </p:stCondLst>
                                        </p:cTn>
                                        <p:tgtEl>
                                          <p:spTgt spid="20"/>
                                        </p:tgtEl>
                                        <p:attrNameLst>
                                          <p:attrName>style.visibility</p:attrName>
                                        </p:attrNameLst>
                                      </p:cBhvr>
                                      <p:to>
                                        <p:strVal val="visible"/>
                                      </p:to>
                                    </p:set>
                                    <p:animEffect transition="in" filter="fade">
                                      <p:cBhvr>
                                        <p:cTn id="138" dur="750"/>
                                        <p:tgtEl>
                                          <p:spTgt spid="20"/>
                                        </p:tgtEl>
                                      </p:cBhvr>
                                    </p:animEffect>
                                  </p:childTnLst>
                                </p:cTn>
                              </p:par>
                              <p:par>
                                <p:cTn id="139" presetID="10" presetClass="entr" presetSubtype="0" fill="hold" grpId="0" nodeType="withEffect">
                                  <p:stCondLst>
                                    <p:cond delay="200"/>
                                  </p:stCondLst>
                                  <p:childTnLst>
                                    <p:set>
                                      <p:cBhvr>
                                        <p:cTn id="140" dur="1" fill="hold">
                                          <p:stCondLst>
                                            <p:cond delay="0"/>
                                          </p:stCondLst>
                                        </p:cTn>
                                        <p:tgtEl>
                                          <p:spTgt spid="21"/>
                                        </p:tgtEl>
                                        <p:attrNameLst>
                                          <p:attrName>style.visibility</p:attrName>
                                        </p:attrNameLst>
                                      </p:cBhvr>
                                      <p:to>
                                        <p:strVal val="visible"/>
                                      </p:to>
                                    </p:set>
                                    <p:animEffect transition="in" filter="fade">
                                      <p:cBhvr>
                                        <p:cTn id="141" dur="750"/>
                                        <p:tgtEl>
                                          <p:spTgt spid="21"/>
                                        </p:tgtEl>
                                      </p:cBhvr>
                                    </p:animEffect>
                                  </p:childTnLst>
                                </p:cTn>
                              </p:par>
                              <p:par>
                                <p:cTn id="142" presetID="2" presetClass="entr" presetSubtype="1" decel="100000" fill="hold" grpId="1" nodeType="withEffect">
                                  <p:stCondLst>
                                    <p:cond delay="0"/>
                                  </p:stCondLst>
                                  <p:childTnLst>
                                    <p:set>
                                      <p:cBhvr>
                                        <p:cTn id="143" dur="1" fill="hold">
                                          <p:stCondLst>
                                            <p:cond delay="0"/>
                                          </p:stCondLst>
                                        </p:cTn>
                                        <p:tgtEl>
                                          <p:spTgt spid="19"/>
                                        </p:tgtEl>
                                        <p:attrNameLst>
                                          <p:attrName>style.visibility</p:attrName>
                                        </p:attrNameLst>
                                      </p:cBhvr>
                                      <p:to>
                                        <p:strVal val="visible"/>
                                      </p:to>
                                    </p:set>
                                    <p:anim calcmode="lin" valueType="num">
                                      <p:cBhvr additive="base">
                                        <p:cTn id="144" dur="750" fill="hold"/>
                                        <p:tgtEl>
                                          <p:spTgt spid="19"/>
                                        </p:tgtEl>
                                        <p:attrNameLst>
                                          <p:attrName>ppt_x</p:attrName>
                                        </p:attrNameLst>
                                      </p:cBhvr>
                                      <p:tavLst>
                                        <p:tav tm="0">
                                          <p:val>
                                            <p:strVal val="#ppt_x"/>
                                          </p:val>
                                        </p:tav>
                                        <p:tav tm="100000">
                                          <p:val>
                                            <p:strVal val="#ppt_x"/>
                                          </p:val>
                                        </p:tav>
                                      </p:tavLst>
                                    </p:anim>
                                    <p:anim calcmode="lin" valueType="num">
                                      <p:cBhvr additive="base">
                                        <p:cTn id="145" dur="750" fill="hold"/>
                                        <p:tgtEl>
                                          <p:spTgt spid="19"/>
                                        </p:tgtEl>
                                        <p:attrNameLst>
                                          <p:attrName>ppt_y</p:attrName>
                                        </p:attrNameLst>
                                      </p:cBhvr>
                                      <p:tavLst>
                                        <p:tav tm="0">
                                          <p:val>
                                            <p:strVal val="0-#ppt_h/2"/>
                                          </p:val>
                                        </p:tav>
                                        <p:tav tm="100000">
                                          <p:val>
                                            <p:strVal val="#ppt_y"/>
                                          </p:val>
                                        </p:tav>
                                      </p:tavLst>
                                    </p:anim>
                                  </p:childTnLst>
                                </p:cTn>
                              </p:par>
                              <p:par>
                                <p:cTn id="146" presetID="2" presetClass="entr" presetSubtype="1" decel="100000" fill="hold" grpId="1" nodeType="withEffect">
                                  <p:stCondLst>
                                    <p:cond delay="100"/>
                                  </p:stCondLst>
                                  <p:childTnLst>
                                    <p:set>
                                      <p:cBhvr>
                                        <p:cTn id="147" dur="1" fill="hold">
                                          <p:stCondLst>
                                            <p:cond delay="0"/>
                                          </p:stCondLst>
                                        </p:cTn>
                                        <p:tgtEl>
                                          <p:spTgt spid="20"/>
                                        </p:tgtEl>
                                        <p:attrNameLst>
                                          <p:attrName>style.visibility</p:attrName>
                                        </p:attrNameLst>
                                      </p:cBhvr>
                                      <p:to>
                                        <p:strVal val="visible"/>
                                      </p:to>
                                    </p:set>
                                    <p:anim calcmode="lin" valueType="num">
                                      <p:cBhvr additive="base">
                                        <p:cTn id="148" dur="750" fill="hold"/>
                                        <p:tgtEl>
                                          <p:spTgt spid="20"/>
                                        </p:tgtEl>
                                        <p:attrNameLst>
                                          <p:attrName>ppt_x</p:attrName>
                                        </p:attrNameLst>
                                      </p:cBhvr>
                                      <p:tavLst>
                                        <p:tav tm="0">
                                          <p:val>
                                            <p:strVal val="#ppt_x"/>
                                          </p:val>
                                        </p:tav>
                                        <p:tav tm="100000">
                                          <p:val>
                                            <p:strVal val="#ppt_x"/>
                                          </p:val>
                                        </p:tav>
                                      </p:tavLst>
                                    </p:anim>
                                    <p:anim calcmode="lin" valueType="num">
                                      <p:cBhvr additive="base">
                                        <p:cTn id="149" dur="750" fill="hold"/>
                                        <p:tgtEl>
                                          <p:spTgt spid="20"/>
                                        </p:tgtEl>
                                        <p:attrNameLst>
                                          <p:attrName>ppt_y</p:attrName>
                                        </p:attrNameLst>
                                      </p:cBhvr>
                                      <p:tavLst>
                                        <p:tav tm="0">
                                          <p:val>
                                            <p:strVal val="0-#ppt_h/2"/>
                                          </p:val>
                                        </p:tav>
                                        <p:tav tm="100000">
                                          <p:val>
                                            <p:strVal val="#ppt_y"/>
                                          </p:val>
                                        </p:tav>
                                      </p:tavLst>
                                    </p:anim>
                                  </p:childTnLst>
                                </p:cTn>
                              </p:par>
                              <p:par>
                                <p:cTn id="150" presetID="2" presetClass="entr" presetSubtype="1" decel="100000" fill="hold" grpId="1" nodeType="withEffect">
                                  <p:stCondLst>
                                    <p:cond delay="200"/>
                                  </p:stCondLst>
                                  <p:childTnLst>
                                    <p:set>
                                      <p:cBhvr>
                                        <p:cTn id="151" dur="1" fill="hold">
                                          <p:stCondLst>
                                            <p:cond delay="0"/>
                                          </p:stCondLst>
                                        </p:cTn>
                                        <p:tgtEl>
                                          <p:spTgt spid="21"/>
                                        </p:tgtEl>
                                        <p:attrNameLst>
                                          <p:attrName>style.visibility</p:attrName>
                                        </p:attrNameLst>
                                      </p:cBhvr>
                                      <p:to>
                                        <p:strVal val="visible"/>
                                      </p:to>
                                    </p:set>
                                    <p:anim calcmode="lin" valueType="num">
                                      <p:cBhvr additive="base">
                                        <p:cTn id="152" dur="750" fill="hold"/>
                                        <p:tgtEl>
                                          <p:spTgt spid="21"/>
                                        </p:tgtEl>
                                        <p:attrNameLst>
                                          <p:attrName>ppt_x</p:attrName>
                                        </p:attrNameLst>
                                      </p:cBhvr>
                                      <p:tavLst>
                                        <p:tav tm="0">
                                          <p:val>
                                            <p:strVal val="#ppt_x"/>
                                          </p:val>
                                        </p:tav>
                                        <p:tav tm="100000">
                                          <p:val>
                                            <p:strVal val="#ppt_x"/>
                                          </p:val>
                                        </p:tav>
                                      </p:tavLst>
                                    </p:anim>
                                    <p:anim calcmode="lin" valueType="num">
                                      <p:cBhvr additive="base">
                                        <p:cTn id="153" dur="750" fill="hold"/>
                                        <p:tgtEl>
                                          <p:spTgt spid="21"/>
                                        </p:tgtEl>
                                        <p:attrNameLst>
                                          <p:attrName>ppt_y</p:attrName>
                                        </p:attrNameLst>
                                      </p:cBhvr>
                                      <p:tavLst>
                                        <p:tav tm="0">
                                          <p:val>
                                            <p:strVal val="0-#ppt_h/2"/>
                                          </p:val>
                                        </p:tav>
                                        <p:tav tm="100000">
                                          <p:val>
                                            <p:strVal val="#ppt_y"/>
                                          </p:val>
                                        </p:tav>
                                      </p:tavLst>
                                    </p:anim>
                                  </p:childTnLst>
                                </p:cTn>
                              </p:par>
                            </p:childTnLst>
                          </p:cTn>
                        </p:par>
                        <p:par>
                          <p:cTn id="154" fill="hold">
                            <p:stCondLst>
                              <p:cond delay="9100"/>
                            </p:stCondLst>
                            <p:childTnLst>
                              <p:par>
                                <p:cTn id="155" presetID="2" presetClass="entr" presetSubtype="4" decel="100000" fill="hold" grpId="0" nodeType="afterEffect">
                                  <p:stCondLst>
                                    <p:cond delay="0"/>
                                  </p:stCondLst>
                                  <p:childTnLst>
                                    <p:set>
                                      <p:cBhvr>
                                        <p:cTn id="156" dur="1" fill="hold">
                                          <p:stCondLst>
                                            <p:cond delay="0"/>
                                          </p:stCondLst>
                                        </p:cTn>
                                        <p:tgtEl>
                                          <p:spTgt spid="31">
                                            <p:txEl>
                                              <p:pRg st="0" end="0"/>
                                            </p:txEl>
                                          </p:spTgt>
                                        </p:tgtEl>
                                        <p:attrNameLst>
                                          <p:attrName>style.visibility</p:attrName>
                                        </p:attrNameLst>
                                      </p:cBhvr>
                                      <p:to>
                                        <p:strVal val="visible"/>
                                      </p:to>
                                    </p:set>
                                    <p:anim calcmode="lin" valueType="num">
                                      <p:cBhvr additive="base">
                                        <p:cTn id="15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58"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par>
                          <p:cTn id="159" fill="hold">
                            <p:stCondLst>
                              <p:cond delay="9600"/>
                            </p:stCondLst>
                            <p:childTnLst>
                              <p:par>
                                <p:cTn id="160" presetID="22" presetClass="entr" presetSubtype="8" fill="hold" grpId="0" nodeType="afterEffect">
                                  <p:stCondLst>
                                    <p:cond delay="0"/>
                                  </p:stCondLst>
                                  <p:childTnLst>
                                    <p:set>
                                      <p:cBhvr>
                                        <p:cTn id="161" dur="1" fill="hold">
                                          <p:stCondLst>
                                            <p:cond delay="0"/>
                                          </p:stCondLst>
                                        </p:cTn>
                                        <p:tgtEl>
                                          <p:spTgt spid="37">
                                            <p:txEl>
                                              <p:pRg st="0" end="0"/>
                                            </p:txEl>
                                          </p:spTgt>
                                        </p:tgtEl>
                                        <p:attrNameLst>
                                          <p:attrName>style.visibility</p:attrName>
                                        </p:attrNameLst>
                                      </p:cBhvr>
                                      <p:to>
                                        <p:strVal val="visible"/>
                                      </p:to>
                                    </p:set>
                                    <p:animEffect transition="in" filter="wipe(left)">
                                      <p:cBhvr>
                                        <p:cTn id="162" dur="500"/>
                                        <p:tgtEl>
                                          <p:spTgt spid="37">
                                            <p:txEl>
                                              <p:pRg st="0" end="0"/>
                                            </p:txEl>
                                          </p:spTgt>
                                        </p:tgtEl>
                                      </p:cBhvr>
                                    </p:animEffect>
                                  </p:childTnLst>
                                </p:cTn>
                              </p:par>
                            </p:childTnLst>
                          </p:cTn>
                        </p:par>
                        <p:par>
                          <p:cTn id="163" fill="hold">
                            <p:stCondLst>
                              <p:cond delay="10100"/>
                            </p:stCondLst>
                            <p:childTnLst>
                              <p:par>
                                <p:cTn id="164" presetID="2" presetClass="entr" presetSubtype="4" decel="100000"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500" fill="hold"/>
                                        <p:tgtEl>
                                          <p:spTgt spid="33"/>
                                        </p:tgtEl>
                                        <p:attrNameLst>
                                          <p:attrName>ppt_x</p:attrName>
                                        </p:attrNameLst>
                                      </p:cBhvr>
                                      <p:tavLst>
                                        <p:tav tm="0">
                                          <p:val>
                                            <p:strVal val="#ppt_x"/>
                                          </p:val>
                                        </p:tav>
                                        <p:tav tm="100000">
                                          <p:val>
                                            <p:strVal val="#ppt_x"/>
                                          </p:val>
                                        </p:tav>
                                      </p:tavLst>
                                    </p:anim>
                                    <p:anim calcmode="lin" valueType="num">
                                      <p:cBhvr additive="base">
                                        <p:cTn id="167" dur="500" fill="hold"/>
                                        <p:tgtEl>
                                          <p:spTgt spid="33"/>
                                        </p:tgtEl>
                                        <p:attrNameLst>
                                          <p:attrName>ppt_y</p:attrName>
                                        </p:attrNameLst>
                                      </p:cBhvr>
                                      <p:tavLst>
                                        <p:tav tm="0">
                                          <p:val>
                                            <p:strVal val="1+#ppt_h/2"/>
                                          </p:val>
                                        </p:tav>
                                        <p:tav tm="100000">
                                          <p:val>
                                            <p:strVal val="#ppt_y"/>
                                          </p:val>
                                        </p:tav>
                                      </p:tavLst>
                                    </p:anim>
                                  </p:childTnLst>
                                </p:cTn>
                              </p:par>
                              <p:par>
                                <p:cTn id="168" presetID="2" presetClass="entr" presetSubtype="4" decel="100000" fill="hold" grpId="0" nodeType="withEffect">
                                  <p:stCondLst>
                                    <p:cond delay="100"/>
                                  </p:stCondLst>
                                  <p:childTnLst>
                                    <p:set>
                                      <p:cBhvr>
                                        <p:cTn id="169" dur="1" fill="hold">
                                          <p:stCondLst>
                                            <p:cond delay="0"/>
                                          </p:stCondLst>
                                        </p:cTn>
                                        <p:tgtEl>
                                          <p:spTgt spid="32">
                                            <p:txEl>
                                              <p:pRg st="0" end="0"/>
                                            </p:txEl>
                                          </p:spTgt>
                                        </p:tgtEl>
                                        <p:attrNameLst>
                                          <p:attrName>style.visibility</p:attrName>
                                        </p:attrNameLst>
                                      </p:cBhvr>
                                      <p:to>
                                        <p:strVal val="visible"/>
                                      </p:to>
                                    </p:set>
                                    <p:anim calcmode="lin" valueType="num">
                                      <p:cBhvr additive="base">
                                        <p:cTn id="170"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71"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1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10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build="p">
        <p:tmplLst>
          <p:tmpl lvl="1">
            <p:tnLst>
              <p:par>
                <p:cTn presetID="2" presetClass="entr" presetSubtype="4"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Geniu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10" name="楕円 9"/>
          <p:cNvSpPr/>
          <p:nvPr/>
        </p:nvSpPr>
        <p:spPr>
          <a:xfrm>
            <a:off x="5362424" y="1722628"/>
            <a:ext cx="1467153" cy="4035594"/>
          </a:xfrm>
          <a:prstGeom prst="ellipse">
            <a:avLst/>
          </a:prstGeom>
          <a:noFill/>
          <a:ln w="57150">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楕円 12"/>
          <p:cNvSpPr/>
          <p:nvPr/>
        </p:nvSpPr>
        <p:spPr>
          <a:xfrm rot="18000000">
            <a:off x="5362311" y="1722940"/>
            <a:ext cx="1467379" cy="4034971"/>
          </a:xfrm>
          <a:prstGeom prst="ellipse">
            <a:avLst/>
          </a:prstGeom>
          <a:noFill/>
          <a:ln w="571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楕円 13"/>
          <p:cNvSpPr/>
          <p:nvPr/>
        </p:nvSpPr>
        <p:spPr>
          <a:xfrm rot="14400000">
            <a:off x="5362311" y="1722940"/>
            <a:ext cx="1467379" cy="4034971"/>
          </a:xfrm>
          <a:prstGeom prst="ellipse">
            <a:avLst/>
          </a:prstGeom>
          <a:noFill/>
          <a:ln w="57150">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楕円 14"/>
          <p:cNvSpPr/>
          <p:nvPr/>
        </p:nvSpPr>
        <p:spPr>
          <a:xfrm>
            <a:off x="6451345" y="2090566"/>
            <a:ext cx="256931" cy="256971"/>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楕円 15"/>
          <p:cNvSpPr/>
          <p:nvPr/>
        </p:nvSpPr>
        <p:spPr>
          <a:xfrm>
            <a:off x="4241545" y="4199091"/>
            <a:ext cx="256931" cy="256971"/>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楕円 16"/>
          <p:cNvSpPr/>
          <p:nvPr/>
        </p:nvSpPr>
        <p:spPr>
          <a:xfrm>
            <a:off x="7262848" y="4777845"/>
            <a:ext cx="256931" cy="256971"/>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テキスト プレースホルダー 12"/>
          <p:cNvSpPr>
            <a:spLocks noGrp="1"/>
          </p:cNvSpPr>
          <p:nvPr>
            <p:ph type="body" sz="quarter" idx="23" hasCustomPrompt="1"/>
          </p:nvPr>
        </p:nvSpPr>
        <p:spPr>
          <a:xfrm>
            <a:off x="8209982" y="2229460"/>
            <a:ext cx="3619752" cy="1199011"/>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19" name="テキスト プレースホルダー 12"/>
          <p:cNvSpPr>
            <a:spLocks noGrp="1"/>
          </p:cNvSpPr>
          <p:nvPr>
            <p:ph type="body" sz="quarter" idx="24" hasCustomPrompt="1"/>
          </p:nvPr>
        </p:nvSpPr>
        <p:spPr>
          <a:xfrm>
            <a:off x="8209982" y="1569811"/>
            <a:ext cx="3619752"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0" name="正方形/長方形 19"/>
          <p:cNvSpPr/>
          <p:nvPr/>
        </p:nvSpPr>
        <p:spPr>
          <a:xfrm>
            <a:off x="8281647" y="2080000"/>
            <a:ext cx="1218599" cy="48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1" name="テキスト プレースホルダー 12"/>
          <p:cNvSpPr>
            <a:spLocks noGrp="1"/>
          </p:cNvSpPr>
          <p:nvPr>
            <p:ph type="body" sz="quarter" idx="16" hasCustomPrompt="1"/>
          </p:nvPr>
        </p:nvSpPr>
        <p:spPr>
          <a:xfrm>
            <a:off x="348640" y="4111956"/>
            <a:ext cx="3676269" cy="1194624"/>
          </a:xfrm>
        </p:spPr>
        <p:txBody>
          <a:bodyP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17" hasCustomPrompt="1"/>
          </p:nvPr>
        </p:nvSpPr>
        <p:spPr>
          <a:xfrm>
            <a:off x="348640" y="3452307"/>
            <a:ext cx="3676269" cy="498098"/>
          </a:xfrm>
        </p:spPr>
        <p:txBody>
          <a:bodyPr anchor="ctr">
            <a:noAutofit/>
          </a:bodyPr>
          <a:lstStyle>
            <a:lvl1pPr algn="r">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3" name="正方形/長方形 22"/>
          <p:cNvSpPr/>
          <p:nvPr/>
        </p:nvSpPr>
        <p:spPr>
          <a:xfrm>
            <a:off x="2719579" y="3962496"/>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24" name="テキスト プレースホルダー 12"/>
          <p:cNvSpPr>
            <a:spLocks noGrp="1"/>
          </p:cNvSpPr>
          <p:nvPr>
            <p:ph type="body" sz="quarter" idx="25" hasCustomPrompt="1"/>
          </p:nvPr>
        </p:nvSpPr>
        <p:spPr>
          <a:xfrm>
            <a:off x="8209982" y="4481780"/>
            <a:ext cx="3619752" cy="1199011"/>
          </a:xfrm>
        </p:spPr>
        <p:txBody>
          <a:bodyP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26" hasCustomPrompt="1"/>
          </p:nvPr>
        </p:nvSpPr>
        <p:spPr>
          <a:xfrm>
            <a:off x="8209982" y="3822131"/>
            <a:ext cx="3619752" cy="498098"/>
          </a:xfrm>
        </p:spPr>
        <p:txBody>
          <a:bodyPr anchor="ctr">
            <a:noAutofit/>
          </a:bodyPr>
          <a:lstStyle>
            <a:lvl1pPr algn="l">
              <a:lnSpc>
                <a:spcPct val="100000"/>
              </a:lnSpc>
              <a:spcBef>
                <a:spcPts val="0"/>
              </a:spcBef>
              <a:defRPr sz="21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6" name="正方形/長方形 25"/>
          <p:cNvSpPr/>
          <p:nvPr/>
        </p:nvSpPr>
        <p:spPr>
          <a:xfrm>
            <a:off x="8281647" y="4332320"/>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cxnSp>
        <p:nvCxnSpPr>
          <p:cNvPr id="27" name="直線コネクタ 9"/>
          <p:cNvCxnSpPr>
            <a:stCxn id="15" idx="6"/>
            <a:endCxn id="19" idx="1"/>
          </p:cNvCxnSpPr>
          <p:nvPr/>
        </p:nvCxnSpPr>
        <p:spPr>
          <a:xfrm flipV="1">
            <a:off x="6708276" y="1818860"/>
            <a:ext cx="1501706" cy="400191"/>
          </a:xfrm>
          <a:prstGeom prst="bentConnector3">
            <a:avLst>
              <a:gd name="adj1" fmla="val 50000"/>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線コネクタ 9"/>
          <p:cNvCxnSpPr>
            <a:stCxn id="22" idx="3"/>
            <a:endCxn id="16" idx="0"/>
          </p:cNvCxnSpPr>
          <p:nvPr/>
        </p:nvCxnSpPr>
        <p:spPr>
          <a:xfrm>
            <a:off x="4024909" y="3701356"/>
            <a:ext cx="345102" cy="497735"/>
          </a:xfrm>
          <a:prstGeom prst="bentConnector2">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直線コネクタ 9"/>
          <p:cNvCxnSpPr>
            <a:stCxn id="17" idx="6"/>
            <a:endCxn id="25" idx="1"/>
          </p:cNvCxnSpPr>
          <p:nvPr/>
        </p:nvCxnSpPr>
        <p:spPr>
          <a:xfrm flipV="1">
            <a:off x="7519779" y="4071180"/>
            <a:ext cx="690203" cy="835150"/>
          </a:xfrm>
          <a:prstGeom prst="bentConnector3">
            <a:avLst>
              <a:gd name="adj1" fmla="val 68225"/>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593274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45" presetClass="entr" presetSubtype="0" fill="hold" grpId="1" nodeType="with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250"/>
                                        <p:tgtEl>
                                          <p:spTgt spid="10"/>
                                        </p:tgtEl>
                                      </p:cBhvr>
                                    </p:animEffect>
                                    <p:anim calcmode="lin" valueType="num">
                                      <p:cBhvr>
                                        <p:cTn id="12" dur="1250" fill="hold"/>
                                        <p:tgtEl>
                                          <p:spTgt spid="10"/>
                                        </p:tgtEl>
                                        <p:attrNameLst>
                                          <p:attrName>ppt_w</p:attrName>
                                        </p:attrNameLst>
                                      </p:cBhvr>
                                      <p:tavLst>
                                        <p:tav tm="0" fmla="#ppt_w*sin(2.5*pi*$)">
                                          <p:val>
                                            <p:fltVal val="0"/>
                                          </p:val>
                                        </p:tav>
                                        <p:tav tm="100000">
                                          <p:val>
                                            <p:fltVal val="1"/>
                                          </p:val>
                                        </p:tav>
                                      </p:tavLst>
                                    </p:anim>
                                    <p:anim calcmode="lin" valueType="num">
                                      <p:cBhvr>
                                        <p:cTn id="13" dur="1250" fill="hold"/>
                                        <p:tgtEl>
                                          <p:spTgt spid="10"/>
                                        </p:tgtEl>
                                        <p:attrNameLst>
                                          <p:attrName>ppt_h</p:attrName>
                                        </p:attrNameLst>
                                      </p:cBhvr>
                                      <p:tavLst>
                                        <p:tav tm="0">
                                          <p:val>
                                            <p:strVal val="#ppt_h"/>
                                          </p:val>
                                        </p:tav>
                                        <p:tav tm="100000">
                                          <p:val>
                                            <p:strVal val="#ppt_h"/>
                                          </p:val>
                                        </p:tav>
                                      </p:tavLst>
                                    </p:anim>
                                  </p:childTnLst>
                                </p:cTn>
                              </p:par>
                              <p:par>
                                <p:cTn id="14" presetID="2" presetClass="entr" presetSubtype="3" decel="100000" fill="hold" grpId="0" nodeType="withEffect">
                                  <p:stCondLst>
                                    <p:cond delay="10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1000" fill="hold"/>
                                        <p:tgtEl>
                                          <p:spTgt spid="13"/>
                                        </p:tgtEl>
                                        <p:attrNameLst>
                                          <p:attrName>ppt_x</p:attrName>
                                        </p:attrNameLst>
                                      </p:cBhvr>
                                      <p:tavLst>
                                        <p:tav tm="0">
                                          <p:val>
                                            <p:strVal val="1+#ppt_w/2"/>
                                          </p:val>
                                        </p:tav>
                                        <p:tav tm="100000">
                                          <p:val>
                                            <p:strVal val="#ppt_x"/>
                                          </p:val>
                                        </p:tav>
                                      </p:tavLst>
                                    </p:anim>
                                    <p:anim calcmode="lin" valueType="num">
                                      <p:cBhvr additive="base">
                                        <p:cTn id="17" dur="1000" fill="hold"/>
                                        <p:tgtEl>
                                          <p:spTgt spid="13"/>
                                        </p:tgtEl>
                                        <p:attrNameLst>
                                          <p:attrName>ppt_y</p:attrName>
                                        </p:attrNameLst>
                                      </p:cBhvr>
                                      <p:tavLst>
                                        <p:tav tm="0">
                                          <p:val>
                                            <p:strVal val="0-#ppt_h/2"/>
                                          </p:val>
                                        </p:tav>
                                        <p:tav tm="100000">
                                          <p:val>
                                            <p:strVal val="#ppt_y"/>
                                          </p:val>
                                        </p:tav>
                                      </p:tavLst>
                                    </p:anim>
                                  </p:childTnLst>
                                </p:cTn>
                              </p:par>
                              <p:par>
                                <p:cTn id="18" presetID="45" presetClass="entr" presetSubtype="0" fill="hold" grpId="1" nodeType="withEffect">
                                  <p:stCondLst>
                                    <p:cond delay="10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250"/>
                                        <p:tgtEl>
                                          <p:spTgt spid="13"/>
                                        </p:tgtEl>
                                      </p:cBhvr>
                                    </p:animEffect>
                                    <p:anim calcmode="lin" valueType="num">
                                      <p:cBhvr>
                                        <p:cTn id="21" dur="1250" fill="hold"/>
                                        <p:tgtEl>
                                          <p:spTgt spid="13"/>
                                        </p:tgtEl>
                                        <p:attrNameLst>
                                          <p:attrName>ppt_w</p:attrName>
                                        </p:attrNameLst>
                                      </p:cBhvr>
                                      <p:tavLst>
                                        <p:tav tm="0" fmla="#ppt_w*sin(2.5*pi*$)">
                                          <p:val>
                                            <p:fltVal val="0"/>
                                          </p:val>
                                        </p:tav>
                                        <p:tav tm="100000">
                                          <p:val>
                                            <p:fltVal val="1"/>
                                          </p:val>
                                        </p:tav>
                                      </p:tavLst>
                                    </p:anim>
                                    <p:anim calcmode="lin" valueType="num">
                                      <p:cBhvr>
                                        <p:cTn id="22" dur="1250" fill="hold"/>
                                        <p:tgtEl>
                                          <p:spTgt spid="13"/>
                                        </p:tgtEl>
                                        <p:attrNameLst>
                                          <p:attrName>ppt_h</p:attrName>
                                        </p:attrNameLst>
                                      </p:cBhvr>
                                      <p:tavLst>
                                        <p:tav tm="0">
                                          <p:val>
                                            <p:strVal val="#ppt_h"/>
                                          </p:val>
                                        </p:tav>
                                        <p:tav tm="100000">
                                          <p:val>
                                            <p:strVal val="#ppt_h"/>
                                          </p:val>
                                        </p:tav>
                                      </p:tavLst>
                                    </p:anim>
                                  </p:childTnLst>
                                </p:cTn>
                              </p:par>
                              <p:par>
                                <p:cTn id="23" presetID="2" presetClass="entr" presetSubtype="9" decel="100000" fill="hold" grpId="0" nodeType="withEffect">
                                  <p:stCondLst>
                                    <p:cond delay="20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1000" fill="hold"/>
                                        <p:tgtEl>
                                          <p:spTgt spid="14"/>
                                        </p:tgtEl>
                                        <p:attrNameLst>
                                          <p:attrName>ppt_x</p:attrName>
                                        </p:attrNameLst>
                                      </p:cBhvr>
                                      <p:tavLst>
                                        <p:tav tm="0">
                                          <p:val>
                                            <p:strVal val="0-#ppt_w/2"/>
                                          </p:val>
                                        </p:tav>
                                        <p:tav tm="100000">
                                          <p:val>
                                            <p:strVal val="#ppt_x"/>
                                          </p:val>
                                        </p:tav>
                                      </p:tavLst>
                                    </p:anim>
                                    <p:anim calcmode="lin" valueType="num">
                                      <p:cBhvr additive="base">
                                        <p:cTn id="26" dur="1000" fill="hold"/>
                                        <p:tgtEl>
                                          <p:spTgt spid="14"/>
                                        </p:tgtEl>
                                        <p:attrNameLst>
                                          <p:attrName>ppt_y</p:attrName>
                                        </p:attrNameLst>
                                      </p:cBhvr>
                                      <p:tavLst>
                                        <p:tav tm="0">
                                          <p:val>
                                            <p:strVal val="0-#ppt_h/2"/>
                                          </p:val>
                                        </p:tav>
                                        <p:tav tm="100000">
                                          <p:val>
                                            <p:strVal val="#ppt_y"/>
                                          </p:val>
                                        </p:tav>
                                      </p:tavLst>
                                    </p:anim>
                                  </p:childTnLst>
                                </p:cTn>
                              </p:par>
                              <p:par>
                                <p:cTn id="27" presetID="45" presetClass="entr" presetSubtype="0" fill="hold" grpId="1" nodeType="withEffect">
                                  <p:stCondLst>
                                    <p:cond delay="20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250"/>
                                        <p:tgtEl>
                                          <p:spTgt spid="14"/>
                                        </p:tgtEl>
                                      </p:cBhvr>
                                    </p:animEffect>
                                    <p:anim calcmode="lin" valueType="num">
                                      <p:cBhvr>
                                        <p:cTn id="30" dur="1250" fill="hold"/>
                                        <p:tgtEl>
                                          <p:spTgt spid="14"/>
                                        </p:tgtEl>
                                        <p:attrNameLst>
                                          <p:attrName>ppt_w</p:attrName>
                                        </p:attrNameLst>
                                      </p:cBhvr>
                                      <p:tavLst>
                                        <p:tav tm="0" fmla="#ppt_w*sin(2.5*pi*$)">
                                          <p:val>
                                            <p:fltVal val="0"/>
                                          </p:val>
                                        </p:tav>
                                        <p:tav tm="100000">
                                          <p:val>
                                            <p:fltVal val="1"/>
                                          </p:val>
                                        </p:tav>
                                      </p:tavLst>
                                    </p:anim>
                                    <p:anim calcmode="lin" valueType="num">
                                      <p:cBhvr>
                                        <p:cTn id="31" dur="1250" fill="hold"/>
                                        <p:tgtEl>
                                          <p:spTgt spid="14"/>
                                        </p:tgtEl>
                                        <p:attrNameLst>
                                          <p:attrName>ppt_h</p:attrName>
                                        </p:attrNameLst>
                                      </p:cBhvr>
                                      <p:tavLst>
                                        <p:tav tm="0">
                                          <p:val>
                                            <p:strVal val="#ppt_h"/>
                                          </p:val>
                                        </p:tav>
                                        <p:tav tm="100000">
                                          <p:val>
                                            <p:strVal val="#ppt_h"/>
                                          </p:val>
                                        </p:tav>
                                      </p:tavLst>
                                    </p:anim>
                                  </p:childTnLst>
                                </p:cTn>
                              </p:par>
                            </p:childTnLst>
                          </p:cTn>
                        </p:par>
                        <p:par>
                          <p:cTn id="32" fill="hold">
                            <p:stCondLst>
                              <p:cond delay="1450"/>
                            </p:stCondLst>
                            <p:childTnLst>
                              <p:par>
                                <p:cTn id="33" presetID="10"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p:stCondLst>
                              <p:cond delay="1950"/>
                            </p:stCondLst>
                            <p:childTnLst>
                              <p:par>
                                <p:cTn id="37" presetID="22" presetClass="entr" presetSubtype="8"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wipe(left)">
                                      <p:cBhvr>
                                        <p:cTn id="39" dur="500"/>
                                        <p:tgtEl>
                                          <p:spTgt spid="27"/>
                                        </p:tgtEl>
                                      </p:cBhvr>
                                    </p:animEffect>
                                  </p:childTnLst>
                                </p:cTn>
                              </p:par>
                            </p:childTnLst>
                          </p:cTn>
                        </p:par>
                        <p:par>
                          <p:cTn id="40" fill="hold">
                            <p:stCondLst>
                              <p:cond delay="2450"/>
                            </p:stCondLst>
                            <p:childTnLst>
                              <p:par>
                                <p:cTn id="41" presetID="2" presetClass="entr" presetSubtype="2" decel="100000" fill="hold" grpId="0" nodeType="afterEffect">
                                  <p:stCondLst>
                                    <p:cond delay="0"/>
                                  </p:stCondLst>
                                  <p:childTnLst>
                                    <p:set>
                                      <p:cBhvr>
                                        <p:cTn id="42" dur="1" fill="hold">
                                          <p:stCondLst>
                                            <p:cond delay="0"/>
                                          </p:stCondLst>
                                        </p:cTn>
                                        <p:tgtEl>
                                          <p:spTgt spid="19">
                                            <p:txEl>
                                              <p:pRg st="0" end="0"/>
                                            </p:txEl>
                                          </p:spTgt>
                                        </p:tgtEl>
                                        <p:attrNameLst>
                                          <p:attrName>style.visibility</p:attrName>
                                        </p:attrNameLst>
                                      </p:cBhvr>
                                      <p:to>
                                        <p:strVal val="visible"/>
                                      </p:to>
                                    </p:set>
                                    <p:anim calcmode="lin" valueType="num">
                                      <p:cBhvr additive="base">
                                        <p:cTn id="43"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9">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ppt_x"/>
                                          </p:val>
                                        </p:tav>
                                        <p:tav tm="100000">
                                          <p:val>
                                            <p:strVal val="#ppt_x"/>
                                          </p:val>
                                        </p:tav>
                                      </p:tavLst>
                                    </p:anim>
                                    <p:anim calcmode="lin" valueType="num">
                                      <p:cBhvr additive="base">
                                        <p:cTn id="48" dur="50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2950"/>
                            </p:stCondLst>
                            <p:childTnLst>
                              <p:par>
                                <p:cTn id="50" presetID="22" presetClass="entr" presetSubtype="8"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p:stCondLst>
                              <p:cond delay="3450"/>
                            </p:stCondLst>
                            <p:childTnLst>
                              <p:par>
                                <p:cTn id="54" presetID="10" presetClass="entr" presetSubtype="0" fill="hold" grpId="0" nodeType="after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500"/>
                                        <p:tgtEl>
                                          <p:spTgt spid="16"/>
                                        </p:tgtEl>
                                      </p:cBhvr>
                                    </p:animEffect>
                                  </p:childTnLst>
                                </p:cTn>
                              </p:par>
                            </p:childTnLst>
                          </p:cTn>
                        </p:par>
                        <p:par>
                          <p:cTn id="57" fill="hold">
                            <p:stCondLst>
                              <p:cond delay="3950"/>
                            </p:stCondLst>
                            <p:childTnLst>
                              <p:par>
                                <p:cTn id="58" presetID="22" presetClass="entr" presetSubtype="2" fill="hold" nodeType="after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wipe(right)">
                                      <p:cBhvr>
                                        <p:cTn id="60" dur="500"/>
                                        <p:tgtEl>
                                          <p:spTgt spid="33"/>
                                        </p:tgtEl>
                                      </p:cBhvr>
                                    </p:animEffect>
                                  </p:childTnLst>
                                </p:cTn>
                              </p:par>
                            </p:childTnLst>
                          </p:cTn>
                        </p:par>
                        <p:par>
                          <p:cTn id="61" fill="hold">
                            <p:stCondLst>
                              <p:cond delay="4450"/>
                            </p:stCondLst>
                            <p:childTnLst>
                              <p:par>
                                <p:cTn id="62" presetID="2" presetClass="entr" presetSubtype="8" decel="100000" fill="hold" grpId="0" nodeType="afterEffect">
                                  <p:stCondLst>
                                    <p:cond delay="250"/>
                                  </p:stCondLst>
                                  <p:childTnLst>
                                    <p:set>
                                      <p:cBhvr>
                                        <p:cTn id="63" dur="1" fill="hold">
                                          <p:stCondLst>
                                            <p:cond delay="0"/>
                                          </p:stCondLst>
                                        </p:cTn>
                                        <p:tgtEl>
                                          <p:spTgt spid="22">
                                            <p:txEl>
                                              <p:pRg st="0" end="0"/>
                                            </p:txEl>
                                          </p:spTgt>
                                        </p:tgtEl>
                                        <p:attrNameLst>
                                          <p:attrName>style.visibility</p:attrName>
                                        </p:attrNameLst>
                                      </p:cBhvr>
                                      <p:to>
                                        <p:strVal val="visible"/>
                                      </p:to>
                                    </p:set>
                                    <p:anim calcmode="lin" valueType="num">
                                      <p:cBhvr additive="base">
                                        <p:cTn id="64"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2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4" decel="100000" fill="hold" grpId="0" nodeType="withEffect">
                                  <p:stCondLst>
                                    <p:cond delay="250"/>
                                  </p:stCondLst>
                                  <p:childTnLst>
                                    <p:set>
                                      <p:cBhvr>
                                        <p:cTn id="67" dur="1" fill="hold">
                                          <p:stCondLst>
                                            <p:cond delay="0"/>
                                          </p:stCondLst>
                                        </p:cTn>
                                        <p:tgtEl>
                                          <p:spTgt spid="23"/>
                                        </p:tgtEl>
                                        <p:attrNameLst>
                                          <p:attrName>style.visibility</p:attrName>
                                        </p:attrNameLst>
                                      </p:cBhvr>
                                      <p:to>
                                        <p:strVal val="visible"/>
                                      </p:to>
                                    </p:set>
                                    <p:anim calcmode="lin" valueType="num">
                                      <p:cBhvr additive="base">
                                        <p:cTn id="68" dur="500" fill="hold"/>
                                        <p:tgtEl>
                                          <p:spTgt spid="23"/>
                                        </p:tgtEl>
                                        <p:attrNameLst>
                                          <p:attrName>ppt_x</p:attrName>
                                        </p:attrNameLst>
                                      </p:cBhvr>
                                      <p:tavLst>
                                        <p:tav tm="0">
                                          <p:val>
                                            <p:strVal val="#ppt_x"/>
                                          </p:val>
                                        </p:tav>
                                        <p:tav tm="100000">
                                          <p:val>
                                            <p:strVal val="#ppt_x"/>
                                          </p:val>
                                        </p:tav>
                                      </p:tavLst>
                                    </p:anim>
                                    <p:anim calcmode="lin" valueType="num">
                                      <p:cBhvr additive="base">
                                        <p:cTn id="69" dur="500" fill="hold"/>
                                        <p:tgtEl>
                                          <p:spTgt spid="23"/>
                                        </p:tgtEl>
                                        <p:attrNameLst>
                                          <p:attrName>ppt_y</p:attrName>
                                        </p:attrNameLst>
                                      </p:cBhvr>
                                      <p:tavLst>
                                        <p:tav tm="0">
                                          <p:val>
                                            <p:strVal val="1+#ppt_h/2"/>
                                          </p:val>
                                        </p:tav>
                                        <p:tav tm="100000">
                                          <p:val>
                                            <p:strVal val="#ppt_y"/>
                                          </p:val>
                                        </p:tav>
                                      </p:tavLst>
                                    </p:anim>
                                  </p:childTnLst>
                                </p:cTn>
                              </p:par>
                            </p:childTnLst>
                          </p:cTn>
                        </p:par>
                        <p:par>
                          <p:cTn id="70" fill="hold">
                            <p:stCondLst>
                              <p:cond delay="5200"/>
                            </p:stCondLst>
                            <p:childTnLst>
                              <p:par>
                                <p:cTn id="71" presetID="22" presetClass="entr" presetSubtype="2"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right)">
                                      <p:cBhvr>
                                        <p:cTn id="73" dur="500"/>
                                        <p:tgtEl>
                                          <p:spTgt spid="21"/>
                                        </p:tgtEl>
                                      </p:cBhvr>
                                    </p:animEffect>
                                  </p:childTnLst>
                                </p:cTn>
                              </p:par>
                            </p:childTnLst>
                          </p:cTn>
                        </p:par>
                        <p:par>
                          <p:cTn id="74" fill="hold">
                            <p:stCondLst>
                              <p:cond delay="5700"/>
                            </p:stCondLst>
                            <p:childTnLst>
                              <p:par>
                                <p:cTn id="75" presetID="10" presetClass="entr" presetSubtype="0"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childTnLst>
                                </p:cTn>
                              </p:par>
                            </p:childTnLst>
                          </p:cTn>
                        </p:par>
                        <p:par>
                          <p:cTn id="78" fill="hold">
                            <p:stCondLst>
                              <p:cond delay="6200"/>
                            </p:stCondLst>
                            <p:childTnLst>
                              <p:par>
                                <p:cTn id="79" presetID="22" presetClass="entr" presetSubtype="8" fill="hold" nodeType="after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wipe(left)">
                                      <p:cBhvr>
                                        <p:cTn id="81" dur="500"/>
                                        <p:tgtEl>
                                          <p:spTgt spid="36"/>
                                        </p:tgtEl>
                                      </p:cBhvr>
                                    </p:animEffect>
                                  </p:childTnLst>
                                </p:cTn>
                              </p:par>
                            </p:childTnLst>
                          </p:cTn>
                        </p:par>
                        <p:par>
                          <p:cTn id="82" fill="hold">
                            <p:stCondLst>
                              <p:cond delay="6700"/>
                            </p:stCondLst>
                            <p:childTnLst>
                              <p:par>
                                <p:cTn id="83" presetID="2" presetClass="entr" presetSubtype="2" decel="100000" fill="hold" grpId="0" nodeType="afterEffect">
                                  <p:stCondLst>
                                    <p:cond delay="0"/>
                                  </p:stCondLst>
                                  <p:childTnLst>
                                    <p:set>
                                      <p:cBhvr>
                                        <p:cTn id="84" dur="1" fill="hold">
                                          <p:stCondLst>
                                            <p:cond delay="0"/>
                                          </p:stCondLst>
                                        </p:cTn>
                                        <p:tgtEl>
                                          <p:spTgt spid="25">
                                            <p:txEl>
                                              <p:pRg st="0" end="0"/>
                                            </p:txEl>
                                          </p:spTgt>
                                        </p:tgtEl>
                                        <p:attrNameLst>
                                          <p:attrName>style.visibility</p:attrName>
                                        </p:attrNameLst>
                                      </p:cBhvr>
                                      <p:to>
                                        <p:strVal val="visible"/>
                                      </p:to>
                                    </p:set>
                                    <p:anim calcmode="lin" valueType="num">
                                      <p:cBhvr additive="base">
                                        <p:cTn id="85"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25">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4" decel="100000"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additive="base">
                                        <p:cTn id="89" dur="500" fill="hold"/>
                                        <p:tgtEl>
                                          <p:spTgt spid="26"/>
                                        </p:tgtEl>
                                        <p:attrNameLst>
                                          <p:attrName>ppt_x</p:attrName>
                                        </p:attrNameLst>
                                      </p:cBhvr>
                                      <p:tavLst>
                                        <p:tav tm="0">
                                          <p:val>
                                            <p:strVal val="#ppt_x"/>
                                          </p:val>
                                        </p:tav>
                                        <p:tav tm="100000">
                                          <p:val>
                                            <p:strVal val="#ppt_x"/>
                                          </p:val>
                                        </p:tav>
                                      </p:tavLst>
                                    </p:anim>
                                    <p:anim calcmode="lin" valueType="num">
                                      <p:cBhvr additive="base">
                                        <p:cTn id="90" dur="500" fill="hold"/>
                                        <p:tgtEl>
                                          <p:spTgt spid="26"/>
                                        </p:tgtEl>
                                        <p:attrNameLst>
                                          <p:attrName>ppt_y</p:attrName>
                                        </p:attrNameLst>
                                      </p:cBhvr>
                                      <p:tavLst>
                                        <p:tav tm="0">
                                          <p:val>
                                            <p:strVal val="1+#ppt_h/2"/>
                                          </p:val>
                                        </p:tav>
                                        <p:tav tm="100000">
                                          <p:val>
                                            <p:strVal val="#ppt_y"/>
                                          </p:val>
                                        </p:tav>
                                      </p:tavLst>
                                    </p:anim>
                                  </p:childTnLst>
                                </p:cTn>
                              </p:par>
                            </p:childTnLst>
                          </p:cTn>
                        </p:par>
                        <p:par>
                          <p:cTn id="91" fill="hold">
                            <p:stCondLst>
                              <p:cond delay="7200"/>
                            </p:stCondLst>
                            <p:childTnLst>
                              <p:par>
                                <p:cTn id="92" presetID="22" presetClass="entr" presetSubtype="8" fill="hold" grpId="0" nodeType="afterEffect">
                                  <p:stCondLst>
                                    <p:cond delay="0"/>
                                  </p:stCondLst>
                                  <p:childTnLst>
                                    <p:set>
                                      <p:cBhvr>
                                        <p:cTn id="93" dur="1" fill="hold">
                                          <p:stCondLst>
                                            <p:cond delay="0"/>
                                          </p:stCondLst>
                                        </p:cTn>
                                        <p:tgtEl>
                                          <p:spTgt spid="24"/>
                                        </p:tgtEl>
                                        <p:attrNameLst>
                                          <p:attrName>style.visibility</p:attrName>
                                        </p:attrNameLst>
                                      </p:cBhvr>
                                      <p:to>
                                        <p:strVal val="visible"/>
                                      </p:to>
                                    </p:set>
                                    <p:animEffect transition="in" filter="wipe(left)">
                                      <p:cBhvr>
                                        <p:cTn id="9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3" grpId="0" animBg="1"/>
      <p:bldP spid="13" grpId="1" animBg="1"/>
      <p:bldP spid="14" grpId="0" animBg="1"/>
      <p:bldP spid="14" grpId="1" animBg="1"/>
      <p:bldP spid="15" grpId="0" animBg="1"/>
      <p:bldP spid="16" grpId="0" animBg="1"/>
      <p:bldP spid="17" grpId="0" animBg="1"/>
      <p:bldP spid="18" grpId="0">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p">
        <p:tmplLst>
          <p:tmpl lvl="1">
            <p:tnLst>
              <p:par>
                <p:cTn presetID="2" presetClass="entr" presetSubtype="2" decel="10000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bldP spid="21" grpId="0">
        <p:tmplLst>
          <p:tmpl>
            <p:tnLst>
              <p:par>
                <p:cTn presetID="22" presetClass="entr" presetSubtype="2"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right)">
                      <p:cBhvr>
                        <p:cTn dur="500"/>
                        <p:tgtEl>
                          <p:spTgt spid="21"/>
                        </p:tgtEl>
                      </p:cBhvr>
                    </p:animEffect>
                  </p:childTnLst>
                </p:cTn>
              </p:par>
            </p:tnLst>
          </p:tmpl>
        </p:tmplLst>
      </p:bldP>
      <p:bldP spid="22" grpId="0" build="p">
        <p:tmplLst>
          <p:tmpl lvl="1">
            <p:tnLst>
              <p:par>
                <p:cTn presetID="2" presetClass="entr" presetSubtype="8"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4" grpId="0">
        <p:tmplLst>
          <p:tmpl>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2"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animBg="1"/>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3 Comparison Tab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3" name="テキスト プレースホルダー 12"/>
          <p:cNvSpPr>
            <a:spLocks noGrp="1"/>
          </p:cNvSpPr>
          <p:nvPr>
            <p:ph type="body" sz="quarter" idx="30" hasCustomPrompt="1"/>
          </p:nvPr>
        </p:nvSpPr>
        <p:spPr>
          <a:xfrm>
            <a:off x="2130659" y="5155660"/>
            <a:ext cx="7930683" cy="1015419"/>
          </a:xfrm>
        </p:spPr>
        <p:txBody>
          <a:bodyPr anchor="ctr">
            <a:normAutofit/>
          </a:bodyPr>
          <a:lstStyle>
            <a:lvl1pPr algn="ctr">
              <a:spcBef>
                <a:spcPts val="0"/>
              </a:spcBef>
              <a:defRPr sz="1300" baseline="0"/>
            </a:lvl1pPr>
          </a:lstStyle>
          <a:p>
            <a:pPr lvl="0"/>
            <a:r>
              <a:rPr kumimoji="1" lang="en-US" altLang="ja-JP" dirty="0"/>
              <a:t>Text goes here</a:t>
            </a:r>
            <a:endParaRPr kumimoji="1" lang="ja-JP" altLang="en-US" dirty="0"/>
          </a:p>
        </p:txBody>
      </p:sp>
      <p:sp>
        <p:nvSpPr>
          <p:cNvPr id="25" name="正方形/長方形 24"/>
          <p:cNvSpPr/>
          <p:nvPr/>
        </p:nvSpPr>
        <p:spPr>
          <a:xfrm>
            <a:off x="1255183" y="1666973"/>
            <a:ext cx="2768600"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正方形/長方形 25"/>
          <p:cNvSpPr/>
          <p:nvPr/>
        </p:nvSpPr>
        <p:spPr>
          <a:xfrm>
            <a:off x="1255183" y="2092986"/>
            <a:ext cx="2768600" cy="8467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正方形/長方形 26"/>
          <p:cNvSpPr/>
          <p:nvPr/>
        </p:nvSpPr>
        <p:spPr>
          <a:xfrm>
            <a:off x="1255183" y="2919868"/>
            <a:ext cx="2768600" cy="187055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正方形/長方形 27"/>
          <p:cNvSpPr/>
          <p:nvPr/>
        </p:nvSpPr>
        <p:spPr>
          <a:xfrm>
            <a:off x="1255183" y="4795220"/>
            <a:ext cx="2768600" cy="1641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9" name="テキスト プレースホルダー 18"/>
          <p:cNvSpPr>
            <a:spLocks noGrp="1"/>
          </p:cNvSpPr>
          <p:nvPr>
            <p:ph type="body" sz="quarter" idx="31" hasCustomPrompt="1"/>
          </p:nvPr>
        </p:nvSpPr>
        <p:spPr>
          <a:xfrm>
            <a:off x="1255183" y="2096116"/>
            <a:ext cx="2768600"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6" name="テキスト プレースホルダー 18"/>
          <p:cNvSpPr>
            <a:spLocks noGrp="1"/>
          </p:cNvSpPr>
          <p:nvPr>
            <p:ph type="body" sz="quarter" idx="13" hasCustomPrompt="1"/>
          </p:nvPr>
        </p:nvSpPr>
        <p:spPr>
          <a:xfrm>
            <a:off x="1255183" y="1670103"/>
            <a:ext cx="2768600"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7" name="テキスト プレースホルダー 18"/>
          <p:cNvSpPr>
            <a:spLocks noGrp="1"/>
          </p:cNvSpPr>
          <p:nvPr>
            <p:ph type="body" sz="quarter" idx="14" hasCustomPrompt="1"/>
          </p:nvPr>
        </p:nvSpPr>
        <p:spPr>
          <a:xfrm>
            <a:off x="1255183" y="3030086"/>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0" name="テキスト プレースホルダー 18"/>
          <p:cNvSpPr>
            <a:spLocks noGrp="1"/>
          </p:cNvSpPr>
          <p:nvPr>
            <p:ph type="body" sz="quarter" idx="32" hasCustomPrompt="1"/>
          </p:nvPr>
        </p:nvSpPr>
        <p:spPr>
          <a:xfrm>
            <a:off x="1255183" y="3455050"/>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1" name="テキスト プレースホルダー 18"/>
          <p:cNvSpPr>
            <a:spLocks noGrp="1"/>
          </p:cNvSpPr>
          <p:nvPr>
            <p:ph type="body" sz="quarter" idx="33" hasCustomPrompt="1"/>
          </p:nvPr>
        </p:nvSpPr>
        <p:spPr>
          <a:xfrm>
            <a:off x="1255183" y="3880013"/>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2" name="テキスト プレースホルダー 18"/>
          <p:cNvSpPr>
            <a:spLocks noGrp="1"/>
          </p:cNvSpPr>
          <p:nvPr>
            <p:ph type="body" sz="quarter" idx="34" hasCustomPrompt="1"/>
          </p:nvPr>
        </p:nvSpPr>
        <p:spPr>
          <a:xfrm>
            <a:off x="1255183" y="4304978"/>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3" name="正方形/長方形 32"/>
          <p:cNvSpPr/>
          <p:nvPr/>
        </p:nvSpPr>
        <p:spPr>
          <a:xfrm>
            <a:off x="4709583" y="1664591"/>
            <a:ext cx="2768600"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正方形/長方形 33"/>
          <p:cNvSpPr/>
          <p:nvPr/>
        </p:nvSpPr>
        <p:spPr>
          <a:xfrm>
            <a:off x="4709583" y="2090604"/>
            <a:ext cx="2768600" cy="8467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正方形/長方形 34"/>
          <p:cNvSpPr/>
          <p:nvPr/>
        </p:nvSpPr>
        <p:spPr>
          <a:xfrm>
            <a:off x="4709583" y="2917486"/>
            <a:ext cx="2768600" cy="187055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正方形/長方形 35"/>
          <p:cNvSpPr/>
          <p:nvPr/>
        </p:nvSpPr>
        <p:spPr>
          <a:xfrm>
            <a:off x="4709583" y="4792838"/>
            <a:ext cx="2768600" cy="164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テキスト プレースホルダー 18"/>
          <p:cNvSpPr>
            <a:spLocks noGrp="1"/>
          </p:cNvSpPr>
          <p:nvPr>
            <p:ph type="body" sz="quarter" idx="35" hasCustomPrompt="1"/>
          </p:nvPr>
        </p:nvSpPr>
        <p:spPr>
          <a:xfrm>
            <a:off x="4709583" y="2093734"/>
            <a:ext cx="2768600"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38" name="テキスト プレースホルダー 18"/>
          <p:cNvSpPr>
            <a:spLocks noGrp="1"/>
          </p:cNvSpPr>
          <p:nvPr>
            <p:ph type="body" sz="quarter" idx="36" hasCustomPrompt="1"/>
          </p:nvPr>
        </p:nvSpPr>
        <p:spPr>
          <a:xfrm>
            <a:off x="4709583" y="1667722"/>
            <a:ext cx="2768600"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39" name="テキスト プレースホルダー 18"/>
          <p:cNvSpPr>
            <a:spLocks noGrp="1"/>
          </p:cNvSpPr>
          <p:nvPr>
            <p:ph type="body" sz="quarter" idx="37" hasCustomPrompt="1"/>
          </p:nvPr>
        </p:nvSpPr>
        <p:spPr>
          <a:xfrm>
            <a:off x="4709583" y="3027705"/>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0" name="テキスト プレースホルダー 18"/>
          <p:cNvSpPr>
            <a:spLocks noGrp="1"/>
          </p:cNvSpPr>
          <p:nvPr>
            <p:ph type="body" sz="quarter" idx="38" hasCustomPrompt="1"/>
          </p:nvPr>
        </p:nvSpPr>
        <p:spPr>
          <a:xfrm>
            <a:off x="4709583" y="3452668"/>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1" name="テキスト プレースホルダー 18"/>
          <p:cNvSpPr>
            <a:spLocks noGrp="1"/>
          </p:cNvSpPr>
          <p:nvPr>
            <p:ph type="body" sz="quarter" idx="39" hasCustomPrompt="1"/>
          </p:nvPr>
        </p:nvSpPr>
        <p:spPr>
          <a:xfrm>
            <a:off x="4709583" y="3877632"/>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2" name="テキスト プレースホルダー 18"/>
          <p:cNvSpPr>
            <a:spLocks noGrp="1"/>
          </p:cNvSpPr>
          <p:nvPr>
            <p:ph type="body" sz="quarter" idx="40" hasCustomPrompt="1"/>
          </p:nvPr>
        </p:nvSpPr>
        <p:spPr>
          <a:xfrm>
            <a:off x="4709583" y="4302596"/>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3" name="正方形/長方形 42"/>
          <p:cNvSpPr/>
          <p:nvPr/>
        </p:nvSpPr>
        <p:spPr>
          <a:xfrm>
            <a:off x="8163983" y="1662178"/>
            <a:ext cx="2768600"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正方形/長方形 43"/>
          <p:cNvSpPr/>
          <p:nvPr/>
        </p:nvSpPr>
        <p:spPr>
          <a:xfrm>
            <a:off x="8163983" y="2088190"/>
            <a:ext cx="2768600" cy="8467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latin typeface="+mj-lt"/>
            </a:endParaRPr>
          </a:p>
        </p:txBody>
      </p:sp>
      <p:sp>
        <p:nvSpPr>
          <p:cNvPr id="45" name="正方形/長方形 44"/>
          <p:cNvSpPr/>
          <p:nvPr/>
        </p:nvSpPr>
        <p:spPr>
          <a:xfrm>
            <a:off x="8163983" y="2915073"/>
            <a:ext cx="2768600" cy="187055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正方形/長方形 45"/>
          <p:cNvSpPr/>
          <p:nvPr/>
        </p:nvSpPr>
        <p:spPr>
          <a:xfrm>
            <a:off x="8163983" y="4790424"/>
            <a:ext cx="2768600" cy="164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7" name="テキスト プレースホルダー 18"/>
          <p:cNvSpPr>
            <a:spLocks noGrp="1"/>
          </p:cNvSpPr>
          <p:nvPr>
            <p:ph type="body" sz="quarter" idx="41" hasCustomPrompt="1"/>
          </p:nvPr>
        </p:nvSpPr>
        <p:spPr>
          <a:xfrm>
            <a:off x="8163983" y="2091321"/>
            <a:ext cx="2768600"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48" name="テキスト プレースホルダー 18"/>
          <p:cNvSpPr>
            <a:spLocks noGrp="1"/>
          </p:cNvSpPr>
          <p:nvPr>
            <p:ph type="body" sz="quarter" idx="42" hasCustomPrompt="1"/>
          </p:nvPr>
        </p:nvSpPr>
        <p:spPr>
          <a:xfrm>
            <a:off x="8163983" y="1665308"/>
            <a:ext cx="2768600"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49" name="テキスト プレースホルダー 18"/>
          <p:cNvSpPr>
            <a:spLocks noGrp="1"/>
          </p:cNvSpPr>
          <p:nvPr>
            <p:ph type="body" sz="quarter" idx="43" hasCustomPrompt="1"/>
          </p:nvPr>
        </p:nvSpPr>
        <p:spPr>
          <a:xfrm>
            <a:off x="8163983" y="3025291"/>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0" name="テキスト プレースホルダー 18"/>
          <p:cNvSpPr>
            <a:spLocks noGrp="1"/>
          </p:cNvSpPr>
          <p:nvPr>
            <p:ph type="body" sz="quarter" idx="44" hasCustomPrompt="1"/>
          </p:nvPr>
        </p:nvSpPr>
        <p:spPr>
          <a:xfrm>
            <a:off x="8163983" y="3450254"/>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1" name="テキスト プレースホルダー 18"/>
          <p:cNvSpPr>
            <a:spLocks noGrp="1"/>
          </p:cNvSpPr>
          <p:nvPr>
            <p:ph type="body" sz="quarter" idx="45" hasCustomPrompt="1"/>
          </p:nvPr>
        </p:nvSpPr>
        <p:spPr>
          <a:xfrm>
            <a:off x="8163983" y="3875218"/>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2" name="テキスト プレースホルダー 18"/>
          <p:cNvSpPr>
            <a:spLocks noGrp="1"/>
          </p:cNvSpPr>
          <p:nvPr>
            <p:ph type="body" sz="quarter" idx="46" hasCustomPrompt="1"/>
          </p:nvPr>
        </p:nvSpPr>
        <p:spPr>
          <a:xfrm>
            <a:off x="8163983" y="4300182"/>
            <a:ext cx="2768600"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Tree>
    <p:extLst>
      <p:ext uri="{BB962C8B-B14F-4D97-AF65-F5344CB8AC3E}">
        <p14:creationId xmlns="" xmlns:p14="http://schemas.microsoft.com/office/powerpoint/2010/main" val="2983015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ppt_x"/>
                                          </p:val>
                                        </p:tav>
                                        <p:tav tm="100000">
                                          <p:val>
                                            <p:strVal val="#ppt_x"/>
                                          </p:val>
                                        </p:tav>
                                      </p:tavLst>
                                    </p:anim>
                                    <p:anim calcmode="lin" valueType="num">
                                      <p:cBhvr additive="base">
                                        <p:cTn id="20" dur="75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anim calcmode="lin" valueType="num">
                                      <p:cBhvr additive="base">
                                        <p:cTn id="23"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4" dur="750" fill="hold"/>
                                        <p:tgtEl>
                                          <p:spTgt spid="29">
                                            <p:txEl>
                                              <p:pRg st="0" end="0"/>
                                            </p:txEl>
                                          </p:spTgt>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additive="base">
                                        <p:cTn id="27" dur="75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6">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750"/>
                            </p:stCondLst>
                            <p:childTnLst>
                              <p:par>
                                <p:cTn id="30" presetID="22" presetClass="entr" presetSubtype="8" fill="hold" grpId="0" nodeType="after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500"/>
                                        <p:tgtEl>
                                          <p:spTgt spid="7">
                                            <p:txEl>
                                              <p:pRg st="0" end="0"/>
                                            </p:txEl>
                                          </p:spTgt>
                                        </p:tgtEl>
                                      </p:cBhvr>
                                    </p:animEffect>
                                  </p:childTnLst>
                                </p:cTn>
                              </p:par>
                              <p:par>
                                <p:cTn id="33" presetID="22" presetClass="entr" presetSubtype="8" fill="hold" grpId="0" nodeType="withEffect">
                                  <p:stCondLst>
                                    <p:cond delay="10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wipe(left)">
                                      <p:cBhvr>
                                        <p:cTn id="35" dur="500"/>
                                        <p:tgtEl>
                                          <p:spTgt spid="30">
                                            <p:txEl>
                                              <p:pRg st="0" end="0"/>
                                            </p:txEl>
                                          </p:spTgt>
                                        </p:tgtEl>
                                      </p:cBhvr>
                                    </p:animEffect>
                                  </p:childTnLst>
                                </p:cTn>
                              </p:par>
                              <p:par>
                                <p:cTn id="36" presetID="22" presetClass="entr" presetSubtype="8" fill="hold" grpId="0" nodeType="withEffect">
                                  <p:stCondLst>
                                    <p:cond delay="200"/>
                                  </p:stCondLst>
                                  <p:childTnLst>
                                    <p:set>
                                      <p:cBhvr>
                                        <p:cTn id="37" dur="1" fill="hold">
                                          <p:stCondLst>
                                            <p:cond delay="0"/>
                                          </p:stCondLst>
                                        </p:cTn>
                                        <p:tgtEl>
                                          <p:spTgt spid="31">
                                            <p:txEl>
                                              <p:pRg st="0" end="0"/>
                                            </p:txEl>
                                          </p:spTgt>
                                        </p:tgtEl>
                                        <p:attrNameLst>
                                          <p:attrName>style.visibility</p:attrName>
                                        </p:attrNameLst>
                                      </p:cBhvr>
                                      <p:to>
                                        <p:strVal val="visible"/>
                                      </p:to>
                                    </p:set>
                                    <p:animEffect transition="in" filter="wipe(left)">
                                      <p:cBhvr>
                                        <p:cTn id="38" dur="500"/>
                                        <p:tgtEl>
                                          <p:spTgt spid="31">
                                            <p:txEl>
                                              <p:pRg st="0" end="0"/>
                                            </p:txEl>
                                          </p:spTgt>
                                        </p:tgtEl>
                                      </p:cBhvr>
                                    </p:animEffect>
                                  </p:childTnLst>
                                </p:cTn>
                              </p:par>
                              <p:par>
                                <p:cTn id="39" presetID="22" presetClass="entr" presetSubtype="8" fill="hold" grpId="0" nodeType="withEffect">
                                  <p:stCondLst>
                                    <p:cond delay="30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wipe(left)">
                                      <p:cBhvr>
                                        <p:cTn id="41" dur="500"/>
                                        <p:tgtEl>
                                          <p:spTgt spid="32">
                                            <p:txEl>
                                              <p:pRg st="0" end="0"/>
                                            </p:txEl>
                                          </p:spTgt>
                                        </p:tgtEl>
                                      </p:cBhvr>
                                    </p:animEffect>
                                  </p:childTnLst>
                                </p:cTn>
                              </p:par>
                            </p:childTnLst>
                          </p:cTn>
                        </p:par>
                        <p:par>
                          <p:cTn id="42" fill="hold">
                            <p:stCondLst>
                              <p:cond delay="1550"/>
                            </p:stCondLst>
                            <p:childTnLst>
                              <p:par>
                                <p:cTn id="43" presetID="2" presetClass="entr" presetSubtype="1" decel="100000" fill="hold" grpId="0" nodeType="afterEffect">
                                  <p:stCondLst>
                                    <p:cond delay="25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750" fill="hold"/>
                                        <p:tgtEl>
                                          <p:spTgt spid="33"/>
                                        </p:tgtEl>
                                        <p:attrNameLst>
                                          <p:attrName>ppt_x</p:attrName>
                                        </p:attrNameLst>
                                      </p:cBhvr>
                                      <p:tavLst>
                                        <p:tav tm="0">
                                          <p:val>
                                            <p:strVal val="#ppt_x"/>
                                          </p:val>
                                        </p:tav>
                                        <p:tav tm="100000">
                                          <p:val>
                                            <p:strVal val="#ppt_x"/>
                                          </p:val>
                                        </p:tav>
                                      </p:tavLst>
                                    </p:anim>
                                    <p:anim calcmode="lin" valueType="num">
                                      <p:cBhvr additive="base">
                                        <p:cTn id="46" dur="750" fill="hold"/>
                                        <p:tgtEl>
                                          <p:spTgt spid="33"/>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25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750" fill="hold"/>
                                        <p:tgtEl>
                                          <p:spTgt spid="34"/>
                                        </p:tgtEl>
                                        <p:attrNameLst>
                                          <p:attrName>ppt_x</p:attrName>
                                        </p:attrNameLst>
                                      </p:cBhvr>
                                      <p:tavLst>
                                        <p:tav tm="0">
                                          <p:val>
                                            <p:strVal val="#ppt_x"/>
                                          </p:val>
                                        </p:tav>
                                        <p:tav tm="100000">
                                          <p:val>
                                            <p:strVal val="#ppt_x"/>
                                          </p:val>
                                        </p:tav>
                                      </p:tavLst>
                                    </p:anim>
                                    <p:anim calcmode="lin" valueType="num">
                                      <p:cBhvr additive="base">
                                        <p:cTn id="50" dur="750" fill="hold"/>
                                        <p:tgtEl>
                                          <p:spTgt spid="34"/>
                                        </p:tgtEl>
                                        <p:attrNameLst>
                                          <p:attrName>ppt_y</p:attrName>
                                        </p:attrNameLst>
                                      </p:cBhvr>
                                      <p:tavLst>
                                        <p:tav tm="0">
                                          <p:val>
                                            <p:strVal val="0-#ppt_h/2"/>
                                          </p:val>
                                        </p:tav>
                                        <p:tav tm="100000">
                                          <p:val>
                                            <p:strVal val="#ppt_y"/>
                                          </p:val>
                                        </p:tav>
                                      </p:tavLst>
                                    </p:anim>
                                  </p:childTnLst>
                                </p:cTn>
                              </p:par>
                              <p:par>
                                <p:cTn id="51" presetID="2" presetClass="entr" presetSubtype="1" decel="100000" fill="hold" grpId="0" nodeType="withEffect">
                                  <p:stCondLst>
                                    <p:cond delay="25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750" fill="hold"/>
                                        <p:tgtEl>
                                          <p:spTgt spid="35"/>
                                        </p:tgtEl>
                                        <p:attrNameLst>
                                          <p:attrName>ppt_x</p:attrName>
                                        </p:attrNameLst>
                                      </p:cBhvr>
                                      <p:tavLst>
                                        <p:tav tm="0">
                                          <p:val>
                                            <p:strVal val="#ppt_x"/>
                                          </p:val>
                                        </p:tav>
                                        <p:tav tm="100000">
                                          <p:val>
                                            <p:strVal val="#ppt_x"/>
                                          </p:val>
                                        </p:tav>
                                      </p:tavLst>
                                    </p:anim>
                                    <p:anim calcmode="lin" valueType="num">
                                      <p:cBhvr additive="base">
                                        <p:cTn id="54" dur="750" fill="hold"/>
                                        <p:tgtEl>
                                          <p:spTgt spid="35"/>
                                        </p:tgtEl>
                                        <p:attrNameLst>
                                          <p:attrName>ppt_y</p:attrName>
                                        </p:attrNameLst>
                                      </p:cBhvr>
                                      <p:tavLst>
                                        <p:tav tm="0">
                                          <p:val>
                                            <p:strVal val="0-#ppt_h/2"/>
                                          </p:val>
                                        </p:tav>
                                        <p:tav tm="100000">
                                          <p:val>
                                            <p:strVal val="#ppt_y"/>
                                          </p:val>
                                        </p:tav>
                                      </p:tavLst>
                                    </p:anim>
                                  </p:childTnLst>
                                </p:cTn>
                              </p:par>
                              <p:par>
                                <p:cTn id="55" presetID="2" presetClass="entr" presetSubtype="4" decel="100000" fill="hold" grpId="0" nodeType="withEffect">
                                  <p:stCondLst>
                                    <p:cond delay="25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750" fill="hold"/>
                                        <p:tgtEl>
                                          <p:spTgt spid="36"/>
                                        </p:tgtEl>
                                        <p:attrNameLst>
                                          <p:attrName>ppt_x</p:attrName>
                                        </p:attrNameLst>
                                      </p:cBhvr>
                                      <p:tavLst>
                                        <p:tav tm="0">
                                          <p:val>
                                            <p:strVal val="#ppt_x"/>
                                          </p:val>
                                        </p:tav>
                                        <p:tav tm="100000">
                                          <p:val>
                                            <p:strVal val="#ppt_x"/>
                                          </p:val>
                                        </p:tav>
                                      </p:tavLst>
                                    </p:anim>
                                    <p:anim calcmode="lin" valueType="num">
                                      <p:cBhvr additive="base">
                                        <p:cTn id="58" dur="75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1" decel="100000" fill="hold" grpId="0" nodeType="withEffect">
                                  <p:stCondLst>
                                    <p:cond delay="250"/>
                                  </p:stCondLst>
                                  <p:childTnLst>
                                    <p:set>
                                      <p:cBhvr>
                                        <p:cTn id="60" dur="1" fill="hold">
                                          <p:stCondLst>
                                            <p:cond delay="0"/>
                                          </p:stCondLst>
                                        </p:cTn>
                                        <p:tgtEl>
                                          <p:spTgt spid="37">
                                            <p:txEl>
                                              <p:pRg st="0" end="0"/>
                                            </p:txEl>
                                          </p:spTgt>
                                        </p:tgtEl>
                                        <p:attrNameLst>
                                          <p:attrName>style.visibility</p:attrName>
                                        </p:attrNameLst>
                                      </p:cBhvr>
                                      <p:to>
                                        <p:strVal val="visible"/>
                                      </p:to>
                                    </p:set>
                                    <p:anim calcmode="lin" valueType="num">
                                      <p:cBhvr additive="base">
                                        <p:cTn id="6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1" decel="100000" fill="hold" grpId="0" nodeType="withEffect">
                                  <p:stCondLst>
                                    <p:cond delay="25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75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66" dur="75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67" fill="hold">
                            <p:stCondLst>
                              <p:cond delay="2550"/>
                            </p:stCondLst>
                            <p:childTnLst>
                              <p:par>
                                <p:cTn id="68" presetID="22" presetClass="entr" presetSubtype="8" fill="hold" grpId="0" nodeType="afterEffect">
                                  <p:stCondLst>
                                    <p:cond delay="0"/>
                                  </p:stCondLst>
                                  <p:childTnLst>
                                    <p:set>
                                      <p:cBhvr>
                                        <p:cTn id="69" dur="1" fill="hold">
                                          <p:stCondLst>
                                            <p:cond delay="0"/>
                                          </p:stCondLst>
                                        </p:cTn>
                                        <p:tgtEl>
                                          <p:spTgt spid="39">
                                            <p:txEl>
                                              <p:pRg st="0" end="0"/>
                                            </p:txEl>
                                          </p:spTgt>
                                        </p:tgtEl>
                                        <p:attrNameLst>
                                          <p:attrName>style.visibility</p:attrName>
                                        </p:attrNameLst>
                                      </p:cBhvr>
                                      <p:to>
                                        <p:strVal val="visible"/>
                                      </p:to>
                                    </p:set>
                                    <p:animEffect transition="in" filter="wipe(left)">
                                      <p:cBhvr>
                                        <p:cTn id="70" dur="500"/>
                                        <p:tgtEl>
                                          <p:spTgt spid="39">
                                            <p:txEl>
                                              <p:pRg st="0" end="0"/>
                                            </p:txEl>
                                          </p:spTgt>
                                        </p:tgtEl>
                                      </p:cBhvr>
                                    </p:animEffect>
                                  </p:childTnLst>
                                </p:cTn>
                              </p:par>
                              <p:par>
                                <p:cTn id="71" presetID="22" presetClass="entr" presetSubtype="8" fill="hold" grpId="0" nodeType="withEffect">
                                  <p:stCondLst>
                                    <p:cond delay="100"/>
                                  </p:stCondLst>
                                  <p:childTnLst>
                                    <p:set>
                                      <p:cBhvr>
                                        <p:cTn id="72" dur="1" fill="hold">
                                          <p:stCondLst>
                                            <p:cond delay="0"/>
                                          </p:stCondLst>
                                        </p:cTn>
                                        <p:tgtEl>
                                          <p:spTgt spid="40">
                                            <p:txEl>
                                              <p:pRg st="0" end="0"/>
                                            </p:txEl>
                                          </p:spTgt>
                                        </p:tgtEl>
                                        <p:attrNameLst>
                                          <p:attrName>style.visibility</p:attrName>
                                        </p:attrNameLst>
                                      </p:cBhvr>
                                      <p:to>
                                        <p:strVal val="visible"/>
                                      </p:to>
                                    </p:set>
                                    <p:animEffect transition="in" filter="wipe(left)">
                                      <p:cBhvr>
                                        <p:cTn id="73" dur="500"/>
                                        <p:tgtEl>
                                          <p:spTgt spid="40">
                                            <p:txEl>
                                              <p:pRg st="0" end="0"/>
                                            </p:txEl>
                                          </p:spTgt>
                                        </p:tgtEl>
                                      </p:cBhvr>
                                    </p:animEffect>
                                  </p:childTnLst>
                                </p:cTn>
                              </p:par>
                              <p:par>
                                <p:cTn id="74" presetID="22" presetClass="entr" presetSubtype="8" fill="hold" grpId="0" nodeType="withEffect">
                                  <p:stCondLst>
                                    <p:cond delay="20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wipe(left)">
                                      <p:cBhvr>
                                        <p:cTn id="76" dur="500"/>
                                        <p:tgtEl>
                                          <p:spTgt spid="41">
                                            <p:txEl>
                                              <p:pRg st="0" end="0"/>
                                            </p:txEl>
                                          </p:spTgt>
                                        </p:tgtEl>
                                      </p:cBhvr>
                                    </p:animEffect>
                                  </p:childTnLst>
                                </p:cTn>
                              </p:par>
                              <p:par>
                                <p:cTn id="77" presetID="22" presetClass="entr" presetSubtype="8" fill="hold" grpId="0" nodeType="withEffect">
                                  <p:stCondLst>
                                    <p:cond delay="30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3350"/>
                            </p:stCondLst>
                            <p:childTnLst>
                              <p:par>
                                <p:cTn id="81" presetID="2" presetClass="entr" presetSubtype="1" decel="100000" fill="hold" grpId="0" nodeType="afterEffect">
                                  <p:stCondLst>
                                    <p:cond delay="25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750" fill="hold"/>
                                        <p:tgtEl>
                                          <p:spTgt spid="43"/>
                                        </p:tgtEl>
                                        <p:attrNameLst>
                                          <p:attrName>ppt_x</p:attrName>
                                        </p:attrNameLst>
                                      </p:cBhvr>
                                      <p:tavLst>
                                        <p:tav tm="0">
                                          <p:val>
                                            <p:strVal val="#ppt_x"/>
                                          </p:val>
                                        </p:tav>
                                        <p:tav tm="100000">
                                          <p:val>
                                            <p:strVal val="#ppt_x"/>
                                          </p:val>
                                        </p:tav>
                                      </p:tavLst>
                                    </p:anim>
                                    <p:anim calcmode="lin" valueType="num">
                                      <p:cBhvr additive="base">
                                        <p:cTn id="84" dur="750" fill="hold"/>
                                        <p:tgtEl>
                                          <p:spTgt spid="43"/>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5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750" fill="hold"/>
                                        <p:tgtEl>
                                          <p:spTgt spid="44"/>
                                        </p:tgtEl>
                                        <p:attrNameLst>
                                          <p:attrName>ppt_x</p:attrName>
                                        </p:attrNameLst>
                                      </p:cBhvr>
                                      <p:tavLst>
                                        <p:tav tm="0">
                                          <p:val>
                                            <p:strVal val="#ppt_x"/>
                                          </p:val>
                                        </p:tav>
                                        <p:tav tm="100000">
                                          <p:val>
                                            <p:strVal val="#ppt_x"/>
                                          </p:val>
                                        </p:tav>
                                      </p:tavLst>
                                    </p:anim>
                                    <p:anim calcmode="lin" valueType="num">
                                      <p:cBhvr additive="base">
                                        <p:cTn id="88" dur="75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5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750" fill="hold"/>
                                        <p:tgtEl>
                                          <p:spTgt spid="45"/>
                                        </p:tgtEl>
                                        <p:attrNameLst>
                                          <p:attrName>ppt_x</p:attrName>
                                        </p:attrNameLst>
                                      </p:cBhvr>
                                      <p:tavLst>
                                        <p:tav tm="0">
                                          <p:val>
                                            <p:strVal val="#ppt_x"/>
                                          </p:val>
                                        </p:tav>
                                        <p:tav tm="100000">
                                          <p:val>
                                            <p:strVal val="#ppt_x"/>
                                          </p:val>
                                        </p:tav>
                                      </p:tavLst>
                                    </p:anim>
                                    <p:anim calcmode="lin" valueType="num">
                                      <p:cBhvr additive="base">
                                        <p:cTn id="92" dur="75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6"/>
                                        </p:tgtEl>
                                        <p:attrNameLst>
                                          <p:attrName>style.visibility</p:attrName>
                                        </p:attrNameLst>
                                      </p:cBhvr>
                                      <p:to>
                                        <p:strVal val="visible"/>
                                      </p:to>
                                    </p:set>
                                    <p:anim calcmode="lin" valueType="num">
                                      <p:cBhvr additive="base">
                                        <p:cTn id="95" dur="750" fill="hold"/>
                                        <p:tgtEl>
                                          <p:spTgt spid="46"/>
                                        </p:tgtEl>
                                        <p:attrNameLst>
                                          <p:attrName>ppt_x</p:attrName>
                                        </p:attrNameLst>
                                      </p:cBhvr>
                                      <p:tavLst>
                                        <p:tav tm="0">
                                          <p:val>
                                            <p:strVal val="#ppt_x"/>
                                          </p:val>
                                        </p:tav>
                                        <p:tav tm="100000">
                                          <p:val>
                                            <p:strVal val="#ppt_x"/>
                                          </p:val>
                                        </p:tav>
                                      </p:tavLst>
                                    </p:anim>
                                    <p:anim calcmode="lin" valueType="num">
                                      <p:cBhvr additive="base">
                                        <p:cTn id="96" dur="750" fill="hold"/>
                                        <p:tgtEl>
                                          <p:spTgt spid="46"/>
                                        </p:tgtEl>
                                        <p:attrNameLst>
                                          <p:attrName>ppt_y</p:attrName>
                                        </p:attrNameLst>
                                      </p:cBhvr>
                                      <p:tavLst>
                                        <p:tav tm="0">
                                          <p:val>
                                            <p:strVal val="1+#ppt_h/2"/>
                                          </p:val>
                                        </p:tav>
                                        <p:tav tm="100000">
                                          <p:val>
                                            <p:strVal val="#ppt_y"/>
                                          </p:val>
                                        </p:tav>
                                      </p:tavLst>
                                    </p:anim>
                                  </p:childTnLst>
                                </p:cTn>
                              </p:par>
                              <p:par>
                                <p:cTn id="97" presetID="2" presetClass="entr" presetSubtype="1" decel="100000" fill="hold" grpId="0" nodeType="withEffect">
                                  <p:stCondLst>
                                    <p:cond delay="250"/>
                                  </p:stCondLst>
                                  <p:childTnLst>
                                    <p:set>
                                      <p:cBhvr>
                                        <p:cTn id="98" dur="1" fill="hold">
                                          <p:stCondLst>
                                            <p:cond delay="0"/>
                                          </p:stCondLst>
                                        </p:cTn>
                                        <p:tgtEl>
                                          <p:spTgt spid="47">
                                            <p:txEl>
                                              <p:pRg st="0" end="0"/>
                                            </p:txEl>
                                          </p:spTgt>
                                        </p:tgtEl>
                                        <p:attrNameLst>
                                          <p:attrName>style.visibility</p:attrName>
                                        </p:attrNameLst>
                                      </p:cBhvr>
                                      <p:to>
                                        <p:strVal val="visible"/>
                                      </p:to>
                                    </p:set>
                                    <p:anim calcmode="lin" valueType="num">
                                      <p:cBhvr additive="base">
                                        <p:cTn id="99" dur="75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00" dur="750" fill="hold"/>
                                        <p:tgtEl>
                                          <p:spTgt spid="4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50"/>
                                  </p:stCondLst>
                                  <p:childTnLst>
                                    <p:set>
                                      <p:cBhvr>
                                        <p:cTn id="102" dur="1" fill="hold">
                                          <p:stCondLst>
                                            <p:cond delay="0"/>
                                          </p:stCondLst>
                                        </p:cTn>
                                        <p:tgtEl>
                                          <p:spTgt spid="48">
                                            <p:txEl>
                                              <p:pRg st="0" end="0"/>
                                            </p:txEl>
                                          </p:spTgt>
                                        </p:tgtEl>
                                        <p:attrNameLst>
                                          <p:attrName>style.visibility</p:attrName>
                                        </p:attrNameLst>
                                      </p:cBhvr>
                                      <p:to>
                                        <p:strVal val="visible"/>
                                      </p:to>
                                    </p:set>
                                    <p:anim calcmode="lin" valueType="num">
                                      <p:cBhvr additive="base">
                                        <p:cTn id="103"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4" dur="750" fill="hold"/>
                                        <p:tgtEl>
                                          <p:spTgt spid="48">
                                            <p:txEl>
                                              <p:pRg st="0" end="0"/>
                                            </p:txEl>
                                          </p:spTgt>
                                        </p:tgtEl>
                                        <p:attrNameLst>
                                          <p:attrName>ppt_y</p:attrName>
                                        </p:attrNameLst>
                                      </p:cBhvr>
                                      <p:tavLst>
                                        <p:tav tm="0">
                                          <p:val>
                                            <p:strVal val="0-#ppt_h/2"/>
                                          </p:val>
                                        </p:tav>
                                        <p:tav tm="100000">
                                          <p:val>
                                            <p:strVal val="#ppt_y"/>
                                          </p:val>
                                        </p:tav>
                                      </p:tavLst>
                                    </p:anim>
                                  </p:childTnLst>
                                </p:cTn>
                              </p:par>
                            </p:childTnLst>
                          </p:cTn>
                        </p:par>
                        <p:par>
                          <p:cTn id="105" fill="hold">
                            <p:stCondLst>
                              <p:cond delay="4350"/>
                            </p:stCondLst>
                            <p:childTnLst>
                              <p:par>
                                <p:cTn id="106" presetID="22" presetClass="entr" presetSubtype="8" fill="hold" grpId="0" nodeType="afterEffect">
                                  <p:stCondLst>
                                    <p:cond delay="0"/>
                                  </p:stCondLst>
                                  <p:childTnLst>
                                    <p:set>
                                      <p:cBhvr>
                                        <p:cTn id="107" dur="1" fill="hold">
                                          <p:stCondLst>
                                            <p:cond delay="0"/>
                                          </p:stCondLst>
                                        </p:cTn>
                                        <p:tgtEl>
                                          <p:spTgt spid="49">
                                            <p:txEl>
                                              <p:pRg st="0" end="0"/>
                                            </p:txEl>
                                          </p:spTgt>
                                        </p:tgtEl>
                                        <p:attrNameLst>
                                          <p:attrName>style.visibility</p:attrName>
                                        </p:attrNameLst>
                                      </p:cBhvr>
                                      <p:to>
                                        <p:strVal val="visible"/>
                                      </p:to>
                                    </p:set>
                                    <p:animEffect transition="in" filter="wipe(left)">
                                      <p:cBhvr>
                                        <p:cTn id="108" dur="500"/>
                                        <p:tgtEl>
                                          <p:spTgt spid="49">
                                            <p:txEl>
                                              <p:pRg st="0" end="0"/>
                                            </p:txEl>
                                          </p:spTgt>
                                        </p:tgtEl>
                                      </p:cBhvr>
                                    </p:animEffect>
                                  </p:childTnLst>
                                </p:cTn>
                              </p:par>
                              <p:par>
                                <p:cTn id="109" presetID="22" presetClass="entr" presetSubtype="8" fill="hold" grpId="0" nodeType="withEffect">
                                  <p:stCondLst>
                                    <p:cond delay="100"/>
                                  </p:stCondLst>
                                  <p:childTnLst>
                                    <p:set>
                                      <p:cBhvr>
                                        <p:cTn id="110" dur="1" fill="hold">
                                          <p:stCondLst>
                                            <p:cond delay="0"/>
                                          </p:stCondLst>
                                        </p:cTn>
                                        <p:tgtEl>
                                          <p:spTgt spid="50">
                                            <p:txEl>
                                              <p:pRg st="0" end="0"/>
                                            </p:txEl>
                                          </p:spTgt>
                                        </p:tgtEl>
                                        <p:attrNameLst>
                                          <p:attrName>style.visibility</p:attrName>
                                        </p:attrNameLst>
                                      </p:cBhvr>
                                      <p:to>
                                        <p:strVal val="visible"/>
                                      </p:to>
                                    </p:set>
                                    <p:animEffect transition="in" filter="wipe(left)">
                                      <p:cBhvr>
                                        <p:cTn id="111" dur="500"/>
                                        <p:tgtEl>
                                          <p:spTgt spid="50">
                                            <p:txEl>
                                              <p:pRg st="0" end="0"/>
                                            </p:txEl>
                                          </p:spTgt>
                                        </p:tgtEl>
                                      </p:cBhvr>
                                    </p:animEffect>
                                  </p:childTnLst>
                                </p:cTn>
                              </p:par>
                              <p:par>
                                <p:cTn id="112" presetID="22" presetClass="entr" presetSubtype="8" fill="hold" grpId="0" nodeType="withEffect">
                                  <p:stCondLst>
                                    <p:cond delay="200"/>
                                  </p:stCondLst>
                                  <p:childTnLst>
                                    <p:set>
                                      <p:cBhvr>
                                        <p:cTn id="113" dur="1" fill="hold">
                                          <p:stCondLst>
                                            <p:cond delay="0"/>
                                          </p:stCondLst>
                                        </p:cTn>
                                        <p:tgtEl>
                                          <p:spTgt spid="51">
                                            <p:txEl>
                                              <p:pRg st="0" end="0"/>
                                            </p:txEl>
                                          </p:spTgt>
                                        </p:tgtEl>
                                        <p:attrNameLst>
                                          <p:attrName>style.visibility</p:attrName>
                                        </p:attrNameLst>
                                      </p:cBhvr>
                                      <p:to>
                                        <p:strVal val="visible"/>
                                      </p:to>
                                    </p:set>
                                    <p:animEffect transition="in" filter="wipe(left)">
                                      <p:cBhvr>
                                        <p:cTn id="114" dur="500"/>
                                        <p:tgtEl>
                                          <p:spTgt spid="51">
                                            <p:txEl>
                                              <p:pRg st="0" end="0"/>
                                            </p:txEl>
                                          </p:spTgt>
                                        </p:tgtEl>
                                      </p:cBhvr>
                                    </p:animEffect>
                                  </p:childTnLst>
                                </p:cTn>
                              </p:par>
                              <p:par>
                                <p:cTn id="115" presetID="22" presetClass="entr" presetSubtype="8" fill="hold" grpId="0" nodeType="withEffect">
                                  <p:stCondLst>
                                    <p:cond delay="300"/>
                                  </p:stCondLst>
                                  <p:childTnLst>
                                    <p:set>
                                      <p:cBhvr>
                                        <p:cTn id="116" dur="1" fill="hold">
                                          <p:stCondLst>
                                            <p:cond delay="0"/>
                                          </p:stCondLst>
                                        </p:cTn>
                                        <p:tgtEl>
                                          <p:spTgt spid="52">
                                            <p:txEl>
                                              <p:pRg st="0" end="0"/>
                                            </p:txEl>
                                          </p:spTgt>
                                        </p:tgtEl>
                                        <p:attrNameLst>
                                          <p:attrName>style.visibility</p:attrName>
                                        </p:attrNameLst>
                                      </p:cBhvr>
                                      <p:to>
                                        <p:strVal val="visible"/>
                                      </p:to>
                                    </p:set>
                                    <p:animEffect transition="in" filter="wipe(left)">
                                      <p:cBhvr>
                                        <p:cTn id="117" dur="500"/>
                                        <p:tgtEl>
                                          <p:spTgt spid="52">
                                            <p:txEl>
                                              <p:pRg st="0" end="0"/>
                                            </p:txEl>
                                          </p:spTgt>
                                        </p:tgtEl>
                                      </p:cBhvr>
                                    </p:animEffect>
                                  </p:childTnLst>
                                </p:cTn>
                              </p:par>
                            </p:childTnLst>
                          </p:cTn>
                        </p:par>
                        <p:par>
                          <p:cTn id="118" fill="hold">
                            <p:stCondLst>
                              <p:cond delay="5150"/>
                            </p:stCondLst>
                            <p:childTnLst>
                              <p:par>
                                <p:cTn id="119" presetID="22" presetClass="entr" presetSubtype="8" fill="hold" grpId="0" nodeType="afterEffect">
                                  <p:stCondLst>
                                    <p:cond delay="0"/>
                                  </p:stCondLst>
                                  <p:childTnLst>
                                    <p:set>
                                      <p:cBhvr>
                                        <p:cTn id="120" dur="1" fill="hold">
                                          <p:stCondLst>
                                            <p:cond delay="0"/>
                                          </p:stCondLst>
                                        </p:cTn>
                                        <p:tgtEl>
                                          <p:spTgt spid="23"/>
                                        </p:tgtEl>
                                        <p:attrNameLst>
                                          <p:attrName>style.visibility</p:attrName>
                                        </p:attrNameLst>
                                      </p:cBhvr>
                                      <p:to>
                                        <p:strVal val="visible"/>
                                      </p:to>
                                    </p:set>
                                    <p:animEffect transition="in" filter="wipe(left)">
                                      <p:cBhvr>
                                        <p:cTn id="12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animBg="1"/>
      <p:bldP spid="27" grpId="0" animBg="1"/>
      <p:bldP spid="28" grpId="0" animBg="1"/>
      <p:bldP spid="29" grpId="0" build="p">
        <p:tmplLst>
          <p:tmpl lvl="1">
            <p:tnLst>
              <p:par>
                <p:cTn presetID="2" presetClass="entr" presetSubtype="1"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 presetClass="entr" presetSubtype="1" decel="100000"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ppt_x"/>
                          </p:val>
                        </p:tav>
                        <p:tav tm="100000">
                          <p:val>
                            <p:strVal val="#ppt_x"/>
                          </p:val>
                        </p:tav>
                      </p:tavLst>
                    </p:anim>
                    <p:anim calcmode="lin" valueType="num">
                      <p:cBhvr additive="base">
                        <p:cTn dur="750" fill="hold"/>
                        <p:tgtEl>
                          <p:spTgt spid="6"/>
                        </p:tgtEl>
                        <p:attrNameLst>
                          <p:attrName>ppt_y</p:attrName>
                        </p:attrNameLst>
                      </p:cBhvr>
                      <p:tavLst>
                        <p:tav tm="0">
                          <p:val>
                            <p:strVal val="0-#ppt_h/2"/>
                          </p:val>
                        </p:tav>
                        <p:tav tm="100000">
                          <p:val>
                            <p:strVal val="#ppt_y"/>
                          </p:val>
                        </p:tav>
                      </p:tavLst>
                    </p:anim>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30" grpId="0" build="p">
        <p:tmplLst>
          <p:tmpl lvl="1">
            <p:tnLst>
              <p:par>
                <p:cTn presetID="22" presetClass="entr" presetSubtype="8" fill="hold" nodeType="withEffect">
                  <p:stCondLst>
                    <p:cond delay="10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withEffect">
                  <p:stCondLst>
                    <p:cond delay="20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withEffect">
                  <p:stCondLst>
                    <p:cond delay="30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animBg="1"/>
      <p:bldP spid="35" grpId="0" animBg="1"/>
      <p:bldP spid="36" grpId="0" animBg="1"/>
      <p:bldP spid="37" grpId="0" build="p">
        <p:tmplLst>
          <p:tmpl lvl="1">
            <p:tnLst>
              <p:par>
                <p:cTn presetID="2" presetClass="entr" presetSubtype="1" decel="10000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1" de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ppt_x"/>
                          </p:val>
                        </p:tav>
                        <p:tav tm="100000">
                          <p:val>
                            <p:strVal val="#ppt_x"/>
                          </p:val>
                        </p:tav>
                      </p:tavLst>
                    </p:anim>
                    <p:anim calcmode="lin" valueType="num">
                      <p:cBhvr additive="base">
                        <p:cTn dur="75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p">
        <p:tmplLst>
          <p:tmpl lvl="1">
            <p:tnLst>
              <p:par>
                <p:cTn presetID="22" presetClass="entr" presetSubtype="8"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2" presetClass="entr" presetSubtype="8"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2" presetClass="entr" presetSubtype="8" fill="hold" nodeType="withEffect">
                  <p:stCondLst>
                    <p:cond delay="3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animBg="1"/>
      <p:bldP spid="44" grpId="0" animBg="1"/>
      <p:bldP spid="45" grpId="0" animBg="1"/>
      <p:bldP spid="46" grpId="0" animBg="1"/>
      <p:bldP spid="47" grpId="0" build="p">
        <p:tmplLst>
          <p:tmpl lvl="1">
            <p:tnLst>
              <p:par>
                <p:cTn presetID="2" presetClass="entr" presetSubtype="1"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750" fill="hold"/>
                        <p:tgtEl>
                          <p:spTgt spid="47"/>
                        </p:tgtEl>
                        <p:attrNameLst>
                          <p:attrName>ppt_x</p:attrName>
                        </p:attrNameLst>
                      </p:cBhvr>
                      <p:tavLst>
                        <p:tav tm="0">
                          <p:val>
                            <p:strVal val="#ppt_x"/>
                          </p:val>
                        </p:tav>
                        <p:tav tm="100000">
                          <p:val>
                            <p:strVal val="#ppt_x"/>
                          </p:val>
                        </p:tav>
                      </p:tavLst>
                    </p:anim>
                    <p:anim calcmode="lin" valueType="num">
                      <p:cBhvr additive="base">
                        <p:cTn dur="75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0-#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withEffect">
                  <p:stCondLst>
                    <p:cond delay="10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build="p">
        <p:tmplLst>
          <p:tmpl lvl="1">
            <p:tnLst>
              <p:par>
                <p:cTn presetID="22" presetClass="entr" presetSubtype="8" fill="hold" nodeType="withEffect">
                  <p:stCondLst>
                    <p:cond delay="20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2" presetClass="entr" presetSubtype="8" fill="hold" nodeType="withEffect">
                  <p:stCondLst>
                    <p:cond delay="30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Lst>
  </p:timing>
  <p:hf hdr="0" dt="0"/>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4 Comparison Tabl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23" name="テキスト プレースホルダー 12"/>
          <p:cNvSpPr>
            <a:spLocks noGrp="1"/>
          </p:cNvSpPr>
          <p:nvPr>
            <p:ph type="body" sz="quarter" idx="30" hasCustomPrompt="1"/>
          </p:nvPr>
        </p:nvSpPr>
        <p:spPr>
          <a:xfrm>
            <a:off x="2130659" y="5155660"/>
            <a:ext cx="7930683" cy="1015419"/>
          </a:xfrm>
        </p:spPr>
        <p:txBody>
          <a:bodyPr anchor="ctr">
            <a:normAutofit/>
          </a:bodyPr>
          <a:lstStyle>
            <a:lvl1pPr algn="ctr">
              <a:spcBef>
                <a:spcPts val="0"/>
              </a:spcBef>
              <a:defRPr sz="1300" baseline="0"/>
            </a:lvl1pPr>
          </a:lstStyle>
          <a:p>
            <a:pPr lvl="0"/>
            <a:r>
              <a:rPr kumimoji="1" lang="en-US" altLang="ja-JP" dirty="0"/>
              <a:t>Text goes here</a:t>
            </a:r>
            <a:endParaRPr kumimoji="1" lang="ja-JP" altLang="en-US" dirty="0"/>
          </a:p>
        </p:txBody>
      </p:sp>
      <p:sp>
        <p:nvSpPr>
          <p:cNvPr id="25" name="正方形/長方形 24"/>
          <p:cNvSpPr/>
          <p:nvPr/>
        </p:nvSpPr>
        <p:spPr>
          <a:xfrm>
            <a:off x="633861" y="1666973"/>
            <a:ext cx="2578263"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正方形/長方形 25"/>
          <p:cNvSpPr/>
          <p:nvPr/>
        </p:nvSpPr>
        <p:spPr>
          <a:xfrm>
            <a:off x="633861" y="2092986"/>
            <a:ext cx="2578263" cy="8467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正方形/長方形 26"/>
          <p:cNvSpPr/>
          <p:nvPr/>
        </p:nvSpPr>
        <p:spPr>
          <a:xfrm>
            <a:off x="633861" y="2919868"/>
            <a:ext cx="2578263" cy="187055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正方形/長方形 27"/>
          <p:cNvSpPr/>
          <p:nvPr/>
        </p:nvSpPr>
        <p:spPr>
          <a:xfrm>
            <a:off x="633861" y="4795220"/>
            <a:ext cx="2578263" cy="1641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9" name="テキスト プレースホルダー 18"/>
          <p:cNvSpPr>
            <a:spLocks noGrp="1"/>
          </p:cNvSpPr>
          <p:nvPr>
            <p:ph type="body" sz="quarter" idx="31" hasCustomPrompt="1"/>
          </p:nvPr>
        </p:nvSpPr>
        <p:spPr>
          <a:xfrm>
            <a:off x="633861" y="2096116"/>
            <a:ext cx="2578263"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6" name="テキスト プレースホルダー 18"/>
          <p:cNvSpPr>
            <a:spLocks noGrp="1"/>
          </p:cNvSpPr>
          <p:nvPr>
            <p:ph type="body" sz="quarter" idx="13" hasCustomPrompt="1"/>
          </p:nvPr>
        </p:nvSpPr>
        <p:spPr>
          <a:xfrm>
            <a:off x="633861" y="1670103"/>
            <a:ext cx="2578263"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7" name="テキスト プレースホルダー 18"/>
          <p:cNvSpPr>
            <a:spLocks noGrp="1"/>
          </p:cNvSpPr>
          <p:nvPr>
            <p:ph type="body" sz="quarter" idx="14" hasCustomPrompt="1"/>
          </p:nvPr>
        </p:nvSpPr>
        <p:spPr>
          <a:xfrm>
            <a:off x="633861" y="3030086"/>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0" name="テキスト プレースホルダー 18"/>
          <p:cNvSpPr>
            <a:spLocks noGrp="1"/>
          </p:cNvSpPr>
          <p:nvPr>
            <p:ph type="body" sz="quarter" idx="32" hasCustomPrompt="1"/>
          </p:nvPr>
        </p:nvSpPr>
        <p:spPr>
          <a:xfrm>
            <a:off x="633861" y="3455050"/>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1" name="テキスト プレースホルダー 18"/>
          <p:cNvSpPr>
            <a:spLocks noGrp="1"/>
          </p:cNvSpPr>
          <p:nvPr>
            <p:ph type="body" sz="quarter" idx="33" hasCustomPrompt="1"/>
          </p:nvPr>
        </p:nvSpPr>
        <p:spPr>
          <a:xfrm>
            <a:off x="633861" y="3880013"/>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2" name="テキスト プレースホルダー 18"/>
          <p:cNvSpPr>
            <a:spLocks noGrp="1"/>
          </p:cNvSpPr>
          <p:nvPr>
            <p:ph type="body" sz="quarter" idx="34" hasCustomPrompt="1"/>
          </p:nvPr>
        </p:nvSpPr>
        <p:spPr>
          <a:xfrm>
            <a:off x="633861" y="4304978"/>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33" name="正方形/長方形 32"/>
          <p:cNvSpPr/>
          <p:nvPr/>
        </p:nvSpPr>
        <p:spPr>
          <a:xfrm>
            <a:off x="3417277" y="1664591"/>
            <a:ext cx="2578263"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正方形/長方形 33"/>
          <p:cNvSpPr/>
          <p:nvPr/>
        </p:nvSpPr>
        <p:spPr>
          <a:xfrm>
            <a:off x="3417277" y="2090604"/>
            <a:ext cx="2578263" cy="8467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正方形/長方形 34"/>
          <p:cNvSpPr/>
          <p:nvPr/>
        </p:nvSpPr>
        <p:spPr>
          <a:xfrm>
            <a:off x="3417277" y="2917486"/>
            <a:ext cx="2578263" cy="187055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正方形/長方形 35"/>
          <p:cNvSpPr/>
          <p:nvPr/>
        </p:nvSpPr>
        <p:spPr>
          <a:xfrm>
            <a:off x="3417277" y="4792838"/>
            <a:ext cx="2578263" cy="164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テキスト プレースホルダー 18"/>
          <p:cNvSpPr>
            <a:spLocks noGrp="1"/>
          </p:cNvSpPr>
          <p:nvPr>
            <p:ph type="body" sz="quarter" idx="35" hasCustomPrompt="1"/>
          </p:nvPr>
        </p:nvSpPr>
        <p:spPr>
          <a:xfrm>
            <a:off x="3417277" y="2093734"/>
            <a:ext cx="2578263"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38" name="テキスト プレースホルダー 18"/>
          <p:cNvSpPr>
            <a:spLocks noGrp="1"/>
          </p:cNvSpPr>
          <p:nvPr>
            <p:ph type="body" sz="quarter" idx="36" hasCustomPrompt="1"/>
          </p:nvPr>
        </p:nvSpPr>
        <p:spPr>
          <a:xfrm>
            <a:off x="3417277" y="1667722"/>
            <a:ext cx="2578263"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39" name="テキスト プレースホルダー 18"/>
          <p:cNvSpPr>
            <a:spLocks noGrp="1"/>
          </p:cNvSpPr>
          <p:nvPr>
            <p:ph type="body" sz="quarter" idx="37" hasCustomPrompt="1"/>
          </p:nvPr>
        </p:nvSpPr>
        <p:spPr>
          <a:xfrm>
            <a:off x="3417277" y="3027705"/>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0" name="テキスト プレースホルダー 18"/>
          <p:cNvSpPr>
            <a:spLocks noGrp="1"/>
          </p:cNvSpPr>
          <p:nvPr>
            <p:ph type="body" sz="quarter" idx="38" hasCustomPrompt="1"/>
          </p:nvPr>
        </p:nvSpPr>
        <p:spPr>
          <a:xfrm>
            <a:off x="3417277" y="3452668"/>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1" name="テキスト プレースホルダー 18"/>
          <p:cNvSpPr>
            <a:spLocks noGrp="1"/>
          </p:cNvSpPr>
          <p:nvPr>
            <p:ph type="body" sz="quarter" idx="39" hasCustomPrompt="1"/>
          </p:nvPr>
        </p:nvSpPr>
        <p:spPr>
          <a:xfrm>
            <a:off x="3417277" y="3877632"/>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2" name="テキスト プレースホルダー 18"/>
          <p:cNvSpPr>
            <a:spLocks noGrp="1"/>
          </p:cNvSpPr>
          <p:nvPr>
            <p:ph type="body" sz="quarter" idx="40" hasCustomPrompt="1"/>
          </p:nvPr>
        </p:nvSpPr>
        <p:spPr>
          <a:xfrm>
            <a:off x="3417277" y="4302596"/>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43" name="正方形/長方形 42"/>
          <p:cNvSpPr/>
          <p:nvPr/>
        </p:nvSpPr>
        <p:spPr>
          <a:xfrm>
            <a:off x="6200694" y="1662178"/>
            <a:ext cx="2578263"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正方形/長方形 43"/>
          <p:cNvSpPr/>
          <p:nvPr/>
        </p:nvSpPr>
        <p:spPr>
          <a:xfrm>
            <a:off x="6200694" y="2088190"/>
            <a:ext cx="2578263" cy="8467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latin typeface="+mj-lt"/>
            </a:endParaRPr>
          </a:p>
        </p:txBody>
      </p:sp>
      <p:sp>
        <p:nvSpPr>
          <p:cNvPr id="45" name="正方形/長方形 44"/>
          <p:cNvSpPr/>
          <p:nvPr/>
        </p:nvSpPr>
        <p:spPr>
          <a:xfrm>
            <a:off x="6200694" y="2915073"/>
            <a:ext cx="2578263" cy="187055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正方形/長方形 45"/>
          <p:cNvSpPr/>
          <p:nvPr/>
        </p:nvSpPr>
        <p:spPr>
          <a:xfrm>
            <a:off x="6200694" y="4790424"/>
            <a:ext cx="2578263" cy="164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7" name="テキスト プレースホルダー 18"/>
          <p:cNvSpPr>
            <a:spLocks noGrp="1"/>
          </p:cNvSpPr>
          <p:nvPr>
            <p:ph type="body" sz="quarter" idx="41" hasCustomPrompt="1"/>
          </p:nvPr>
        </p:nvSpPr>
        <p:spPr>
          <a:xfrm>
            <a:off x="6200694" y="2091321"/>
            <a:ext cx="2578263"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48" name="テキスト プレースホルダー 18"/>
          <p:cNvSpPr>
            <a:spLocks noGrp="1"/>
          </p:cNvSpPr>
          <p:nvPr>
            <p:ph type="body" sz="quarter" idx="42" hasCustomPrompt="1"/>
          </p:nvPr>
        </p:nvSpPr>
        <p:spPr>
          <a:xfrm>
            <a:off x="6200694" y="1665308"/>
            <a:ext cx="2578263"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49" name="テキスト プレースホルダー 18"/>
          <p:cNvSpPr>
            <a:spLocks noGrp="1"/>
          </p:cNvSpPr>
          <p:nvPr>
            <p:ph type="body" sz="quarter" idx="43" hasCustomPrompt="1"/>
          </p:nvPr>
        </p:nvSpPr>
        <p:spPr>
          <a:xfrm>
            <a:off x="6200694" y="3025291"/>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0" name="テキスト プレースホルダー 18"/>
          <p:cNvSpPr>
            <a:spLocks noGrp="1"/>
          </p:cNvSpPr>
          <p:nvPr>
            <p:ph type="body" sz="quarter" idx="44" hasCustomPrompt="1"/>
          </p:nvPr>
        </p:nvSpPr>
        <p:spPr>
          <a:xfrm>
            <a:off x="6200694" y="3450254"/>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1" name="テキスト プレースホルダー 18"/>
          <p:cNvSpPr>
            <a:spLocks noGrp="1"/>
          </p:cNvSpPr>
          <p:nvPr>
            <p:ph type="body" sz="quarter" idx="45" hasCustomPrompt="1"/>
          </p:nvPr>
        </p:nvSpPr>
        <p:spPr>
          <a:xfrm>
            <a:off x="6200694" y="3875218"/>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2" name="テキスト プレースホルダー 18"/>
          <p:cNvSpPr>
            <a:spLocks noGrp="1"/>
          </p:cNvSpPr>
          <p:nvPr>
            <p:ph type="body" sz="quarter" idx="46" hasCustomPrompt="1"/>
          </p:nvPr>
        </p:nvSpPr>
        <p:spPr>
          <a:xfrm>
            <a:off x="6200694" y="4300182"/>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53" name="正方形/長方形 52"/>
          <p:cNvSpPr/>
          <p:nvPr/>
        </p:nvSpPr>
        <p:spPr>
          <a:xfrm>
            <a:off x="8984111" y="1665308"/>
            <a:ext cx="2578263" cy="4320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正方形/長方形 53"/>
          <p:cNvSpPr/>
          <p:nvPr/>
        </p:nvSpPr>
        <p:spPr>
          <a:xfrm>
            <a:off x="8984111" y="2091321"/>
            <a:ext cx="2578263" cy="8467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latin typeface="+mj-lt"/>
            </a:endParaRPr>
          </a:p>
        </p:txBody>
      </p:sp>
      <p:sp>
        <p:nvSpPr>
          <p:cNvPr id="55" name="正方形/長方形 54"/>
          <p:cNvSpPr/>
          <p:nvPr/>
        </p:nvSpPr>
        <p:spPr>
          <a:xfrm>
            <a:off x="8984111" y="2918203"/>
            <a:ext cx="2578263" cy="1870556"/>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正方形/長方形 55"/>
          <p:cNvSpPr/>
          <p:nvPr/>
        </p:nvSpPr>
        <p:spPr>
          <a:xfrm>
            <a:off x="8984111" y="4793555"/>
            <a:ext cx="2578263" cy="164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7" name="テキスト プレースホルダー 18"/>
          <p:cNvSpPr>
            <a:spLocks noGrp="1"/>
          </p:cNvSpPr>
          <p:nvPr>
            <p:ph type="body" sz="quarter" idx="47" hasCustomPrompt="1"/>
          </p:nvPr>
        </p:nvSpPr>
        <p:spPr>
          <a:xfrm>
            <a:off x="8984111" y="2094451"/>
            <a:ext cx="2578263" cy="820621"/>
          </a:xfrm>
          <a:noFill/>
        </p:spPr>
        <p:txBody>
          <a:bodyPr anchor="ctr">
            <a:noAutofit/>
          </a:bodyPr>
          <a:lstStyle>
            <a:lvl1pPr algn="ctr">
              <a:lnSpc>
                <a:spcPct val="100000"/>
              </a:lnSpc>
              <a:spcBef>
                <a:spcPts val="0"/>
              </a:spcBef>
              <a:defRPr sz="3200">
                <a:solidFill>
                  <a:schemeClr val="bg1"/>
                </a:solidFill>
                <a:latin typeface="+mj-lt"/>
              </a:defRPr>
            </a:lvl1pPr>
          </a:lstStyle>
          <a:p>
            <a:pPr lvl="0"/>
            <a:r>
              <a:rPr kumimoji="1" lang="en-US" altLang="ja-JP" dirty="0"/>
              <a:t>Text</a:t>
            </a:r>
            <a:endParaRPr kumimoji="1" lang="ja-JP" altLang="en-US" dirty="0"/>
          </a:p>
        </p:txBody>
      </p:sp>
      <p:sp>
        <p:nvSpPr>
          <p:cNvPr id="58" name="テキスト プレースホルダー 18"/>
          <p:cNvSpPr>
            <a:spLocks noGrp="1"/>
          </p:cNvSpPr>
          <p:nvPr>
            <p:ph type="body" sz="quarter" idx="48" hasCustomPrompt="1"/>
          </p:nvPr>
        </p:nvSpPr>
        <p:spPr>
          <a:xfrm>
            <a:off x="8984111" y="1668439"/>
            <a:ext cx="2578263" cy="432067"/>
          </a:xfrm>
          <a:noFill/>
        </p:spPr>
        <p:txBody>
          <a:bodyPr anchor="ctr">
            <a:normAutofit/>
          </a:bodyPr>
          <a:lstStyle>
            <a:lvl1pPr algn="ctr">
              <a:lnSpc>
                <a:spcPct val="100000"/>
              </a:lnSpc>
              <a:spcBef>
                <a:spcPts val="0"/>
              </a:spcBef>
              <a:defRPr sz="1600">
                <a:solidFill>
                  <a:schemeClr val="bg1"/>
                </a:solidFill>
                <a:latin typeface="+mj-lt"/>
              </a:defRPr>
            </a:lvl1pPr>
          </a:lstStyle>
          <a:p>
            <a:pPr lvl="0"/>
            <a:r>
              <a:rPr kumimoji="1" lang="en-US" altLang="ja-JP" dirty="0"/>
              <a:t>Table Header</a:t>
            </a:r>
            <a:endParaRPr kumimoji="1" lang="ja-JP" altLang="en-US" dirty="0"/>
          </a:p>
        </p:txBody>
      </p:sp>
      <p:sp>
        <p:nvSpPr>
          <p:cNvPr id="59" name="テキスト プレースホルダー 18"/>
          <p:cNvSpPr>
            <a:spLocks noGrp="1"/>
          </p:cNvSpPr>
          <p:nvPr>
            <p:ph type="body" sz="quarter" idx="49" hasCustomPrompt="1"/>
          </p:nvPr>
        </p:nvSpPr>
        <p:spPr>
          <a:xfrm>
            <a:off x="8984111" y="3028421"/>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60" name="テキスト プレースホルダー 18"/>
          <p:cNvSpPr>
            <a:spLocks noGrp="1"/>
          </p:cNvSpPr>
          <p:nvPr>
            <p:ph type="body" sz="quarter" idx="50" hasCustomPrompt="1"/>
          </p:nvPr>
        </p:nvSpPr>
        <p:spPr>
          <a:xfrm>
            <a:off x="8984111" y="3453385"/>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61" name="テキスト プレースホルダー 18"/>
          <p:cNvSpPr>
            <a:spLocks noGrp="1"/>
          </p:cNvSpPr>
          <p:nvPr>
            <p:ph type="body" sz="quarter" idx="51" hasCustomPrompt="1"/>
          </p:nvPr>
        </p:nvSpPr>
        <p:spPr>
          <a:xfrm>
            <a:off x="8984111" y="3878349"/>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
        <p:nvSpPr>
          <p:cNvPr id="62" name="テキスト プレースホルダー 18"/>
          <p:cNvSpPr>
            <a:spLocks noGrp="1"/>
          </p:cNvSpPr>
          <p:nvPr>
            <p:ph type="body" sz="quarter" idx="52" hasCustomPrompt="1"/>
          </p:nvPr>
        </p:nvSpPr>
        <p:spPr>
          <a:xfrm>
            <a:off x="8984111" y="4303313"/>
            <a:ext cx="2578263" cy="352850"/>
          </a:xfrm>
          <a:noFill/>
        </p:spPr>
        <p:txBody>
          <a:bodyPr anchor="ctr">
            <a:normAutofit/>
          </a:bodyPr>
          <a:lstStyle>
            <a:lvl1pPr algn="ctr">
              <a:lnSpc>
                <a:spcPct val="100000"/>
              </a:lnSpc>
              <a:spcBef>
                <a:spcPts val="0"/>
              </a:spcBef>
              <a:defRPr sz="1300">
                <a:solidFill>
                  <a:schemeClr val="tx2"/>
                </a:solidFill>
                <a:latin typeface="+mn-lt"/>
              </a:defRPr>
            </a:lvl1pPr>
          </a:lstStyle>
          <a:p>
            <a:pPr lvl="0"/>
            <a:r>
              <a:rPr kumimoji="1" lang="en-US" altLang="ja-JP" dirty="0"/>
              <a:t>Text here</a:t>
            </a:r>
            <a:endParaRPr kumimoji="1" lang="ja-JP" altLang="en-US" dirty="0"/>
          </a:p>
        </p:txBody>
      </p:sp>
    </p:spTree>
    <p:extLst>
      <p:ext uri="{BB962C8B-B14F-4D97-AF65-F5344CB8AC3E}">
        <p14:creationId xmlns="" xmlns:p14="http://schemas.microsoft.com/office/powerpoint/2010/main" val="1035136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750" fill="hold"/>
                                        <p:tgtEl>
                                          <p:spTgt spid="25"/>
                                        </p:tgtEl>
                                        <p:attrNameLst>
                                          <p:attrName>ppt_x</p:attrName>
                                        </p:attrNameLst>
                                      </p:cBhvr>
                                      <p:tavLst>
                                        <p:tav tm="0">
                                          <p:val>
                                            <p:strVal val="#ppt_x"/>
                                          </p:val>
                                        </p:tav>
                                        <p:tav tm="100000">
                                          <p:val>
                                            <p:strVal val="#ppt_x"/>
                                          </p:val>
                                        </p:tav>
                                      </p:tavLst>
                                    </p:anim>
                                    <p:anim calcmode="lin" valueType="num">
                                      <p:cBhvr additive="base">
                                        <p:cTn id="8" dur="75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750" fill="hold"/>
                                        <p:tgtEl>
                                          <p:spTgt spid="26"/>
                                        </p:tgtEl>
                                        <p:attrNameLst>
                                          <p:attrName>ppt_x</p:attrName>
                                        </p:attrNameLst>
                                      </p:cBhvr>
                                      <p:tavLst>
                                        <p:tav tm="0">
                                          <p:val>
                                            <p:strVal val="#ppt_x"/>
                                          </p:val>
                                        </p:tav>
                                        <p:tav tm="100000">
                                          <p:val>
                                            <p:strVal val="#ppt_x"/>
                                          </p:val>
                                        </p:tav>
                                      </p:tavLst>
                                    </p:anim>
                                    <p:anim calcmode="lin" valueType="num">
                                      <p:cBhvr additive="base">
                                        <p:cTn id="12" dur="75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750" fill="hold"/>
                                        <p:tgtEl>
                                          <p:spTgt spid="27"/>
                                        </p:tgtEl>
                                        <p:attrNameLst>
                                          <p:attrName>ppt_x</p:attrName>
                                        </p:attrNameLst>
                                      </p:cBhvr>
                                      <p:tavLst>
                                        <p:tav tm="0">
                                          <p:val>
                                            <p:strVal val="#ppt_x"/>
                                          </p:val>
                                        </p:tav>
                                        <p:tav tm="100000">
                                          <p:val>
                                            <p:strVal val="#ppt_x"/>
                                          </p:val>
                                        </p:tav>
                                      </p:tavLst>
                                    </p:anim>
                                    <p:anim calcmode="lin" valueType="num">
                                      <p:cBhvr additive="base">
                                        <p:cTn id="16" dur="750" fill="hold"/>
                                        <p:tgtEl>
                                          <p:spTgt spid="27"/>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750" fill="hold"/>
                                        <p:tgtEl>
                                          <p:spTgt spid="28"/>
                                        </p:tgtEl>
                                        <p:attrNameLst>
                                          <p:attrName>ppt_x</p:attrName>
                                        </p:attrNameLst>
                                      </p:cBhvr>
                                      <p:tavLst>
                                        <p:tav tm="0">
                                          <p:val>
                                            <p:strVal val="#ppt_x"/>
                                          </p:val>
                                        </p:tav>
                                        <p:tav tm="100000">
                                          <p:val>
                                            <p:strVal val="#ppt_x"/>
                                          </p:val>
                                        </p:tav>
                                      </p:tavLst>
                                    </p:anim>
                                    <p:anim calcmode="lin" valueType="num">
                                      <p:cBhvr additive="base">
                                        <p:cTn id="20" dur="75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anim calcmode="lin" valueType="num">
                                      <p:cBhvr additive="base">
                                        <p:cTn id="23"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4" dur="750" fill="hold"/>
                                        <p:tgtEl>
                                          <p:spTgt spid="29">
                                            <p:txEl>
                                              <p:pRg st="0" end="0"/>
                                            </p:txEl>
                                          </p:spTgt>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additive="base">
                                        <p:cTn id="27" dur="75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8" dur="750" fill="hold"/>
                                        <p:tgtEl>
                                          <p:spTgt spid="6">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750"/>
                            </p:stCondLst>
                            <p:childTnLst>
                              <p:par>
                                <p:cTn id="30" presetID="22" presetClass="entr" presetSubtype="8" fill="hold" grpId="0" nodeType="after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wipe(left)">
                                      <p:cBhvr>
                                        <p:cTn id="32" dur="500"/>
                                        <p:tgtEl>
                                          <p:spTgt spid="7">
                                            <p:txEl>
                                              <p:pRg st="0" end="0"/>
                                            </p:txEl>
                                          </p:spTgt>
                                        </p:tgtEl>
                                      </p:cBhvr>
                                    </p:animEffect>
                                  </p:childTnLst>
                                </p:cTn>
                              </p:par>
                              <p:par>
                                <p:cTn id="33" presetID="22" presetClass="entr" presetSubtype="8" fill="hold" grpId="0" nodeType="withEffect">
                                  <p:stCondLst>
                                    <p:cond delay="10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wipe(left)">
                                      <p:cBhvr>
                                        <p:cTn id="35" dur="500"/>
                                        <p:tgtEl>
                                          <p:spTgt spid="30">
                                            <p:txEl>
                                              <p:pRg st="0" end="0"/>
                                            </p:txEl>
                                          </p:spTgt>
                                        </p:tgtEl>
                                      </p:cBhvr>
                                    </p:animEffect>
                                  </p:childTnLst>
                                </p:cTn>
                              </p:par>
                              <p:par>
                                <p:cTn id="36" presetID="22" presetClass="entr" presetSubtype="8" fill="hold" grpId="0" nodeType="withEffect">
                                  <p:stCondLst>
                                    <p:cond delay="200"/>
                                  </p:stCondLst>
                                  <p:childTnLst>
                                    <p:set>
                                      <p:cBhvr>
                                        <p:cTn id="37" dur="1" fill="hold">
                                          <p:stCondLst>
                                            <p:cond delay="0"/>
                                          </p:stCondLst>
                                        </p:cTn>
                                        <p:tgtEl>
                                          <p:spTgt spid="31">
                                            <p:txEl>
                                              <p:pRg st="0" end="0"/>
                                            </p:txEl>
                                          </p:spTgt>
                                        </p:tgtEl>
                                        <p:attrNameLst>
                                          <p:attrName>style.visibility</p:attrName>
                                        </p:attrNameLst>
                                      </p:cBhvr>
                                      <p:to>
                                        <p:strVal val="visible"/>
                                      </p:to>
                                    </p:set>
                                    <p:animEffect transition="in" filter="wipe(left)">
                                      <p:cBhvr>
                                        <p:cTn id="38" dur="500"/>
                                        <p:tgtEl>
                                          <p:spTgt spid="31">
                                            <p:txEl>
                                              <p:pRg st="0" end="0"/>
                                            </p:txEl>
                                          </p:spTgt>
                                        </p:tgtEl>
                                      </p:cBhvr>
                                    </p:animEffect>
                                  </p:childTnLst>
                                </p:cTn>
                              </p:par>
                              <p:par>
                                <p:cTn id="39" presetID="22" presetClass="entr" presetSubtype="8" fill="hold" grpId="0" nodeType="withEffect">
                                  <p:stCondLst>
                                    <p:cond delay="30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wipe(left)">
                                      <p:cBhvr>
                                        <p:cTn id="41" dur="500"/>
                                        <p:tgtEl>
                                          <p:spTgt spid="32">
                                            <p:txEl>
                                              <p:pRg st="0" end="0"/>
                                            </p:txEl>
                                          </p:spTgt>
                                        </p:tgtEl>
                                      </p:cBhvr>
                                    </p:animEffect>
                                  </p:childTnLst>
                                </p:cTn>
                              </p:par>
                            </p:childTnLst>
                          </p:cTn>
                        </p:par>
                        <p:par>
                          <p:cTn id="42" fill="hold">
                            <p:stCondLst>
                              <p:cond delay="1550"/>
                            </p:stCondLst>
                            <p:childTnLst>
                              <p:par>
                                <p:cTn id="43" presetID="2" presetClass="entr" presetSubtype="1" decel="100000" fill="hold" grpId="0" nodeType="afterEffect">
                                  <p:stCondLst>
                                    <p:cond delay="25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750" fill="hold"/>
                                        <p:tgtEl>
                                          <p:spTgt spid="33"/>
                                        </p:tgtEl>
                                        <p:attrNameLst>
                                          <p:attrName>ppt_x</p:attrName>
                                        </p:attrNameLst>
                                      </p:cBhvr>
                                      <p:tavLst>
                                        <p:tav tm="0">
                                          <p:val>
                                            <p:strVal val="#ppt_x"/>
                                          </p:val>
                                        </p:tav>
                                        <p:tav tm="100000">
                                          <p:val>
                                            <p:strVal val="#ppt_x"/>
                                          </p:val>
                                        </p:tav>
                                      </p:tavLst>
                                    </p:anim>
                                    <p:anim calcmode="lin" valueType="num">
                                      <p:cBhvr additive="base">
                                        <p:cTn id="46" dur="750" fill="hold"/>
                                        <p:tgtEl>
                                          <p:spTgt spid="33"/>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25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750" fill="hold"/>
                                        <p:tgtEl>
                                          <p:spTgt spid="34"/>
                                        </p:tgtEl>
                                        <p:attrNameLst>
                                          <p:attrName>ppt_x</p:attrName>
                                        </p:attrNameLst>
                                      </p:cBhvr>
                                      <p:tavLst>
                                        <p:tav tm="0">
                                          <p:val>
                                            <p:strVal val="#ppt_x"/>
                                          </p:val>
                                        </p:tav>
                                        <p:tav tm="100000">
                                          <p:val>
                                            <p:strVal val="#ppt_x"/>
                                          </p:val>
                                        </p:tav>
                                      </p:tavLst>
                                    </p:anim>
                                    <p:anim calcmode="lin" valueType="num">
                                      <p:cBhvr additive="base">
                                        <p:cTn id="50" dur="750" fill="hold"/>
                                        <p:tgtEl>
                                          <p:spTgt spid="34"/>
                                        </p:tgtEl>
                                        <p:attrNameLst>
                                          <p:attrName>ppt_y</p:attrName>
                                        </p:attrNameLst>
                                      </p:cBhvr>
                                      <p:tavLst>
                                        <p:tav tm="0">
                                          <p:val>
                                            <p:strVal val="0-#ppt_h/2"/>
                                          </p:val>
                                        </p:tav>
                                        <p:tav tm="100000">
                                          <p:val>
                                            <p:strVal val="#ppt_y"/>
                                          </p:val>
                                        </p:tav>
                                      </p:tavLst>
                                    </p:anim>
                                  </p:childTnLst>
                                </p:cTn>
                              </p:par>
                              <p:par>
                                <p:cTn id="51" presetID="2" presetClass="entr" presetSubtype="1" decel="100000" fill="hold" grpId="0" nodeType="withEffect">
                                  <p:stCondLst>
                                    <p:cond delay="25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750" fill="hold"/>
                                        <p:tgtEl>
                                          <p:spTgt spid="35"/>
                                        </p:tgtEl>
                                        <p:attrNameLst>
                                          <p:attrName>ppt_x</p:attrName>
                                        </p:attrNameLst>
                                      </p:cBhvr>
                                      <p:tavLst>
                                        <p:tav tm="0">
                                          <p:val>
                                            <p:strVal val="#ppt_x"/>
                                          </p:val>
                                        </p:tav>
                                        <p:tav tm="100000">
                                          <p:val>
                                            <p:strVal val="#ppt_x"/>
                                          </p:val>
                                        </p:tav>
                                      </p:tavLst>
                                    </p:anim>
                                    <p:anim calcmode="lin" valueType="num">
                                      <p:cBhvr additive="base">
                                        <p:cTn id="54" dur="750" fill="hold"/>
                                        <p:tgtEl>
                                          <p:spTgt spid="35"/>
                                        </p:tgtEl>
                                        <p:attrNameLst>
                                          <p:attrName>ppt_y</p:attrName>
                                        </p:attrNameLst>
                                      </p:cBhvr>
                                      <p:tavLst>
                                        <p:tav tm="0">
                                          <p:val>
                                            <p:strVal val="0-#ppt_h/2"/>
                                          </p:val>
                                        </p:tav>
                                        <p:tav tm="100000">
                                          <p:val>
                                            <p:strVal val="#ppt_y"/>
                                          </p:val>
                                        </p:tav>
                                      </p:tavLst>
                                    </p:anim>
                                  </p:childTnLst>
                                </p:cTn>
                              </p:par>
                              <p:par>
                                <p:cTn id="55" presetID="2" presetClass="entr" presetSubtype="4" decel="100000" fill="hold" grpId="0" nodeType="withEffect">
                                  <p:stCondLst>
                                    <p:cond delay="25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750" fill="hold"/>
                                        <p:tgtEl>
                                          <p:spTgt spid="36"/>
                                        </p:tgtEl>
                                        <p:attrNameLst>
                                          <p:attrName>ppt_x</p:attrName>
                                        </p:attrNameLst>
                                      </p:cBhvr>
                                      <p:tavLst>
                                        <p:tav tm="0">
                                          <p:val>
                                            <p:strVal val="#ppt_x"/>
                                          </p:val>
                                        </p:tav>
                                        <p:tav tm="100000">
                                          <p:val>
                                            <p:strVal val="#ppt_x"/>
                                          </p:val>
                                        </p:tav>
                                      </p:tavLst>
                                    </p:anim>
                                    <p:anim calcmode="lin" valueType="num">
                                      <p:cBhvr additive="base">
                                        <p:cTn id="58" dur="75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1" decel="100000" fill="hold" grpId="0" nodeType="withEffect">
                                  <p:stCondLst>
                                    <p:cond delay="250"/>
                                  </p:stCondLst>
                                  <p:childTnLst>
                                    <p:set>
                                      <p:cBhvr>
                                        <p:cTn id="60" dur="1" fill="hold">
                                          <p:stCondLst>
                                            <p:cond delay="0"/>
                                          </p:stCondLst>
                                        </p:cTn>
                                        <p:tgtEl>
                                          <p:spTgt spid="37">
                                            <p:txEl>
                                              <p:pRg st="0" end="0"/>
                                            </p:txEl>
                                          </p:spTgt>
                                        </p:tgtEl>
                                        <p:attrNameLst>
                                          <p:attrName>style.visibility</p:attrName>
                                        </p:attrNameLst>
                                      </p:cBhvr>
                                      <p:to>
                                        <p:strVal val="visible"/>
                                      </p:to>
                                    </p:set>
                                    <p:anim calcmode="lin" valueType="num">
                                      <p:cBhvr additive="base">
                                        <p:cTn id="61" dur="75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62" dur="750" fill="hold"/>
                                        <p:tgtEl>
                                          <p:spTgt spid="37">
                                            <p:txEl>
                                              <p:pRg st="0" end="0"/>
                                            </p:txEl>
                                          </p:spTgt>
                                        </p:tgtEl>
                                        <p:attrNameLst>
                                          <p:attrName>ppt_y</p:attrName>
                                        </p:attrNameLst>
                                      </p:cBhvr>
                                      <p:tavLst>
                                        <p:tav tm="0">
                                          <p:val>
                                            <p:strVal val="0-#ppt_h/2"/>
                                          </p:val>
                                        </p:tav>
                                        <p:tav tm="100000">
                                          <p:val>
                                            <p:strVal val="#ppt_y"/>
                                          </p:val>
                                        </p:tav>
                                      </p:tavLst>
                                    </p:anim>
                                  </p:childTnLst>
                                </p:cTn>
                              </p:par>
                              <p:par>
                                <p:cTn id="63" presetID="2" presetClass="entr" presetSubtype="1" decel="100000" fill="hold" grpId="0" nodeType="withEffect">
                                  <p:stCondLst>
                                    <p:cond delay="250"/>
                                  </p:stCondLst>
                                  <p:childTnLst>
                                    <p:set>
                                      <p:cBhvr>
                                        <p:cTn id="64" dur="1" fill="hold">
                                          <p:stCondLst>
                                            <p:cond delay="0"/>
                                          </p:stCondLst>
                                        </p:cTn>
                                        <p:tgtEl>
                                          <p:spTgt spid="38">
                                            <p:txEl>
                                              <p:pRg st="0" end="0"/>
                                            </p:txEl>
                                          </p:spTgt>
                                        </p:tgtEl>
                                        <p:attrNameLst>
                                          <p:attrName>style.visibility</p:attrName>
                                        </p:attrNameLst>
                                      </p:cBhvr>
                                      <p:to>
                                        <p:strVal val="visible"/>
                                      </p:to>
                                    </p:set>
                                    <p:anim calcmode="lin" valueType="num">
                                      <p:cBhvr additive="base">
                                        <p:cTn id="65" dur="75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66" dur="75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67" fill="hold">
                            <p:stCondLst>
                              <p:cond delay="2550"/>
                            </p:stCondLst>
                            <p:childTnLst>
                              <p:par>
                                <p:cTn id="68" presetID="22" presetClass="entr" presetSubtype="8" fill="hold" grpId="0" nodeType="afterEffect">
                                  <p:stCondLst>
                                    <p:cond delay="0"/>
                                  </p:stCondLst>
                                  <p:childTnLst>
                                    <p:set>
                                      <p:cBhvr>
                                        <p:cTn id="69" dur="1" fill="hold">
                                          <p:stCondLst>
                                            <p:cond delay="0"/>
                                          </p:stCondLst>
                                        </p:cTn>
                                        <p:tgtEl>
                                          <p:spTgt spid="39">
                                            <p:txEl>
                                              <p:pRg st="0" end="0"/>
                                            </p:txEl>
                                          </p:spTgt>
                                        </p:tgtEl>
                                        <p:attrNameLst>
                                          <p:attrName>style.visibility</p:attrName>
                                        </p:attrNameLst>
                                      </p:cBhvr>
                                      <p:to>
                                        <p:strVal val="visible"/>
                                      </p:to>
                                    </p:set>
                                    <p:animEffect transition="in" filter="wipe(left)">
                                      <p:cBhvr>
                                        <p:cTn id="70" dur="500"/>
                                        <p:tgtEl>
                                          <p:spTgt spid="39">
                                            <p:txEl>
                                              <p:pRg st="0" end="0"/>
                                            </p:txEl>
                                          </p:spTgt>
                                        </p:tgtEl>
                                      </p:cBhvr>
                                    </p:animEffect>
                                  </p:childTnLst>
                                </p:cTn>
                              </p:par>
                              <p:par>
                                <p:cTn id="71" presetID="22" presetClass="entr" presetSubtype="8" fill="hold" grpId="0" nodeType="withEffect">
                                  <p:stCondLst>
                                    <p:cond delay="100"/>
                                  </p:stCondLst>
                                  <p:childTnLst>
                                    <p:set>
                                      <p:cBhvr>
                                        <p:cTn id="72" dur="1" fill="hold">
                                          <p:stCondLst>
                                            <p:cond delay="0"/>
                                          </p:stCondLst>
                                        </p:cTn>
                                        <p:tgtEl>
                                          <p:spTgt spid="40">
                                            <p:txEl>
                                              <p:pRg st="0" end="0"/>
                                            </p:txEl>
                                          </p:spTgt>
                                        </p:tgtEl>
                                        <p:attrNameLst>
                                          <p:attrName>style.visibility</p:attrName>
                                        </p:attrNameLst>
                                      </p:cBhvr>
                                      <p:to>
                                        <p:strVal val="visible"/>
                                      </p:to>
                                    </p:set>
                                    <p:animEffect transition="in" filter="wipe(left)">
                                      <p:cBhvr>
                                        <p:cTn id="73" dur="500"/>
                                        <p:tgtEl>
                                          <p:spTgt spid="40">
                                            <p:txEl>
                                              <p:pRg st="0" end="0"/>
                                            </p:txEl>
                                          </p:spTgt>
                                        </p:tgtEl>
                                      </p:cBhvr>
                                    </p:animEffect>
                                  </p:childTnLst>
                                </p:cTn>
                              </p:par>
                              <p:par>
                                <p:cTn id="74" presetID="22" presetClass="entr" presetSubtype="8" fill="hold" grpId="0" nodeType="withEffect">
                                  <p:stCondLst>
                                    <p:cond delay="20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wipe(left)">
                                      <p:cBhvr>
                                        <p:cTn id="76" dur="500"/>
                                        <p:tgtEl>
                                          <p:spTgt spid="41">
                                            <p:txEl>
                                              <p:pRg st="0" end="0"/>
                                            </p:txEl>
                                          </p:spTgt>
                                        </p:tgtEl>
                                      </p:cBhvr>
                                    </p:animEffect>
                                  </p:childTnLst>
                                </p:cTn>
                              </p:par>
                              <p:par>
                                <p:cTn id="77" presetID="22" presetClass="entr" presetSubtype="8" fill="hold" grpId="0" nodeType="withEffect">
                                  <p:stCondLst>
                                    <p:cond delay="300"/>
                                  </p:stCondLst>
                                  <p:childTnLst>
                                    <p:set>
                                      <p:cBhvr>
                                        <p:cTn id="78" dur="1" fill="hold">
                                          <p:stCondLst>
                                            <p:cond delay="0"/>
                                          </p:stCondLst>
                                        </p:cTn>
                                        <p:tgtEl>
                                          <p:spTgt spid="42">
                                            <p:txEl>
                                              <p:pRg st="0" end="0"/>
                                            </p:txEl>
                                          </p:spTgt>
                                        </p:tgtEl>
                                        <p:attrNameLst>
                                          <p:attrName>style.visibility</p:attrName>
                                        </p:attrNameLst>
                                      </p:cBhvr>
                                      <p:to>
                                        <p:strVal val="visible"/>
                                      </p:to>
                                    </p:set>
                                    <p:animEffect transition="in" filter="wipe(left)">
                                      <p:cBhvr>
                                        <p:cTn id="79" dur="500"/>
                                        <p:tgtEl>
                                          <p:spTgt spid="42">
                                            <p:txEl>
                                              <p:pRg st="0" end="0"/>
                                            </p:txEl>
                                          </p:spTgt>
                                        </p:tgtEl>
                                      </p:cBhvr>
                                    </p:animEffect>
                                  </p:childTnLst>
                                </p:cTn>
                              </p:par>
                            </p:childTnLst>
                          </p:cTn>
                        </p:par>
                        <p:par>
                          <p:cTn id="80" fill="hold">
                            <p:stCondLst>
                              <p:cond delay="3350"/>
                            </p:stCondLst>
                            <p:childTnLst>
                              <p:par>
                                <p:cTn id="81" presetID="2" presetClass="entr" presetSubtype="1" decel="100000" fill="hold" grpId="0" nodeType="afterEffect">
                                  <p:stCondLst>
                                    <p:cond delay="25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750" fill="hold"/>
                                        <p:tgtEl>
                                          <p:spTgt spid="43"/>
                                        </p:tgtEl>
                                        <p:attrNameLst>
                                          <p:attrName>ppt_x</p:attrName>
                                        </p:attrNameLst>
                                      </p:cBhvr>
                                      <p:tavLst>
                                        <p:tav tm="0">
                                          <p:val>
                                            <p:strVal val="#ppt_x"/>
                                          </p:val>
                                        </p:tav>
                                        <p:tav tm="100000">
                                          <p:val>
                                            <p:strVal val="#ppt_x"/>
                                          </p:val>
                                        </p:tav>
                                      </p:tavLst>
                                    </p:anim>
                                    <p:anim calcmode="lin" valueType="num">
                                      <p:cBhvr additive="base">
                                        <p:cTn id="84" dur="750" fill="hold"/>
                                        <p:tgtEl>
                                          <p:spTgt spid="43"/>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5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750" fill="hold"/>
                                        <p:tgtEl>
                                          <p:spTgt spid="44"/>
                                        </p:tgtEl>
                                        <p:attrNameLst>
                                          <p:attrName>ppt_x</p:attrName>
                                        </p:attrNameLst>
                                      </p:cBhvr>
                                      <p:tavLst>
                                        <p:tav tm="0">
                                          <p:val>
                                            <p:strVal val="#ppt_x"/>
                                          </p:val>
                                        </p:tav>
                                        <p:tav tm="100000">
                                          <p:val>
                                            <p:strVal val="#ppt_x"/>
                                          </p:val>
                                        </p:tav>
                                      </p:tavLst>
                                    </p:anim>
                                    <p:anim calcmode="lin" valueType="num">
                                      <p:cBhvr additive="base">
                                        <p:cTn id="88" dur="75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5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750" fill="hold"/>
                                        <p:tgtEl>
                                          <p:spTgt spid="45"/>
                                        </p:tgtEl>
                                        <p:attrNameLst>
                                          <p:attrName>ppt_x</p:attrName>
                                        </p:attrNameLst>
                                      </p:cBhvr>
                                      <p:tavLst>
                                        <p:tav tm="0">
                                          <p:val>
                                            <p:strVal val="#ppt_x"/>
                                          </p:val>
                                        </p:tav>
                                        <p:tav tm="100000">
                                          <p:val>
                                            <p:strVal val="#ppt_x"/>
                                          </p:val>
                                        </p:tav>
                                      </p:tavLst>
                                    </p:anim>
                                    <p:anim calcmode="lin" valueType="num">
                                      <p:cBhvr additive="base">
                                        <p:cTn id="92" dur="75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4" decel="100000" fill="hold" grpId="0" nodeType="withEffect">
                                  <p:stCondLst>
                                    <p:cond delay="250"/>
                                  </p:stCondLst>
                                  <p:childTnLst>
                                    <p:set>
                                      <p:cBhvr>
                                        <p:cTn id="94" dur="1" fill="hold">
                                          <p:stCondLst>
                                            <p:cond delay="0"/>
                                          </p:stCondLst>
                                        </p:cTn>
                                        <p:tgtEl>
                                          <p:spTgt spid="46"/>
                                        </p:tgtEl>
                                        <p:attrNameLst>
                                          <p:attrName>style.visibility</p:attrName>
                                        </p:attrNameLst>
                                      </p:cBhvr>
                                      <p:to>
                                        <p:strVal val="visible"/>
                                      </p:to>
                                    </p:set>
                                    <p:anim calcmode="lin" valueType="num">
                                      <p:cBhvr additive="base">
                                        <p:cTn id="95" dur="750" fill="hold"/>
                                        <p:tgtEl>
                                          <p:spTgt spid="46"/>
                                        </p:tgtEl>
                                        <p:attrNameLst>
                                          <p:attrName>ppt_x</p:attrName>
                                        </p:attrNameLst>
                                      </p:cBhvr>
                                      <p:tavLst>
                                        <p:tav tm="0">
                                          <p:val>
                                            <p:strVal val="#ppt_x"/>
                                          </p:val>
                                        </p:tav>
                                        <p:tav tm="100000">
                                          <p:val>
                                            <p:strVal val="#ppt_x"/>
                                          </p:val>
                                        </p:tav>
                                      </p:tavLst>
                                    </p:anim>
                                    <p:anim calcmode="lin" valueType="num">
                                      <p:cBhvr additive="base">
                                        <p:cTn id="96" dur="750" fill="hold"/>
                                        <p:tgtEl>
                                          <p:spTgt spid="46"/>
                                        </p:tgtEl>
                                        <p:attrNameLst>
                                          <p:attrName>ppt_y</p:attrName>
                                        </p:attrNameLst>
                                      </p:cBhvr>
                                      <p:tavLst>
                                        <p:tav tm="0">
                                          <p:val>
                                            <p:strVal val="1+#ppt_h/2"/>
                                          </p:val>
                                        </p:tav>
                                        <p:tav tm="100000">
                                          <p:val>
                                            <p:strVal val="#ppt_y"/>
                                          </p:val>
                                        </p:tav>
                                      </p:tavLst>
                                    </p:anim>
                                  </p:childTnLst>
                                </p:cTn>
                              </p:par>
                              <p:par>
                                <p:cTn id="97" presetID="2" presetClass="entr" presetSubtype="1" decel="100000" fill="hold" grpId="0" nodeType="withEffect">
                                  <p:stCondLst>
                                    <p:cond delay="250"/>
                                  </p:stCondLst>
                                  <p:childTnLst>
                                    <p:set>
                                      <p:cBhvr>
                                        <p:cTn id="98" dur="1" fill="hold">
                                          <p:stCondLst>
                                            <p:cond delay="0"/>
                                          </p:stCondLst>
                                        </p:cTn>
                                        <p:tgtEl>
                                          <p:spTgt spid="47">
                                            <p:txEl>
                                              <p:pRg st="0" end="0"/>
                                            </p:txEl>
                                          </p:spTgt>
                                        </p:tgtEl>
                                        <p:attrNameLst>
                                          <p:attrName>style.visibility</p:attrName>
                                        </p:attrNameLst>
                                      </p:cBhvr>
                                      <p:to>
                                        <p:strVal val="visible"/>
                                      </p:to>
                                    </p:set>
                                    <p:anim calcmode="lin" valueType="num">
                                      <p:cBhvr additive="base">
                                        <p:cTn id="99" dur="75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100" dur="750" fill="hold"/>
                                        <p:tgtEl>
                                          <p:spTgt spid="4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50"/>
                                  </p:stCondLst>
                                  <p:childTnLst>
                                    <p:set>
                                      <p:cBhvr>
                                        <p:cTn id="102" dur="1" fill="hold">
                                          <p:stCondLst>
                                            <p:cond delay="0"/>
                                          </p:stCondLst>
                                        </p:cTn>
                                        <p:tgtEl>
                                          <p:spTgt spid="48">
                                            <p:txEl>
                                              <p:pRg st="0" end="0"/>
                                            </p:txEl>
                                          </p:spTgt>
                                        </p:tgtEl>
                                        <p:attrNameLst>
                                          <p:attrName>style.visibility</p:attrName>
                                        </p:attrNameLst>
                                      </p:cBhvr>
                                      <p:to>
                                        <p:strVal val="visible"/>
                                      </p:to>
                                    </p:set>
                                    <p:anim calcmode="lin" valueType="num">
                                      <p:cBhvr additive="base">
                                        <p:cTn id="103"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4" dur="750" fill="hold"/>
                                        <p:tgtEl>
                                          <p:spTgt spid="48">
                                            <p:txEl>
                                              <p:pRg st="0" end="0"/>
                                            </p:txEl>
                                          </p:spTgt>
                                        </p:tgtEl>
                                        <p:attrNameLst>
                                          <p:attrName>ppt_y</p:attrName>
                                        </p:attrNameLst>
                                      </p:cBhvr>
                                      <p:tavLst>
                                        <p:tav tm="0">
                                          <p:val>
                                            <p:strVal val="0-#ppt_h/2"/>
                                          </p:val>
                                        </p:tav>
                                        <p:tav tm="100000">
                                          <p:val>
                                            <p:strVal val="#ppt_y"/>
                                          </p:val>
                                        </p:tav>
                                      </p:tavLst>
                                    </p:anim>
                                  </p:childTnLst>
                                </p:cTn>
                              </p:par>
                            </p:childTnLst>
                          </p:cTn>
                        </p:par>
                        <p:par>
                          <p:cTn id="105" fill="hold">
                            <p:stCondLst>
                              <p:cond delay="4350"/>
                            </p:stCondLst>
                            <p:childTnLst>
                              <p:par>
                                <p:cTn id="106" presetID="22" presetClass="entr" presetSubtype="8" fill="hold" grpId="0" nodeType="afterEffect">
                                  <p:stCondLst>
                                    <p:cond delay="0"/>
                                  </p:stCondLst>
                                  <p:childTnLst>
                                    <p:set>
                                      <p:cBhvr>
                                        <p:cTn id="107" dur="1" fill="hold">
                                          <p:stCondLst>
                                            <p:cond delay="0"/>
                                          </p:stCondLst>
                                        </p:cTn>
                                        <p:tgtEl>
                                          <p:spTgt spid="49">
                                            <p:txEl>
                                              <p:pRg st="0" end="0"/>
                                            </p:txEl>
                                          </p:spTgt>
                                        </p:tgtEl>
                                        <p:attrNameLst>
                                          <p:attrName>style.visibility</p:attrName>
                                        </p:attrNameLst>
                                      </p:cBhvr>
                                      <p:to>
                                        <p:strVal val="visible"/>
                                      </p:to>
                                    </p:set>
                                    <p:animEffect transition="in" filter="wipe(left)">
                                      <p:cBhvr>
                                        <p:cTn id="108" dur="500"/>
                                        <p:tgtEl>
                                          <p:spTgt spid="49">
                                            <p:txEl>
                                              <p:pRg st="0" end="0"/>
                                            </p:txEl>
                                          </p:spTgt>
                                        </p:tgtEl>
                                      </p:cBhvr>
                                    </p:animEffect>
                                  </p:childTnLst>
                                </p:cTn>
                              </p:par>
                              <p:par>
                                <p:cTn id="109" presetID="22" presetClass="entr" presetSubtype="8" fill="hold" grpId="0" nodeType="withEffect">
                                  <p:stCondLst>
                                    <p:cond delay="100"/>
                                  </p:stCondLst>
                                  <p:childTnLst>
                                    <p:set>
                                      <p:cBhvr>
                                        <p:cTn id="110" dur="1" fill="hold">
                                          <p:stCondLst>
                                            <p:cond delay="0"/>
                                          </p:stCondLst>
                                        </p:cTn>
                                        <p:tgtEl>
                                          <p:spTgt spid="50">
                                            <p:txEl>
                                              <p:pRg st="0" end="0"/>
                                            </p:txEl>
                                          </p:spTgt>
                                        </p:tgtEl>
                                        <p:attrNameLst>
                                          <p:attrName>style.visibility</p:attrName>
                                        </p:attrNameLst>
                                      </p:cBhvr>
                                      <p:to>
                                        <p:strVal val="visible"/>
                                      </p:to>
                                    </p:set>
                                    <p:animEffect transition="in" filter="wipe(left)">
                                      <p:cBhvr>
                                        <p:cTn id="111" dur="500"/>
                                        <p:tgtEl>
                                          <p:spTgt spid="50">
                                            <p:txEl>
                                              <p:pRg st="0" end="0"/>
                                            </p:txEl>
                                          </p:spTgt>
                                        </p:tgtEl>
                                      </p:cBhvr>
                                    </p:animEffect>
                                  </p:childTnLst>
                                </p:cTn>
                              </p:par>
                              <p:par>
                                <p:cTn id="112" presetID="22" presetClass="entr" presetSubtype="8" fill="hold" grpId="0" nodeType="withEffect">
                                  <p:stCondLst>
                                    <p:cond delay="200"/>
                                  </p:stCondLst>
                                  <p:childTnLst>
                                    <p:set>
                                      <p:cBhvr>
                                        <p:cTn id="113" dur="1" fill="hold">
                                          <p:stCondLst>
                                            <p:cond delay="0"/>
                                          </p:stCondLst>
                                        </p:cTn>
                                        <p:tgtEl>
                                          <p:spTgt spid="51">
                                            <p:txEl>
                                              <p:pRg st="0" end="0"/>
                                            </p:txEl>
                                          </p:spTgt>
                                        </p:tgtEl>
                                        <p:attrNameLst>
                                          <p:attrName>style.visibility</p:attrName>
                                        </p:attrNameLst>
                                      </p:cBhvr>
                                      <p:to>
                                        <p:strVal val="visible"/>
                                      </p:to>
                                    </p:set>
                                    <p:animEffect transition="in" filter="wipe(left)">
                                      <p:cBhvr>
                                        <p:cTn id="114" dur="500"/>
                                        <p:tgtEl>
                                          <p:spTgt spid="51">
                                            <p:txEl>
                                              <p:pRg st="0" end="0"/>
                                            </p:txEl>
                                          </p:spTgt>
                                        </p:tgtEl>
                                      </p:cBhvr>
                                    </p:animEffect>
                                  </p:childTnLst>
                                </p:cTn>
                              </p:par>
                              <p:par>
                                <p:cTn id="115" presetID="22" presetClass="entr" presetSubtype="8" fill="hold" grpId="0" nodeType="withEffect">
                                  <p:stCondLst>
                                    <p:cond delay="300"/>
                                  </p:stCondLst>
                                  <p:childTnLst>
                                    <p:set>
                                      <p:cBhvr>
                                        <p:cTn id="116" dur="1" fill="hold">
                                          <p:stCondLst>
                                            <p:cond delay="0"/>
                                          </p:stCondLst>
                                        </p:cTn>
                                        <p:tgtEl>
                                          <p:spTgt spid="52">
                                            <p:txEl>
                                              <p:pRg st="0" end="0"/>
                                            </p:txEl>
                                          </p:spTgt>
                                        </p:tgtEl>
                                        <p:attrNameLst>
                                          <p:attrName>style.visibility</p:attrName>
                                        </p:attrNameLst>
                                      </p:cBhvr>
                                      <p:to>
                                        <p:strVal val="visible"/>
                                      </p:to>
                                    </p:set>
                                    <p:animEffect transition="in" filter="wipe(left)">
                                      <p:cBhvr>
                                        <p:cTn id="117" dur="500"/>
                                        <p:tgtEl>
                                          <p:spTgt spid="52">
                                            <p:txEl>
                                              <p:pRg st="0" end="0"/>
                                            </p:txEl>
                                          </p:spTgt>
                                        </p:tgtEl>
                                      </p:cBhvr>
                                    </p:animEffect>
                                  </p:childTnLst>
                                </p:cTn>
                              </p:par>
                            </p:childTnLst>
                          </p:cTn>
                        </p:par>
                        <p:par>
                          <p:cTn id="118" fill="hold">
                            <p:stCondLst>
                              <p:cond delay="5150"/>
                            </p:stCondLst>
                            <p:childTnLst>
                              <p:par>
                                <p:cTn id="119" presetID="2" presetClass="entr" presetSubtype="1" decel="100000" fill="hold" grpId="0" nodeType="afterEffect">
                                  <p:stCondLst>
                                    <p:cond delay="250"/>
                                  </p:stCondLst>
                                  <p:childTnLst>
                                    <p:set>
                                      <p:cBhvr>
                                        <p:cTn id="120" dur="1" fill="hold">
                                          <p:stCondLst>
                                            <p:cond delay="0"/>
                                          </p:stCondLst>
                                        </p:cTn>
                                        <p:tgtEl>
                                          <p:spTgt spid="53"/>
                                        </p:tgtEl>
                                        <p:attrNameLst>
                                          <p:attrName>style.visibility</p:attrName>
                                        </p:attrNameLst>
                                      </p:cBhvr>
                                      <p:to>
                                        <p:strVal val="visible"/>
                                      </p:to>
                                    </p:set>
                                    <p:anim calcmode="lin" valueType="num">
                                      <p:cBhvr additive="base">
                                        <p:cTn id="121" dur="750" fill="hold"/>
                                        <p:tgtEl>
                                          <p:spTgt spid="53"/>
                                        </p:tgtEl>
                                        <p:attrNameLst>
                                          <p:attrName>ppt_x</p:attrName>
                                        </p:attrNameLst>
                                      </p:cBhvr>
                                      <p:tavLst>
                                        <p:tav tm="0">
                                          <p:val>
                                            <p:strVal val="#ppt_x"/>
                                          </p:val>
                                        </p:tav>
                                        <p:tav tm="100000">
                                          <p:val>
                                            <p:strVal val="#ppt_x"/>
                                          </p:val>
                                        </p:tav>
                                      </p:tavLst>
                                    </p:anim>
                                    <p:anim calcmode="lin" valueType="num">
                                      <p:cBhvr additive="base">
                                        <p:cTn id="122" dur="750" fill="hold"/>
                                        <p:tgtEl>
                                          <p:spTgt spid="53"/>
                                        </p:tgtEl>
                                        <p:attrNameLst>
                                          <p:attrName>ppt_y</p:attrName>
                                        </p:attrNameLst>
                                      </p:cBhvr>
                                      <p:tavLst>
                                        <p:tav tm="0">
                                          <p:val>
                                            <p:strVal val="0-#ppt_h/2"/>
                                          </p:val>
                                        </p:tav>
                                        <p:tav tm="100000">
                                          <p:val>
                                            <p:strVal val="#ppt_y"/>
                                          </p:val>
                                        </p:tav>
                                      </p:tavLst>
                                    </p:anim>
                                  </p:childTnLst>
                                </p:cTn>
                              </p:par>
                              <p:par>
                                <p:cTn id="123" presetID="2" presetClass="entr" presetSubtype="1" decel="100000" fill="hold" grpId="0" nodeType="withEffect">
                                  <p:stCondLst>
                                    <p:cond delay="250"/>
                                  </p:stCondLst>
                                  <p:childTnLst>
                                    <p:set>
                                      <p:cBhvr>
                                        <p:cTn id="124" dur="1" fill="hold">
                                          <p:stCondLst>
                                            <p:cond delay="0"/>
                                          </p:stCondLst>
                                        </p:cTn>
                                        <p:tgtEl>
                                          <p:spTgt spid="54"/>
                                        </p:tgtEl>
                                        <p:attrNameLst>
                                          <p:attrName>style.visibility</p:attrName>
                                        </p:attrNameLst>
                                      </p:cBhvr>
                                      <p:to>
                                        <p:strVal val="visible"/>
                                      </p:to>
                                    </p:set>
                                    <p:anim calcmode="lin" valueType="num">
                                      <p:cBhvr additive="base">
                                        <p:cTn id="125" dur="750" fill="hold"/>
                                        <p:tgtEl>
                                          <p:spTgt spid="54"/>
                                        </p:tgtEl>
                                        <p:attrNameLst>
                                          <p:attrName>ppt_x</p:attrName>
                                        </p:attrNameLst>
                                      </p:cBhvr>
                                      <p:tavLst>
                                        <p:tav tm="0">
                                          <p:val>
                                            <p:strVal val="#ppt_x"/>
                                          </p:val>
                                        </p:tav>
                                        <p:tav tm="100000">
                                          <p:val>
                                            <p:strVal val="#ppt_x"/>
                                          </p:val>
                                        </p:tav>
                                      </p:tavLst>
                                    </p:anim>
                                    <p:anim calcmode="lin" valueType="num">
                                      <p:cBhvr additive="base">
                                        <p:cTn id="126" dur="750" fill="hold"/>
                                        <p:tgtEl>
                                          <p:spTgt spid="54"/>
                                        </p:tgtEl>
                                        <p:attrNameLst>
                                          <p:attrName>ppt_y</p:attrName>
                                        </p:attrNameLst>
                                      </p:cBhvr>
                                      <p:tavLst>
                                        <p:tav tm="0">
                                          <p:val>
                                            <p:strVal val="0-#ppt_h/2"/>
                                          </p:val>
                                        </p:tav>
                                        <p:tav tm="100000">
                                          <p:val>
                                            <p:strVal val="#ppt_y"/>
                                          </p:val>
                                        </p:tav>
                                      </p:tavLst>
                                    </p:anim>
                                  </p:childTnLst>
                                </p:cTn>
                              </p:par>
                              <p:par>
                                <p:cTn id="127" presetID="2" presetClass="entr" presetSubtype="1" decel="100000" fill="hold" grpId="0" nodeType="withEffect">
                                  <p:stCondLst>
                                    <p:cond delay="250"/>
                                  </p:stCondLst>
                                  <p:childTnLst>
                                    <p:set>
                                      <p:cBhvr>
                                        <p:cTn id="128" dur="1" fill="hold">
                                          <p:stCondLst>
                                            <p:cond delay="0"/>
                                          </p:stCondLst>
                                        </p:cTn>
                                        <p:tgtEl>
                                          <p:spTgt spid="55"/>
                                        </p:tgtEl>
                                        <p:attrNameLst>
                                          <p:attrName>style.visibility</p:attrName>
                                        </p:attrNameLst>
                                      </p:cBhvr>
                                      <p:to>
                                        <p:strVal val="visible"/>
                                      </p:to>
                                    </p:set>
                                    <p:anim calcmode="lin" valueType="num">
                                      <p:cBhvr additive="base">
                                        <p:cTn id="129" dur="750" fill="hold"/>
                                        <p:tgtEl>
                                          <p:spTgt spid="55"/>
                                        </p:tgtEl>
                                        <p:attrNameLst>
                                          <p:attrName>ppt_x</p:attrName>
                                        </p:attrNameLst>
                                      </p:cBhvr>
                                      <p:tavLst>
                                        <p:tav tm="0">
                                          <p:val>
                                            <p:strVal val="#ppt_x"/>
                                          </p:val>
                                        </p:tav>
                                        <p:tav tm="100000">
                                          <p:val>
                                            <p:strVal val="#ppt_x"/>
                                          </p:val>
                                        </p:tav>
                                      </p:tavLst>
                                    </p:anim>
                                    <p:anim calcmode="lin" valueType="num">
                                      <p:cBhvr additive="base">
                                        <p:cTn id="130" dur="750" fill="hold"/>
                                        <p:tgtEl>
                                          <p:spTgt spid="55"/>
                                        </p:tgtEl>
                                        <p:attrNameLst>
                                          <p:attrName>ppt_y</p:attrName>
                                        </p:attrNameLst>
                                      </p:cBhvr>
                                      <p:tavLst>
                                        <p:tav tm="0">
                                          <p:val>
                                            <p:strVal val="0-#ppt_h/2"/>
                                          </p:val>
                                        </p:tav>
                                        <p:tav tm="100000">
                                          <p:val>
                                            <p:strVal val="#ppt_y"/>
                                          </p:val>
                                        </p:tav>
                                      </p:tavLst>
                                    </p:anim>
                                  </p:childTnLst>
                                </p:cTn>
                              </p:par>
                              <p:par>
                                <p:cTn id="131" presetID="2" presetClass="entr" presetSubtype="4" decel="100000" fill="hold" grpId="0" nodeType="withEffect">
                                  <p:stCondLst>
                                    <p:cond delay="250"/>
                                  </p:stCondLst>
                                  <p:childTnLst>
                                    <p:set>
                                      <p:cBhvr>
                                        <p:cTn id="132" dur="1" fill="hold">
                                          <p:stCondLst>
                                            <p:cond delay="0"/>
                                          </p:stCondLst>
                                        </p:cTn>
                                        <p:tgtEl>
                                          <p:spTgt spid="56"/>
                                        </p:tgtEl>
                                        <p:attrNameLst>
                                          <p:attrName>style.visibility</p:attrName>
                                        </p:attrNameLst>
                                      </p:cBhvr>
                                      <p:to>
                                        <p:strVal val="visible"/>
                                      </p:to>
                                    </p:set>
                                    <p:anim calcmode="lin" valueType="num">
                                      <p:cBhvr additive="base">
                                        <p:cTn id="133" dur="750" fill="hold"/>
                                        <p:tgtEl>
                                          <p:spTgt spid="56"/>
                                        </p:tgtEl>
                                        <p:attrNameLst>
                                          <p:attrName>ppt_x</p:attrName>
                                        </p:attrNameLst>
                                      </p:cBhvr>
                                      <p:tavLst>
                                        <p:tav tm="0">
                                          <p:val>
                                            <p:strVal val="#ppt_x"/>
                                          </p:val>
                                        </p:tav>
                                        <p:tav tm="100000">
                                          <p:val>
                                            <p:strVal val="#ppt_x"/>
                                          </p:val>
                                        </p:tav>
                                      </p:tavLst>
                                    </p:anim>
                                    <p:anim calcmode="lin" valueType="num">
                                      <p:cBhvr additive="base">
                                        <p:cTn id="134" dur="750" fill="hold"/>
                                        <p:tgtEl>
                                          <p:spTgt spid="56"/>
                                        </p:tgtEl>
                                        <p:attrNameLst>
                                          <p:attrName>ppt_y</p:attrName>
                                        </p:attrNameLst>
                                      </p:cBhvr>
                                      <p:tavLst>
                                        <p:tav tm="0">
                                          <p:val>
                                            <p:strVal val="1+#ppt_h/2"/>
                                          </p:val>
                                        </p:tav>
                                        <p:tav tm="100000">
                                          <p:val>
                                            <p:strVal val="#ppt_y"/>
                                          </p:val>
                                        </p:tav>
                                      </p:tavLst>
                                    </p:anim>
                                  </p:childTnLst>
                                </p:cTn>
                              </p:par>
                              <p:par>
                                <p:cTn id="135" presetID="2" presetClass="entr" presetSubtype="1" decel="100000" fill="hold" grpId="0" nodeType="withEffect">
                                  <p:stCondLst>
                                    <p:cond delay="250"/>
                                  </p:stCondLst>
                                  <p:childTnLst>
                                    <p:set>
                                      <p:cBhvr>
                                        <p:cTn id="136" dur="1" fill="hold">
                                          <p:stCondLst>
                                            <p:cond delay="0"/>
                                          </p:stCondLst>
                                        </p:cTn>
                                        <p:tgtEl>
                                          <p:spTgt spid="57">
                                            <p:txEl>
                                              <p:pRg st="0" end="0"/>
                                            </p:txEl>
                                          </p:spTgt>
                                        </p:tgtEl>
                                        <p:attrNameLst>
                                          <p:attrName>style.visibility</p:attrName>
                                        </p:attrNameLst>
                                      </p:cBhvr>
                                      <p:to>
                                        <p:strVal val="visible"/>
                                      </p:to>
                                    </p:set>
                                    <p:anim calcmode="lin" valueType="num">
                                      <p:cBhvr additive="base">
                                        <p:cTn id="137" dur="75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38" dur="750" fill="hold"/>
                                        <p:tgtEl>
                                          <p:spTgt spid="57">
                                            <p:txEl>
                                              <p:pRg st="0" end="0"/>
                                            </p:txEl>
                                          </p:spTgt>
                                        </p:tgtEl>
                                        <p:attrNameLst>
                                          <p:attrName>ppt_y</p:attrName>
                                        </p:attrNameLst>
                                      </p:cBhvr>
                                      <p:tavLst>
                                        <p:tav tm="0">
                                          <p:val>
                                            <p:strVal val="0-#ppt_h/2"/>
                                          </p:val>
                                        </p:tav>
                                        <p:tav tm="100000">
                                          <p:val>
                                            <p:strVal val="#ppt_y"/>
                                          </p:val>
                                        </p:tav>
                                      </p:tavLst>
                                    </p:anim>
                                  </p:childTnLst>
                                </p:cTn>
                              </p:par>
                              <p:par>
                                <p:cTn id="139" presetID="2" presetClass="entr" presetSubtype="1" decel="100000" fill="hold" grpId="0" nodeType="withEffect">
                                  <p:stCondLst>
                                    <p:cond delay="250"/>
                                  </p:stCondLst>
                                  <p:childTnLst>
                                    <p:set>
                                      <p:cBhvr>
                                        <p:cTn id="140" dur="1" fill="hold">
                                          <p:stCondLst>
                                            <p:cond delay="0"/>
                                          </p:stCondLst>
                                        </p:cTn>
                                        <p:tgtEl>
                                          <p:spTgt spid="58">
                                            <p:txEl>
                                              <p:pRg st="0" end="0"/>
                                            </p:txEl>
                                          </p:spTgt>
                                        </p:tgtEl>
                                        <p:attrNameLst>
                                          <p:attrName>style.visibility</p:attrName>
                                        </p:attrNameLst>
                                      </p:cBhvr>
                                      <p:to>
                                        <p:strVal val="visible"/>
                                      </p:to>
                                    </p:set>
                                    <p:anim calcmode="lin" valueType="num">
                                      <p:cBhvr additive="base">
                                        <p:cTn id="141" dur="75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42" dur="750" fill="hold"/>
                                        <p:tgtEl>
                                          <p:spTgt spid="58">
                                            <p:txEl>
                                              <p:pRg st="0" end="0"/>
                                            </p:txEl>
                                          </p:spTgt>
                                        </p:tgtEl>
                                        <p:attrNameLst>
                                          <p:attrName>ppt_y</p:attrName>
                                        </p:attrNameLst>
                                      </p:cBhvr>
                                      <p:tavLst>
                                        <p:tav tm="0">
                                          <p:val>
                                            <p:strVal val="0-#ppt_h/2"/>
                                          </p:val>
                                        </p:tav>
                                        <p:tav tm="100000">
                                          <p:val>
                                            <p:strVal val="#ppt_y"/>
                                          </p:val>
                                        </p:tav>
                                      </p:tavLst>
                                    </p:anim>
                                  </p:childTnLst>
                                </p:cTn>
                              </p:par>
                            </p:childTnLst>
                          </p:cTn>
                        </p:par>
                        <p:par>
                          <p:cTn id="143" fill="hold">
                            <p:stCondLst>
                              <p:cond delay="6150"/>
                            </p:stCondLst>
                            <p:childTnLst>
                              <p:par>
                                <p:cTn id="144" presetID="22" presetClass="entr" presetSubtype="8" fill="hold" grpId="0" nodeType="afterEffect">
                                  <p:stCondLst>
                                    <p:cond delay="0"/>
                                  </p:stCondLst>
                                  <p:childTnLst>
                                    <p:set>
                                      <p:cBhvr>
                                        <p:cTn id="145" dur="1" fill="hold">
                                          <p:stCondLst>
                                            <p:cond delay="0"/>
                                          </p:stCondLst>
                                        </p:cTn>
                                        <p:tgtEl>
                                          <p:spTgt spid="59">
                                            <p:txEl>
                                              <p:pRg st="0" end="0"/>
                                            </p:txEl>
                                          </p:spTgt>
                                        </p:tgtEl>
                                        <p:attrNameLst>
                                          <p:attrName>style.visibility</p:attrName>
                                        </p:attrNameLst>
                                      </p:cBhvr>
                                      <p:to>
                                        <p:strVal val="visible"/>
                                      </p:to>
                                    </p:set>
                                    <p:animEffect transition="in" filter="wipe(left)">
                                      <p:cBhvr>
                                        <p:cTn id="146" dur="500"/>
                                        <p:tgtEl>
                                          <p:spTgt spid="59">
                                            <p:txEl>
                                              <p:pRg st="0" end="0"/>
                                            </p:txEl>
                                          </p:spTgt>
                                        </p:tgtEl>
                                      </p:cBhvr>
                                    </p:animEffect>
                                  </p:childTnLst>
                                </p:cTn>
                              </p:par>
                              <p:par>
                                <p:cTn id="147" presetID="22" presetClass="entr" presetSubtype="8" fill="hold" grpId="0" nodeType="withEffect">
                                  <p:stCondLst>
                                    <p:cond delay="100"/>
                                  </p:stCondLst>
                                  <p:childTnLst>
                                    <p:set>
                                      <p:cBhvr>
                                        <p:cTn id="148" dur="1" fill="hold">
                                          <p:stCondLst>
                                            <p:cond delay="0"/>
                                          </p:stCondLst>
                                        </p:cTn>
                                        <p:tgtEl>
                                          <p:spTgt spid="60">
                                            <p:txEl>
                                              <p:pRg st="0" end="0"/>
                                            </p:txEl>
                                          </p:spTgt>
                                        </p:tgtEl>
                                        <p:attrNameLst>
                                          <p:attrName>style.visibility</p:attrName>
                                        </p:attrNameLst>
                                      </p:cBhvr>
                                      <p:to>
                                        <p:strVal val="visible"/>
                                      </p:to>
                                    </p:set>
                                    <p:animEffect transition="in" filter="wipe(left)">
                                      <p:cBhvr>
                                        <p:cTn id="149" dur="500"/>
                                        <p:tgtEl>
                                          <p:spTgt spid="60">
                                            <p:txEl>
                                              <p:pRg st="0" end="0"/>
                                            </p:txEl>
                                          </p:spTgt>
                                        </p:tgtEl>
                                      </p:cBhvr>
                                    </p:animEffect>
                                  </p:childTnLst>
                                </p:cTn>
                              </p:par>
                              <p:par>
                                <p:cTn id="150" presetID="22" presetClass="entr" presetSubtype="8" fill="hold" grpId="0" nodeType="withEffect">
                                  <p:stCondLst>
                                    <p:cond delay="200"/>
                                  </p:stCondLst>
                                  <p:childTnLst>
                                    <p:set>
                                      <p:cBhvr>
                                        <p:cTn id="151" dur="1" fill="hold">
                                          <p:stCondLst>
                                            <p:cond delay="0"/>
                                          </p:stCondLst>
                                        </p:cTn>
                                        <p:tgtEl>
                                          <p:spTgt spid="61">
                                            <p:txEl>
                                              <p:pRg st="0" end="0"/>
                                            </p:txEl>
                                          </p:spTgt>
                                        </p:tgtEl>
                                        <p:attrNameLst>
                                          <p:attrName>style.visibility</p:attrName>
                                        </p:attrNameLst>
                                      </p:cBhvr>
                                      <p:to>
                                        <p:strVal val="visible"/>
                                      </p:to>
                                    </p:set>
                                    <p:animEffect transition="in" filter="wipe(left)">
                                      <p:cBhvr>
                                        <p:cTn id="152" dur="500"/>
                                        <p:tgtEl>
                                          <p:spTgt spid="61">
                                            <p:txEl>
                                              <p:pRg st="0" end="0"/>
                                            </p:txEl>
                                          </p:spTgt>
                                        </p:tgtEl>
                                      </p:cBhvr>
                                    </p:animEffect>
                                  </p:childTnLst>
                                </p:cTn>
                              </p:par>
                              <p:par>
                                <p:cTn id="153" presetID="22" presetClass="entr" presetSubtype="8" fill="hold" grpId="0" nodeType="withEffect">
                                  <p:stCondLst>
                                    <p:cond delay="300"/>
                                  </p:stCondLst>
                                  <p:childTnLst>
                                    <p:set>
                                      <p:cBhvr>
                                        <p:cTn id="154" dur="1" fill="hold">
                                          <p:stCondLst>
                                            <p:cond delay="0"/>
                                          </p:stCondLst>
                                        </p:cTn>
                                        <p:tgtEl>
                                          <p:spTgt spid="62">
                                            <p:txEl>
                                              <p:pRg st="0" end="0"/>
                                            </p:txEl>
                                          </p:spTgt>
                                        </p:tgtEl>
                                        <p:attrNameLst>
                                          <p:attrName>style.visibility</p:attrName>
                                        </p:attrNameLst>
                                      </p:cBhvr>
                                      <p:to>
                                        <p:strVal val="visible"/>
                                      </p:to>
                                    </p:set>
                                    <p:animEffect transition="in" filter="wipe(left)">
                                      <p:cBhvr>
                                        <p:cTn id="155" dur="500"/>
                                        <p:tgtEl>
                                          <p:spTgt spid="62">
                                            <p:txEl>
                                              <p:pRg st="0" end="0"/>
                                            </p:txEl>
                                          </p:spTgt>
                                        </p:tgtEl>
                                      </p:cBhvr>
                                    </p:animEffect>
                                  </p:childTnLst>
                                </p:cTn>
                              </p:par>
                            </p:childTnLst>
                          </p:cTn>
                        </p:par>
                        <p:par>
                          <p:cTn id="156" fill="hold">
                            <p:stCondLst>
                              <p:cond delay="6950"/>
                            </p:stCondLst>
                            <p:childTnLst>
                              <p:par>
                                <p:cTn id="157" presetID="22" presetClass="entr" presetSubtype="8" fill="hold" grpId="0" nodeType="afterEffect">
                                  <p:stCondLst>
                                    <p:cond delay="0"/>
                                  </p:stCondLst>
                                  <p:childTnLst>
                                    <p:set>
                                      <p:cBhvr>
                                        <p:cTn id="158" dur="1" fill="hold">
                                          <p:stCondLst>
                                            <p:cond delay="0"/>
                                          </p:stCondLst>
                                        </p:cTn>
                                        <p:tgtEl>
                                          <p:spTgt spid="23"/>
                                        </p:tgtEl>
                                        <p:attrNameLst>
                                          <p:attrName>style.visibility</p:attrName>
                                        </p:attrNameLst>
                                      </p:cBhvr>
                                      <p:to>
                                        <p:strVal val="visible"/>
                                      </p:to>
                                    </p:set>
                                    <p:animEffect transition="in" filter="wipe(left)">
                                      <p:cBhvr>
                                        <p:cTn id="15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5" grpId="0" animBg="1"/>
      <p:bldP spid="26" grpId="0" animBg="1"/>
      <p:bldP spid="27" grpId="0" animBg="1"/>
      <p:bldP spid="28" grpId="0" animBg="1"/>
      <p:bldP spid="29" grpId="0" build="p">
        <p:tmplLst>
          <p:tmpl lvl="1">
            <p:tnLst>
              <p:par>
                <p:cTn presetID="2" presetClass="entr" presetSubtype="1"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 presetClass="entr" presetSubtype="1" decel="100000"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ppt_x"/>
                          </p:val>
                        </p:tav>
                        <p:tav tm="100000">
                          <p:val>
                            <p:strVal val="#ppt_x"/>
                          </p:val>
                        </p:tav>
                      </p:tavLst>
                    </p:anim>
                    <p:anim calcmode="lin" valueType="num">
                      <p:cBhvr additive="base">
                        <p:cTn dur="750" fill="hold"/>
                        <p:tgtEl>
                          <p:spTgt spid="6"/>
                        </p:tgtEl>
                        <p:attrNameLst>
                          <p:attrName>ppt_y</p:attrName>
                        </p:attrNameLst>
                      </p:cBhvr>
                      <p:tavLst>
                        <p:tav tm="0">
                          <p:val>
                            <p:strVal val="0-#ppt_h/2"/>
                          </p:val>
                        </p:tav>
                        <p:tav tm="100000">
                          <p:val>
                            <p:strVal val="#ppt_y"/>
                          </p:val>
                        </p:tav>
                      </p:tavLst>
                    </p:anim>
                  </p:childTnLst>
                </p:cTn>
              </p:par>
            </p:tnLst>
          </p:tmpl>
        </p:tmplLst>
      </p:bldP>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30" grpId="0" build="p">
        <p:tmplLst>
          <p:tmpl lvl="1">
            <p:tnLst>
              <p:par>
                <p:cTn presetID="22" presetClass="entr" presetSubtype="8" fill="hold" nodeType="withEffect">
                  <p:stCondLst>
                    <p:cond delay="10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withEffect">
                  <p:stCondLst>
                    <p:cond delay="20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withEffect">
                  <p:stCondLst>
                    <p:cond delay="30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animBg="1"/>
      <p:bldP spid="35" grpId="0" animBg="1"/>
      <p:bldP spid="36" grpId="0" animBg="1"/>
      <p:bldP spid="37" grpId="0" build="p">
        <p:tmplLst>
          <p:tmpl lvl="1">
            <p:tnLst>
              <p:par>
                <p:cTn presetID="2" presetClass="entr" presetSubtype="1" decel="10000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750" fill="hold"/>
                        <p:tgtEl>
                          <p:spTgt spid="37"/>
                        </p:tgtEl>
                        <p:attrNameLst>
                          <p:attrName>ppt_x</p:attrName>
                        </p:attrNameLst>
                      </p:cBhvr>
                      <p:tavLst>
                        <p:tav tm="0">
                          <p:val>
                            <p:strVal val="#ppt_x"/>
                          </p:val>
                        </p:tav>
                        <p:tav tm="100000">
                          <p:val>
                            <p:strVal val="#ppt_x"/>
                          </p:val>
                        </p:tav>
                      </p:tavLst>
                    </p:anim>
                    <p:anim calcmode="lin" valueType="num">
                      <p:cBhvr additive="base">
                        <p:cTn dur="75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1" de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ppt_x"/>
                          </p:val>
                        </p:tav>
                        <p:tav tm="100000">
                          <p:val>
                            <p:strVal val="#ppt_x"/>
                          </p:val>
                        </p:tav>
                      </p:tavLst>
                    </p:anim>
                    <p:anim calcmode="lin" valueType="num">
                      <p:cBhvr additive="base">
                        <p:cTn dur="75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p">
        <p:tmplLst>
          <p:tmpl lvl="1">
            <p:tnLst>
              <p:par>
                <p:cTn presetID="22" presetClass="entr" presetSubtype="8"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left)">
                      <p:cBhvr>
                        <p:cTn dur="500"/>
                        <p:tgtEl>
                          <p:spTgt spid="39"/>
                        </p:tgtEl>
                      </p:cBhvr>
                    </p:animEffect>
                  </p:childTnLst>
                </p:cTn>
              </p:par>
            </p:tnLst>
          </p:tmpl>
        </p:tmplLst>
      </p:bldP>
      <p:bldP spid="40" grpId="0" build="p">
        <p:tmplLst>
          <p:tmpl lvl="1">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2" presetClass="entr" presetSubtype="8"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build="p">
        <p:tmplLst>
          <p:tmpl lvl="1">
            <p:tnLst>
              <p:par>
                <p:cTn presetID="22" presetClass="entr" presetSubtype="8" fill="hold" nodeType="withEffect">
                  <p:stCondLst>
                    <p:cond delay="3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3" grpId="0" animBg="1"/>
      <p:bldP spid="44" grpId="0" animBg="1"/>
      <p:bldP spid="45" grpId="0" animBg="1"/>
      <p:bldP spid="46" grpId="0" animBg="1"/>
      <p:bldP spid="47" grpId="0" build="p">
        <p:tmplLst>
          <p:tmpl lvl="1">
            <p:tnLst>
              <p:par>
                <p:cTn presetID="2" presetClass="entr" presetSubtype="1"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750" fill="hold"/>
                        <p:tgtEl>
                          <p:spTgt spid="47"/>
                        </p:tgtEl>
                        <p:attrNameLst>
                          <p:attrName>ppt_x</p:attrName>
                        </p:attrNameLst>
                      </p:cBhvr>
                      <p:tavLst>
                        <p:tav tm="0">
                          <p:val>
                            <p:strVal val="#ppt_x"/>
                          </p:val>
                        </p:tav>
                        <p:tav tm="100000">
                          <p:val>
                            <p:strVal val="#ppt_x"/>
                          </p:val>
                        </p:tav>
                      </p:tavLst>
                    </p:anim>
                    <p:anim calcmode="lin" valueType="num">
                      <p:cBhvr additive="base">
                        <p:cTn dur="75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0-#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build="p">
        <p:tmplLst>
          <p:tmpl lvl="1">
            <p:tnLst>
              <p:par>
                <p:cTn presetID="22" presetClass="entr" presetSubtype="8" fill="hold" nodeType="withEffect">
                  <p:stCondLst>
                    <p:cond delay="10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build="p">
        <p:tmplLst>
          <p:tmpl lvl="1">
            <p:tnLst>
              <p:par>
                <p:cTn presetID="22" presetClass="entr" presetSubtype="8" fill="hold" nodeType="withEffect">
                  <p:stCondLst>
                    <p:cond delay="200"/>
                  </p:stCondLst>
                  <p:childTnLst>
                    <p:set>
                      <p:cBhvr>
                        <p:cTn dur="1" fill="hold">
                          <p:stCondLst>
                            <p:cond delay="0"/>
                          </p:stCondLst>
                        </p:cTn>
                        <p:tgtEl>
                          <p:spTgt spid="51"/>
                        </p:tgtEl>
                        <p:attrNameLst>
                          <p:attrName>style.visibility</p:attrName>
                        </p:attrNameLst>
                      </p:cBhvr>
                      <p:to>
                        <p:strVal val="visible"/>
                      </p:to>
                    </p:set>
                    <p:animEffect transition="in" filter="wipe(left)">
                      <p:cBhvr>
                        <p:cTn dur="500"/>
                        <p:tgtEl>
                          <p:spTgt spid="51"/>
                        </p:tgtEl>
                      </p:cBhvr>
                    </p:animEffect>
                  </p:childTnLst>
                </p:cTn>
              </p:par>
            </p:tnLst>
          </p:tmpl>
        </p:tmplLst>
      </p:bldP>
      <p:bldP spid="52" grpId="0" build="p">
        <p:tmplLst>
          <p:tmpl lvl="1">
            <p:tnLst>
              <p:par>
                <p:cTn presetID="22" presetClass="entr" presetSubtype="8" fill="hold" nodeType="withEffect">
                  <p:stCondLst>
                    <p:cond delay="30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P spid="53" grpId="0" animBg="1"/>
      <p:bldP spid="54" grpId="0" animBg="1"/>
      <p:bldP spid="55" grpId="0" animBg="1"/>
      <p:bldP spid="56" grpId="0" animBg="1"/>
      <p:bldP spid="57" grpId="0" build="p">
        <p:tmplLst>
          <p:tmpl lvl="1">
            <p:tnLst>
              <p:par>
                <p:cTn presetID="2" presetClass="entr" presetSubtype="1" decel="100000" fill="hold" nodeType="withEffect">
                  <p:stCondLst>
                    <p:cond delay="25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750" fill="hold"/>
                        <p:tgtEl>
                          <p:spTgt spid="57"/>
                        </p:tgtEl>
                        <p:attrNameLst>
                          <p:attrName>ppt_x</p:attrName>
                        </p:attrNameLst>
                      </p:cBhvr>
                      <p:tavLst>
                        <p:tav tm="0">
                          <p:val>
                            <p:strVal val="#ppt_x"/>
                          </p:val>
                        </p:tav>
                        <p:tav tm="100000">
                          <p:val>
                            <p:strVal val="#ppt_x"/>
                          </p:val>
                        </p:tav>
                      </p:tavLst>
                    </p:anim>
                    <p:anim calcmode="lin" valueType="num">
                      <p:cBhvr additive="base">
                        <p:cTn dur="750" fill="hold"/>
                        <p:tgtEl>
                          <p:spTgt spid="57"/>
                        </p:tgtEl>
                        <p:attrNameLst>
                          <p:attrName>ppt_y</p:attrName>
                        </p:attrNameLst>
                      </p:cBhvr>
                      <p:tavLst>
                        <p:tav tm="0">
                          <p:val>
                            <p:strVal val="0-#ppt_h/2"/>
                          </p:val>
                        </p:tav>
                        <p:tav tm="100000">
                          <p:val>
                            <p:strVal val="#ppt_y"/>
                          </p:val>
                        </p:tav>
                      </p:tavLst>
                    </p:anim>
                  </p:childTnLst>
                </p:cTn>
              </p:par>
            </p:tnLst>
          </p:tmpl>
        </p:tmplLst>
      </p:bldP>
      <p:bldP spid="58" grpId="0" build="p">
        <p:tmplLst>
          <p:tmpl lvl="1">
            <p:tnLst>
              <p:par>
                <p:cTn presetID="2" presetClass="entr" presetSubtype="1" decel="100000" fill="hold" nodeType="withEffect">
                  <p:stCondLst>
                    <p:cond delay="25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750" fill="hold"/>
                        <p:tgtEl>
                          <p:spTgt spid="58"/>
                        </p:tgtEl>
                        <p:attrNameLst>
                          <p:attrName>ppt_x</p:attrName>
                        </p:attrNameLst>
                      </p:cBhvr>
                      <p:tavLst>
                        <p:tav tm="0">
                          <p:val>
                            <p:strVal val="#ppt_x"/>
                          </p:val>
                        </p:tav>
                        <p:tav tm="100000">
                          <p:val>
                            <p:strVal val="#ppt_x"/>
                          </p:val>
                        </p:tav>
                      </p:tavLst>
                    </p:anim>
                    <p:anim calcmode="lin" valueType="num">
                      <p:cBhvr additive="base">
                        <p:cTn dur="750" fill="hold"/>
                        <p:tgtEl>
                          <p:spTgt spid="58"/>
                        </p:tgtEl>
                        <p:attrNameLst>
                          <p:attrName>ppt_y</p:attrName>
                        </p:attrNameLst>
                      </p:cBhvr>
                      <p:tavLst>
                        <p:tav tm="0">
                          <p:val>
                            <p:strVal val="0-#ppt_h/2"/>
                          </p:val>
                        </p:tav>
                        <p:tav tm="100000">
                          <p:val>
                            <p:strVal val="#ppt_y"/>
                          </p:val>
                        </p:tav>
                      </p:tavLst>
                    </p:anim>
                  </p:childTnLst>
                </p:cTn>
              </p:par>
            </p:tnLst>
          </p:tmpl>
        </p:tmplLst>
      </p:bldP>
      <p:bldP spid="59" grpId="0" build="p">
        <p:tmplLst>
          <p:tmpl lvl="1">
            <p:tnLst>
              <p:par>
                <p:cTn presetID="22" presetClass="entr" presetSubtype="8"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left)">
                      <p:cBhvr>
                        <p:cTn dur="500"/>
                        <p:tgtEl>
                          <p:spTgt spid="59"/>
                        </p:tgtEl>
                      </p:cBhvr>
                    </p:animEffect>
                  </p:childTnLst>
                </p:cTn>
              </p:par>
            </p:tnLst>
          </p:tmpl>
        </p:tmplLst>
      </p:bldP>
      <p:bldP spid="60" grpId="0" build="p">
        <p:tmplLst>
          <p:tmpl lvl="1">
            <p:tnLst>
              <p:par>
                <p:cTn presetID="22" presetClass="entr" presetSubtype="8" fill="hold" nodeType="withEffect">
                  <p:stCondLst>
                    <p:cond delay="100"/>
                  </p:stCondLst>
                  <p:childTnLst>
                    <p:set>
                      <p:cBhvr>
                        <p:cTn dur="1" fill="hold">
                          <p:stCondLst>
                            <p:cond delay="0"/>
                          </p:stCondLst>
                        </p:cTn>
                        <p:tgtEl>
                          <p:spTgt spid="60"/>
                        </p:tgtEl>
                        <p:attrNameLst>
                          <p:attrName>style.visibility</p:attrName>
                        </p:attrNameLst>
                      </p:cBhvr>
                      <p:to>
                        <p:strVal val="visible"/>
                      </p:to>
                    </p:set>
                    <p:animEffect transition="in" filter="wipe(left)">
                      <p:cBhvr>
                        <p:cTn dur="500"/>
                        <p:tgtEl>
                          <p:spTgt spid="60"/>
                        </p:tgtEl>
                      </p:cBhvr>
                    </p:animEffect>
                  </p:childTnLst>
                </p:cTn>
              </p:par>
            </p:tnLst>
          </p:tmpl>
        </p:tmplLst>
      </p:bldP>
      <p:bldP spid="61" grpId="0" build="p">
        <p:tmplLst>
          <p:tmpl lvl="1">
            <p:tnLst>
              <p:par>
                <p:cTn presetID="22" presetClass="entr" presetSubtype="8" fill="hold" nodeType="withEffect">
                  <p:stCondLst>
                    <p:cond delay="20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2" presetClass="entr" presetSubtype="8" fill="hold" nodeType="withEffect">
                  <p:stCondLst>
                    <p:cond delay="300"/>
                  </p:stCondLst>
                  <p:childTnLst>
                    <p:set>
                      <p:cBhvr>
                        <p:cTn dur="1" fill="hold">
                          <p:stCondLst>
                            <p:cond delay="0"/>
                          </p:stCondLst>
                        </p:cTn>
                        <p:tgtEl>
                          <p:spTgt spid="62"/>
                        </p:tgtEl>
                        <p:attrNameLst>
                          <p:attrName>style.visibility</p:attrName>
                        </p:attrNameLst>
                      </p:cBhvr>
                      <p:to>
                        <p:strVal val="visible"/>
                      </p:to>
                    </p:set>
                    <p:animEffect transition="in" filter="wipe(left)">
                      <p:cBhvr>
                        <p:cTn dur="500"/>
                        <p:tgtEl>
                          <p:spTgt spid="62"/>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Ideas">
    <p:spTree>
      <p:nvGrpSpPr>
        <p:cNvPr id="1" name=""/>
        <p:cNvGrpSpPr/>
        <p:nvPr/>
      </p:nvGrpSpPr>
      <p:grpSpPr>
        <a:xfrm>
          <a:off x="0" y="0"/>
          <a:ext cx="0" cy="0"/>
          <a:chOff x="0" y="0"/>
          <a:chExt cx="0" cy="0"/>
        </a:xfrm>
      </p:grpSpPr>
      <p:sp>
        <p:nvSpPr>
          <p:cNvPr id="89" name="フリーフォーム 88"/>
          <p:cNvSpPr/>
          <p:nvPr/>
        </p:nvSpPr>
        <p:spPr>
          <a:xfrm flipH="1">
            <a:off x="4726989" y="2560410"/>
            <a:ext cx="791174" cy="1308122"/>
          </a:xfrm>
          <a:custGeom>
            <a:avLst/>
            <a:gdLst>
              <a:gd name="connsiteX0" fmla="*/ 955911 w 1186761"/>
              <a:gd name="connsiteY0" fmla="*/ 0 h 1961880"/>
              <a:gd name="connsiteX1" fmla="*/ 967744 w 1186761"/>
              <a:gd name="connsiteY1" fmla="*/ 21021 h 1961880"/>
              <a:gd name="connsiteX2" fmla="*/ 1186761 w 1186761"/>
              <a:gd name="connsiteY2" fmla="*/ 944799 h 1961880"/>
              <a:gd name="connsiteX3" fmla="*/ 935168 w 1186761"/>
              <a:gd name="connsiteY3" fmla="*/ 1930146 h 1961880"/>
              <a:gd name="connsiteX4" fmla="*/ 916287 w 1186761"/>
              <a:gd name="connsiteY4" fmla="*/ 1961880 h 1961880"/>
              <a:gd name="connsiteX5" fmla="*/ 0 w 1186761"/>
              <a:gd name="connsiteY5" fmla="*/ 1432861 h 1961880"/>
              <a:gd name="connsiteX6" fmla="*/ 8472 w 1186761"/>
              <a:gd name="connsiteY6" fmla="*/ 1418915 h 1961880"/>
              <a:gd name="connsiteX7" fmla="*/ 128607 w 1186761"/>
              <a:gd name="connsiteY7" fmla="*/ 944466 h 1961880"/>
              <a:gd name="connsiteX8" fmla="*/ 59565 w 1186761"/>
              <a:gd name="connsiteY8" fmla="*/ 579492 h 1961880"/>
              <a:gd name="connsiteX9" fmla="*/ 37489 w 1186761"/>
              <a:gd name="connsiteY9" fmla="*/ 530251 h 19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761" h="1961880">
                <a:moveTo>
                  <a:pt x="955911" y="0"/>
                </a:moveTo>
                <a:lnTo>
                  <a:pt x="967744" y="21021"/>
                </a:lnTo>
                <a:cubicBezTo>
                  <a:pt x="1107849" y="298703"/>
                  <a:pt x="1186761" y="612536"/>
                  <a:pt x="1186761" y="944799"/>
                </a:cubicBezTo>
                <a:cubicBezTo>
                  <a:pt x="1186761" y="1301938"/>
                  <a:pt x="1095592" y="1637782"/>
                  <a:pt x="935168" y="1930146"/>
                </a:cubicBezTo>
                <a:lnTo>
                  <a:pt x="916287" y="1961880"/>
                </a:lnTo>
                <a:lnTo>
                  <a:pt x="0" y="1432861"/>
                </a:lnTo>
                <a:lnTo>
                  <a:pt x="8472" y="1418915"/>
                </a:lnTo>
                <a:cubicBezTo>
                  <a:pt x="85088" y="1277879"/>
                  <a:pt x="128607" y="1116255"/>
                  <a:pt x="128607" y="944466"/>
                </a:cubicBezTo>
                <a:cubicBezTo>
                  <a:pt x="128607" y="815625"/>
                  <a:pt x="104127" y="692501"/>
                  <a:pt x="59565" y="579492"/>
                </a:cubicBezTo>
                <a:lnTo>
                  <a:pt x="37489" y="530251"/>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1" name="角丸四角形 50"/>
          <p:cNvSpPr/>
          <p:nvPr/>
        </p:nvSpPr>
        <p:spPr>
          <a:xfrm>
            <a:off x="5505143" y="4827724"/>
            <a:ext cx="1181715" cy="192508"/>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grpSp>
        <p:nvGrpSpPr>
          <p:cNvPr id="5" name="グループ化 91"/>
          <p:cNvGrpSpPr/>
          <p:nvPr/>
        </p:nvGrpSpPr>
        <p:grpSpPr>
          <a:xfrm>
            <a:off x="5505143" y="5083557"/>
            <a:ext cx="1181715" cy="398910"/>
            <a:chOff x="8257714" y="7948214"/>
            <a:chExt cx="1772573" cy="598272"/>
          </a:xfrm>
        </p:grpSpPr>
        <p:sp>
          <p:nvSpPr>
            <p:cNvPr id="52" name="角丸四角形 51"/>
            <p:cNvSpPr/>
            <p:nvPr userDrawn="1"/>
          </p:nvSpPr>
          <p:spPr>
            <a:xfrm>
              <a:off x="8257714" y="7948214"/>
              <a:ext cx="1772573" cy="288717"/>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53" name="円/楕円 7"/>
            <p:cNvSpPr/>
            <p:nvPr userDrawn="1"/>
          </p:nvSpPr>
          <p:spPr>
            <a:xfrm>
              <a:off x="8690097" y="8160953"/>
              <a:ext cx="907807" cy="385533"/>
            </a:xfrm>
            <a:custGeom>
              <a:avLst/>
              <a:gdLst/>
              <a:ahLst/>
              <a:cxnLst/>
              <a:rect l="l" t="t" r="r" b="b"/>
              <a:pathLst>
                <a:path w="758714" h="322215">
                  <a:moveTo>
                    <a:pt x="0" y="0"/>
                  </a:moveTo>
                  <a:lnTo>
                    <a:pt x="758714" y="0"/>
                  </a:lnTo>
                  <a:cubicBezTo>
                    <a:pt x="729497" y="182913"/>
                    <a:pt x="570695" y="322215"/>
                    <a:pt x="379357" y="322215"/>
                  </a:cubicBezTo>
                  <a:cubicBezTo>
                    <a:pt x="188019" y="322215"/>
                    <a:pt x="29217" y="182913"/>
                    <a:pt x="0" y="0"/>
                  </a:cubicBezTo>
                  <a:close/>
                </a:path>
              </a:pathLst>
            </a:cu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76" name="フリーフォーム 75"/>
          <p:cNvSpPr/>
          <p:nvPr/>
        </p:nvSpPr>
        <p:spPr>
          <a:xfrm>
            <a:off x="6108820" y="1825291"/>
            <a:ext cx="1184919" cy="1064362"/>
          </a:xfrm>
          <a:custGeom>
            <a:avLst/>
            <a:gdLst>
              <a:gd name="connsiteX0" fmla="*/ 0 w 1777378"/>
              <a:gd name="connsiteY0" fmla="*/ 0 h 1596296"/>
              <a:gd name="connsiteX1" fmla="*/ 187100 w 1777378"/>
              <a:gd name="connsiteY1" fmla="*/ 9447 h 1596296"/>
              <a:gd name="connsiteX2" fmla="*/ 1720375 w 1777378"/>
              <a:gd name="connsiteY2" fmla="*/ 966454 h 1596296"/>
              <a:gd name="connsiteX3" fmla="*/ 1777378 w 1777378"/>
              <a:gd name="connsiteY3" fmla="*/ 1067720 h 1596296"/>
              <a:gd name="connsiteX4" fmla="*/ 861857 w 1777378"/>
              <a:gd name="connsiteY4" fmla="*/ 1596296 h 1596296"/>
              <a:gd name="connsiteX5" fmla="*/ 822105 w 1777378"/>
              <a:gd name="connsiteY5" fmla="*/ 1525677 h 1596296"/>
              <a:gd name="connsiteX6" fmla="*/ 78909 w 1777378"/>
              <a:gd name="connsiteY6" fmla="*/ 1061805 h 1596296"/>
              <a:gd name="connsiteX7" fmla="*/ 0 w 1777378"/>
              <a:gd name="connsiteY7" fmla="*/ 1057821 h 15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78" h="1596296">
                <a:moveTo>
                  <a:pt x="0" y="0"/>
                </a:moveTo>
                <a:lnTo>
                  <a:pt x="187100" y="9447"/>
                </a:lnTo>
                <a:cubicBezTo>
                  <a:pt x="834286" y="75173"/>
                  <a:pt x="1392628" y="441426"/>
                  <a:pt x="1720375" y="966454"/>
                </a:cubicBezTo>
                <a:lnTo>
                  <a:pt x="1777378" y="1067720"/>
                </a:lnTo>
                <a:lnTo>
                  <a:pt x="861857" y="1596296"/>
                </a:lnTo>
                <a:lnTo>
                  <a:pt x="822105" y="1525677"/>
                </a:lnTo>
                <a:cubicBezTo>
                  <a:pt x="663243" y="1271190"/>
                  <a:pt x="392608" y="1093663"/>
                  <a:pt x="78909" y="1061805"/>
                </a:cubicBezTo>
                <a:lnTo>
                  <a:pt x="0" y="1057821"/>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85" name="フリーフォーム 84"/>
          <p:cNvSpPr/>
          <p:nvPr/>
        </p:nvSpPr>
        <p:spPr>
          <a:xfrm>
            <a:off x="6671618" y="2560855"/>
            <a:ext cx="791174" cy="1308122"/>
          </a:xfrm>
          <a:custGeom>
            <a:avLst/>
            <a:gdLst>
              <a:gd name="connsiteX0" fmla="*/ 955911 w 1186761"/>
              <a:gd name="connsiteY0" fmla="*/ 0 h 1961880"/>
              <a:gd name="connsiteX1" fmla="*/ 967744 w 1186761"/>
              <a:gd name="connsiteY1" fmla="*/ 21021 h 1961880"/>
              <a:gd name="connsiteX2" fmla="*/ 1186761 w 1186761"/>
              <a:gd name="connsiteY2" fmla="*/ 944799 h 1961880"/>
              <a:gd name="connsiteX3" fmla="*/ 935168 w 1186761"/>
              <a:gd name="connsiteY3" fmla="*/ 1930146 h 1961880"/>
              <a:gd name="connsiteX4" fmla="*/ 916287 w 1186761"/>
              <a:gd name="connsiteY4" fmla="*/ 1961880 h 1961880"/>
              <a:gd name="connsiteX5" fmla="*/ 0 w 1186761"/>
              <a:gd name="connsiteY5" fmla="*/ 1432861 h 1961880"/>
              <a:gd name="connsiteX6" fmla="*/ 8472 w 1186761"/>
              <a:gd name="connsiteY6" fmla="*/ 1418915 h 1961880"/>
              <a:gd name="connsiteX7" fmla="*/ 128607 w 1186761"/>
              <a:gd name="connsiteY7" fmla="*/ 944466 h 1961880"/>
              <a:gd name="connsiteX8" fmla="*/ 59565 w 1186761"/>
              <a:gd name="connsiteY8" fmla="*/ 579492 h 1961880"/>
              <a:gd name="connsiteX9" fmla="*/ 37489 w 1186761"/>
              <a:gd name="connsiteY9" fmla="*/ 530251 h 19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761" h="1961880">
                <a:moveTo>
                  <a:pt x="955911" y="0"/>
                </a:moveTo>
                <a:lnTo>
                  <a:pt x="967744" y="21021"/>
                </a:lnTo>
                <a:cubicBezTo>
                  <a:pt x="1107849" y="298703"/>
                  <a:pt x="1186761" y="612536"/>
                  <a:pt x="1186761" y="944799"/>
                </a:cubicBezTo>
                <a:cubicBezTo>
                  <a:pt x="1186761" y="1301938"/>
                  <a:pt x="1095592" y="1637782"/>
                  <a:pt x="935168" y="1930146"/>
                </a:cubicBezTo>
                <a:lnTo>
                  <a:pt x="916287" y="1961880"/>
                </a:lnTo>
                <a:lnTo>
                  <a:pt x="0" y="1432861"/>
                </a:lnTo>
                <a:lnTo>
                  <a:pt x="8472" y="1418915"/>
                </a:lnTo>
                <a:cubicBezTo>
                  <a:pt x="85088" y="1277879"/>
                  <a:pt x="128607" y="1116255"/>
                  <a:pt x="128607" y="944466"/>
                </a:cubicBezTo>
                <a:cubicBezTo>
                  <a:pt x="128607" y="815625"/>
                  <a:pt x="104127" y="692501"/>
                  <a:pt x="59565" y="579492"/>
                </a:cubicBezTo>
                <a:lnTo>
                  <a:pt x="37489" y="530251"/>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87" name="フリーフォーム 86"/>
          <p:cNvSpPr/>
          <p:nvPr/>
        </p:nvSpPr>
        <p:spPr>
          <a:xfrm>
            <a:off x="6113900" y="3546117"/>
            <a:ext cx="1157869" cy="1219171"/>
          </a:xfrm>
          <a:custGeom>
            <a:avLst/>
            <a:gdLst>
              <a:gd name="connsiteX0" fmla="*/ 820151 w 1736803"/>
              <a:gd name="connsiteY0" fmla="*/ 0 h 1828474"/>
              <a:gd name="connsiteX1" fmla="*/ 1736803 w 1736803"/>
              <a:gd name="connsiteY1" fmla="*/ 529229 h 1828474"/>
              <a:gd name="connsiteX2" fmla="*/ 1706134 w 1736803"/>
              <a:gd name="connsiteY2" fmla="*/ 580773 h 1828474"/>
              <a:gd name="connsiteX3" fmla="*/ 863426 w 1736803"/>
              <a:gd name="connsiteY3" fmla="*/ 1323103 h 1828474"/>
              <a:gd name="connsiteX4" fmla="*/ 863426 w 1736803"/>
              <a:gd name="connsiteY4" fmla="*/ 1656254 h 1828474"/>
              <a:gd name="connsiteX5" fmla="*/ 691206 w 1736803"/>
              <a:gd name="connsiteY5" fmla="*/ 1828474 h 1828474"/>
              <a:gd name="connsiteX6" fmla="*/ 0 w 1736803"/>
              <a:gd name="connsiteY6" fmla="*/ 1828474 h 1828474"/>
              <a:gd name="connsiteX7" fmla="*/ 0 w 1736803"/>
              <a:gd name="connsiteY7" fmla="*/ 466443 h 1828474"/>
              <a:gd name="connsiteX8" fmla="*/ 103912 w 1736803"/>
              <a:gd name="connsiteY8" fmla="*/ 459888 h 1828474"/>
              <a:gd name="connsiteX9" fmla="*/ 802510 w 1736803"/>
              <a:gd name="connsiteY9" fmla="*/ 29039 h 182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803" h="1828474">
                <a:moveTo>
                  <a:pt x="820151" y="0"/>
                </a:moveTo>
                <a:lnTo>
                  <a:pt x="1736803" y="529229"/>
                </a:lnTo>
                <a:lnTo>
                  <a:pt x="1706134" y="580773"/>
                </a:lnTo>
                <a:cubicBezTo>
                  <a:pt x="1500692" y="900188"/>
                  <a:pt x="1208884" y="1158671"/>
                  <a:pt x="863426" y="1323103"/>
                </a:cubicBezTo>
                <a:lnTo>
                  <a:pt x="863426" y="1656254"/>
                </a:lnTo>
                <a:cubicBezTo>
                  <a:pt x="863426" y="1751369"/>
                  <a:pt x="786321" y="1828474"/>
                  <a:pt x="691206" y="1828474"/>
                </a:cubicBezTo>
                <a:lnTo>
                  <a:pt x="0" y="1828474"/>
                </a:lnTo>
                <a:lnTo>
                  <a:pt x="0" y="466443"/>
                </a:lnTo>
                <a:lnTo>
                  <a:pt x="103912" y="459888"/>
                </a:lnTo>
                <a:cubicBezTo>
                  <a:pt x="394509" y="422949"/>
                  <a:pt x="645995" y="260712"/>
                  <a:pt x="802510" y="2903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88" name="フリーフォーム 87"/>
          <p:cNvSpPr/>
          <p:nvPr/>
        </p:nvSpPr>
        <p:spPr>
          <a:xfrm flipH="1">
            <a:off x="4896042" y="1824846"/>
            <a:ext cx="1184919" cy="1064362"/>
          </a:xfrm>
          <a:custGeom>
            <a:avLst/>
            <a:gdLst>
              <a:gd name="connsiteX0" fmla="*/ 0 w 1777378"/>
              <a:gd name="connsiteY0" fmla="*/ 0 h 1596296"/>
              <a:gd name="connsiteX1" fmla="*/ 187100 w 1777378"/>
              <a:gd name="connsiteY1" fmla="*/ 9447 h 1596296"/>
              <a:gd name="connsiteX2" fmla="*/ 1720375 w 1777378"/>
              <a:gd name="connsiteY2" fmla="*/ 966454 h 1596296"/>
              <a:gd name="connsiteX3" fmla="*/ 1777378 w 1777378"/>
              <a:gd name="connsiteY3" fmla="*/ 1067720 h 1596296"/>
              <a:gd name="connsiteX4" fmla="*/ 861857 w 1777378"/>
              <a:gd name="connsiteY4" fmla="*/ 1596296 h 1596296"/>
              <a:gd name="connsiteX5" fmla="*/ 822105 w 1777378"/>
              <a:gd name="connsiteY5" fmla="*/ 1525677 h 1596296"/>
              <a:gd name="connsiteX6" fmla="*/ 78909 w 1777378"/>
              <a:gd name="connsiteY6" fmla="*/ 1061805 h 1596296"/>
              <a:gd name="connsiteX7" fmla="*/ 0 w 1777378"/>
              <a:gd name="connsiteY7" fmla="*/ 1057821 h 159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78" h="1596296">
                <a:moveTo>
                  <a:pt x="0" y="0"/>
                </a:moveTo>
                <a:lnTo>
                  <a:pt x="187100" y="9447"/>
                </a:lnTo>
                <a:cubicBezTo>
                  <a:pt x="834286" y="75173"/>
                  <a:pt x="1392628" y="441426"/>
                  <a:pt x="1720375" y="966454"/>
                </a:cubicBezTo>
                <a:lnTo>
                  <a:pt x="1777378" y="1067720"/>
                </a:lnTo>
                <a:lnTo>
                  <a:pt x="861857" y="1596296"/>
                </a:lnTo>
                <a:lnTo>
                  <a:pt x="822105" y="1525677"/>
                </a:lnTo>
                <a:cubicBezTo>
                  <a:pt x="663243" y="1271190"/>
                  <a:pt x="392608" y="1093663"/>
                  <a:pt x="78909" y="1061805"/>
                </a:cubicBezTo>
                <a:lnTo>
                  <a:pt x="0" y="1057821"/>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90" name="フリーフォーム 89"/>
          <p:cNvSpPr/>
          <p:nvPr/>
        </p:nvSpPr>
        <p:spPr>
          <a:xfrm flipH="1">
            <a:off x="4918012" y="3545672"/>
            <a:ext cx="1157869" cy="1219171"/>
          </a:xfrm>
          <a:custGeom>
            <a:avLst/>
            <a:gdLst>
              <a:gd name="connsiteX0" fmla="*/ 820151 w 1736803"/>
              <a:gd name="connsiteY0" fmla="*/ 0 h 1828474"/>
              <a:gd name="connsiteX1" fmla="*/ 1736803 w 1736803"/>
              <a:gd name="connsiteY1" fmla="*/ 529229 h 1828474"/>
              <a:gd name="connsiteX2" fmla="*/ 1706134 w 1736803"/>
              <a:gd name="connsiteY2" fmla="*/ 580773 h 1828474"/>
              <a:gd name="connsiteX3" fmla="*/ 863426 w 1736803"/>
              <a:gd name="connsiteY3" fmla="*/ 1323103 h 1828474"/>
              <a:gd name="connsiteX4" fmla="*/ 863426 w 1736803"/>
              <a:gd name="connsiteY4" fmla="*/ 1656254 h 1828474"/>
              <a:gd name="connsiteX5" fmla="*/ 691206 w 1736803"/>
              <a:gd name="connsiteY5" fmla="*/ 1828474 h 1828474"/>
              <a:gd name="connsiteX6" fmla="*/ 0 w 1736803"/>
              <a:gd name="connsiteY6" fmla="*/ 1828474 h 1828474"/>
              <a:gd name="connsiteX7" fmla="*/ 0 w 1736803"/>
              <a:gd name="connsiteY7" fmla="*/ 466443 h 1828474"/>
              <a:gd name="connsiteX8" fmla="*/ 103912 w 1736803"/>
              <a:gd name="connsiteY8" fmla="*/ 459888 h 1828474"/>
              <a:gd name="connsiteX9" fmla="*/ 802510 w 1736803"/>
              <a:gd name="connsiteY9" fmla="*/ 29039 h 182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6803" h="1828474">
                <a:moveTo>
                  <a:pt x="820151" y="0"/>
                </a:moveTo>
                <a:lnTo>
                  <a:pt x="1736803" y="529229"/>
                </a:lnTo>
                <a:lnTo>
                  <a:pt x="1706134" y="580773"/>
                </a:lnTo>
                <a:cubicBezTo>
                  <a:pt x="1500692" y="900188"/>
                  <a:pt x="1208884" y="1158671"/>
                  <a:pt x="863426" y="1323103"/>
                </a:cubicBezTo>
                <a:lnTo>
                  <a:pt x="863426" y="1656254"/>
                </a:lnTo>
                <a:cubicBezTo>
                  <a:pt x="863426" y="1751369"/>
                  <a:pt x="786321" y="1828474"/>
                  <a:pt x="691206" y="1828474"/>
                </a:cubicBezTo>
                <a:lnTo>
                  <a:pt x="0" y="1828474"/>
                </a:lnTo>
                <a:lnTo>
                  <a:pt x="0" y="466443"/>
                </a:lnTo>
                <a:lnTo>
                  <a:pt x="103912" y="459888"/>
                </a:lnTo>
                <a:cubicBezTo>
                  <a:pt x="394509" y="422949"/>
                  <a:pt x="645995" y="260712"/>
                  <a:pt x="802510" y="2903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93" name="図プレースホルダー 25"/>
          <p:cNvSpPr>
            <a:spLocks noGrp="1"/>
          </p:cNvSpPr>
          <p:nvPr>
            <p:ph type="pic" sz="quarter" idx="14" hasCustomPrompt="1"/>
          </p:nvPr>
        </p:nvSpPr>
        <p:spPr>
          <a:xfrm>
            <a:off x="6404133" y="2137949"/>
            <a:ext cx="327264" cy="327314"/>
          </a:xfrm>
        </p:spPr>
        <p:txBody>
          <a:bodyPr>
            <a:normAutofit/>
          </a:bodyPr>
          <a:lstStyle>
            <a:lvl1pPr>
              <a:defRPr sz="700">
                <a:solidFill>
                  <a:schemeClr val="bg1"/>
                </a:solidFill>
              </a:defRPr>
            </a:lvl1pPr>
          </a:lstStyle>
          <a:p>
            <a:r>
              <a:rPr kumimoji="1" lang="en-US" altLang="ja-JP" dirty="0"/>
              <a:t>Icon</a:t>
            </a:r>
            <a:endParaRPr kumimoji="1" lang="ja-JP" altLang="en-US" dirty="0"/>
          </a:p>
        </p:txBody>
      </p:sp>
      <p:sp>
        <p:nvSpPr>
          <p:cNvPr id="94" name="図プレースホルダー 25"/>
          <p:cNvSpPr>
            <a:spLocks noGrp="1"/>
          </p:cNvSpPr>
          <p:nvPr>
            <p:ph type="pic" sz="quarter" idx="15" hasCustomPrompt="1"/>
          </p:nvPr>
        </p:nvSpPr>
        <p:spPr>
          <a:xfrm>
            <a:off x="6903573" y="3048447"/>
            <a:ext cx="327264" cy="327314"/>
          </a:xfrm>
        </p:spPr>
        <p:txBody>
          <a:bodyPr>
            <a:normAutofit/>
          </a:bodyPr>
          <a:lstStyle>
            <a:lvl1pPr>
              <a:defRPr sz="700">
                <a:solidFill>
                  <a:schemeClr val="bg1"/>
                </a:solidFill>
              </a:defRPr>
            </a:lvl1pPr>
          </a:lstStyle>
          <a:p>
            <a:r>
              <a:rPr kumimoji="1" lang="en-US" altLang="ja-JP" dirty="0"/>
              <a:t>Icon</a:t>
            </a:r>
            <a:endParaRPr kumimoji="1" lang="ja-JP" altLang="en-US" dirty="0"/>
          </a:p>
        </p:txBody>
      </p:sp>
      <p:sp>
        <p:nvSpPr>
          <p:cNvPr id="95" name="図プレースホルダー 25"/>
          <p:cNvSpPr>
            <a:spLocks noGrp="1"/>
          </p:cNvSpPr>
          <p:nvPr>
            <p:ph type="pic" sz="quarter" idx="16" hasCustomPrompt="1"/>
          </p:nvPr>
        </p:nvSpPr>
        <p:spPr>
          <a:xfrm>
            <a:off x="6404133" y="3873432"/>
            <a:ext cx="327264" cy="327314"/>
          </a:xfrm>
        </p:spPr>
        <p:txBody>
          <a:bodyPr>
            <a:normAutofit/>
          </a:bodyPr>
          <a:lstStyle>
            <a:lvl1pPr>
              <a:defRPr sz="700">
                <a:solidFill>
                  <a:schemeClr val="bg1"/>
                </a:solidFill>
              </a:defRPr>
            </a:lvl1pPr>
          </a:lstStyle>
          <a:p>
            <a:r>
              <a:rPr kumimoji="1" lang="en-US" altLang="ja-JP" dirty="0"/>
              <a:t>Icon</a:t>
            </a:r>
            <a:endParaRPr kumimoji="1" lang="ja-JP" altLang="en-US" dirty="0"/>
          </a:p>
        </p:txBody>
      </p:sp>
      <p:sp>
        <p:nvSpPr>
          <p:cNvPr id="96" name="図プレースホルダー 25"/>
          <p:cNvSpPr>
            <a:spLocks noGrp="1"/>
          </p:cNvSpPr>
          <p:nvPr>
            <p:ph type="pic" sz="quarter" idx="17" hasCustomPrompt="1"/>
          </p:nvPr>
        </p:nvSpPr>
        <p:spPr>
          <a:xfrm>
            <a:off x="5418363" y="3873432"/>
            <a:ext cx="327264" cy="327314"/>
          </a:xfrm>
        </p:spPr>
        <p:txBody>
          <a:bodyPr>
            <a:normAutofit/>
          </a:bodyPr>
          <a:lstStyle>
            <a:lvl1pPr>
              <a:defRPr sz="700">
                <a:solidFill>
                  <a:schemeClr val="bg1"/>
                </a:solidFill>
              </a:defRPr>
            </a:lvl1pPr>
          </a:lstStyle>
          <a:p>
            <a:r>
              <a:rPr kumimoji="1" lang="en-US" altLang="ja-JP" dirty="0"/>
              <a:t>Icon</a:t>
            </a:r>
            <a:endParaRPr kumimoji="1" lang="ja-JP" altLang="en-US" dirty="0"/>
          </a:p>
        </p:txBody>
      </p:sp>
      <p:sp>
        <p:nvSpPr>
          <p:cNvPr id="97" name="図プレースホルダー 25"/>
          <p:cNvSpPr>
            <a:spLocks noGrp="1"/>
          </p:cNvSpPr>
          <p:nvPr>
            <p:ph type="pic" sz="quarter" idx="18" hasCustomPrompt="1"/>
          </p:nvPr>
        </p:nvSpPr>
        <p:spPr>
          <a:xfrm>
            <a:off x="4958943" y="3044851"/>
            <a:ext cx="327264" cy="327314"/>
          </a:xfrm>
        </p:spPr>
        <p:txBody>
          <a:bodyPr>
            <a:normAutofit/>
          </a:bodyPr>
          <a:lstStyle>
            <a:lvl1pPr>
              <a:defRPr sz="700">
                <a:solidFill>
                  <a:schemeClr val="bg1"/>
                </a:solidFill>
              </a:defRPr>
            </a:lvl1pPr>
          </a:lstStyle>
          <a:p>
            <a:r>
              <a:rPr kumimoji="1" lang="en-US" altLang="ja-JP" dirty="0"/>
              <a:t>Icon</a:t>
            </a:r>
            <a:endParaRPr kumimoji="1" lang="ja-JP" altLang="en-US" dirty="0"/>
          </a:p>
        </p:txBody>
      </p:sp>
      <p:sp>
        <p:nvSpPr>
          <p:cNvPr id="98" name="図プレースホルダー 25"/>
          <p:cNvSpPr>
            <a:spLocks noGrp="1"/>
          </p:cNvSpPr>
          <p:nvPr>
            <p:ph type="pic" sz="quarter" idx="19" hasCustomPrompt="1"/>
          </p:nvPr>
        </p:nvSpPr>
        <p:spPr>
          <a:xfrm>
            <a:off x="5418363" y="2137949"/>
            <a:ext cx="327264" cy="327314"/>
          </a:xfrm>
        </p:spPr>
        <p:txBody>
          <a:bodyPr>
            <a:normAutofit/>
          </a:bodyPr>
          <a:lstStyle>
            <a:lvl1pPr>
              <a:defRPr sz="700">
                <a:solidFill>
                  <a:schemeClr val="bg1"/>
                </a:solidFill>
              </a:defRPr>
            </a:lvl1pPr>
          </a:lstStyle>
          <a:p>
            <a:r>
              <a:rPr kumimoji="1" lang="en-US" altLang="ja-JP" dirty="0"/>
              <a:t>Icon</a:t>
            </a:r>
            <a:endParaRPr kumimoji="1" lang="ja-JP" altLang="en-US" dirty="0"/>
          </a:p>
        </p:txBody>
      </p:sp>
      <p:sp>
        <p:nvSpPr>
          <p:cNvPr id="99" name="テキスト プレースホルダー 12"/>
          <p:cNvSpPr>
            <a:spLocks noGrp="1"/>
          </p:cNvSpPr>
          <p:nvPr>
            <p:ph type="body" sz="quarter" idx="12" hasCustomPrompt="1"/>
          </p:nvPr>
        </p:nvSpPr>
        <p:spPr>
          <a:xfrm>
            <a:off x="4036626" y="5912113"/>
            <a:ext cx="4118749" cy="357264"/>
          </a:xfrm>
        </p:spPr>
        <p:txBody>
          <a:bodyPr>
            <a:normAutofit/>
          </a:bodyPr>
          <a:lstStyle>
            <a:lvl1pPr algn="ctr">
              <a:spcBef>
                <a:spcPts val="0"/>
              </a:spcBef>
              <a:defRPr sz="1200" baseline="0"/>
            </a:lvl1pPr>
          </a:lstStyle>
          <a:p>
            <a:pPr lvl="0"/>
            <a:r>
              <a:rPr kumimoji="1" lang="en-US" altLang="ja-JP" dirty="0"/>
              <a:t>Text goes here</a:t>
            </a:r>
            <a:endParaRPr kumimoji="1" lang="ja-JP" altLang="en-US" dirty="0"/>
          </a:p>
        </p:txBody>
      </p:sp>
      <p:sp>
        <p:nvSpPr>
          <p:cNvPr id="100" name="テキスト プレースホルダー 12"/>
          <p:cNvSpPr>
            <a:spLocks noGrp="1"/>
          </p:cNvSpPr>
          <p:nvPr>
            <p:ph type="body" sz="quarter" idx="20" hasCustomPrompt="1"/>
          </p:nvPr>
        </p:nvSpPr>
        <p:spPr>
          <a:xfrm>
            <a:off x="4036626" y="5552199"/>
            <a:ext cx="4118749" cy="391287"/>
          </a:xfrm>
        </p:spPr>
        <p:txBody>
          <a:bodyPr anchor="b">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5" name="テキスト プレースホルダー 12"/>
          <p:cNvSpPr>
            <a:spLocks noGrp="1"/>
          </p:cNvSpPr>
          <p:nvPr>
            <p:ph type="body" sz="quarter" idx="21" hasCustomPrompt="1"/>
          </p:nvPr>
        </p:nvSpPr>
        <p:spPr>
          <a:xfrm>
            <a:off x="7829485" y="4459222"/>
            <a:ext cx="3072647" cy="609181"/>
          </a:xfrm>
        </p:spPr>
        <p:txBody>
          <a:bodyPr>
            <a:normAutofit/>
          </a:bodyPr>
          <a:lstStyle>
            <a:lvl1pPr algn="l">
              <a:spcBef>
                <a:spcPts val="0"/>
              </a:spcBef>
              <a:defRPr sz="1200" baseline="0"/>
            </a:lvl1pPr>
          </a:lstStyle>
          <a:p>
            <a:pPr lvl="0"/>
            <a:r>
              <a:rPr kumimoji="1" lang="en-US" altLang="ja-JP" dirty="0"/>
              <a:t>Text goes here</a:t>
            </a:r>
            <a:endParaRPr kumimoji="1" lang="ja-JP" altLang="en-US" dirty="0"/>
          </a:p>
        </p:txBody>
      </p:sp>
      <p:sp>
        <p:nvSpPr>
          <p:cNvPr id="106" name="テキスト プレースホルダー 12"/>
          <p:cNvSpPr>
            <a:spLocks noGrp="1"/>
          </p:cNvSpPr>
          <p:nvPr>
            <p:ph type="body" sz="quarter" idx="22" hasCustomPrompt="1"/>
          </p:nvPr>
        </p:nvSpPr>
        <p:spPr>
          <a:xfrm>
            <a:off x="7829486" y="4127562"/>
            <a:ext cx="3072647" cy="363033"/>
          </a:xfrm>
        </p:spPr>
        <p:txBody>
          <a:bodyPr anchor="b">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7" name="テキスト プレースホルダー 12"/>
          <p:cNvSpPr>
            <a:spLocks noGrp="1"/>
          </p:cNvSpPr>
          <p:nvPr>
            <p:ph type="body" sz="quarter" idx="23" hasCustomPrompt="1"/>
          </p:nvPr>
        </p:nvSpPr>
        <p:spPr>
          <a:xfrm>
            <a:off x="7829485" y="3133443"/>
            <a:ext cx="3072647" cy="609181"/>
          </a:xfrm>
        </p:spPr>
        <p:txBody>
          <a:bodyPr>
            <a:normAutofit/>
          </a:bodyPr>
          <a:lstStyle>
            <a:lvl1pPr algn="l">
              <a:spcBef>
                <a:spcPts val="0"/>
              </a:spcBef>
              <a:defRPr sz="1200" baseline="0"/>
            </a:lvl1pPr>
          </a:lstStyle>
          <a:p>
            <a:pPr lvl="0"/>
            <a:r>
              <a:rPr kumimoji="1" lang="en-US" altLang="ja-JP" dirty="0"/>
              <a:t>Text goes here</a:t>
            </a:r>
            <a:endParaRPr kumimoji="1" lang="ja-JP" altLang="en-US" dirty="0"/>
          </a:p>
        </p:txBody>
      </p:sp>
      <p:sp>
        <p:nvSpPr>
          <p:cNvPr id="108" name="テキスト プレースホルダー 12"/>
          <p:cNvSpPr>
            <a:spLocks noGrp="1"/>
          </p:cNvSpPr>
          <p:nvPr>
            <p:ph type="body" sz="quarter" idx="24" hasCustomPrompt="1"/>
          </p:nvPr>
        </p:nvSpPr>
        <p:spPr>
          <a:xfrm>
            <a:off x="7829485" y="2801783"/>
            <a:ext cx="3072647" cy="363033"/>
          </a:xfrm>
        </p:spPr>
        <p:txBody>
          <a:bodyPr anchor="b">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09" name="テキスト プレースホルダー 12"/>
          <p:cNvSpPr>
            <a:spLocks noGrp="1"/>
          </p:cNvSpPr>
          <p:nvPr>
            <p:ph type="body" sz="quarter" idx="25" hasCustomPrompt="1"/>
          </p:nvPr>
        </p:nvSpPr>
        <p:spPr>
          <a:xfrm>
            <a:off x="7340649" y="1770158"/>
            <a:ext cx="3072647" cy="609181"/>
          </a:xfrm>
        </p:spPr>
        <p:txBody>
          <a:bodyPr>
            <a:normAutofit/>
          </a:bodyPr>
          <a:lstStyle>
            <a:lvl1pPr algn="l">
              <a:spcBef>
                <a:spcPts val="0"/>
              </a:spcBef>
              <a:defRPr sz="1200" baseline="0"/>
            </a:lvl1pPr>
          </a:lstStyle>
          <a:p>
            <a:pPr lvl="0"/>
            <a:r>
              <a:rPr kumimoji="1" lang="en-US" altLang="ja-JP" dirty="0"/>
              <a:t>Text goes here</a:t>
            </a:r>
            <a:endParaRPr kumimoji="1" lang="ja-JP" altLang="en-US" dirty="0"/>
          </a:p>
        </p:txBody>
      </p:sp>
      <p:sp>
        <p:nvSpPr>
          <p:cNvPr id="110" name="テキスト プレースホルダー 12"/>
          <p:cNvSpPr>
            <a:spLocks noGrp="1"/>
          </p:cNvSpPr>
          <p:nvPr>
            <p:ph type="body" sz="quarter" idx="26" hasCustomPrompt="1"/>
          </p:nvPr>
        </p:nvSpPr>
        <p:spPr>
          <a:xfrm>
            <a:off x="7340649" y="1438497"/>
            <a:ext cx="3072647" cy="363033"/>
          </a:xfrm>
        </p:spPr>
        <p:txBody>
          <a:bodyPr anchor="b">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1" name="テキスト プレースホルダー 12"/>
          <p:cNvSpPr>
            <a:spLocks noGrp="1"/>
          </p:cNvSpPr>
          <p:nvPr>
            <p:ph type="body" sz="quarter" idx="27" hasCustomPrompt="1"/>
          </p:nvPr>
        </p:nvSpPr>
        <p:spPr>
          <a:xfrm>
            <a:off x="1654341" y="1770158"/>
            <a:ext cx="3072647" cy="609181"/>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112" name="テキスト プレースホルダー 12"/>
          <p:cNvSpPr>
            <a:spLocks noGrp="1"/>
          </p:cNvSpPr>
          <p:nvPr>
            <p:ph type="body" sz="quarter" idx="28" hasCustomPrompt="1"/>
          </p:nvPr>
        </p:nvSpPr>
        <p:spPr>
          <a:xfrm>
            <a:off x="1654342" y="1451382"/>
            <a:ext cx="3072647" cy="350148"/>
          </a:xfrm>
        </p:spPr>
        <p:txBody>
          <a:bodyPr anchor="b">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3" name="テキスト プレースホルダー 12"/>
          <p:cNvSpPr>
            <a:spLocks noGrp="1"/>
          </p:cNvSpPr>
          <p:nvPr>
            <p:ph type="body" sz="quarter" idx="29" hasCustomPrompt="1"/>
          </p:nvPr>
        </p:nvSpPr>
        <p:spPr>
          <a:xfrm>
            <a:off x="1252711" y="3133161"/>
            <a:ext cx="3072647" cy="609181"/>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114" name="テキスト プレースホルダー 12"/>
          <p:cNvSpPr>
            <a:spLocks noGrp="1"/>
          </p:cNvSpPr>
          <p:nvPr>
            <p:ph type="body" sz="quarter" idx="30" hasCustomPrompt="1"/>
          </p:nvPr>
        </p:nvSpPr>
        <p:spPr>
          <a:xfrm>
            <a:off x="1252711" y="2814386"/>
            <a:ext cx="3072647" cy="350148"/>
          </a:xfrm>
        </p:spPr>
        <p:txBody>
          <a:bodyPr anchor="b">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5" name="テキスト プレースホルダー 12"/>
          <p:cNvSpPr>
            <a:spLocks noGrp="1"/>
          </p:cNvSpPr>
          <p:nvPr>
            <p:ph type="body" sz="quarter" idx="31" hasCustomPrompt="1"/>
          </p:nvPr>
        </p:nvSpPr>
        <p:spPr>
          <a:xfrm>
            <a:off x="1306265" y="4459294"/>
            <a:ext cx="3072647" cy="609181"/>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116" name="テキスト プレースホルダー 12"/>
          <p:cNvSpPr>
            <a:spLocks noGrp="1"/>
          </p:cNvSpPr>
          <p:nvPr>
            <p:ph type="body" sz="quarter" idx="32" hasCustomPrompt="1"/>
          </p:nvPr>
        </p:nvSpPr>
        <p:spPr>
          <a:xfrm>
            <a:off x="1306265" y="4140518"/>
            <a:ext cx="3072647" cy="350148"/>
          </a:xfrm>
        </p:spPr>
        <p:txBody>
          <a:bodyPr anchor="b">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cxnSp>
        <p:nvCxnSpPr>
          <p:cNvPr id="118" name="直線コネクタ 117"/>
          <p:cNvCxnSpPr>
            <a:stCxn id="93" idx="0"/>
            <a:endCxn id="110" idx="1"/>
          </p:cNvCxnSpPr>
          <p:nvPr/>
        </p:nvCxnSpPr>
        <p:spPr>
          <a:xfrm rot="5400000" flipH="1" flipV="1">
            <a:off x="6695239" y="1492540"/>
            <a:ext cx="517935" cy="772883"/>
          </a:xfrm>
          <a:prstGeom prst="bentConnector2">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p:cNvCxnSpPr>
            <a:stCxn id="94" idx="3"/>
            <a:endCxn id="108" idx="1"/>
          </p:cNvCxnSpPr>
          <p:nvPr/>
        </p:nvCxnSpPr>
        <p:spPr>
          <a:xfrm flipV="1">
            <a:off x="7230837" y="2983299"/>
            <a:ext cx="598648" cy="228805"/>
          </a:xfrm>
          <a:prstGeom prst="bentConnector3">
            <a:avLst>
              <a:gd name="adj1"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stCxn id="95" idx="3"/>
            <a:endCxn id="106" idx="1"/>
          </p:cNvCxnSpPr>
          <p:nvPr/>
        </p:nvCxnSpPr>
        <p:spPr>
          <a:xfrm>
            <a:off x="6731397" y="4037089"/>
            <a:ext cx="1098088" cy="271989"/>
          </a:xfrm>
          <a:prstGeom prst="bentConnector3">
            <a:avLst>
              <a:gd name="adj1" fmla="val 50000"/>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p:cNvCxnSpPr>
            <a:stCxn id="116" idx="3"/>
            <a:endCxn id="96" idx="1"/>
          </p:cNvCxnSpPr>
          <p:nvPr/>
        </p:nvCxnSpPr>
        <p:spPr>
          <a:xfrm flipV="1">
            <a:off x="4378913" y="4037089"/>
            <a:ext cx="1039451" cy="278504"/>
          </a:xfrm>
          <a:prstGeom prst="bentConnector3">
            <a:avLst>
              <a:gd name="adj1" fmla="val 50000"/>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a:stCxn id="114" idx="3"/>
            <a:endCxn id="97" idx="1"/>
          </p:cNvCxnSpPr>
          <p:nvPr/>
        </p:nvCxnSpPr>
        <p:spPr>
          <a:xfrm>
            <a:off x="4325358" y="2989460"/>
            <a:ext cx="633585" cy="219048"/>
          </a:xfrm>
          <a:prstGeom prst="bentConnector3">
            <a:avLst>
              <a:gd name="adj1" fmla="val 50000"/>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5" name="直線コネクタ 134"/>
          <p:cNvCxnSpPr>
            <a:stCxn id="112" idx="3"/>
            <a:endCxn id="98" idx="0"/>
          </p:cNvCxnSpPr>
          <p:nvPr/>
        </p:nvCxnSpPr>
        <p:spPr>
          <a:xfrm>
            <a:off x="4726989" y="1626456"/>
            <a:ext cx="855007" cy="511492"/>
          </a:xfrm>
          <a:prstGeom prst="bentConnector2">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71373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750" fill="hold"/>
                                        <p:tgtEl>
                                          <p:spTgt spid="51"/>
                                        </p:tgtEl>
                                        <p:attrNameLst>
                                          <p:attrName>ppt_x</p:attrName>
                                        </p:attrNameLst>
                                      </p:cBhvr>
                                      <p:tavLst>
                                        <p:tav tm="0">
                                          <p:val>
                                            <p:strVal val="#ppt_x"/>
                                          </p:val>
                                        </p:tav>
                                        <p:tav tm="100000">
                                          <p:val>
                                            <p:strVal val="#ppt_x"/>
                                          </p:val>
                                        </p:tav>
                                      </p:tavLst>
                                    </p:anim>
                                    <p:anim calcmode="lin" valueType="num">
                                      <p:cBhvr additive="base">
                                        <p:cTn id="8" dur="750" fill="hold"/>
                                        <p:tgtEl>
                                          <p:spTgt spid="51"/>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ppt_x"/>
                                          </p:val>
                                        </p:tav>
                                        <p:tav tm="100000">
                                          <p:val>
                                            <p:strVal val="#ppt_x"/>
                                          </p:val>
                                        </p:tav>
                                      </p:tavLst>
                                    </p:anim>
                                    <p:anim calcmode="lin" valueType="num">
                                      <p:cBhvr additive="base">
                                        <p:cTn id="12" dur="75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2" decel="100000" fill="hold" grpId="0" nodeType="withEffect">
                                  <p:stCondLst>
                                    <p:cond delay="0"/>
                                  </p:stCondLst>
                                  <p:childTnLst>
                                    <p:set>
                                      <p:cBhvr>
                                        <p:cTn id="14" dur="1" fill="hold">
                                          <p:stCondLst>
                                            <p:cond delay="0"/>
                                          </p:stCondLst>
                                        </p:cTn>
                                        <p:tgtEl>
                                          <p:spTgt spid="76"/>
                                        </p:tgtEl>
                                        <p:attrNameLst>
                                          <p:attrName>style.visibility</p:attrName>
                                        </p:attrNameLst>
                                      </p:cBhvr>
                                      <p:to>
                                        <p:strVal val="visible"/>
                                      </p:to>
                                    </p:set>
                                    <p:anim calcmode="lin" valueType="num">
                                      <p:cBhvr additive="base">
                                        <p:cTn id="15" dur="750" fill="hold"/>
                                        <p:tgtEl>
                                          <p:spTgt spid="76"/>
                                        </p:tgtEl>
                                        <p:attrNameLst>
                                          <p:attrName>ppt_x</p:attrName>
                                        </p:attrNameLst>
                                      </p:cBhvr>
                                      <p:tavLst>
                                        <p:tav tm="0">
                                          <p:val>
                                            <p:strVal val="0-#ppt_w/2"/>
                                          </p:val>
                                        </p:tav>
                                        <p:tav tm="100000">
                                          <p:val>
                                            <p:strVal val="#ppt_x"/>
                                          </p:val>
                                        </p:tav>
                                      </p:tavLst>
                                    </p:anim>
                                    <p:anim calcmode="lin" valueType="num">
                                      <p:cBhvr additive="base">
                                        <p:cTn id="16" dur="750" fill="hold"/>
                                        <p:tgtEl>
                                          <p:spTgt spid="76"/>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93"/>
                                        </p:tgtEl>
                                        <p:attrNameLst>
                                          <p:attrName>style.visibility</p:attrName>
                                        </p:attrNameLst>
                                      </p:cBhvr>
                                      <p:to>
                                        <p:strVal val="visible"/>
                                      </p:to>
                                    </p:set>
                                    <p:anim calcmode="lin" valueType="num">
                                      <p:cBhvr additive="base">
                                        <p:cTn id="19" dur="750" fill="hold"/>
                                        <p:tgtEl>
                                          <p:spTgt spid="93"/>
                                        </p:tgtEl>
                                        <p:attrNameLst>
                                          <p:attrName>ppt_x</p:attrName>
                                        </p:attrNameLst>
                                      </p:cBhvr>
                                      <p:tavLst>
                                        <p:tav tm="0">
                                          <p:val>
                                            <p:strVal val="0-#ppt_w/2"/>
                                          </p:val>
                                        </p:tav>
                                        <p:tav tm="100000">
                                          <p:val>
                                            <p:strVal val="#ppt_x"/>
                                          </p:val>
                                        </p:tav>
                                      </p:tavLst>
                                    </p:anim>
                                    <p:anim calcmode="lin" valueType="num">
                                      <p:cBhvr additive="base">
                                        <p:cTn id="20" dur="750" fill="hold"/>
                                        <p:tgtEl>
                                          <p:spTgt spid="93"/>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750" fill="hold"/>
                                        <p:tgtEl>
                                          <p:spTgt spid="85"/>
                                        </p:tgtEl>
                                        <p:attrNameLst>
                                          <p:attrName>ppt_x</p:attrName>
                                        </p:attrNameLst>
                                      </p:cBhvr>
                                      <p:tavLst>
                                        <p:tav tm="0">
                                          <p:val>
                                            <p:strVal val="0-#ppt_w/2"/>
                                          </p:val>
                                        </p:tav>
                                        <p:tav tm="100000">
                                          <p:val>
                                            <p:strVal val="#ppt_x"/>
                                          </p:val>
                                        </p:tav>
                                      </p:tavLst>
                                    </p:anim>
                                    <p:anim calcmode="lin" valueType="num">
                                      <p:cBhvr additive="base">
                                        <p:cTn id="24" dur="750" fill="hold"/>
                                        <p:tgtEl>
                                          <p:spTgt spid="85"/>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94"/>
                                        </p:tgtEl>
                                        <p:attrNameLst>
                                          <p:attrName>style.visibility</p:attrName>
                                        </p:attrNameLst>
                                      </p:cBhvr>
                                      <p:to>
                                        <p:strVal val="visible"/>
                                      </p:to>
                                    </p:set>
                                    <p:anim calcmode="lin" valueType="num">
                                      <p:cBhvr additive="base">
                                        <p:cTn id="27" dur="750" fill="hold"/>
                                        <p:tgtEl>
                                          <p:spTgt spid="94"/>
                                        </p:tgtEl>
                                        <p:attrNameLst>
                                          <p:attrName>ppt_x</p:attrName>
                                        </p:attrNameLst>
                                      </p:cBhvr>
                                      <p:tavLst>
                                        <p:tav tm="0">
                                          <p:val>
                                            <p:strVal val="0-#ppt_w/2"/>
                                          </p:val>
                                        </p:tav>
                                        <p:tav tm="100000">
                                          <p:val>
                                            <p:strVal val="#ppt_x"/>
                                          </p:val>
                                        </p:tav>
                                      </p:tavLst>
                                    </p:anim>
                                    <p:anim calcmode="lin" valueType="num">
                                      <p:cBhvr additive="base">
                                        <p:cTn id="28" dur="750" fill="hold"/>
                                        <p:tgtEl>
                                          <p:spTgt spid="94"/>
                                        </p:tgtEl>
                                        <p:attrNameLst>
                                          <p:attrName>ppt_y</p:attrName>
                                        </p:attrNameLst>
                                      </p:cBhvr>
                                      <p:tavLst>
                                        <p:tav tm="0">
                                          <p:val>
                                            <p:strVal val="#ppt_y"/>
                                          </p:val>
                                        </p:tav>
                                        <p:tav tm="100000">
                                          <p:val>
                                            <p:strVal val="#ppt_y"/>
                                          </p:val>
                                        </p:tav>
                                      </p:tavLst>
                                    </p:anim>
                                  </p:childTnLst>
                                </p:cTn>
                              </p:par>
                              <p:par>
                                <p:cTn id="29" presetID="2" presetClass="entr" presetSubtype="9" decel="100000" fill="hold" grpId="0" nodeType="withEffect">
                                  <p:stCondLst>
                                    <p:cond delay="0"/>
                                  </p:stCondLst>
                                  <p:childTnLst>
                                    <p:set>
                                      <p:cBhvr>
                                        <p:cTn id="30" dur="1" fill="hold">
                                          <p:stCondLst>
                                            <p:cond delay="0"/>
                                          </p:stCondLst>
                                        </p:cTn>
                                        <p:tgtEl>
                                          <p:spTgt spid="87"/>
                                        </p:tgtEl>
                                        <p:attrNameLst>
                                          <p:attrName>style.visibility</p:attrName>
                                        </p:attrNameLst>
                                      </p:cBhvr>
                                      <p:to>
                                        <p:strVal val="visible"/>
                                      </p:to>
                                    </p:set>
                                    <p:anim calcmode="lin" valueType="num">
                                      <p:cBhvr additive="base">
                                        <p:cTn id="31" dur="750" fill="hold"/>
                                        <p:tgtEl>
                                          <p:spTgt spid="87"/>
                                        </p:tgtEl>
                                        <p:attrNameLst>
                                          <p:attrName>ppt_x</p:attrName>
                                        </p:attrNameLst>
                                      </p:cBhvr>
                                      <p:tavLst>
                                        <p:tav tm="0">
                                          <p:val>
                                            <p:strVal val="0-#ppt_w/2"/>
                                          </p:val>
                                        </p:tav>
                                        <p:tav tm="100000">
                                          <p:val>
                                            <p:strVal val="#ppt_x"/>
                                          </p:val>
                                        </p:tav>
                                      </p:tavLst>
                                    </p:anim>
                                    <p:anim calcmode="lin" valueType="num">
                                      <p:cBhvr additive="base">
                                        <p:cTn id="32" dur="750" fill="hold"/>
                                        <p:tgtEl>
                                          <p:spTgt spid="87"/>
                                        </p:tgtEl>
                                        <p:attrNameLst>
                                          <p:attrName>ppt_y</p:attrName>
                                        </p:attrNameLst>
                                      </p:cBhvr>
                                      <p:tavLst>
                                        <p:tav tm="0">
                                          <p:val>
                                            <p:strVal val="0-#ppt_h/2"/>
                                          </p:val>
                                        </p:tav>
                                        <p:tav tm="100000">
                                          <p:val>
                                            <p:strVal val="#ppt_y"/>
                                          </p:val>
                                        </p:tav>
                                      </p:tavLst>
                                    </p:anim>
                                  </p:childTnLst>
                                </p:cTn>
                              </p:par>
                              <p:par>
                                <p:cTn id="33" presetID="2" presetClass="entr" presetSubtype="9" decel="10000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 calcmode="lin" valueType="num">
                                      <p:cBhvr additive="base">
                                        <p:cTn id="35" dur="750" fill="hold"/>
                                        <p:tgtEl>
                                          <p:spTgt spid="95"/>
                                        </p:tgtEl>
                                        <p:attrNameLst>
                                          <p:attrName>ppt_x</p:attrName>
                                        </p:attrNameLst>
                                      </p:cBhvr>
                                      <p:tavLst>
                                        <p:tav tm="0">
                                          <p:val>
                                            <p:strVal val="0-#ppt_w/2"/>
                                          </p:val>
                                        </p:tav>
                                        <p:tav tm="100000">
                                          <p:val>
                                            <p:strVal val="#ppt_x"/>
                                          </p:val>
                                        </p:tav>
                                      </p:tavLst>
                                    </p:anim>
                                    <p:anim calcmode="lin" valueType="num">
                                      <p:cBhvr additive="base">
                                        <p:cTn id="36" dur="750" fill="hold"/>
                                        <p:tgtEl>
                                          <p:spTgt spid="95"/>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90"/>
                                        </p:tgtEl>
                                        <p:attrNameLst>
                                          <p:attrName>style.visibility</p:attrName>
                                        </p:attrNameLst>
                                      </p:cBhvr>
                                      <p:to>
                                        <p:strVal val="visible"/>
                                      </p:to>
                                    </p:set>
                                    <p:anim calcmode="lin" valueType="num">
                                      <p:cBhvr additive="base">
                                        <p:cTn id="39" dur="750" fill="hold"/>
                                        <p:tgtEl>
                                          <p:spTgt spid="90"/>
                                        </p:tgtEl>
                                        <p:attrNameLst>
                                          <p:attrName>ppt_x</p:attrName>
                                        </p:attrNameLst>
                                      </p:cBhvr>
                                      <p:tavLst>
                                        <p:tav tm="0">
                                          <p:val>
                                            <p:strVal val="1+#ppt_w/2"/>
                                          </p:val>
                                        </p:tav>
                                        <p:tav tm="100000">
                                          <p:val>
                                            <p:strVal val="#ppt_x"/>
                                          </p:val>
                                        </p:tav>
                                      </p:tavLst>
                                    </p:anim>
                                    <p:anim calcmode="lin" valueType="num">
                                      <p:cBhvr additive="base">
                                        <p:cTn id="40" dur="750" fill="hold"/>
                                        <p:tgtEl>
                                          <p:spTgt spid="90"/>
                                        </p:tgtEl>
                                        <p:attrNameLst>
                                          <p:attrName>ppt_y</p:attrName>
                                        </p:attrNameLst>
                                      </p:cBhvr>
                                      <p:tavLst>
                                        <p:tav tm="0">
                                          <p:val>
                                            <p:strVal val="0-#ppt_h/2"/>
                                          </p:val>
                                        </p:tav>
                                        <p:tav tm="100000">
                                          <p:val>
                                            <p:strVal val="#ppt_y"/>
                                          </p:val>
                                        </p:tav>
                                      </p:tavLst>
                                    </p:anim>
                                  </p:childTnLst>
                                </p:cTn>
                              </p:par>
                              <p:par>
                                <p:cTn id="41" presetID="2" presetClass="entr" presetSubtype="3" decel="100000" fill="hold" grpId="0" nodeType="with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additive="base">
                                        <p:cTn id="43" dur="750" fill="hold"/>
                                        <p:tgtEl>
                                          <p:spTgt spid="96"/>
                                        </p:tgtEl>
                                        <p:attrNameLst>
                                          <p:attrName>ppt_x</p:attrName>
                                        </p:attrNameLst>
                                      </p:cBhvr>
                                      <p:tavLst>
                                        <p:tav tm="0">
                                          <p:val>
                                            <p:strVal val="1+#ppt_w/2"/>
                                          </p:val>
                                        </p:tav>
                                        <p:tav tm="100000">
                                          <p:val>
                                            <p:strVal val="#ppt_x"/>
                                          </p:val>
                                        </p:tav>
                                      </p:tavLst>
                                    </p:anim>
                                    <p:anim calcmode="lin" valueType="num">
                                      <p:cBhvr additive="base">
                                        <p:cTn id="44" dur="750" fill="hold"/>
                                        <p:tgtEl>
                                          <p:spTgt spid="96"/>
                                        </p:tgtEl>
                                        <p:attrNameLst>
                                          <p:attrName>ppt_y</p:attrName>
                                        </p:attrNameLst>
                                      </p:cBhvr>
                                      <p:tavLst>
                                        <p:tav tm="0">
                                          <p:val>
                                            <p:strVal val="0-#ppt_h/2"/>
                                          </p:val>
                                        </p:tav>
                                        <p:tav tm="100000">
                                          <p:val>
                                            <p:strVal val="#ppt_y"/>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89"/>
                                        </p:tgtEl>
                                        <p:attrNameLst>
                                          <p:attrName>style.visibility</p:attrName>
                                        </p:attrNameLst>
                                      </p:cBhvr>
                                      <p:to>
                                        <p:strVal val="visible"/>
                                      </p:to>
                                    </p:set>
                                    <p:anim calcmode="lin" valueType="num">
                                      <p:cBhvr additive="base">
                                        <p:cTn id="47" dur="750" fill="hold"/>
                                        <p:tgtEl>
                                          <p:spTgt spid="89"/>
                                        </p:tgtEl>
                                        <p:attrNameLst>
                                          <p:attrName>ppt_x</p:attrName>
                                        </p:attrNameLst>
                                      </p:cBhvr>
                                      <p:tavLst>
                                        <p:tav tm="0">
                                          <p:val>
                                            <p:strVal val="1+#ppt_w/2"/>
                                          </p:val>
                                        </p:tav>
                                        <p:tav tm="100000">
                                          <p:val>
                                            <p:strVal val="#ppt_x"/>
                                          </p:val>
                                        </p:tav>
                                      </p:tavLst>
                                    </p:anim>
                                    <p:anim calcmode="lin" valueType="num">
                                      <p:cBhvr additive="base">
                                        <p:cTn id="48" dur="750" fill="hold"/>
                                        <p:tgtEl>
                                          <p:spTgt spid="89"/>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additive="base">
                                        <p:cTn id="51" dur="750" fill="hold"/>
                                        <p:tgtEl>
                                          <p:spTgt spid="97"/>
                                        </p:tgtEl>
                                        <p:attrNameLst>
                                          <p:attrName>ppt_x</p:attrName>
                                        </p:attrNameLst>
                                      </p:cBhvr>
                                      <p:tavLst>
                                        <p:tav tm="0">
                                          <p:val>
                                            <p:strVal val="1+#ppt_w/2"/>
                                          </p:val>
                                        </p:tav>
                                        <p:tav tm="100000">
                                          <p:val>
                                            <p:strVal val="#ppt_x"/>
                                          </p:val>
                                        </p:tav>
                                      </p:tavLst>
                                    </p:anim>
                                    <p:anim calcmode="lin" valueType="num">
                                      <p:cBhvr additive="base">
                                        <p:cTn id="52" dur="750" fill="hold"/>
                                        <p:tgtEl>
                                          <p:spTgt spid="97"/>
                                        </p:tgtEl>
                                        <p:attrNameLst>
                                          <p:attrName>ppt_y</p:attrName>
                                        </p:attrNameLst>
                                      </p:cBhvr>
                                      <p:tavLst>
                                        <p:tav tm="0">
                                          <p:val>
                                            <p:strVal val="#ppt_y"/>
                                          </p:val>
                                        </p:tav>
                                        <p:tav tm="100000">
                                          <p:val>
                                            <p:strVal val="#ppt_y"/>
                                          </p:val>
                                        </p:tav>
                                      </p:tavLst>
                                    </p:anim>
                                  </p:childTnLst>
                                </p:cTn>
                              </p:par>
                              <p:par>
                                <p:cTn id="53" presetID="2" presetClass="entr" presetSubtype="6" decel="100000" fill="hold" grpId="0" nodeType="withEffect">
                                  <p:stCondLst>
                                    <p:cond delay="0"/>
                                  </p:stCondLst>
                                  <p:childTnLst>
                                    <p:set>
                                      <p:cBhvr>
                                        <p:cTn id="54" dur="1" fill="hold">
                                          <p:stCondLst>
                                            <p:cond delay="0"/>
                                          </p:stCondLst>
                                        </p:cTn>
                                        <p:tgtEl>
                                          <p:spTgt spid="88"/>
                                        </p:tgtEl>
                                        <p:attrNameLst>
                                          <p:attrName>style.visibility</p:attrName>
                                        </p:attrNameLst>
                                      </p:cBhvr>
                                      <p:to>
                                        <p:strVal val="visible"/>
                                      </p:to>
                                    </p:set>
                                    <p:anim calcmode="lin" valueType="num">
                                      <p:cBhvr additive="base">
                                        <p:cTn id="55" dur="750" fill="hold"/>
                                        <p:tgtEl>
                                          <p:spTgt spid="88"/>
                                        </p:tgtEl>
                                        <p:attrNameLst>
                                          <p:attrName>ppt_x</p:attrName>
                                        </p:attrNameLst>
                                      </p:cBhvr>
                                      <p:tavLst>
                                        <p:tav tm="0">
                                          <p:val>
                                            <p:strVal val="1+#ppt_w/2"/>
                                          </p:val>
                                        </p:tav>
                                        <p:tav tm="100000">
                                          <p:val>
                                            <p:strVal val="#ppt_x"/>
                                          </p:val>
                                        </p:tav>
                                      </p:tavLst>
                                    </p:anim>
                                    <p:anim calcmode="lin" valueType="num">
                                      <p:cBhvr additive="base">
                                        <p:cTn id="56" dur="750" fill="hold"/>
                                        <p:tgtEl>
                                          <p:spTgt spid="88"/>
                                        </p:tgtEl>
                                        <p:attrNameLst>
                                          <p:attrName>ppt_y</p:attrName>
                                        </p:attrNameLst>
                                      </p:cBhvr>
                                      <p:tavLst>
                                        <p:tav tm="0">
                                          <p:val>
                                            <p:strVal val="1+#ppt_h/2"/>
                                          </p:val>
                                        </p:tav>
                                        <p:tav tm="100000">
                                          <p:val>
                                            <p:strVal val="#ppt_y"/>
                                          </p:val>
                                        </p:tav>
                                      </p:tavLst>
                                    </p:anim>
                                  </p:childTnLst>
                                </p:cTn>
                              </p:par>
                              <p:par>
                                <p:cTn id="57" presetID="2" presetClass="entr" presetSubtype="6" decel="100000" fill="hold" grpId="0" nodeType="withEffect">
                                  <p:stCondLst>
                                    <p:cond delay="0"/>
                                  </p:stCondLst>
                                  <p:childTnLst>
                                    <p:set>
                                      <p:cBhvr>
                                        <p:cTn id="58" dur="1" fill="hold">
                                          <p:stCondLst>
                                            <p:cond delay="0"/>
                                          </p:stCondLst>
                                        </p:cTn>
                                        <p:tgtEl>
                                          <p:spTgt spid="98"/>
                                        </p:tgtEl>
                                        <p:attrNameLst>
                                          <p:attrName>style.visibility</p:attrName>
                                        </p:attrNameLst>
                                      </p:cBhvr>
                                      <p:to>
                                        <p:strVal val="visible"/>
                                      </p:to>
                                    </p:set>
                                    <p:anim calcmode="lin" valueType="num">
                                      <p:cBhvr additive="base">
                                        <p:cTn id="59" dur="750" fill="hold"/>
                                        <p:tgtEl>
                                          <p:spTgt spid="98"/>
                                        </p:tgtEl>
                                        <p:attrNameLst>
                                          <p:attrName>ppt_x</p:attrName>
                                        </p:attrNameLst>
                                      </p:cBhvr>
                                      <p:tavLst>
                                        <p:tav tm="0">
                                          <p:val>
                                            <p:strVal val="1+#ppt_w/2"/>
                                          </p:val>
                                        </p:tav>
                                        <p:tav tm="100000">
                                          <p:val>
                                            <p:strVal val="#ppt_x"/>
                                          </p:val>
                                        </p:tav>
                                      </p:tavLst>
                                    </p:anim>
                                    <p:anim calcmode="lin" valueType="num">
                                      <p:cBhvr additive="base">
                                        <p:cTn id="60" dur="750" fill="hold"/>
                                        <p:tgtEl>
                                          <p:spTgt spid="98"/>
                                        </p:tgtEl>
                                        <p:attrNameLst>
                                          <p:attrName>ppt_y</p:attrName>
                                        </p:attrNameLst>
                                      </p:cBhvr>
                                      <p:tavLst>
                                        <p:tav tm="0">
                                          <p:val>
                                            <p:strVal val="1+#ppt_h/2"/>
                                          </p:val>
                                        </p:tav>
                                        <p:tav tm="100000">
                                          <p:val>
                                            <p:strVal val="#ppt_y"/>
                                          </p:val>
                                        </p:tav>
                                      </p:tavLst>
                                    </p:anim>
                                  </p:childTnLst>
                                </p:cTn>
                              </p:par>
                              <p:par>
                                <p:cTn id="61" presetID="49" presetClass="entr" presetSubtype="0" decel="100000" fill="hold" grpId="1" nodeType="withEffect">
                                  <p:stCondLst>
                                    <p:cond delay="0"/>
                                  </p:stCondLst>
                                  <p:childTnLst>
                                    <p:set>
                                      <p:cBhvr>
                                        <p:cTn id="62" dur="1" fill="hold">
                                          <p:stCondLst>
                                            <p:cond delay="0"/>
                                          </p:stCondLst>
                                        </p:cTn>
                                        <p:tgtEl>
                                          <p:spTgt spid="76"/>
                                        </p:tgtEl>
                                        <p:attrNameLst>
                                          <p:attrName>style.visibility</p:attrName>
                                        </p:attrNameLst>
                                      </p:cBhvr>
                                      <p:to>
                                        <p:strVal val="visible"/>
                                      </p:to>
                                    </p:set>
                                    <p:anim calcmode="lin" valueType="num">
                                      <p:cBhvr>
                                        <p:cTn id="63" dur="750" fill="hold"/>
                                        <p:tgtEl>
                                          <p:spTgt spid="76"/>
                                        </p:tgtEl>
                                        <p:attrNameLst>
                                          <p:attrName>ppt_w</p:attrName>
                                        </p:attrNameLst>
                                      </p:cBhvr>
                                      <p:tavLst>
                                        <p:tav tm="0">
                                          <p:val>
                                            <p:fltVal val="0"/>
                                          </p:val>
                                        </p:tav>
                                        <p:tav tm="100000">
                                          <p:val>
                                            <p:strVal val="#ppt_w"/>
                                          </p:val>
                                        </p:tav>
                                      </p:tavLst>
                                    </p:anim>
                                    <p:anim calcmode="lin" valueType="num">
                                      <p:cBhvr>
                                        <p:cTn id="64" dur="750" fill="hold"/>
                                        <p:tgtEl>
                                          <p:spTgt spid="76"/>
                                        </p:tgtEl>
                                        <p:attrNameLst>
                                          <p:attrName>ppt_h</p:attrName>
                                        </p:attrNameLst>
                                      </p:cBhvr>
                                      <p:tavLst>
                                        <p:tav tm="0">
                                          <p:val>
                                            <p:fltVal val="0"/>
                                          </p:val>
                                        </p:tav>
                                        <p:tav tm="100000">
                                          <p:val>
                                            <p:strVal val="#ppt_h"/>
                                          </p:val>
                                        </p:tav>
                                      </p:tavLst>
                                    </p:anim>
                                    <p:anim calcmode="lin" valueType="num">
                                      <p:cBhvr>
                                        <p:cTn id="65" dur="750" fill="hold"/>
                                        <p:tgtEl>
                                          <p:spTgt spid="76"/>
                                        </p:tgtEl>
                                        <p:attrNameLst>
                                          <p:attrName>style.rotation</p:attrName>
                                        </p:attrNameLst>
                                      </p:cBhvr>
                                      <p:tavLst>
                                        <p:tav tm="0">
                                          <p:val>
                                            <p:fltVal val="360"/>
                                          </p:val>
                                        </p:tav>
                                        <p:tav tm="100000">
                                          <p:val>
                                            <p:fltVal val="0"/>
                                          </p:val>
                                        </p:tav>
                                      </p:tavLst>
                                    </p:anim>
                                    <p:animEffect transition="in" filter="fade">
                                      <p:cBhvr>
                                        <p:cTn id="66" dur="750"/>
                                        <p:tgtEl>
                                          <p:spTgt spid="76"/>
                                        </p:tgtEl>
                                      </p:cBhvr>
                                    </p:animEffect>
                                  </p:childTnLst>
                                </p:cTn>
                              </p:par>
                              <p:par>
                                <p:cTn id="67" presetID="49" presetClass="entr" presetSubtype="0" decel="100000" fill="hold" grpId="1" nodeType="withEffect">
                                  <p:stCondLst>
                                    <p:cond delay="0"/>
                                  </p:stCondLst>
                                  <p:childTnLst>
                                    <p:set>
                                      <p:cBhvr>
                                        <p:cTn id="68" dur="1" fill="hold">
                                          <p:stCondLst>
                                            <p:cond delay="0"/>
                                          </p:stCondLst>
                                        </p:cTn>
                                        <p:tgtEl>
                                          <p:spTgt spid="93"/>
                                        </p:tgtEl>
                                        <p:attrNameLst>
                                          <p:attrName>style.visibility</p:attrName>
                                        </p:attrNameLst>
                                      </p:cBhvr>
                                      <p:to>
                                        <p:strVal val="visible"/>
                                      </p:to>
                                    </p:set>
                                    <p:anim calcmode="lin" valueType="num">
                                      <p:cBhvr>
                                        <p:cTn id="69" dur="750" fill="hold"/>
                                        <p:tgtEl>
                                          <p:spTgt spid="93"/>
                                        </p:tgtEl>
                                        <p:attrNameLst>
                                          <p:attrName>ppt_w</p:attrName>
                                        </p:attrNameLst>
                                      </p:cBhvr>
                                      <p:tavLst>
                                        <p:tav tm="0">
                                          <p:val>
                                            <p:fltVal val="0"/>
                                          </p:val>
                                        </p:tav>
                                        <p:tav tm="100000">
                                          <p:val>
                                            <p:strVal val="#ppt_w"/>
                                          </p:val>
                                        </p:tav>
                                      </p:tavLst>
                                    </p:anim>
                                    <p:anim calcmode="lin" valueType="num">
                                      <p:cBhvr>
                                        <p:cTn id="70" dur="750" fill="hold"/>
                                        <p:tgtEl>
                                          <p:spTgt spid="93"/>
                                        </p:tgtEl>
                                        <p:attrNameLst>
                                          <p:attrName>ppt_h</p:attrName>
                                        </p:attrNameLst>
                                      </p:cBhvr>
                                      <p:tavLst>
                                        <p:tav tm="0">
                                          <p:val>
                                            <p:fltVal val="0"/>
                                          </p:val>
                                        </p:tav>
                                        <p:tav tm="100000">
                                          <p:val>
                                            <p:strVal val="#ppt_h"/>
                                          </p:val>
                                        </p:tav>
                                      </p:tavLst>
                                    </p:anim>
                                    <p:anim calcmode="lin" valueType="num">
                                      <p:cBhvr>
                                        <p:cTn id="71" dur="750" fill="hold"/>
                                        <p:tgtEl>
                                          <p:spTgt spid="93"/>
                                        </p:tgtEl>
                                        <p:attrNameLst>
                                          <p:attrName>style.rotation</p:attrName>
                                        </p:attrNameLst>
                                      </p:cBhvr>
                                      <p:tavLst>
                                        <p:tav tm="0">
                                          <p:val>
                                            <p:fltVal val="360"/>
                                          </p:val>
                                        </p:tav>
                                        <p:tav tm="100000">
                                          <p:val>
                                            <p:fltVal val="0"/>
                                          </p:val>
                                        </p:tav>
                                      </p:tavLst>
                                    </p:anim>
                                    <p:animEffect transition="in" filter="fade">
                                      <p:cBhvr>
                                        <p:cTn id="72" dur="750"/>
                                        <p:tgtEl>
                                          <p:spTgt spid="93"/>
                                        </p:tgtEl>
                                      </p:cBhvr>
                                    </p:animEffect>
                                  </p:childTnLst>
                                </p:cTn>
                              </p:par>
                              <p:par>
                                <p:cTn id="73" presetID="49" presetClass="entr" presetSubtype="0" decel="100000" fill="hold" grpId="1" nodeType="withEffect">
                                  <p:stCondLst>
                                    <p:cond delay="0"/>
                                  </p:stCondLst>
                                  <p:childTnLst>
                                    <p:set>
                                      <p:cBhvr>
                                        <p:cTn id="74" dur="1" fill="hold">
                                          <p:stCondLst>
                                            <p:cond delay="0"/>
                                          </p:stCondLst>
                                        </p:cTn>
                                        <p:tgtEl>
                                          <p:spTgt spid="85"/>
                                        </p:tgtEl>
                                        <p:attrNameLst>
                                          <p:attrName>style.visibility</p:attrName>
                                        </p:attrNameLst>
                                      </p:cBhvr>
                                      <p:to>
                                        <p:strVal val="visible"/>
                                      </p:to>
                                    </p:set>
                                    <p:anim calcmode="lin" valueType="num">
                                      <p:cBhvr>
                                        <p:cTn id="75" dur="750" fill="hold"/>
                                        <p:tgtEl>
                                          <p:spTgt spid="85"/>
                                        </p:tgtEl>
                                        <p:attrNameLst>
                                          <p:attrName>ppt_w</p:attrName>
                                        </p:attrNameLst>
                                      </p:cBhvr>
                                      <p:tavLst>
                                        <p:tav tm="0">
                                          <p:val>
                                            <p:fltVal val="0"/>
                                          </p:val>
                                        </p:tav>
                                        <p:tav tm="100000">
                                          <p:val>
                                            <p:strVal val="#ppt_w"/>
                                          </p:val>
                                        </p:tav>
                                      </p:tavLst>
                                    </p:anim>
                                    <p:anim calcmode="lin" valueType="num">
                                      <p:cBhvr>
                                        <p:cTn id="76" dur="750" fill="hold"/>
                                        <p:tgtEl>
                                          <p:spTgt spid="85"/>
                                        </p:tgtEl>
                                        <p:attrNameLst>
                                          <p:attrName>ppt_h</p:attrName>
                                        </p:attrNameLst>
                                      </p:cBhvr>
                                      <p:tavLst>
                                        <p:tav tm="0">
                                          <p:val>
                                            <p:fltVal val="0"/>
                                          </p:val>
                                        </p:tav>
                                        <p:tav tm="100000">
                                          <p:val>
                                            <p:strVal val="#ppt_h"/>
                                          </p:val>
                                        </p:tav>
                                      </p:tavLst>
                                    </p:anim>
                                    <p:anim calcmode="lin" valueType="num">
                                      <p:cBhvr>
                                        <p:cTn id="77" dur="750" fill="hold"/>
                                        <p:tgtEl>
                                          <p:spTgt spid="85"/>
                                        </p:tgtEl>
                                        <p:attrNameLst>
                                          <p:attrName>style.rotation</p:attrName>
                                        </p:attrNameLst>
                                      </p:cBhvr>
                                      <p:tavLst>
                                        <p:tav tm="0">
                                          <p:val>
                                            <p:fltVal val="360"/>
                                          </p:val>
                                        </p:tav>
                                        <p:tav tm="100000">
                                          <p:val>
                                            <p:fltVal val="0"/>
                                          </p:val>
                                        </p:tav>
                                      </p:tavLst>
                                    </p:anim>
                                    <p:animEffect transition="in" filter="fade">
                                      <p:cBhvr>
                                        <p:cTn id="78" dur="750"/>
                                        <p:tgtEl>
                                          <p:spTgt spid="85"/>
                                        </p:tgtEl>
                                      </p:cBhvr>
                                    </p:animEffect>
                                  </p:childTnLst>
                                </p:cTn>
                              </p:par>
                              <p:par>
                                <p:cTn id="79" presetID="49" presetClass="entr" presetSubtype="0" decel="100000" fill="hold" grpId="1" nodeType="with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p:cTn id="81" dur="750" fill="hold"/>
                                        <p:tgtEl>
                                          <p:spTgt spid="94"/>
                                        </p:tgtEl>
                                        <p:attrNameLst>
                                          <p:attrName>ppt_w</p:attrName>
                                        </p:attrNameLst>
                                      </p:cBhvr>
                                      <p:tavLst>
                                        <p:tav tm="0">
                                          <p:val>
                                            <p:fltVal val="0"/>
                                          </p:val>
                                        </p:tav>
                                        <p:tav tm="100000">
                                          <p:val>
                                            <p:strVal val="#ppt_w"/>
                                          </p:val>
                                        </p:tav>
                                      </p:tavLst>
                                    </p:anim>
                                    <p:anim calcmode="lin" valueType="num">
                                      <p:cBhvr>
                                        <p:cTn id="82" dur="750" fill="hold"/>
                                        <p:tgtEl>
                                          <p:spTgt spid="94"/>
                                        </p:tgtEl>
                                        <p:attrNameLst>
                                          <p:attrName>ppt_h</p:attrName>
                                        </p:attrNameLst>
                                      </p:cBhvr>
                                      <p:tavLst>
                                        <p:tav tm="0">
                                          <p:val>
                                            <p:fltVal val="0"/>
                                          </p:val>
                                        </p:tav>
                                        <p:tav tm="100000">
                                          <p:val>
                                            <p:strVal val="#ppt_h"/>
                                          </p:val>
                                        </p:tav>
                                      </p:tavLst>
                                    </p:anim>
                                    <p:anim calcmode="lin" valueType="num">
                                      <p:cBhvr>
                                        <p:cTn id="83" dur="750" fill="hold"/>
                                        <p:tgtEl>
                                          <p:spTgt spid="94"/>
                                        </p:tgtEl>
                                        <p:attrNameLst>
                                          <p:attrName>style.rotation</p:attrName>
                                        </p:attrNameLst>
                                      </p:cBhvr>
                                      <p:tavLst>
                                        <p:tav tm="0">
                                          <p:val>
                                            <p:fltVal val="360"/>
                                          </p:val>
                                        </p:tav>
                                        <p:tav tm="100000">
                                          <p:val>
                                            <p:fltVal val="0"/>
                                          </p:val>
                                        </p:tav>
                                      </p:tavLst>
                                    </p:anim>
                                    <p:animEffect transition="in" filter="fade">
                                      <p:cBhvr>
                                        <p:cTn id="84" dur="750"/>
                                        <p:tgtEl>
                                          <p:spTgt spid="94"/>
                                        </p:tgtEl>
                                      </p:cBhvr>
                                    </p:animEffect>
                                  </p:childTnLst>
                                </p:cTn>
                              </p:par>
                              <p:par>
                                <p:cTn id="85" presetID="49" presetClass="entr" presetSubtype="0" decel="100000" fill="hold" grpId="1" nodeType="with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750" fill="hold"/>
                                        <p:tgtEl>
                                          <p:spTgt spid="87"/>
                                        </p:tgtEl>
                                        <p:attrNameLst>
                                          <p:attrName>ppt_w</p:attrName>
                                        </p:attrNameLst>
                                      </p:cBhvr>
                                      <p:tavLst>
                                        <p:tav tm="0">
                                          <p:val>
                                            <p:fltVal val="0"/>
                                          </p:val>
                                        </p:tav>
                                        <p:tav tm="100000">
                                          <p:val>
                                            <p:strVal val="#ppt_w"/>
                                          </p:val>
                                        </p:tav>
                                      </p:tavLst>
                                    </p:anim>
                                    <p:anim calcmode="lin" valueType="num">
                                      <p:cBhvr>
                                        <p:cTn id="88" dur="750" fill="hold"/>
                                        <p:tgtEl>
                                          <p:spTgt spid="87"/>
                                        </p:tgtEl>
                                        <p:attrNameLst>
                                          <p:attrName>ppt_h</p:attrName>
                                        </p:attrNameLst>
                                      </p:cBhvr>
                                      <p:tavLst>
                                        <p:tav tm="0">
                                          <p:val>
                                            <p:fltVal val="0"/>
                                          </p:val>
                                        </p:tav>
                                        <p:tav tm="100000">
                                          <p:val>
                                            <p:strVal val="#ppt_h"/>
                                          </p:val>
                                        </p:tav>
                                      </p:tavLst>
                                    </p:anim>
                                    <p:anim calcmode="lin" valueType="num">
                                      <p:cBhvr>
                                        <p:cTn id="89" dur="750" fill="hold"/>
                                        <p:tgtEl>
                                          <p:spTgt spid="87"/>
                                        </p:tgtEl>
                                        <p:attrNameLst>
                                          <p:attrName>style.rotation</p:attrName>
                                        </p:attrNameLst>
                                      </p:cBhvr>
                                      <p:tavLst>
                                        <p:tav tm="0">
                                          <p:val>
                                            <p:fltVal val="360"/>
                                          </p:val>
                                        </p:tav>
                                        <p:tav tm="100000">
                                          <p:val>
                                            <p:fltVal val="0"/>
                                          </p:val>
                                        </p:tav>
                                      </p:tavLst>
                                    </p:anim>
                                    <p:animEffect transition="in" filter="fade">
                                      <p:cBhvr>
                                        <p:cTn id="90" dur="750"/>
                                        <p:tgtEl>
                                          <p:spTgt spid="87"/>
                                        </p:tgtEl>
                                      </p:cBhvr>
                                    </p:animEffect>
                                  </p:childTnLst>
                                </p:cTn>
                              </p:par>
                              <p:par>
                                <p:cTn id="91" presetID="49" presetClass="entr" presetSubtype="0" decel="100000" fill="hold" grpId="1" nodeType="withEffect">
                                  <p:stCondLst>
                                    <p:cond delay="0"/>
                                  </p:stCondLst>
                                  <p:childTnLst>
                                    <p:set>
                                      <p:cBhvr>
                                        <p:cTn id="92" dur="1" fill="hold">
                                          <p:stCondLst>
                                            <p:cond delay="0"/>
                                          </p:stCondLst>
                                        </p:cTn>
                                        <p:tgtEl>
                                          <p:spTgt spid="95"/>
                                        </p:tgtEl>
                                        <p:attrNameLst>
                                          <p:attrName>style.visibility</p:attrName>
                                        </p:attrNameLst>
                                      </p:cBhvr>
                                      <p:to>
                                        <p:strVal val="visible"/>
                                      </p:to>
                                    </p:set>
                                    <p:anim calcmode="lin" valueType="num">
                                      <p:cBhvr>
                                        <p:cTn id="93" dur="750" fill="hold"/>
                                        <p:tgtEl>
                                          <p:spTgt spid="95"/>
                                        </p:tgtEl>
                                        <p:attrNameLst>
                                          <p:attrName>ppt_w</p:attrName>
                                        </p:attrNameLst>
                                      </p:cBhvr>
                                      <p:tavLst>
                                        <p:tav tm="0">
                                          <p:val>
                                            <p:fltVal val="0"/>
                                          </p:val>
                                        </p:tav>
                                        <p:tav tm="100000">
                                          <p:val>
                                            <p:strVal val="#ppt_w"/>
                                          </p:val>
                                        </p:tav>
                                      </p:tavLst>
                                    </p:anim>
                                    <p:anim calcmode="lin" valueType="num">
                                      <p:cBhvr>
                                        <p:cTn id="94" dur="750" fill="hold"/>
                                        <p:tgtEl>
                                          <p:spTgt spid="95"/>
                                        </p:tgtEl>
                                        <p:attrNameLst>
                                          <p:attrName>ppt_h</p:attrName>
                                        </p:attrNameLst>
                                      </p:cBhvr>
                                      <p:tavLst>
                                        <p:tav tm="0">
                                          <p:val>
                                            <p:fltVal val="0"/>
                                          </p:val>
                                        </p:tav>
                                        <p:tav tm="100000">
                                          <p:val>
                                            <p:strVal val="#ppt_h"/>
                                          </p:val>
                                        </p:tav>
                                      </p:tavLst>
                                    </p:anim>
                                    <p:anim calcmode="lin" valueType="num">
                                      <p:cBhvr>
                                        <p:cTn id="95" dur="750" fill="hold"/>
                                        <p:tgtEl>
                                          <p:spTgt spid="95"/>
                                        </p:tgtEl>
                                        <p:attrNameLst>
                                          <p:attrName>style.rotation</p:attrName>
                                        </p:attrNameLst>
                                      </p:cBhvr>
                                      <p:tavLst>
                                        <p:tav tm="0">
                                          <p:val>
                                            <p:fltVal val="360"/>
                                          </p:val>
                                        </p:tav>
                                        <p:tav tm="100000">
                                          <p:val>
                                            <p:fltVal val="0"/>
                                          </p:val>
                                        </p:tav>
                                      </p:tavLst>
                                    </p:anim>
                                    <p:animEffect transition="in" filter="fade">
                                      <p:cBhvr>
                                        <p:cTn id="96" dur="750"/>
                                        <p:tgtEl>
                                          <p:spTgt spid="95"/>
                                        </p:tgtEl>
                                      </p:cBhvr>
                                    </p:animEffect>
                                  </p:childTnLst>
                                </p:cTn>
                              </p:par>
                              <p:par>
                                <p:cTn id="97" presetID="49" presetClass="entr" presetSubtype="0" decel="100000" fill="hold" grpId="1" nodeType="withEffect">
                                  <p:stCondLst>
                                    <p:cond delay="0"/>
                                  </p:stCondLst>
                                  <p:childTnLst>
                                    <p:set>
                                      <p:cBhvr>
                                        <p:cTn id="98" dur="1" fill="hold">
                                          <p:stCondLst>
                                            <p:cond delay="0"/>
                                          </p:stCondLst>
                                        </p:cTn>
                                        <p:tgtEl>
                                          <p:spTgt spid="90"/>
                                        </p:tgtEl>
                                        <p:attrNameLst>
                                          <p:attrName>style.visibility</p:attrName>
                                        </p:attrNameLst>
                                      </p:cBhvr>
                                      <p:to>
                                        <p:strVal val="visible"/>
                                      </p:to>
                                    </p:set>
                                    <p:anim calcmode="lin" valueType="num">
                                      <p:cBhvr>
                                        <p:cTn id="99" dur="750" fill="hold"/>
                                        <p:tgtEl>
                                          <p:spTgt spid="90"/>
                                        </p:tgtEl>
                                        <p:attrNameLst>
                                          <p:attrName>ppt_w</p:attrName>
                                        </p:attrNameLst>
                                      </p:cBhvr>
                                      <p:tavLst>
                                        <p:tav tm="0">
                                          <p:val>
                                            <p:fltVal val="0"/>
                                          </p:val>
                                        </p:tav>
                                        <p:tav tm="100000">
                                          <p:val>
                                            <p:strVal val="#ppt_w"/>
                                          </p:val>
                                        </p:tav>
                                      </p:tavLst>
                                    </p:anim>
                                    <p:anim calcmode="lin" valueType="num">
                                      <p:cBhvr>
                                        <p:cTn id="100" dur="750" fill="hold"/>
                                        <p:tgtEl>
                                          <p:spTgt spid="90"/>
                                        </p:tgtEl>
                                        <p:attrNameLst>
                                          <p:attrName>ppt_h</p:attrName>
                                        </p:attrNameLst>
                                      </p:cBhvr>
                                      <p:tavLst>
                                        <p:tav tm="0">
                                          <p:val>
                                            <p:fltVal val="0"/>
                                          </p:val>
                                        </p:tav>
                                        <p:tav tm="100000">
                                          <p:val>
                                            <p:strVal val="#ppt_h"/>
                                          </p:val>
                                        </p:tav>
                                      </p:tavLst>
                                    </p:anim>
                                    <p:anim calcmode="lin" valueType="num">
                                      <p:cBhvr>
                                        <p:cTn id="101" dur="750" fill="hold"/>
                                        <p:tgtEl>
                                          <p:spTgt spid="90"/>
                                        </p:tgtEl>
                                        <p:attrNameLst>
                                          <p:attrName>style.rotation</p:attrName>
                                        </p:attrNameLst>
                                      </p:cBhvr>
                                      <p:tavLst>
                                        <p:tav tm="0">
                                          <p:val>
                                            <p:fltVal val="360"/>
                                          </p:val>
                                        </p:tav>
                                        <p:tav tm="100000">
                                          <p:val>
                                            <p:fltVal val="0"/>
                                          </p:val>
                                        </p:tav>
                                      </p:tavLst>
                                    </p:anim>
                                    <p:animEffect transition="in" filter="fade">
                                      <p:cBhvr>
                                        <p:cTn id="102" dur="750"/>
                                        <p:tgtEl>
                                          <p:spTgt spid="90"/>
                                        </p:tgtEl>
                                      </p:cBhvr>
                                    </p:animEffect>
                                  </p:childTnLst>
                                </p:cTn>
                              </p:par>
                              <p:par>
                                <p:cTn id="103" presetID="49" presetClass="entr" presetSubtype="0" decel="100000" fill="hold" grpId="1" nodeType="withEffect">
                                  <p:stCondLst>
                                    <p:cond delay="0"/>
                                  </p:stCondLst>
                                  <p:childTnLst>
                                    <p:set>
                                      <p:cBhvr>
                                        <p:cTn id="104" dur="1" fill="hold">
                                          <p:stCondLst>
                                            <p:cond delay="0"/>
                                          </p:stCondLst>
                                        </p:cTn>
                                        <p:tgtEl>
                                          <p:spTgt spid="96"/>
                                        </p:tgtEl>
                                        <p:attrNameLst>
                                          <p:attrName>style.visibility</p:attrName>
                                        </p:attrNameLst>
                                      </p:cBhvr>
                                      <p:to>
                                        <p:strVal val="visible"/>
                                      </p:to>
                                    </p:set>
                                    <p:anim calcmode="lin" valueType="num">
                                      <p:cBhvr>
                                        <p:cTn id="105" dur="750" fill="hold"/>
                                        <p:tgtEl>
                                          <p:spTgt spid="96"/>
                                        </p:tgtEl>
                                        <p:attrNameLst>
                                          <p:attrName>ppt_w</p:attrName>
                                        </p:attrNameLst>
                                      </p:cBhvr>
                                      <p:tavLst>
                                        <p:tav tm="0">
                                          <p:val>
                                            <p:fltVal val="0"/>
                                          </p:val>
                                        </p:tav>
                                        <p:tav tm="100000">
                                          <p:val>
                                            <p:strVal val="#ppt_w"/>
                                          </p:val>
                                        </p:tav>
                                      </p:tavLst>
                                    </p:anim>
                                    <p:anim calcmode="lin" valueType="num">
                                      <p:cBhvr>
                                        <p:cTn id="106" dur="750" fill="hold"/>
                                        <p:tgtEl>
                                          <p:spTgt spid="96"/>
                                        </p:tgtEl>
                                        <p:attrNameLst>
                                          <p:attrName>ppt_h</p:attrName>
                                        </p:attrNameLst>
                                      </p:cBhvr>
                                      <p:tavLst>
                                        <p:tav tm="0">
                                          <p:val>
                                            <p:fltVal val="0"/>
                                          </p:val>
                                        </p:tav>
                                        <p:tav tm="100000">
                                          <p:val>
                                            <p:strVal val="#ppt_h"/>
                                          </p:val>
                                        </p:tav>
                                      </p:tavLst>
                                    </p:anim>
                                    <p:anim calcmode="lin" valueType="num">
                                      <p:cBhvr>
                                        <p:cTn id="107" dur="750" fill="hold"/>
                                        <p:tgtEl>
                                          <p:spTgt spid="96"/>
                                        </p:tgtEl>
                                        <p:attrNameLst>
                                          <p:attrName>style.rotation</p:attrName>
                                        </p:attrNameLst>
                                      </p:cBhvr>
                                      <p:tavLst>
                                        <p:tav tm="0">
                                          <p:val>
                                            <p:fltVal val="360"/>
                                          </p:val>
                                        </p:tav>
                                        <p:tav tm="100000">
                                          <p:val>
                                            <p:fltVal val="0"/>
                                          </p:val>
                                        </p:tav>
                                      </p:tavLst>
                                    </p:anim>
                                    <p:animEffect transition="in" filter="fade">
                                      <p:cBhvr>
                                        <p:cTn id="108" dur="750"/>
                                        <p:tgtEl>
                                          <p:spTgt spid="96"/>
                                        </p:tgtEl>
                                      </p:cBhvr>
                                    </p:animEffect>
                                  </p:childTnLst>
                                </p:cTn>
                              </p:par>
                              <p:par>
                                <p:cTn id="109" presetID="49" presetClass="entr" presetSubtype="0" decel="100000" fill="hold" grpId="1" nodeType="withEffect">
                                  <p:stCondLst>
                                    <p:cond delay="0"/>
                                  </p:stCondLst>
                                  <p:childTnLst>
                                    <p:set>
                                      <p:cBhvr>
                                        <p:cTn id="110" dur="1" fill="hold">
                                          <p:stCondLst>
                                            <p:cond delay="0"/>
                                          </p:stCondLst>
                                        </p:cTn>
                                        <p:tgtEl>
                                          <p:spTgt spid="89"/>
                                        </p:tgtEl>
                                        <p:attrNameLst>
                                          <p:attrName>style.visibility</p:attrName>
                                        </p:attrNameLst>
                                      </p:cBhvr>
                                      <p:to>
                                        <p:strVal val="visible"/>
                                      </p:to>
                                    </p:set>
                                    <p:anim calcmode="lin" valueType="num">
                                      <p:cBhvr>
                                        <p:cTn id="111" dur="750" fill="hold"/>
                                        <p:tgtEl>
                                          <p:spTgt spid="89"/>
                                        </p:tgtEl>
                                        <p:attrNameLst>
                                          <p:attrName>ppt_w</p:attrName>
                                        </p:attrNameLst>
                                      </p:cBhvr>
                                      <p:tavLst>
                                        <p:tav tm="0">
                                          <p:val>
                                            <p:fltVal val="0"/>
                                          </p:val>
                                        </p:tav>
                                        <p:tav tm="100000">
                                          <p:val>
                                            <p:strVal val="#ppt_w"/>
                                          </p:val>
                                        </p:tav>
                                      </p:tavLst>
                                    </p:anim>
                                    <p:anim calcmode="lin" valueType="num">
                                      <p:cBhvr>
                                        <p:cTn id="112" dur="750" fill="hold"/>
                                        <p:tgtEl>
                                          <p:spTgt spid="89"/>
                                        </p:tgtEl>
                                        <p:attrNameLst>
                                          <p:attrName>ppt_h</p:attrName>
                                        </p:attrNameLst>
                                      </p:cBhvr>
                                      <p:tavLst>
                                        <p:tav tm="0">
                                          <p:val>
                                            <p:fltVal val="0"/>
                                          </p:val>
                                        </p:tav>
                                        <p:tav tm="100000">
                                          <p:val>
                                            <p:strVal val="#ppt_h"/>
                                          </p:val>
                                        </p:tav>
                                      </p:tavLst>
                                    </p:anim>
                                    <p:anim calcmode="lin" valueType="num">
                                      <p:cBhvr>
                                        <p:cTn id="113" dur="750" fill="hold"/>
                                        <p:tgtEl>
                                          <p:spTgt spid="89"/>
                                        </p:tgtEl>
                                        <p:attrNameLst>
                                          <p:attrName>style.rotation</p:attrName>
                                        </p:attrNameLst>
                                      </p:cBhvr>
                                      <p:tavLst>
                                        <p:tav tm="0">
                                          <p:val>
                                            <p:fltVal val="360"/>
                                          </p:val>
                                        </p:tav>
                                        <p:tav tm="100000">
                                          <p:val>
                                            <p:fltVal val="0"/>
                                          </p:val>
                                        </p:tav>
                                      </p:tavLst>
                                    </p:anim>
                                    <p:animEffect transition="in" filter="fade">
                                      <p:cBhvr>
                                        <p:cTn id="114" dur="750"/>
                                        <p:tgtEl>
                                          <p:spTgt spid="89"/>
                                        </p:tgtEl>
                                      </p:cBhvr>
                                    </p:animEffect>
                                  </p:childTnLst>
                                </p:cTn>
                              </p:par>
                              <p:par>
                                <p:cTn id="115" presetID="49" presetClass="entr" presetSubtype="0" decel="100000" fill="hold" grpId="1" nodeType="withEffect">
                                  <p:stCondLst>
                                    <p:cond delay="0"/>
                                  </p:stCondLst>
                                  <p:childTnLst>
                                    <p:set>
                                      <p:cBhvr>
                                        <p:cTn id="116" dur="1" fill="hold">
                                          <p:stCondLst>
                                            <p:cond delay="0"/>
                                          </p:stCondLst>
                                        </p:cTn>
                                        <p:tgtEl>
                                          <p:spTgt spid="97"/>
                                        </p:tgtEl>
                                        <p:attrNameLst>
                                          <p:attrName>style.visibility</p:attrName>
                                        </p:attrNameLst>
                                      </p:cBhvr>
                                      <p:to>
                                        <p:strVal val="visible"/>
                                      </p:to>
                                    </p:set>
                                    <p:anim calcmode="lin" valueType="num">
                                      <p:cBhvr>
                                        <p:cTn id="117" dur="750" fill="hold"/>
                                        <p:tgtEl>
                                          <p:spTgt spid="97"/>
                                        </p:tgtEl>
                                        <p:attrNameLst>
                                          <p:attrName>ppt_w</p:attrName>
                                        </p:attrNameLst>
                                      </p:cBhvr>
                                      <p:tavLst>
                                        <p:tav tm="0">
                                          <p:val>
                                            <p:fltVal val="0"/>
                                          </p:val>
                                        </p:tav>
                                        <p:tav tm="100000">
                                          <p:val>
                                            <p:strVal val="#ppt_w"/>
                                          </p:val>
                                        </p:tav>
                                      </p:tavLst>
                                    </p:anim>
                                    <p:anim calcmode="lin" valueType="num">
                                      <p:cBhvr>
                                        <p:cTn id="118" dur="750" fill="hold"/>
                                        <p:tgtEl>
                                          <p:spTgt spid="97"/>
                                        </p:tgtEl>
                                        <p:attrNameLst>
                                          <p:attrName>ppt_h</p:attrName>
                                        </p:attrNameLst>
                                      </p:cBhvr>
                                      <p:tavLst>
                                        <p:tav tm="0">
                                          <p:val>
                                            <p:fltVal val="0"/>
                                          </p:val>
                                        </p:tav>
                                        <p:tav tm="100000">
                                          <p:val>
                                            <p:strVal val="#ppt_h"/>
                                          </p:val>
                                        </p:tav>
                                      </p:tavLst>
                                    </p:anim>
                                    <p:anim calcmode="lin" valueType="num">
                                      <p:cBhvr>
                                        <p:cTn id="119" dur="750" fill="hold"/>
                                        <p:tgtEl>
                                          <p:spTgt spid="97"/>
                                        </p:tgtEl>
                                        <p:attrNameLst>
                                          <p:attrName>style.rotation</p:attrName>
                                        </p:attrNameLst>
                                      </p:cBhvr>
                                      <p:tavLst>
                                        <p:tav tm="0">
                                          <p:val>
                                            <p:fltVal val="360"/>
                                          </p:val>
                                        </p:tav>
                                        <p:tav tm="100000">
                                          <p:val>
                                            <p:fltVal val="0"/>
                                          </p:val>
                                        </p:tav>
                                      </p:tavLst>
                                    </p:anim>
                                    <p:animEffect transition="in" filter="fade">
                                      <p:cBhvr>
                                        <p:cTn id="120" dur="750"/>
                                        <p:tgtEl>
                                          <p:spTgt spid="97"/>
                                        </p:tgtEl>
                                      </p:cBhvr>
                                    </p:animEffect>
                                  </p:childTnLst>
                                </p:cTn>
                              </p:par>
                              <p:par>
                                <p:cTn id="121" presetID="49" presetClass="entr" presetSubtype="0" decel="100000" fill="hold" grpId="1" nodeType="withEffect">
                                  <p:stCondLst>
                                    <p:cond delay="0"/>
                                  </p:stCondLst>
                                  <p:childTnLst>
                                    <p:set>
                                      <p:cBhvr>
                                        <p:cTn id="122" dur="1" fill="hold">
                                          <p:stCondLst>
                                            <p:cond delay="0"/>
                                          </p:stCondLst>
                                        </p:cTn>
                                        <p:tgtEl>
                                          <p:spTgt spid="88"/>
                                        </p:tgtEl>
                                        <p:attrNameLst>
                                          <p:attrName>style.visibility</p:attrName>
                                        </p:attrNameLst>
                                      </p:cBhvr>
                                      <p:to>
                                        <p:strVal val="visible"/>
                                      </p:to>
                                    </p:set>
                                    <p:anim calcmode="lin" valueType="num">
                                      <p:cBhvr>
                                        <p:cTn id="123" dur="750" fill="hold"/>
                                        <p:tgtEl>
                                          <p:spTgt spid="88"/>
                                        </p:tgtEl>
                                        <p:attrNameLst>
                                          <p:attrName>ppt_w</p:attrName>
                                        </p:attrNameLst>
                                      </p:cBhvr>
                                      <p:tavLst>
                                        <p:tav tm="0">
                                          <p:val>
                                            <p:fltVal val="0"/>
                                          </p:val>
                                        </p:tav>
                                        <p:tav tm="100000">
                                          <p:val>
                                            <p:strVal val="#ppt_w"/>
                                          </p:val>
                                        </p:tav>
                                      </p:tavLst>
                                    </p:anim>
                                    <p:anim calcmode="lin" valueType="num">
                                      <p:cBhvr>
                                        <p:cTn id="124" dur="750" fill="hold"/>
                                        <p:tgtEl>
                                          <p:spTgt spid="88"/>
                                        </p:tgtEl>
                                        <p:attrNameLst>
                                          <p:attrName>ppt_h</p:attrName>
                                        </p:attrNameLst>
                                      </p:cBhvr>
                                      <p:tavLst>
                                        <p:tav tm="0">
                                          <p:val>
                                            <p:fltVal val="0"/>
                                          </p:val>
                                        </p:tav>
                                        <p:tav tm="100000">
                                          <p:val>
                                            <p:strVal val="#ppt_h"/>
                                          </p:val>
                                        </p:tav>
                                      </p:tavLst>
                                    </p:anim>
                                    <p:anim calcmode="lin" valueType="num">
                                      <p:cBhvr>
                                        <p:cTn id="125" dur="750" fill="hold"/>
                                        <p:tgtEl>
                                          <p:spTgt spid="88"/>
                                        </p:tgtEl>
                                        <p:attrNameLst>
                                          <p:attrName>style.rotation</p:attrName>
                                        </p:attrNameLst>
                                      </p:cBhvr>
                                      <p:tavLst>
                                        <p:tav tm="0">
                                          <p:val>
                                            <p:fltVal val="360"/>
                                          </p:val>
                                        </p:tav>
                                        <p:tav tm="100000">
                                          <p:val>
                                            <p:fltVal val="0"/>
                                          </p:val>
                                        </p:tav>
                                      </p:tavLst>
                                    </p:anim>
                                    <p:animEffect transition="in" filter="fade">
                                      <p:cBhvr>
                                        <p:cTn id="126" dur="750"/>
                                        <p:tgtEl>
                                          <p:spTgt spid="88"/>
                                        </p:tgtEl>
                                      </p:cBhvr>
                                    </p:animEffect>
                                  </p:childTnLst>
                                </p:cTn>
                              </p:par>
                              <p:par>
                                <p:cTn id="127" presetID="49" presetClass="entr" presetSubtype="0" decel="100000" fill="hold" grpId="1"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p:cTn id="129" dur="750" fill="hold"/>
                                        <p:tgtEl>
                                          <p:spTgt spid="98"/>
                                        </p:tgtEl>
                                        <p:attrNameLst>
                                          <p:attrName>ppt_w</p:attrName>
                                        </p:attrNameLst>
                                      </p:cBhvr>
                                      <p:tavLst>
                                        <p:tav tm="0">
                                          <p:val>
                                            <p:fltVal val="0"/>
                                          </p:val>
                                        </p:tav>
                                        <p:tav tm="100000">
                                          <p:val>
                                            <p:strVal val="#ppt_w"/>
                                          </p:val>
                                        </p:tav>
                                      </p:tavLst>
                                    </p:anim>
                                    <p:anim calcmode="lin" valueType="num">
                                      <p:cBhvr>
                                        <p:cTn id="130" dur="750" fill="hold"/>
                                        <p:tgtEl>
                                          <p:spTgt spid="98"/>
                                        </p:tgtEl>
                                        <p:attrNameLst>
                                          <p:attrName>ppt_h</p:attrName>
                                        </p:attrNameLst>
                                      </p:cBhvr>
                                      <p:tavLst>
                                        <p:tav tm="0">
                                          <p:val>
                                            <p:fltVal val="0"/>
                                          </p:val>
                                        </p:tav>
                                        <p:tav tm="100000">
                                          <p:val>
                                            <p:strVal val="#ppt_h"/>
                                          </p:val>
                                        </p:tav>
                                      </p:tavLst>
                                    </p:anim>
                                    <p:anim calcmode="lin" valueType="num">
                                      <p:cBhvr>
                                        <p:cTn id="131" dur="750" fill="hold"/>
                                        <p:tgtEl>
                                          <p:spTgt spid="98"/>
                                        </p:tgtEl>
                                        <p:attrNameLst>
                                          <p:attrName>style.rotation</p:attrName>
                                        </p:attrNameLst>
                                      </p:cBhvr>
                                      <p:tavLst>
                                        <p:tav tm="0">
                                          <p:val>
                                            <p:fltVal val="360"/>
                                          </p:val>
                                        </p:tav>
                                        <p:tav tm="100000">
                                          <p:val>
                                            <p:fltVal val="0"/>
                                          </p:val>
                                        </p:tav>
                                      </p:tavLst>
                                    </p:anim>
                                    <p:animEffect transition="in" filter="fade">
                                      <p:cBhvr>
                                        <p:cTn id="132" dur="750"/>
                                        <p:tgtEl>
                                          <p:spTgt spid="98"/>
                                        </p:tgtEl>
                                      </p:cBhvr>
                                    </p:animEffect>
                                  </p:childTnLst>
                                </p:cTn>
                              </p:par>
                            </p:childTnLst>
                          </p:cTn>
                        </p:par>
                        <p:par>
                          <p:cTn id="133" fill="hold">
                            <p:stCondLst>
                              <p:cond delay="750"/>
                            </p:stCondLst>
                            <p:childTnLst>
                              <p:par>
                                <p:cTn id="134" presetID="2" presetClass="entr" presetSubtype="4" decel="100000" fill="hold" grpId="0" nodeType="afterEffect">
                                  <p:stCondLst>
                                    <p:cond delay="0"/>
                                  </p:stCondLst>
                                  <p:childTnLst>
                                    <p:set>
                                      <p:cBhvr>
                                        <p:cTn id="135" dur="1" fill="hold">
                                          <p:stCondLst>
                                            <p:cond delay="0"/>
                                          </p:stCondLst>
                                        </p:cTn>
                                        <p:tgtEl>
                                          <p:spTgt spid="100">
                                            <p:txEl>
                                              <p:pRg st="0" end="0"/>
                                            </p:txEl>
                                          </p:spTgt>
                                        </p:tgtEl>
                                        <p:attrNameLst>
                                          <p:attrName>style.visibility</p:attrName>
                                        </p:attrNameLst>
                                      </p:cBhvr>
                                      <p:to>
                                        <p:strVal val="visible"/>
                                      </p:to>
                                    </p:set>
                                    <p:anim calcmode="lin" valueType="num">
                                      <p:cBhvr additive="base">
                                        <p:cTn id="136"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137"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par>
                          <p:cTn id="138" fill="hold">
                            <p:stCondLst>
                              <p:cond delay="1250"/>
                            </p:stCondLst>
                            <p:childTnLst>
                              <p:par>
                                <p:cTn id="139" presetID="22" presetClass="entr" presetSubtype="8" fill="hold" grpId="0" nodeType="afterEffect">
                                  <p:stCondLst>
                                    <p:cond delay="0"/>
                                  </p:stCondLst>
                                  <p:childTnLst>
                                    <p:set>
                                      <p:cBhvr>
                                        <p:cTn id="140" dur="1" fill="hold">
                                          <p:stCondLst>
                                            <p:cond delay="0"/>
                                          </p:stCondLst>
                                        </p:cTn>
                                        <p:tgtEl>
                                          <p:spTgt spid="99">
                                            <p:txEl>
                                              <p:pRg st="0" end="0"/>
                                            </p:txEl>
                                          </p:spTgt>
                                        </p:tgtEl>
                                        <p:attrNameLst>
                                          <p:attrName>style.visibility</p:attrName>
                                        </p:attrNameLst>
                                      </p:cBhvr>
                                      <p:to>
                                        <p:strVal val="visible"/>
                                      </p:to>
                                    </p:set>
                                    <p:animEffect transition="in" filter="wipe(left)">
                                      <p:cBhvr>
                                        <p:cTn id="141" dur="500"/>
                                        <p:tgtEl>
                                          <p:spTgt spid="99">
                                            <p:txEl>
                                              <p:pRg st="0" end="0"/>
                                            </p:txEl>
                                          </p:spTgt>
                                        </p:tgtEl>
                                      </p:cBhvr>
                                    </p:animEffect>
                                  </p:childTnLst>
                                </p:cTn>
                              </p:par>
                            </p:childTnLst>
                          </p:cTn>
                        </p:par>
                        <p:par>
                          <p:cTn id="142" fill="hold">
                            <p:stCondLst>
                              <p:cond delay="1750"/>
                            </p:stCondLst>
                            <p:childTnLst>
                              <p:par>
                                <p:cTn id="143" presetID="22" presetClass="entr" presetSubtype="8" fill="hold" nodeType="afterEffect">
                                  <p:stCondLst>
                                    <p:cond delay="0"/>
                                  </p:stCondLst>
                                  <p:childTnLst>
                                    <p:set>
                                      <p:cBhvr>
                                        <p:cTn id="144" dur="1" fill="hold">
                                          <p:stCondLst>
                                            <p:cond delay="0"/>
                                          </p:stCondLst>
                                        </p:cTn>
                                        <p:tgtEl>
                                          <p:spTgt spid="126"/>
                                        </p:tgtEl>
                                        <p:attrNameLst>
                                          <p:attrName>style.visibility</p:attrName>
                                        </p:attrNameLst>
                                      </p:cBhvr>
                                      <p:to>
                                        <p:strVal val="visible"/>
                                      </p:to>
                                    </p:set>
                                    <p:animEffect transition="in" filter="wipe(left)">
                                      <p:cBhvr>
                                        <p:cTn id="145" dur="500"/>
                                        <p:tgtEl>
                                          <p:spTgt spid="126"/>
                                        </p:tgtEl>
                                      </p:cBhvr>
                                    </p:animEffect>
                                  </p:childTnLst>
                                </p:cTn>
                              </p:par>
                            </p:childTnLst>
                          </p:cTn>
                        </p:par>
                        <p:par>
                          <p:cTn id="146" fill="hold">
                            <p:stCondLst>
                              <p:cond delay="2250"/>
                            </p:stCondLst>
                            <p:childTnLst>
                              <p:par>
                                <p:cTn id="147" presetID="2" presetClass="entr" presetSubtype="8" decel="100000" fill="hold" grpId="0" nodeType="afterEffect">
                                  <p:stCondLst>
                                    <p:cond delay="0"/>
                                  </p:stCondLst>
                                  <p:childTnLst>
                                    <p:set>
                                      <p:cBhvr>
                                        <p:cTn id="148" dur="1" fill="hold">
                                          <p:stCondLst>
                                            <p:cond delay="0"/>
                                          </p:stCondLst>
                                        </p:cTn>
                                        <p:tgtEl>
                                          <p:spTgt spid="106">
                                            <p:txEl>
                                              <p:pRg st="0" end="0"/>
                                            </p:txEl>
                                          </p:spTgt>
                                        </p:tgtEl>
                                        <p:attrNameLst>
                                          <p:attrName>style.visibility</p:attrName>
                                        </p:attrNameLst>
                                      </p:cBhvr>
                                      <p:to>
                                        <p:strVal val="visible"/>
                                      </p:to>
                                    </p:set>
                                    <p:anim calcmode="lin" valueType="num">
                                      <p:cBhvr additive="base">
                                        <p:cTn id="149" dur="500" fill="hold"/>
                                        <p:tgtEl>
                                          <p:spTgt spid="106">
                                            <p:txEl>
                                              <p:pRg st="0" end="0"/>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106">
                                            <p:txEl>
                                              <p:pRg st="0" end="0"/>
                                            </p:txEl>
                                          </p:spTgt>
                                        </p:tgtEl>
                                        <p:attrNameLst>
                                          <p:attrName>ppt_y</p:attrName>
                                        </p:attrNameLst>
                                      </p:cBhvr>
                                      <p:tavLst>
                                        <p:tav tm="0">
                                          <p:val>
                                            <p:strVal val="#ppt_y"/>
                                          </p:val>
                                        </p:tav>
                                        <p:tav tm="100000">
                                          <p:val>
                                            <p:strVal val="#ppt_y"/>
                                          </p:val>
                                        </p:tav>
                                      </p:tavLst>
                                    </p:anim>
                                  </p:childTnLst>
                                </p:cTn>
                              </p:par>
                            </p:childTnLst>
                          </p:cTn>
                        </p:par>
                        <p:par>
                          <p:cTn id="151" fill="hold">
                            <p:stCondLst>
                              <p:cond delay="2750"/>
                            </p:stCondLst>
                            <p:childTnLst>
                              <p:par>
                                <p:cTn id="152" presetID="22" presetClass="entr" presetSubtype="8" fill="hold" grpId="0" nodeType="afterEffect">
                                  <p:stCondLst>
                                    <p:cond delay="0"/>
                                  </p:stCondLst>
                                  <p:childTnLst>
                                    <p:set>
                                      <p:cBhvr>
                                        <p:cTn id="153" dur="1" fill="hold">
                                          <p:stCondLst>
                                            <p:cond delay="0"/>
                                          </p:stCondLst>
                                        </p:cTn>
                                        <p:tgtEl>
                                          <p:spTgt spid="105">
                                            <p:txEl>
                                              <p:pRg st="0" end="0"/>
                                            </p:txEl>
                                          </p:spTgt>
                                        </p:tgtEl>
                                        <p:attrNameLst>
                                          <p:attrName>style.visibility</p:attrName>
                                        </p:attrNameLst>
                                      </p:cBhvr>
                                      <p:to>
                                        <p:strVal val="visible"/>
                                      </p:to>
                                    </p:set>
                                    <p:animEffect transition="in" filter="wipe(left)">
                                      <p:cBhvr>
                                        <p:cTn id="154" dur="500"/>
                                        <p:tgtEl>
                                          <p:spTgt spid="105">
                                            <p:txEl>
                                              <p:pRg st="0" end="0"/>
                                            </p:txEl>
                                          </p:spTgt>
                                        </p:tgtEl>
                                      </p:cBhvr>
                                    </p:animEffect>
                                  </p:childTnLst>
                                </p:cTn>
                              </p:par>
                            </p:childTnLst>
                          </p:cTn>
                        </p:par>
                        <p:par>
                          <p:cTn id="155" fill="hold">
                            <p:stCondLst>
                              <p:cond delay="3250"/>
                            </p:stCondLst>
                            <p:childTnLst>
                              <p:par>
                                <p:cTn id="156" presetID="22" presetClass="entr" presetSubtype="8" fill="hold" nodeType="afterEffect">
                                  <p:stCondLst>
                                    <p:cond delay="0"/>
                                  </p:stCondLst>
                                  <p:childTnLst>
                                    <p:set>
                                      <p:cBhvr>
                                        <p:cTn id="157" dur="1" fill="hold">
                                          <p:stCondLst>
                                            <p:cond delay="0"/>
                                          </p:stCondLst>
                                        </p:cTn>
                                        <p:tgtEl>
                                          <p:spTgt spid="123"/>
                                        </p:tgtEl>
                                        <p:attrNameLst>
                                          <p:attrName>style.visibility</p:attrName>
                                        </p:attrNameLst>
                                      </p:cBhvr>
                                      <p:to>
                                        <p:strVal val="visible"/>
                                      </p:to>
                                    </p:set>
                                    <p:animEffect transition="in" filter="wipe(left)">
                                      <p:cBhvr>
                                        <p:cTn id="158" dur="500"/>
                                        <p:tgtEl>
                                          <p:spTgt spid="123"/>
                                        </p:tgtEl>
                                      </p:cBhvr>
                                    </p:animEffect>
                                  </p:childTnLst>
                                </p:cTn>
                              </p:par>
                            </p:childTnLst>
                          </p:cTn>
                        </p:par>
                        <p:par>
                          <p:cTn id="159" fill="hold">
                            <p:stCondLst>
                              <p:cond delay="3750"/>
                            </p:stCondLst>
                            <p:childTnLst>
                              <p:par>
                                <p:cTn id="160" presetID="2" presetClass="entr" presetSubtype="8" decel="100000" fill="hold" grpId="0" nodeType="afterEffect">
                                  <p:stCondLst>
                                    <p:cond delay="0"/>
                                  </p:stCondLst>
                                  <p:childTnLst>
                                    <p:set>
                                      <p:cBhvr>
                                        <p:cTn id="161" dur="1" fill="hold">
                                          <p:stCondLst>
                                            <p:cond delay="0"/>
                                          </p:stCondLst>
                                        </p:cTn>
                                        <p:tgtEl>
                                          <p:spTgt spid="108">
                                            <p:txEl>
                                              <p:pRg st="0" end="0"/>
                                            </p:txEl>
                                          </p:spTgt>
                                        </p:tgtEl>
                                        <p:attrNameLst>
                                          <p:attrName>style.visibility</p:attrName>
                                        </p:attrNameLst>
                                      </p:cBhvr>
                                      <p:to>
                                        <p:strVal val="visible"/>
                                      </p:to>
                                    </p:set>
                                    <p:anim calcmode="lin" valueType="num">
                                      <p:cBhvr additive="base">
                                        <p:cTn id="162" dur="500" fill="hold"/>
                                        <p:tgtEl>
                                          <p:spTgt spid="108">
                                            <p:txEl>
                                              <p:pRg st="0" end="0"/>
                                            </p:txEl>
                                          </p:spTgt>
                                        </p:tgtEl>
                                        <p:attrNameLst>
                                          <p:attrName>ppt_x</p:attrName>
                                        </p:attrNameLst>
                                      </p:cBhvr>
                                      <p:tavLst>
                                        <p:tav tm="0">
                                          <p:val>
                                            <p:strVal val="0-#ppt_w/2"/>
                                          </p:val>
                                        </p:tav>
                                        <p:tav tm="100000">
                                          <p:val>
                                            <p:strVal val="#ppt_x"/>
                                          </p:val>
                                        </p:tav>
                                      </p:tavLst>
                                    </p:anim>
                                    <p:anim calcmode="lin" valueType="num">
                                      <p:cBhvr additive="base">
                                        <p:cTn id="163" dur="500" fill="hold"/>
                                        <p:tgtEl>
                                          <p:spTgt spid="108">
                                            <p:txEl>
                                              <p:pRg st="0" end="0"/>
                                            </p:txEl>
                                          </p:spTgt>
                                        </p:tgtEl>
                                        <p:attrNameLst>
                                          <p:attrName>ppt_y</p:attrName>
                                        </p:attrNameLst>
                                      </p:cBhvr>
                                      <p:tavLst>
                                        <p:tav tm="0">
                                          <p:val>
                                            <p:strVal val="#ppt_y"/>
                                          </p:val>
                                        </p:tav>
                                        <p:tav tm="100000">
                                          <p:val>
                                            <p:strVal val="#ppt_y"/>
                                          </p:val>
                                        </p:tav>
                                      </p:tavLst>
                                    </p:anim>
                                  </p:childTnLst>
                                </p:cTn>
                              </p:par>
                            </p:childTnLst>
                          </p:cTn>
                        </p:par>
                        <p:par>
                          <p:cTn id="164" fill="hold">
                            <p:stCondLst>
                              <p:cond delay="4250"/>
                            </p:stCondLst>
                            <p:childTnLst>
                              <p:par>
                                <p:cTn id="165" presetID="22" presetClass="entr" presetSubtype="8" fill="hold" grpId="0" nodeType="afterEffect">
                                  <p:stCondLst>
                                    <p:cond delay="0"/>
                                  </p:stCondLst>
                                  <p:childTnLst>
                                    <p:set>
                                      <p:cBhvr>
                                        <p:cTn id="166" dur="1" fill="hold">
                                          <p:stCondLst>
                                            <p:cond delay="0"/>
                                          </p:stCondLst>
                                        </p:cTn>
                                        <p:tgtEl>
                                          <p:spTgt spid="107">
                                            <p:txEl>
                                              <p:pRg st="0" end="0"/>
                                            </p:txEl>
                                          </p:spTgt>
                                        </p:tgtEl>
                                        <p:attrNameLst>
                                          <p:attrName>style.visibility</p:attrName>
                                        </p:attrNameLst>
                                      </p:cBhvr>
                                      <p:to>
                                        <p:strVal val="visible"/>
                                      </p:to>
                                    </p:set>
                                    <p:animEffect transition="in" filter="wipe(left)">
                                      <p:cBhvr>
                                        <p:cTn id="167" dur="500"/>
                                        <p:tgtEl>
                                          <p:spTgt spid="107">
                                            <p:txEl>
                                              <p:pRg st="0" end="0"/>
                                            </p:txEl>
                                          </p:spTgt>
                                        </p:tgtEl>
                                      </p:cBhvr>
                                    </p:animEffect>
                                  </p:childTnLst>
                                </p:cTn>
                              </p:par>
                            </p:childTnLst>
                          </p:cTn>
                        </p:par>
                        <p:par>
                          <p:cTn id="168" fill="hold">
                            <p:stCondLst>
                              <p:cond delay="4750"/>
                            </p:stCondLst>
                            <p:childTnLst>
                              <p:par>
                                <p:cTn id="169" presetID="22" presetClass="entr" presetSubtype="8" fill="hold" nodeType="afterEffect">
                                  <p:stCondLst>
                                    <p:cond delay="0"/>
                                  </p:stCondLst>
                                  <p:childTnLst>
                                    <p:set>
                                      <p:cBhvr>
                                        <p:cTn id="170" dur="1" fill="hold">
                                          <p:stCondLst>
                                            <p:cond delay="0"/>
                                          </p:stCondLst>
                                        </p:cTn>
                                        <p:tgtEl>
                                          <p:spTgt spid="118"/>
                                        </p:tgtEl>
                                        <p:attrNameLst>
                                          <p:attrName>style.visibility</p:attrName>
                                        </p:attrNameLst>
                                      </p:cBhvr>
                                      <p:to>
                                        <p:strVal val="visible"/>
                                      </p:to>
                                    </p:set>
                                    <p:animEffect transition="in" filter="wipe(left)">
                                      <p:cBhvr>
                                        <p:cTn id="171" dur="500"/>
                                        <p:tgtEl>
                                          <p:spTgt spid="118"/>
                                        </p:tgtEl>
                                      </p:cBhvr>
                                    </p:animEffect>
                                  </p:childTnLst>
                                </p:cTn>
                              </p:par>
                            </p:childTnLst>
                          </p:cTn>
                        </p:par>
                        <p:par>
                          <p:cTn id="172" fill="hold">
                            <p:stCondLst>
                              <p:cond delay="5250"/>
                            </p:stCondLst>
                            <p:childTnLst>
                              <p:par>
                                <p:cTn id="173" presetID="2" presetClass="entr" presetSubtype="8" decel="100000" fill="hold" grpId="0" nodeType="afterEffect">
                                  <p:stCondLst>
                                    <p:cond delay="0"/>
                                  </p:stCondLst>
                                  <p:childTnLst>
                                    <p:set>
                                      <p:cBhvr>
                                        <p:cTn id="174" dur="1" fill="hold">
                                          <p:stCondLst>
                                            <p:cond delay="0"/>
                                          </p:stCondLst>
                                        </p:cTn>
                                        <p:tgtEl>
                                          <p:spTgt spid="110">
                                            <p:txEl>
                                              <p:pRg st="0" end="0"/>
                                            </p:txEl>
                                          </p:spTgt>
                                        </p:tgtEl>
                                        <p:attrNameLst>
                                          <p:attrName>style.visibility</p:attrName>
                                        </p:attrNameLst>
                                      </p:cBhvr>
                                      <p:to>
                                        <p:strVal val="visible"/>
                                      </p:to>
                                    </p:set>
                                    <p:anim calcmode="lin" valueType="num">
                                      <p:cBhvr additive="base">
                                        <p:cTn id="175" dur="500" fill="hold"/>
                                        <p:tgtEl>
                                          <p:spTgt spid="110">
                                            <p:txEl>
                                              <p:pRg st="0" end="0"/>
                                            </p:txEl>
                                          </p:spTgt>
                                        </p:tgtEl>
                                        <p:attrNameLst>
                                          <p:attrName>ppt_x</p:attrName>
                                        </p:attrNameLst>
                                      </p:cBhvr>
                                      <p:tavLst>
                                        <p:tav tm="0">
                                          <p:val>
                                            <p:strVal val="0-#ppt_w/2"/>
                                          </p:val>
                                        </p:tav>
                                        <p:tav tm="100000">
                                          <p:val>
                                            <p:strVal val="#ppt_x"/>
                                          </p:val>
                                        </p:tav>
                                      </p:tavLst>
                                    </p:anim>
                                    <p:anim calcmode="lin" valueType="num">
                                      <p:cBhvr additive="base">
                                        <p:cTn id="176" dur="500" fill="hold"/>
                                        <p:tgtEl>
                                          <p:spTgt spid="110">
                                            <p:txEl>
                                              <p:pRg st="0" end="0"/>
                                            </p:txEl>
                                          </p:spTgt>
                                        </p:tgtEl>
                                        <p:attrNameLst>
                                          <p:attrName>ppt_y</p:attrName>
                                        </p:attrNameLst>
                                      </p:cBhvr>
                                      <p:tavLst>
                                        <p:tav tm="0">
                                          <p:val>
                                            <p:strVal val="#ppt_y"/>
                                          </p:val>
                                        </p:tav>
                                        <p:tav tm="100000">
                                          <p:val>
                                            <p:strVal val="#ppt_y"/>
                                          </p:val>
                                        </p:tav>
                                      </p:tavLst>
                                    </p:anim>
                                  </p:childTnLst>
                                </p:cTn>
                              </p:par>
                            </p:childTnLst>
                          </p:cTn>
                        </p:par>
                        <p:par>
                          <p:cTn id="177" fill="hold">
                            <p:stCondLst>
                              <p:cond delay="5750"/>
                            </p:stCondLst>
                            <p:childTnLst>
                              <p:par>
                                <p:cTn id="178" presetID="22" presetClass="entr" presetSubtype="8" fill="hold" grpId="0" nodeType="afterEffect">
                                  <p:stCondLst>
                                    <p:cond delay="0"/>
                                  </p:stCondLst>
                                  <p:childTnLst>
                                    <p:set>
                                      <p:cBhvr>
                                        <p:cTn id="179" dur="1" fill="hold">
                                          <p:stCondLst>
                                            <p:cond delay="0"/>
                                          </p:stCondLst>
                                        </p:cTn>
                                        <p:tgtEl>
                                          <p:spTgt spid="109">
                                            <p:txEl>
                                              <p:pRg st="0" end="0"/>
                                            </p:txEl>
                                          </p:spTgt>
                                        </p:tgtEl>
                                        <p:attrNameLst>
                                          <p:attrName>style.visibility</p:attrName>
                                        </p:attrNameLst>
                                      </p:cBhvr>
                                      <p:to>
                                        <p:strVal val="visible"/>
                                      </p:to>
                                    </p:set>
                                    <p:animEffect transition="in" filter="wipe(left)">
                                      <p:cBhvr>
                                        <p:cTn id="180" dur="500"/>
                                        <p:tgtEl>
                                          <p:spTgt spid="109">
                                            <p:txEl>
                                              <p:pRg st="0" end="0"/>
                                            </p:txEl>
                                          </p:spTgt>
                                        </p:tgtEl>
                                      </p:cBhvr>
                                    </p:animEffect>
                                  </p:childTnLst>
                                </p:cTn>
                              </p:par>
                            </p:childTnLst>
                          </p:cTn>
                        </p:par>
                        <p:par>
                          <p:cTn id="181" fill="hold">
                            <p:stCondLst>
                              <p:cond delay="6250"/>
                            </p:stCondLst>
                            <p:childTnLst>
                              <p:par>
                                <p:cTn id="182" presetID="22" presetClass="entr" presetSubtype="2" fill="hold" nodeType="afterEffect">
                                  <p:stCondLst>
                                    <p:cond delay="0"/>
                                  </p:stCondLst>
                                  <p:childTnLst>
                                    <p:set>
                                      <p:cBhvr>
                                        <p:cTn id="183" dur="1" fill="hold">
                                          <p:stCondLst>
                                            <p:cond delay="0"/>
                                          </p:stCondLst>
                                        </p:cTn>
                                        <p:tgtEl>
                                          <p:spTgt spid="135"/>
                                        </p:tgtEl>
                                        <p:attrNameLst>
                                          <p:attrName>style.visibility</p:attrName>
                                        </p:attrNameLst>
                                      </p:cBhvr>
                                      <p:to>
                                        <p:strVal val="visible"/>
                                      </p:to>
                                    </p:set>
                                    <p:animEffect transition="in" filter="wipe(right)">
                                      <p:cBhvr>
                                        <p:cTn id="184" dur="500"/>
                                        <p:tgtEl>
                                          <p:spTgt spid="135"/>
                                        </p:tgtEl>
                                      </p:cBhvr>
                                    </p:animEffect>
                                  </p:childTnLst>
                                </p:cTn>
                              </p:par>
                            </p:childTnLst>
                          </p:cTn>
                        </p:par>
                        <p:par>
                          <p:cTn id="185" fill="hold">
                            <p:stCondLst>
                              <p:cond delay="6750"/>
                            </p:stCondLst>
                            <p:childTnLst>
                              <p:par>
                                <p:cTn id="186" presetID="2" presetClass="entr" presetSubtype="8" decel="100000" fill="hold" grpId="0" nodeType="afterEffect">
                                  <p:stCondLst>
                                    <p:cond delay="0"/>
                                  </p:stCondLst>
                                  <p:childTnLst>
                                    <p:set>
                                      <p:cBhvr>
                                        <p:cTn id="187" dur="1" fill="hold">
                                          <p:stCondLst>
                                            <p:cond delay="0"/>
                                          </p:stCondLst>
                                        </p:cTn>
                                        <p:tgtEl>
                                          <p:spTgt spid="112">
                                            <p:txEl>
                                              <p:pRg st="0" end="0"/>
                                            </p:txEl>
                                          </p:spTgt>
                                        </p:tgtEl>
                                        <p:attrNameLst>
                                          <p:attrName>style.visibility</p:attrName>
                                        </p:attrNameLst>
                                      </p:cBhvr>
                                      <p:to>
                                        <p:strVal val="visible"/>
                                      </p:to>
                                    </p:set>
                                    <p:anim calcmode="lin" valueType="num">
                                      <p:cBhvr additive="base">
                                        <p:cTn id="188"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189" dur="500" fill="hold"/>
                                        <p:tgtEl>
                                          <p:spTgt spid="112">
                                            <p:txEl>
                                              <p:pRg st="0" end="0"/>
                                            </p:txEl>
                                          </p:spTgt>
                                        </p:tgtEl>
                                        <p:attrNameLst>
                                          <p:attrName>ppt_y</p:attrName>
                                        </p:attrNameLst>
                                      </p:cBhvr>
                                      <p:tavLst>
                                        <p:tav tm="0">
                                          <p:val>
                                            <p:strVal val="#ppt_y"/>
                                          </p:val>
                                        </p:tav>
                                        <p:tav tm="100000">
                                          <p:val>
                                            <p:strVal val="#ppt_y"/>
                                          </p:val>
                                        </p:tav>
                                      </p:tavLst>
                                    </p:anim>
                                  </p:childTnLst>
                                </p:cTn>
                              </p:par>
                            </p:childTnLst>
                          </p:cTn>
                        </p:par>
                        <p:par>
                          <p:cTn id="190" fill="hold">
                            <p:stCondLst>
                              <p:cond delay="7250"/>
                            </p:stCondLst>
                            <p:childTnLst>
                              <p:par>
                                <p:cTn id="191" presetID="22" presetClass="entr" presetSubtype="2" fill="hold" grpId="0" nodeType="afterEffect">
                                  <p:stCondLst>
                                    <p:cond delay="0"/>
                                  </p:stCondLst>
                                  <p:childTnLst>
                                    <p:set>
                                      <p:cBhvr>
                                        <p:cTn id="192" dur="1" fill="hold">
                                          <p:stCondLst>
                                            <p:cond delay="0"/>
                                          </p:stCondLst>
                                        </p:cTn>
                                        <p:tgtEl>
                                          <p:spTgt spid="111">
                                            <p:txEl>
                                              <p:pRg st="0" end="0"/>
                                            </p:txEl>
                                          </p:spTgt>
                                        </p:tgtEl>
                                        <p:attrNameLst>
                                          <p:attrName>style.visibility</p:attrName>
                                        </p:attrNameLst>
                                      </p:cBhvr>
                                      <p:to>
                                        <p:strVal val="visible"/>
                                      </p:to>
                                    </p:set>
                                    <p:animEffect transition="in" filter="wipe(right)">
                                      <p:cBhvr>
                                        <p:cTn id="193" dur="500"/>
                                        <p:tgtEl>
                                          <p:spTgt spid="111">
                                            <p:txEl>
                                              <p:pRg st="0" end="0"/>
                                            </p:txEl>
                                          </p:spTgt>
                                        </p:tgtEl>
                                      </p:cBhvr>
                                    </p:animEffect>
                                  </p:childTnLst>
                                </p:cTn>
                              </p:par>
                            </p:childTnLst>
                          </p:cTn>
                        </p:par>
                        <p:par>
                          <p:cTn id="194" fill="hold">
                            <p:stCondLst>
                              <p:cond delay="7750"/>
                            </p:stCondLst>
                            <p:childTnLst>
                              <p:par>
                                <p:cTn id="195" presetID="22" presetClass="entr" presetSubtype="2" fill="hold" nodeType="afterEffect">
                                  <p:stCondLst>
                                    <p:cond delay="0"/>
                                  </p:stCondLst>
                                  <p:childTnLst>
                                    <p:set>
                                      <p:cBhvr>
                                        <p:cTn id="196" dur="1" fill="hold">
                                          <p:stCondLst>
                                            <p:cond delay="0"/>
                                          </p:stCondLst>
                                        </p:cTn>
                                        <p:tgtEl>
                                          <p:spTgt spid="132"/>
                                        </p:tgtEl>
                                        <p:attrNameLst>
                                          <p:attrName>style.visibility</p:attrName>
                                        </p:attrNameLst>
                                      </p:cBhvr>
                                      <p:to>
                                        <p:strVal val="visible"/>
                                      </p:to>
                                    </p:set>
                                    <p:animEffect transition="in" filter="wipe(right)">
                                      <p:cBhvr>
                                        <p:cTn id="197" dur="500"/>
                                        <p:tgtEl>
                                          <p:spTgt spid="132"/>
                                        </p:tgtEl>
                                      </p:cBhvr>
                                    </p:animEffect>
                                  </p:childTnLst>
                                </p:cTn>
                              </p:par>
                            </p:childTnLst>
                          </p:cTn>
                        </p:par>
                        <p:par>
                          <p:cTn id="198" fill="hold">
                            <p:stCondLst>
                              <p:cond delay="8250"/>
                            </p:stCondLst>
                            <p:childTnLst>
                              <p:par>
                                <p:cTn id="199" presetID="2" presetClass="entr" presetSubtype="8" decel="100000" fill="hold" grpId="0" nodeType="afterEffect">
                                  <p:stCondLst>
                                    <p:cond delay="0"/>
                                  </p:stCondLst>
                                  <p:childTnLst>
                                    <p:set>
                                      <p:cBhvr>
                                        <p:cTn id="200" dur="1" fill="hold">
                                          <p:stCondLst>
                                            <p:cond delay="0"/>
                                          </p:stCondLst>
                                        </p:cTn>
                                        <p:tgtEl>
                                          <p:spTgt spid="114">
                                            <p:txEl>
                                              <p:pRg st="0" end="0"/>
                                            </p:txEl>
                                          </p:spTgt>
                                        </p:tgtEl>
                                        <p:attrNameLst>
                                          <p:attrName>style.visibility</p:attrName>
                                        </p:attrNameLst>
                                      </p:cBhvr>
                                      <p:to>
                                        <p:strVal val="visible"/>
                                      </p:to>
                                    </p:set>
                                    <p:anim calcmode="lin" valueType="num">
                                      <p:cBhvr additive="base">
                                        <p:cTn id="201" dur="500" fill="hold"/>
                                        <p:tgtEl>
                                          <p:spTgt spid="114">
                                            <p:txEl>
                                              <p:pRg st="0" end="0"/>
                                            </p:txEl>
                                          </p:spTgt>
                                        </p:tgtEl>
                                        <p:attrNameLst>
                                          <p:attrName>ppt_x</p:attrName>
                                        </p:attrNameLst>
                                      </p:cBhvr>
                                      <p:tavLst>
                                        <p:tav tm="0">
                                          <p:val>
                                            <p:strVal val="0-#ppt_w/2"/>
                                          </p:val>
                                        </p:tav>
                                        <p:tav tm="100000">
                                          <p:val>
                                            <p:strVal val="#ppt_x"/>
                                          </p:val>
                                        </p:tav>
                                      </p:tavLst>
                                    </p:anim>
                                    <p:anim calcmode="lin" valueType="num">
                                      <p:cBhvr additive="base">
                                        <p:cTn id="202" dur="500" fill="hold"/>
                                        <p:tgtEl>
                                          <p:spTgt spid="114">
                                            <p:txEl>
                                              <p:pRg st="0" end="0"/>
                                            </p:txEl>
                                          </p:spTgt>
                                        </p:tgtEl>
                                        <p:attrNameLst>
                                          <p:attrName>ppt_y</p:attrName>
                                        </p:attrNameLst>
                                      </p:cBhvr>
                                      <p:tavLst>
                                        <p:tav tm="0">
                                          <p:val>
                                            <p:strVal val="#ppt_y"/>
                                          </p:val>
                                        </p:tav>
                                        <p:tav tm="100000">
                                          <p:val>
                                            <p:strVal val="#ppt_y"/>
                                          </p:val>
                                        </p:tav>
                                      </p:tavLst>
                                    </p:anim>
                                  </p:childTnLst>
                                </p:cTn>
                              </p:par>
                            </p:childTnLst>
                          </p:cTn>
                        </p:par>
                        <p:par>
                          <p:cTn id="203" fill="hold">
                            <p:stCondLst>
                              <p:cond delay="8750"/>
                            </p:stCondLst>
                            <p:childTnLst>
                              <p:par>
                                <p:cTn id="204" presetID="22" presetClass="entr" presetSubtype="2" fill="hold" grpId="0" nodeType="afterEffect">
                                  <p:stCondLst>
                                    <p:cond delay="0"/>
                                  </p:stCondLst>
                                  <p:childTnLst>
                                    <p:set>
                                      <p:cBhvr>
                                        <p:cTn id="205" dur="1" fill="hold">
                                          <p:stCondLst>
                                            <p:cond delay="0"/>
                                          </p:stCondLst>
                                        </p:cTn>
                                        <p:tgtEl>
                                          <p:spTgt spid="113">
                                            <p:txEl>
                                              <p:pRg st="0" end="0"/>
                                            </p:txEl>
                                          </p:spTgt>
                                        </p:tgtEl>
                                        <p:attrNameLst>
                                          <p:attrName>style.visibility</p:attrName>
                                        </p:attrNameLst>
                                      </p:cBhvr>
                                      <p:to>
                                        <p:strVal val="visible"/>
                                      </p:to>
                                    </p:set>
                                    <p:animEffect transition="in" filter="wipe(right)">
                                      <p:cBhvr>
                                        <p:cTn id="206" dur="500"/>
                                        <p:tgtEl>
                                          <p:spTgt spid="113">
                                            <p:txEl>
                                              <p:pRg st="0" end="0"/>
                                            </p:txEl>
                                          </p:spTgt>
                                        </p:tgtEl>
                                      </p:cBhvr>
                                    </p:animEffect>
                                  </p:childTnLst>
                                </p:cTn>
                              </p:par>
                            </p:childTnLst>
                          </p:cTn>
                        </p:par>
                        <p:par>
                          <p:cTn id="207" fill="hold">
                            <p:stCondLst>
                              <p:cond delay="9250"/>
                            </p:stCondLst>
                            <p:childTnLst>
                              <p:par>
                                <p:cTn id="208" presetID="22" presetClass="entr" presetSubtype="2" fill="hold" nodeType="afterEffect">
                                  <p:stCondLst>
                                    <p:cond delay="0"/>
                                  </p:stCondLst>
                                  <p:childTnLst>
                                    <p:set>
                                      <p:cBhvr>
                                        <p:cTn id="209" dur="1" fill="hold">
                                          <p:stCondLst>
                                            <p:cond delay="0"/>
                                          </p:stCondLst>
                                        </p:cTn>
                                        <p:tgtEl>
                                          <p:spTgt spid="129"/>
                                        </p:tgtEl>
                                        <p:attrNameLst>
                                          <p:attrName>style.visibility</p:attrName>
                                        </p:attrNameLst>
                                      </p:cBhvr>
                                      <p:to>
                                        <p:strVal val="visible"/>
                                      </p:to>
                                    </p:set>
                                    <p:animEffect transition="in" filter="wipe(right)">
                                      <p:cBhvr>
                                        <p:cTn id="210" dur="500"/>
                                        <p:tgtEl>
                                          <p:spTgt spid="129"/>
                                        </p:tgtEl>
                                      </p:cBhvr>
                                    </p:animEffect>
                                  </p:childTnLst>
                                </p:cTn>
                              </p:par>
                            </p:childTnLst>
                          </p:cTn>
                        </p:par>
                        <p:par>
                          <p:cTn id="211" fill="hold">
                            <p:stCondLst>
                              <p:cond delay="9750"/>
                            </p:stCondLst>
                            <p:childTnLst>
                              <p:par>
                                <p:cTn id="212" presetID="2" presetClass="entr" presetSubtype="8" decel="100000" fill="hold" grpId="0" nodeType="afterEffect">
                                  <p:stCondLst>
                                    <p:cond delay="0"/>
                                  </p:stCondLst>
                                  <p:childTnLst>
                                    <p:set>
                                      <p:cBhvr>
                                        <p:cTn id="213" dur="1" fill="hold">
                                          <p:stCondLst>
                                            <p:cond delay="0"/>
                                          </p:stCondLst>
                                        </p:cTn>
                                        <p:tgtEl>
                                          <p:spTgt spid="116">
                                            <p:txEl>
                                              <p:pRg st="0" end="0"/>
                                            </p:txEl>
                                          </p:spTgt>
                                        </p:tgtEl>
                                        <p:attrNameLst>
                                          <p:attrName>style.visibility</p:attrName>
                                        </p:attrNameLst>
                                      </p:cBhvr>
                                      <p:to>
                                        <p:strVal val="visible"/>
                                      </p:to>
                                    </p:set>
                                    <p:anim calcmode="lin" valueType="num">
                                      <p:cBhvr additive="base">
                                        <p:cTn id="214" dur="500" fill="hold"/>
                                        <p:tgtEl>
                                          <p:spTgt spid="116">
                                            <p:txEl>
                                              <p:pRg st="0" end="0"/>
                                            </p:txEl>
                                          </p:spTgt>
                                        </p:tgtEl>
                                        <p:attrNameLst>
                                          <p:attrName>ppt_x</p:attrName>
                                        </p:attrNameLst>
                                      </p:cBhvr>
                                      <p:tavLst>
                                        <p:tav tm="0">
                                          <p:val>
                                            <p:strVal val="0-#ppt_w/2"/>
                                          </p:val>
                                        </p:tav>
                                        <p:tav tm="100000">
                                          <p:val>
                                            <p:strVal val="#ppt_x"/>
                                          </p:val>
                                        </p:tav>
                                      </p:tavLst>
                                    </p:anim>
                                    <p:anim calcmode="lin" valueType="num">
                                      <p:cBhvr additive="base">
                                        <p:cTn id="215" dur="500" fill="hold"/>
                                        <p:tgtEl>
                                          <p:spTgt spid="116">
                                            <p:txEl>
                                              <p:pRg st="0" end="0"/>
                                            </p:txEl>
                                          </p:spTgt>
                                        </p:tgtEl>
                                        <p:attrNameLst>
                                          <p:attrName>ppt_y</p:attrName>
                                        </p:attrNameLst>
                                      </p:cBhvr>
                                      <p:tavLst>
                                        <p:tav tm="0">
                                          <p:val>
                                            <p:strVal val="#ppt_y"/>
                                          </p:val>
                                        </p:tav>
                                        <p:tav tm="100000">
                                          <p:val>
                                            <p:strVal val="#ppt_y"/>
                                          </p:val>
                                        </p:tav>
                                      </p:tavLst>
                                    </p:anim>
                                  </p:childTnLst>
                                </p:cTn>
                              </p:par>
                            </p:childTnLst>
                          </p:cTn>
                        </p:par>
                        <p:par>
                          <p:cTn id="216" fill="hold">
                            <p:stCondLst>
                              <p:cond delay="10250"/>
                            </p:stCondLst>
                            <p:childTnLst>
                              <p:par>
                                <p:cTn id="217" presetID="22" presetClass="entr" presetSubtype="2" fill="hold" grpId="0" nodeType="afterEffect">
                                  <p:stCondLst>
                                    <p:cond delay="0"/>
                                  </p:stCondLst>
                                  <p:childTnLst>
                                    <p:set>
                                      <p:cBhvr>
                                        <p:cTn id="218" dur="1" fill="hold">
                                          <p:stCondLst>
                                            <p:cond delay="0"/>
                                          </p:stCondLst>
                                        </p:cTn>
                                        <p:tgtEl>
                                          <p:spTgt spid="115">
                                            <p:txEl>
                                              <p:pRg st="0" end="0"/>
                                            </p:txEl>
                                          </p:spTgt>
                                        </p:tgtEl>
                                        <p:attrNameLst>
                                          <p:attrName>style.visibility</p:attrName>
                                        </p:attrNameLst>
                                      </p:cBhvr>
                                      <p:to>
                                        <p:strVal val="visible"/>
                                      </p:to>
                                    </p:set>
                                    <p:animEffect transition="in" filter="wipe(right)">
                                      <p:cBhvr>
                                        <p:cTn id="219" dur="500"/>
                                        <p:tgtEl>
                                          <p:spTgt spid="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9" grpId="1" animBg="1"/>
      <p:bldP spid="51" grpId="0" animBg="1"/>
      <p:bldP spid="76" grpId="0" animBg="1"/>
      <p:bldP spid="76" grpId="1" animBg="1"/>
      <p:bldP spid="85" grpId="0" animBg="1"/>
      <p:bldP spid="85" grpId="1" animBg="1"/>
      <p:bldP spid="87" grpId="0" animBg="1"/>
      <p:bldP spid="87" grpId="1" animBg="1"/>
      <p:bldP spid="88" grpId="0" animBg="1"/>
      <p:bldP spid="88" grpId="1" animBg="1"/>
      <p:bldP spid="90" grpId="0" animBg="1"/>
      <p:bldP spid="90" grpId="1" animBg="1"/>
      <p:bldP spid="93" grpId="0"/>
      <p:bldP spid="93" grpId="1"/>
      <p:bldP spid="94" grpId="0"/>
      <p:bldP spid="94" grpId="1"/>
      <p:bldP spid="95" grpId="0"/>
      <p:bldP spid="95" grpId="1"/>
      <p:bldP spid="96" grpId="0"/>
      <p:bldP spid="96" grpId="1"/>
      <p:bldP spid="97" grpId="0"/>
      <p:bldP spid="97" grpId="1"/>
      <p:bldP spid="98" grpId="0"/>
      <p:bldP spid="98" grpId="1"/>
      <p:bldP spid="99" grpId="0" build="p">
        <p:tmplLst>
          <p:tmpl lvl="1">
            <p:tnLst>
              <p:par>
                <p:cTn presetID="22" presetClass="entr" presetSubtype="8" fill="hold" nodeType="after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wipe(left)">
                      <p:cBhvr>
                        <p:cTn dur="500"/>
                        <p:tgtEl>
                          <p:spTgt spid="99"/>
                        </p:tgtEl>
                      </p:cBhvr>
                    </p:animEffect>
                  </p:childTnLst>
                </p:cTn>
              </p:par>
            </p:tnLst>
          </p:tmpl>
        </p:tmplLst>
      </p:bldP>
      <p:bldP spid="100" grpId="0" build="p">
        <p:tmplLst>
          <p:tmpl lvl="1">
            <p:tnLst>
              <p:par>
                <p:cTn presetID="2" presetClass="entr" presetSubtype="4" decel="10000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 calcmode="lin" valueType="num">
                      <p:cBhvr additive="base">
                        <p:cTn dur="500" fill="hold"/>
                        <p:tgtEl>
                          <p:spTgt spid="100"/>
                        </p:tgtEl>
                        <p:attrNameLst>
                          <p:attrName>ppt_x</p:attrName>
                        </p:attrNameLst>
                      </p:cBhvr>
                      <p:tavLst>
                        <p:tav tm="0">
                          <p:val>
                            <p:strVal val="#ppt_x"/>
                          </p:val>
                        </p:tav>
                        <p:tav tm="100000">
                          <p:val>
                            <p:strVal val="#ppt_x"/>
                          </p:val>
                        </p:tav>
                      </p:tavLst>
                    </p:anim>
                    <p:anim calcmode="lin" valueType="num">
                      <p:cBhvr additive="base">
                        <p:cTn dur="500" fill="hold"/>
                        <p:tgtEl>
                          <p:spTgt spid="100"/>
                        </p:tgtEl>
                        <p:attrNameLst>
                          <p:attrName>ppt_y</p:attrName>
                        </p:attrNameLst>
                      </p:cBhvr>
                      <p:tavLst>
                        <p:tav tm="0">
                          <p:val>
                            <p:strVal val="1+#ppt_h/2"/>
                          </p:val>
                        </p:tav>
                        <p:tav tm="100000">
                          <p:val>
                            <p:strVal val="#ppt_y"/>
                          </p:val>
                        </p:tav>
                      </p:tavLst>
                    </p:anim>
                  </p:childTnLst>
                </p:cTn>
              </p:par>
            </p:tnLst>
          </p:tmpl>
        </p:tmplLst>
      </p:bldP>
      <p:bldP spid="105" grpId="0" build="p">
        <p:tmplLst>
          <p:tmpl lvl="1">
            <p:tnLst>
              <p:par>
                <p:cTn presetID="22" presetClass="entr" presetSubtype="8" fill="hold" nodeType="after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wipe(left)">
                      <p:cBhvr>
                        <p:cTn dur="500"/>
                        <p:tgtEl>
                          <p:spTgt spid="105"/>
                        </p:tgtEl>
                      </p:cBhvr>
                    </p:animEffect>
                  </p:childTnLst>
                </p:cTn>
              </p:par>
            </p:tnLst>
          </p:tmpl>
        </p:tmplLst>
      </p:bldP>
      <p:bldP spid="106" grpId="0" build="p">
        <p:tmplLst>
          <p:tmpl lvl="1">
            <p:tnLst>
              <p:par>
                <p:cTn presetID="2" presetClass="entr" presetSubtype="8" decel="100000" fill="hold" nodeType="afterEffect">
                  <p:stCondLst>
                    <p:cond delay="0"/>
                  </p:stCondLst>
                  <p:childTnLst>
                    <p:set>
                      <p:cBhvr>
                        <p:cTn dur="1" fill="hold">
                          <p:stCondLst>
                            <p:cond delay="0"/>
                          </p:stCondLst>
                        </p:cTn>
                        <p:tgtEl>
                          <p:spTgt spid="106"/>
                        </p:tgtEl>
                        <p:attrNameLst>
                          <p:attrName>style.visibility</p:attrName>
                        </p:attrNameLst>
                      </p:cBhvr>
                      <p:to>
                        <p:strVal val="visible"/>
                      </p:to>
                    </p:set>
                    <p:anim calcmode="lin" valueType="num">
                      <p:cBhvr additive="base">
                        <p:cTn dur="500" fill="hold"/>
                        <p:tgtEl>
                          <p:spTgt spid="106"/>
                        </p:tgtEl>
                        <p:attrNameLst>
                          <p:attrName>ppt_x</p:attrName>
                        </p:attrNameLst>
                      </p:cBhvr>
                      <p:tavLst>
                        <p:tav tm="0">
                          <p:val>
                            <p:strVal val="0-#ppt_w/2"/>
                          </p:val>
                        </p:tav>
                        <p:tav tm="100000">
                          <p:val>
                            <p:strVal val="#ppt_x"/>
                          </p:val>
                        </p:tav>
                      </p:tavLst>
                    </p:anim>
                    <p:anim calcmode="lin" valueType="num">
                      <p:cBhvr additive="base">
                        <p:cTn dur="500" fill="hold"/>
                        <p:tgtEl>
                          <p:spTgt spid="106"/>
                        </p:tgtEl>
                        <p:attrNameLst>
                          <p:attrName>ppt_y</p:attrName>
                        </p:attrNameLst>
                      </p:cBhvr>
                      <p:tavLst>
                        <p:tav tm="0">
                          <p:val>
                            <p:strVal val="#ppt_y"/>
                          </p:val>
                        </p:tav>
                        <p:tav tm="100000">
                          <p:val>
                            <p:strVal val="#ppt_y"/>
                          </p:val>
                        </p:tav>
                      </p:tavLst>
                    </p:anim>
                  </p:childTnLst>
                </p:cTn>
              </p:par>
            </p:tnLst>
          </p:tmpl>
        </p:tmplLst>
      </p:bldP>
      <p:bldP spid="107" grpId="0" build="p">
        <p:tmplLst>
          <p:tmpl lvl="1">
            <p:tnLst>
              <p:par>
                <p:cTn presetID="22" presetClass="entr" presetSubtype="8" fill="hold" nodeType="afterEffect">
                  <p:stCondLst>
                    <p:cond delay="0"/>
                  </p:stCondLst>
                  <p:childTnLst>
                    <p:set>
                      <p:cBhvr>
                        <p:cTn dur="1" fill="hold">
                          <p:stCondLst>
                            <p:cond delay="0"/>
                          </p:stCondLst>
                        </p:cTn>
                        <p:tgtEl>
                          <p:spTgt spid="107"/>
                        </p:tgtEl>
                        <p:attrNameLst>
                          <p:attrName>style.visibility</p:attrName>
                        </p:attrNameLst>
                      </p:cBhvr>
                      <p:to>
                        <p:strVal val="visible"/>
                      </p:to>
                    </p:set>
                    <p:animEffect transition="in" filter="wipe(left)">
                      <p:cBhvr>
                        <p:cTn dur="500"/>
                        <p:tgtEl>
                          <p:spTgt spid="107"/>
                        </p:tgtEl>
                      </p:cBhvr>
                    </p:animEffect>
                  </p:childTnLst>
                </p:cTn>
              </p:par>
            </p:tnLst>
          </p:tmpl>
        </p:tmplLst>
      </p:bldP>
      <p:bldP spid="108" grpId="0" build="p">
        <p:tmplLst>
          <p:tmpl lvl="1">
            <p:tnLst>
              <p:par>
                <p:cTn presetID="2" presetClass="entr" presetSubtype="8" decel="100000" fill="hold" nodeType="afterEffect">
                  <p:stCondLst>
                    <p:cond delay="0"/>
                  </p:stCondLst>
                  <p:childTnLst>
                    <p:set>
                      <p:cBhvr>
                        <p:cTn dur="1" fill="hold">
                          <p:stCondLst>
                            <p:cond delay="0"/>
                          </p:stCondLst>
                        </p:cTn>
                        <p:tgtEl>
                          <p:spTgt spid="108"/>
                        </p:tgtEl>
                        <p:attrNameLst>
                          <p:attrName>style.visibility</p:attrName>
                        </p:attrNameLst>
                      </p:cBhvr>
                      <p:to>
                        <p:strVal val="visible"/>
                      </p:to>
                    </p:set>
                    <p:anim calcmode="lin" valueType="num">
                      <p:cBhvr additive="base">
                        <p:cTn dur="500" fill="hold"/>
                        <p:tgtEl>
                          <p:spTgt spid="108"/>
                        </p:tgtEl>
                        <p:attrNameLst>
                          <p:attrName>ppt_x</p:attrName>
                        </p:attrNameLst>
                      </p:cBhvr>
                      <p:tavLst>
                        <p:tav tm="0">
                          <p:val>
                            <p:strVal val="0-#ppt_w/2"/>
                          </p:val>
                        </p:tav>
                        <p:tav tm="100000">
                          <p:val>
                            <p:strVal val="#ppt_x"/>
                          </p:val>
                        </p:tav>
                      </p:tavLst>
                    </p:anim>
                    <p:anim calcmode="lin" valueType="num">
                      <p:cBhvr additive="base">
                        <p:cTn dur="500" fill="hold"/>
                        <p:tgtEl>
                          <p:spTgt spid="108"/>
                        </p:tgtEl>
                        <p:attrNameLst>
                          <p:attrName>ppt_y</p:attrName>
                        </p:attrNameLst>
                      </p:cBhvr>
                      <p:tavLst>
                        <p:tav tm="0">
                          <p:val>
                            <p:strVal val="#ppt_y"/>
                          </p:val>
                        </p:tav>
                        <p:tav tm="100000">
                          <p:val>
                            <p:strVal val="#ppt_y"/>
                          </p:val>
                        </p:tav>
                      </p:tavLst>
                    </p:anim>
                  </p:childTnLst>
                </p:cTn>
              </p:par>
            </p:tnLst>
          </p:tmpl>
        </p:tmplLst>
      </p:bldP>
      <p:bldP spid="109" grpId="0" build="p">
        <p:tmplLst>
          <p:tmpl lvl="1">
            <p:tnLst>
              <p:par>
                <p:cTn presetID="22" presetClass="entr" presetSubtype="8" fill="hold" nodeType="afterEffect">
                  <p:stCondLst>
                    <p:cond delay="0"/>
                  </p:stCondLst>
                  <p:childTnLst>
                    <p:set>
                      <p:cBhvr>
                        <p:cTn dur="1" fill="hold">
                          <p:stCondLst>
                            <p:cond delay="0"/>
                          </p:stCondLst>
                        </p:cTn>
                        <p:tgtEl>
                          <p:spTgt spid="109"/>
                        </p:tgtEl>
                        <p:attrNameLst>
                          <p:attrName>style.visibility</p:attrName>
                        </p:attrNameLst>
                      </p:cBhvr>
                      <p:to>
                        <p:strVal val="visible"/>
                      </p:to>
                    </p:set>
                    <p:animEffect transition="in" filter="wipe(left)">
                      <p:cBhvr>
                        <p:cTn dur="500"/>
                        <p:tgtEl>
                          <p:spTgt spid="109"/>
                        </p:tgtEl>
                      </p:cBhvr>
                    </p:animEffect>
                  </p:childTnLst>
                </p:cTn>
              </p:par>
            </p:tnLst>
          </p:tmpl>
        </p:tmplLst>
      </p:bldP>
      <p:bldP spid="110" grpId="0" build="p">
        <p:tmplLst>
          <p:tmpl lvl="1">
            <p:tnLst>
              <p:par>
                <p:cTn presetID="2" presetClass="entr" presetSubtype="8" decel="100000" fill="hold" nodeType="afterEffect">
                  <p:stCondLst>
                    <p:cond delay="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500" fill="hold"/>
                        <p:tgtEl>
                          <p:spTgt spid="110"/>
                        </p:tgtEl>
                        <p:attrNameLst>
                          <p:attrName>ppt_x</p:attrName>
                        </p:attrNameLst>
                      </p:cBhvr>
                      <p:tavLst>
                        <p:tav tm="0">
                          <p:val>
                            <p:strVal val="0-#ppt_w/2"/>
                          </p:val>
                        </p:tav>
                        <p:tav tm="100000">
                          <p:val>
                            <p:strVal val="#ppt_x"/>
                          </p:val>
                        </p:tav>
                      </p:tavLst>
                    </p:anim>
                    <p:anim calcmode="lin" valueType="num">
                      <p:cBhvr additive="base">
                        <p:cTn dur="500" fill="hold"/>
                        <p:tgtEl>
                          <p:spTgt spid="110"/>
                        </p:tgtEl>
                        <p:attrNameLst>
                          <p:attrName>ppt_y</p:attrName>
                        </p:attrNameLst>
                      </p:cBhvr>
                      <p:tavLst>
                        <p:tav tm="0">
                          <p:val>
                            <p:strVal val="#ppt_y"/>
                          </p:val>
                        </p:tav>
                        <p:tav tm="100000">
                          <p:val>
                            <p:strVal val="#ppt_y"/>
                          </p:val>
                        </p:tav>
                      </p:tavLst>
                    </p:anim>
                  </p:childTnLst>
                </p:cTn>
              </p:par>
            </p:tnLst>
          </p:tmpl>
        </p:tmplLst>
      </p:bldP>
      <p:bldP spid="111" grpId="0" build="p">
        <p:tmplLst>
          <p:tmpl lvl="1">
            <p:tnLst>
              <p:par>
                <p:cTn presetID="22" presetClass="entr" presetSubtype="2" fill="hold" nodeType="afterEffect">
                  <p:stCondLst>
                    <p:cond delay="0"/>
                  </p:stCondLst>
                  <p:childTnLst>
                    <p:set>
                      <p:cBhvr>
                        <p:cTn dur="1" fill="hold">
                          <p:stCondLst>
                            <p:cond delay="0"/>
                          </p:stCondLst>
                        </p:cTn>
                        <p:tgtEl>
                          <p:spTgt spid="111"/>
                        </p:tgtEl>
                        <p:attrNameLst>
                          <p:attrName>style.visibility</p:attrName>
                        </p:attrNameLst>
                      </p:cBhvr>
                      <p:to>
                        <p:strVal val="visible"/>
                      </p:to>
                    </p:set>
                    <p:animEffect transition="in" filter="wipe(right)">
                      <p:cBhvr>
                        <p:cTn dur="500"/>
                        <p:tgtEl>
                          <p:spTgt spid="111"/>
                        </p:tgtEl>
                      </p:cBhvr>
                    </p:animEffect>
                  </p:childTnLst>
                </p:cTn>
              </p:par>
            </p:tnLst>
          </p:tmpl>
        </p:tmplLst>
      </p:bldP>
      <p:bldP spid="112" grpId="0" build="p">
        <p:tmplLst>
          <p:tmpl lvl="1">
            <p:tnLst>
              <p:par>
                <p:cTn presetID="2" presetClass="entr" presetSubtype="8" decel="100000" fill="hold" nodeType="afterEffect">
                  <p:stCondLst>
                    <p:cond delay="0"/>
                  </p:stCondLst>
                  <p:childTnLst>
                    <p:set>
                      <p:cBhvr>
                        <p:cTn dur="1" fill="hold">
                          <p:stCondLst>
                            <p:cond delay="0"/>
                          </p:stCondLst>
                        </p:cTn>
                        <p:tgtEl>
                          <p:spTgt spid="112"/>
                        </p:tgtEl>
                        <p:attrNameLst>
                          <p:attrName>style.visibility</p:attrName>
                        </p:attrNameLst>
                      </p:cBhvr>
                      <p:to>
                        <p:strVal val="visible"/>
                      </p:to>
                    </p:set>
                    <p:anim calcmode="lin" valueType="num">
                      <p:cBhvr additive="base">
                        <p:cTn dur="500" fill="hold"/>
                        <p:tgtEl>
                          <p:spTgt spid="112"/>
                        </p:tgtEl>
                        <p:attrNameLst>
                          <p:attrName>ppt_x</p:attrName>
                        </p:attrNameLst>
                      </p:cBhvr>
                      <p:tavLst>
                        <p:tav tm="0">
                          <p:val>
                            <p:strVal val="0-#ppt_w/2"/>
                          </p:val>
                        </p:tav>
                        <p:tav tm="100000">
                          <p:val>
                            <p:strVal val="#ppt_x"/>
                          </p:val>
                        </p:tav>
                      </p:tavLst>
                    </p:anim>
                    <p:anim calcmode="lin" valueType="num">
                      <p:cBhvr additive="base">
                        <p:cTn dur="500" fill="hold"/>
                        <p:tgtEl>
                          <p:spTgt spid="112"/>
                        </p:tgtEl>
                        <p:attrNameLst>
                          <p:attrName>ppt_y</p:attrName>
                        </p:attrNameLst>
                      </p:cBhvr>
                      <p:tavLst>
                        <p:tav tm="0">
                          <p:val>
                            <p:strVal val="#ppt_y"/>
                          </p:val>
                        </p:tav>
                        <p:tav tm="100000">
                          <p:val>
                            <p:strVal val="#ppt_y"/>
                          </p:val>
                        </p:tav>
                      </p:tavLst>
                    </p:anim>
                  </p:childTnLst>
                </p:cTn>
              </p:par>
            </p:tnLst>
          </p:tmpl>
        </p:tmplLst>
      </p:bldP>
      <p:bldP spid="113" grpId="0" build="p">
        <p:tmplLst>
          <p:tmpl lvl="1">
            <p:tnLst>
              <p:par>
                <p:cTn presetID="22" presetClass="entr" presetSubtype="2" fill="hold" nodeType="afterEffect">
                  <p:stCondLst>
                    <p:cond delay="0"/>
                  </p:stCondLst>
                  <p:childTnLst>
                    <p:set>
                      <p:cBhvr>
                        <p:cTn dur="1" fill="hold">
                          <p:stCondLst>
                            <p:cond delay="0"/>
                          </p:stCondLst>
                        </p:cTn>
                        <p:tgtEl>
                          <p:spTgt spid="113"/>
                        </p:tgtEl>
                        <p:attrNameLst>
                          <p:attrName>style.visibility</p:attrName>
                        </p:attrNameLst>
                      </p:cBhvr>
                      <p:to>
                        <p:strVal val="visible"/>
                      </p:to>
                    </p:set>
                    <p:animEffect transition="in" filter="wipe(right)">
                      <p:cBhvr>
                        <p:cTn dur="500"/>
                        <p:tgtEl>
                          <p:spTgt spid="113"/>
                        </p:tgtEl>
                      </p:cBhvr>
                    </p:animEffect>
                  </p:childTnLst>
                </p:cTn>
              </p:par>
            </p:tnLst>
          </p:tmpl>
        </p:tmplLst>
      </p:bldP>
      <p:bldP spid="114" grpId="0" build="p">
        <p:tmplLst>
          <p:tmpl lvl="1">
            <p:tnLst>
              <p:par>
                <p:cTn presetID="2" presetClass="entr" presetSubtype="8" decel="100000" fill="hold" nodeType="afterEffect">
                  <p:stCondLst>
                    <p:cond delay="0"/>
                  </p:stCondLst>
                  <p:childTnLst>
                    <p:set>
                      <p:cBhvr>
                        <p:cTn dur="1" fill="hold">
                          <p:stCondLst>
                            <p:cond delay="0"/>
                          </p:stCondLst>
                        </p:cTn>
                        <p:tgtEl>
                          <p:spTgt spid="114"/>
                        </p:tgtEl>
                        <p:attrNameLst>
                          <p:attrName>style.visibility</p:attrName>
                        </p:attrNameLst>
                      </p:cBhvr>
                      <p:to>
                        <p:strVal val="visible"/>
                      </p:to>
                    </p:set>
                    <p:anim calcmode="lin" valueType="num">
                      <p:cBhvr additive="base">
                        <p:cTn dur="500" fill="hold"/>
                        <p:tgtEl>
                          <p:spTgt spid="114"/>
                        </p:tgtEl>
                        <p:attrNameLst>
                          <p:attrName>ppt_x</p:attrName>
                        </p:attrNameLst>
                      </p:cBhvr>
                      <p:tavLst>
                        <p:tav tm="0">
                          <p:val>
                            <p:strVal val="0-#ppt_w/2"/>
                          </p:val>
                        </p:tav>
                        <p:tav tm="100000">
                          <p:val>
                            <p:strVal val="#ppt_x"/>
                          </p:val>
                        </p:tav>
                      </p:tavLst>
                    </p:anim>
                    <p:anim calcmode="lin" valueType="num">
                      <p:cBhvr additive="base">
                        <p:cTn dur="500" fill="hold"/>
                        <p:tgtEl>
                          <p:spTgt spid="114"/>
                        </p:tgtEl>
                        <p:attrNameLst>
                          <p:attrName>ppt_y</p:attrName>
                        </p:attrNameLst>
                      </p:cBhvr>
                      <p:tavLst>
                        <p:tav tm="0">
                          <p:val>
                            <p:strVal val="#ppt_y"/>
                          </p:val>
                        </p:tav>
                        <p:tav tm="100000">
                          <p:val>
                            <p:strVal val="#ppt_y"/>
                          </p:val>
                        </p:tav>
                      </p:tavLst>
                    </p:anim>
                  </p:childTnLst>
                </p:cTn>
              </p:par>
            </p:tnLst>
          </p:tmpl>
        </p:tmplLst>
      </p:bldP>
      <p:bldP spid="115" grpId="0" build="p">
        <p:tmplLst>
          <p:tmpl lvl="1">
            <p:tnLst>
              <p:par>
                <p:cTn presetID="22" presetClass="entr" presetSubtype="2" fill="hold" nodeType="afterEffect">
                  <p:stCondLst>
                    <p:cond delay="0"/>
                  </p:stCondLst>
                  <p:childTnLst>
                    <p:set>
                      <p:cBhvr>
                        <p:cTn dur="1" fill="hold">
                          <p:stCondLst>
                            <p:cond delay="0"/>
                          </p:stCondLst>
                        </p:cTn>
                        <p:tgtEl>
                          <p:spTgt spid="115"/>
                        </p:tgtEl>
                        <p:attrNameLst>
                          <p:attrName>style.visibility</p:attrName>
                        </p:attrNameLst>
                      </p:cBhvr>
                      <p:to>
                        <p:strVal val="visible"/>
                      </p:to>
                    </p:set>
                    <p:animEffect transition="in" filter="wipe(right)">
                      <p:cBhvr>
                        <p:cTn dur="500"/>
                        <p:tgtEl>
                          <p:spTgt spid="115"/>
                        </p:tgtEl>
                      </p:cBhvr>
                    </p:animEffect>
                  </p:childTnLst>
                </p:cTn>
              </p:par>
            </p:tnLst>
          </p:tmpl>
        </p:tmplLst>
      </p:bldP>
      <p:bldP spid="116" grpId="0" build="p">
        <p:tmplLst>
          <p:tmpl lvl="1">
            <p:tnLst>
              <p:par>
                <p:cTn presetID="2" presetClass="entr" presetSubtype="8" decel="100000"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 calcmode="lin" valueType="num">
                      <p:cBhvr additive="base">
                        <p:cTn dur="500" fill="hold"/>
                        <p:tgtEl>
                          <p:spTgt spid="116"/>
                        </p:tgtEl>
                        <p:attrNameLst>
                          <p:attrName>ppt_x</p:attrName>
                        </p:attrNameLst>
                      </p:cBhvr>
                      <p:tavLst>
                        <p:tav tm="0">
                          <p:val>
                            <p:strVal val="0-#ppt_w/2"/>
                          </p:val>
                        </p:tav>
                        <p:tav tm="100000">
                          <p:val>
                            <p:strVal val="#ppt_x"/>
                          </p:val>
                        </p:tav>
                      </p:tavLst>
                    </p:anim>
                    <p:anim calcmode="lin" valueType="num">
                      <p:cBhvr additive="base">
                        <p:cTn dur="500" fill="hold"/>
                        <p:tgtEl>
                          <p:spTgt spid="116"/>
                        </p:tgtEl>
                        <p:attrNameLst>
                          <p:attrName>ppt_y</p:attrName>
                        </p:attrNameLst>
                      </p:cBhvr>
                      <p:tavLst>
                        <p:tav tm="0">
                          <p:val>
                            <p:strVal val="#ppt_y"/>
                          </p:val>
                        </p:tav>
                        <p:tav tm="100000">
                          <p:val>
                            <p:strVal val="#ppt_y"/>
                          </p:val>
                        </p:tav>
                      </p:tavLst>
                    </p:anim>
                  </p:childTnLst>
                </p:cTn>
              </p:par>
            </p:tnLst>
          </p:tmpl>
        </p:tmplLst>
      </p:bldP>
    </p:bldLst>
  </p:timing>
  <p:hf hdr="0" dt="0"/>
  <p:extLst mod="1">
    <p:ext uri="{DCECCB84-F9BA-43D5-87BE-67443E8EF086}">
      <p15:sldGuideLst xmlns="" xmlns:p15="http://schemas.microsoft.com/office/powerpoint/2012/main">
        <p15:guide id="1" orient="horz" pos="3240" userDrawn="1">
          <p15:clr>
            <a:srgbClr val="FBAE40"/>
          </p15:clr>
        </p15:guide>
        <p15:guide id="2" pos="5760" userDrawn="1">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Infinite Loop">
    <p:spTree>
      <p:nvGrpSpPr>
        <p:cNvPr id="1" name=""/>
        <p:cNvGrpSpPr/>
        <p:nvPr/>
      </p:nvGrpSpPr>
      <p:grpSpPr>
        <a:xfrm>
          <a:off x="0" y="0"/>
          <a:ext cx="0" cy="0"/>
          <a:chOff x="0" y="0"/>
          <a:chExt cx="0" cy="0"/>
        </a:xfrm>
      </p:grpSpPr>
      <p:sp>
        <p:nvSpPr>
          <p:cNvPr id="48" name="アーチ 47"/>
          <p:cNvSpPr/>
          <p:nvPr/>
        </p:nvSpPr>
        <p:spPr>
          <a:xfrm>
            <a:off x="5675540" y="1973492"/>
            <a:ext cx="2651276" cy="2651685"/>
          </a:xfrm>
          <a:prstGeom prst="blockArc">
            <a:avLst>
              <a:gd name="adj1" fmla="val 10800000"/>
              <a:gd name="adj2" fmla="val 0"/>
              <a:gd name="adj3" fmla="val 304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46" name="アーチ 45"/>
          <p:cNvSpPr/>
          <p:nvPr/>
        </p:nvSpPr>
        <p:spPr>
          <a:xfrm>
            <a:off x="3835249" y="1973492"/>
            <a:ext cx="2651276" cy="2651685"/>
          </a:xfrm>
          <a:prstGeom prst="blockArc">
            <a:avLst>
              <a:gd name="adj1" fmla="val 10800000"/>
              <a:gd name="adj2" fmla="val 0"/>
              <a:gd name="adj3" fmla="val 3047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47" name="アーチ 46"/>
          <p:cNvSpPr/>
          <p:nvPr/>
        </p:nvSpPr>
        <p:spPr>
          <a:xfrm rot="10800000">
            <a:off x="3835249" y="1973492"/>
            <a:ext cx="2651276" cy="2651685"/>
          </a:xfrm>
          <a:prstGeom prst="blockArc">
            <a:avLst>
              <a:gd name="adj1" fmla="val 10800000"/>
              <a:gd name="adj2" fmla="val 0"/>
              <a:gd name="adj3" fmla="val 3047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49" name="アーチ 48"/>
          <p:cNvSpPr/>
          <p:nvPr/>
        </p:nvSpPr>
        <p:spPr>
          <a:xfrm rot="10800000">
            <a:off x="5675540" y="1973492"/>
            <a:ext cx="2651276" cy="2651685"/>
          </a:xfrm>
          <a:prstGeom prst="blockArc">
            <a:avLst>
              <a:gd name="adj1" fmla="val 10800000"/>
              <a:gd name="adj2" fmla="val 0"/>
              <a:gd name="adj3" fmla="val 3047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3" name="テキスト プレースホルダー 12"/>
          <p:cNvSpPr>
            <a:spLocks noGrp="1"/>
          </p:cNvSpPr>
          <p:nvPr>
            <p:ph type="body" sz="quarter" idx="28" hasCustomPrompt="1"/>
          </p:nvPr>
        </p:nvSpPr>
        <p:spPr>
          <a:xfrm>
            <a:off x="4334024" y="2296063"/>
            <a:ext cx="1626510" cy="35014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14" name="テキスト プレースホルダー 12"/>
          <p:cNvSpPr>
            <a:spLocks noGrp="1"/>
          </p:cNvSpPr>
          <p:nvPr>
            <p:ph type="body" sz="quarter" idx="27" hasCustomPrompt="1"/>
          </p:nvPr>
        </p:nvSpPr>
        <p:spPr>
          <a:xfrm>
            <a:off x="697283" y="1973492"/>
            <a:ext cx="3072647" cy="1281899"/>
          </a:xfrm>
        </p:spPr>
        <p:txBody>
          <a:bodyPr anchor="ct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15" name="テキスト プレースホルダー 12"/>
          <p:cNvSpPr>
            <a:spLocks noGrp="1"/>
          </p:cNvSpPr>
          <p:nvPr>
            <p:ph type="body" sz="quarter" idx="29" hasCustomPrompt="1"/>
          </p:nvPr>
        </p:nvSpPr>
        <p:spPr>
          <a:xfrm>
            <a:off x="697283" y="3343278"/>
            <a:ext cx="3072647" cy="1281899"/>
          </a:xfrm>
        </p:spPr>
        <p:txBody>
          <a:bodyPr anchor="ctr">
            <a:normAutofit/>
          </a:bodyPr>
          <a:lstStyle>
            <a:lvl1pPr algn="r">
              <a:spcBef>
                <a:spcPts val="0"/>
              </a:spcBef>
              <a:defRPr sz="1300" baseline="0"/>
            </a:lvl1pPr>
          </a:lstStyle>
          <a:p>
            <a:pPr lvl="0"/>
            <a:r>
              <a:rPr kumimoji="1" lang="en-US" altLang="ja-JP" dirty="0"/>
              <a:t>Text goes here</a:t>
            </a:r>
            <a:endParaRPr kumimoji="1" lang="ja-JP" altLang="en-US" dirty="0"/>
          </a:p>
        </p:txBody>
      </p:sp>
      <p:sp>
        <p:nvSpPr>
          <p:cNvPr id="16" name="テキスト プレースホルダー 12"/>
          <p:cNvSpPr>
            <a:spLocks noGrp="1"/>
          </p:cNvSpPr>
          <p:nvPr>
            <p:ph type="body" sz="quarter" idx="30" hasCustomPrompt="1"/>
          </p:nvPr>
        </p:nvSpPr>
        <p:spPr>
          <a:xfrm>
            <a:off x="8418884" y="1971316"/>
            <a:ext cx="3072647" cy="1281899"/>
          </a:xfrm>
        </p:spPr>
        <p:txBody>
          <a:bodyPr anchor="ct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17" name="テキスト プレースホルダー 12"/>
          <p:cNvSpPr>
            <a:spLocks noGrp="1"/>
          </p:cNvSpPr>
          <p:nvPr>
            <p:ph type="body" sz="quarter" idx="31" hasCustomPrompt="1"/>
          </p:nvPr>
        </p:nvSpPr>
        <p:spPr>
          <a:xfrm>
            <a:off x="8418884" y="3343278"/>
            <a:ext cx="3072647" cy="1281899"/>
          </a:xfrm>
        </p:spPr>
        <p:txBody>
          <a:bodyPr anchor="ctr">
            <a:normAutofit/>
          </a:bodyPr>
          <a:lstStyle>
            <a:lvl1pPr algn="l">
              <a:spcBef>
                <a:spcPts val="0"/>
              </a:spcBef>
              <a:defRPr sz="13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32" hasCustomPrompt="1"/>
          </p:nvPr>
        </p:nvSpPr>
        <p:spPr>
          <a:xfrm>
            <a:off x="6198345" y="3846596"/>
            <a:ext cx="1626510" cy="35014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0" name="テキスト プレースホルダー 12"/>
          <p:cNvSpPr>
            <a:spLocks noGrp="1"/>
          </p:cNvSpPr>
          <p:nvPr>
            <p:ph type="body" sz="quarter" idx="33" hasCustomPrompt="1"/>
          </p:nvPr>
        </p:nvSpPr>
        <p:spPr>
          <a:xfrm>
            <a:off x="6198344" y="2296062"/>
            <a:ext cx="1626510" cy="35014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1" name="テキスト プレースホルダー 12"/>
          <p:cNvSpPr>
            <a:spLocks noGrp="1"/>
          </p:cNvSpPr>
          <p:nvPr>
            <p:ph type="body" sz="quarter" idx="34" hasCustomPrompt="1"/>
          </p:nvPr>
        </p:nvSpPr>
        <p:spPr>
          <a:xfrm>
            <a:off x="4334024" y="3854110"/>
            <a:ext cx="1626510" cy="35014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22" name="テキスト プレースホルダー 12"/>
          <p:cNvSpPr>
            <a:spLocks noGrp="1"/>
          </p:cNvSpPr>
          <p:nvPr>
            <p:ph type="body" sz="quarter" idx="12" hasCustomPrompt="1"/>
          </p:nvPr>
        </p:nvSpPr>
        <p:spPr>
          <a:xfrm>
            <a:off x="2130659" y="5155660"/>
            <a:ext cx="7930683" cy="1015419"/>
          </a:xfrm>
        </p:spPr>
        <p:txBody>
          <a:bodyPr anchor="ctr">
            <a:normAutofit/>
          </a:bodyPr>
          <a:lstStyle>
            <a:lvl1pPr algn="ctr">
              <a:spcBef>
                <a:spcPts val="0"/>
              </a:spcBef>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635705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000" fill="hold"/>
                                        <p:tgtEl>
                                          <p:spTgt spid="46"/>
                                        </p:tgtEl>
                                        <p:attrNameLst>
                                          <p:attrName>ppt_x</p:attrName>
                                        </p:attrNameLst>
                                      </p:cBhvr>
                                      <p:tavLst>
                                        <p:tav tm="0">
                                          <p:val>
                                            <p:strVal val="1+#ppt_w/2"/>
                                          </p:val>
                                        </p:tav>
                                        <p:tav tm="100000">
                                          <p:val>
                                            <p:strVal val="#ppt_x"/>
                                          </p:val>
                                        </p:tav>
                                      </p:tavLst>
                                    </p:anim>
                                    <p:anim calcmode="lin" valueType="num">
                                      <p:cBhvr additive="base">
                                        <p:cTn id="8" dur="10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3" decel="100000"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1000" fill="hold"/>
                                        <p:tgtEl>
                                          <p:spTgt spid="47"/>
                                        </p:tgtEl>
                                        <p:attrNameLst>
                                          <p:attrName>ppt_x</p:attrName>
                                        </p:attrNameLst>
                                      </p:cBhvr>
                                      <p:tavLst>
                                        <p:tav tm="0">
                                          <p:val>
                                            <p:strVal val="1+#ppt_w/2"/>
                                          </p:val>
                                        </p:tav>
                                        <p:tav tm="100000">
                                          <p:val>
                                            <p:strVal val="#ppt_x"/>
                                          </p:val>
                                        </p:tav>
                                      </p:tavLst>
                                    </p:anim>
                                    <p:anim calcmode="lin" valueType="num">
                                      <p:cBhvr additive="base">
                                        <p:cTn id="12" dur="1000" fill="hold"/>
                                        <p:tgtEl>
                                          <p:spTgt spid="47"/>
                                        </p:tgtEl>
                                        <p:attrNameLst>
                                          <p:attrName>ppt_y</p:attrName>
                                        </p:attrNameLst>
                                      </p:cBhvr>
                                      <p:tavLst>
                                        <p:tav tm="0">
                                          <p:val>
                                            <p:strVal val="0-#ppt_h/2"/>
                                          </p:val>
                                        </p:tav>
                                        <p:tav tm="100000">
                                          <p:val>
                                            <p:strVal val="#ppt_y"/>
                                          </p:val>
                                        </p:tav>
                                      </p:tavLst>
                                    </p:anim>
                                  </p:childTnLst>
                                </p:cTn>
                              </p:par>
                              <p:par>
                                <p:cTn id="13" presetID="2" presetClass="entr" presetSubtype="9" decel="10000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1000" fill="hold"/>
                                        <p:tgtEl>
                                          <p:spTgt spid="49"/>
                                        </p:tgtEl>
                                        <p:attrNameLst>
                                          <p:attrName>ppt_x</p:attrName>
                                        </p:attrNameLst>
                                      </p:cBhvr>
                                      <p:tavLst>
                                        <p:tav tm="0">
                                          <p:val>
                                            <p:strVal val="0-#ppt_w/2"/>
                                          </p:val>
                                        </p:tav>
                                        <p:tav tm="100000">
                                          <p:val>
                                            <p:strVal val="#ppt_x"/>
                                          </p:val>
                                        </p:tav>
                                      </p:tavLst>
                                    </p:anim>
                                    <p:anim calcmode="lin" valueType="num">
                                      <p:cBhvr additive="base">
                                        <p:cTn id="16" dur="1000" fill="hold"/>
                                        <p:tgtEl>
                                          <p:spTgt spid="49"/>
                                        </p:tgtEl>
                                        <p:attrNameLst>
                                          <p:attrName>ppt_y</p:attrName>
                                        </p:attrNameLst>
                                      </p:cBhvr>
                                      <p:tavLst>
                                        <p:tav tm="0">
                                          <p:val>
                                            <p:strVal val="0-#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1000" fill="hold"/>
                                        <p:tgtEl>
                                          <p:spTgt spid="48"/>
                                        </p:tgtEl>
                                        <p:attrNameLst>
                                          <p:attrName>ppt_x</p:attrName>
                                        </p:attrNameLst>
                                      </p:cBhvr>
                                      <p:tavLst>
                                        <p:tav tm="0">
                                          <p:val>
                                            <p:strVal val="0-#ppt_w/2"/>
                                          </p:val>
                                        </p:tav>
                                        <p:tav tm="100000">
                                          <p:val>
                                            <p:strVal val="#ppt_x"/>
                                          </p:val>
                                        </p:tav>
                                      </p:tavLst>
                                    </p:anim>
                                    <p:anim calcmode="lin" valueType="num">
                                      <p:cBhvr additive="base">
                                        <p:cTn id="20" dur="1000" fill="hold"/>
                                        <p:tgtEl>
                                          <p:spTgt spid="48"/>
                                        </p:tgtEl>
                                        <p:attrNameLst>
                                          <p:attrName>ppt_y</p:attrName>
                                        </p:attrNameLst>
                                      </p:cBhvr>
                                      <p:tavLst>
                                        <p:tav tm="0">
                                          <p:val>
                                            <p:strVal val="1+#ppt_h/2"/>
                                          </p:val>
                                        </p:tav>
                                        <p:tav tm="100000">
                                          <p:val>
                                            <p:strVal val="#ppt_y"/>
                                          </p:val>
                                        </p:tav>
                                      </p:tavLst>
                                    </p:anim>
                                  </p:childTnLst>
                                </p:cTn>
                              </p:par>
                              <p:par>
                                <p:cTn id="21" presetID="49" presetClass="entr" presetSubtype="0" decel="100000" fill="hold" grpId="1"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p:cTn id="23" dur="1000" fill="hold"/>
                                        <p:tgtEl>
                                          <p:spTgt spid="46"/>
                                        </p:tgtEl>
                                        <p:attrNameLst>
                                          <p:attrName>ppt_w</p:attrName>
                                        </p:attrNameLst>
                                      </p:cBhvr>
                                      <p:tavLst>
                                        <p:tav tm="0">
                                          <p:val>
                                            <p:fltVal val="0"/>
                                          </p:val>
                                        </p:tav>
                                        <p:tav tm="100000">
                                          <p:val>
                                            <p:strVal val="#ppt_w"/>
                                          </p:val>
                                        </p:tav>
                                      </p:tavLst>
                                    </p:anim>
                                    <p:anim calcmode="lin" valueType="num">
                                      <p:cBhvr>
                                        <p:cTn id="24" dur="1000" fill="hold"/>
                                        <p:tgtEl>
                                          <p:spTgt spid="46"/>
                                        </p:tgtEl>
                                        <p:attrNameLst>
                                          <p:attrName>ppt_h</p:attrName>
                                        </p:attrNameLst>
                                      </p:cBhvr>
                                      <p:tavLst>
                                        <p:tav tm="0">
                                          <p:val>
                                            <p:fltVal val="0"/>
                                          </p:val>
                                        </p:tav>
                                        <p:tav tm="100000">
                                          <p:val>
                                            <p:strVal val="#ppt_h"/>
                                          </p:val>
                                        </p:tav>
                                      </p:tavLst>
                                    </p:anim>
                                    <p:anim calcmode="lin" valueType="num">
                                      <p:cBhvr>
                                        <p:cTn id="25" dur="1000" fill="hold"/>
                                        <p:tgtEl>
                                          <p:spTgt spid="46"/>
                                        </p:tgtEl>
                                        <p:attrNameLst>
                                          <p:attrName>style.rotation</p:attrName>
                                        </p:attrNameLst>
                                      </p:cBhvr>
                                      <p:tavLst>
                                        <p:tav tm="0">
                                          <p:val>
                                            <p:fltVal val="360"/>
                                          </p:val>
                                        </p:tav>
                                        <p:tav tm="100000">
                                          <p:val>
                                            <p:fltVal val="0"/>
                                          </p:val>
                                        </p:tav>
                                      </p:tavLst>
                                    </p:anim>
                                    <p:animEffect transition="in" filter="fade">
                                      <p:cBhvr>
                                        <p:cTn id="26" dur="1000"/>
                                        <p:tgtEl>
                                          <p:spTgt spid="46"/>
                                        </p:tgtEl>
                                      </p:cBhvr>
                                    </p:animEffect>
                                  </p:childTnLst>
                                </p:cTn>
                              </p:par>
                              <p:par>
                                <p:cTn id="27" presetID="49" presetClass="entr" presetSubtype="0" decel="100000" fill="hold" grpId="1"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1000" fill="hold"/>
                                        <p:tgtEl>
                                          <p:spTgt spid="47"/>
                                        </p:tgtEl>
                                        <p:attrNameLst>
                                          <p:attrName>ppt_w</p:attrName>
                                        </p:attrNameLst>
                                      </p:cBhvr>
                                      <p:tavLst>
                                        <p:tav tm="0">
                                          <p:val>
                                            <p:fltVal val="0"/>
                                          </p:val>
                                        </p:tav>
                                        <p:tav tm="100000">
                                          <p:val>
                                            <p:strVal val="#ppt_w"/>
                                          </p:val>
                                        </p:tav>
                                      </p:tavLst>
                                    </p:anim>
                                    <p:anim calcmode="lin" valueType="num">
                                      <p:cBhvr>
                                        <p:cTn id="30" dur="1000" fill="hold"/>
                                        <p:tgtEl>
                                          <p:spTgt spid="47"/>
                                        </p:tgtEl>
                                        <p:attrNameLst>
                                          <p:attrName>ppt_h</p:attrName>
                                        </p:attrNameLst>
                                      </p:cBhvr>
                                      <p:tavLst>
                                        <p:tav tm="0">
                                          <p:val>
                                            <p:fltVal val="0"/>
                                          </p:val>
                                        </p:tav>
                                        <p:tav tm="100000">
                                          <p:val>
                                            <p:strVal val="#ppt_h"/>
                                          </p:val>
                                        </p:tav>
                                      </p:tavLst>
                                    </p:anim>
                                    <p:anim calcmode="lin" valueType="num">
                                      <p:cBhvr>
                                        <p:cTn id="31" dur="1000" fill="hold"/>
                                        <p:tgtEl>
                                          <p:spTgt spid="47"/>
                                        </p:tgtEl>
                                        <p:attrNameLst>
                                          <p:attrName>style.rotation</p:attrName>
                                        </p:attrNameLst>
                                      </p:cBhvr>
                                      <p:tavLst>
                                        <p:tav tm="0">
                                          <p:val>
                                            <p:fltVal val="360"/>
                                          </p:val>
                                        </p:tav>
                                        <p:tav tm="100000">
                                          <p:val>
                                            <p:fltVal val="0"/>
                                          </p:val>
                                        </p:tav>
                                      </p:tavLst>
                                    </p:anim>
                                    <p:animEffect transition="in" filter="fade">
                                      <p:cBhvr>
                                        <p:cTn id="32" dur="1000"/>
                                        <p:tgtEl>
                                          <p:spTgt spid="47"/>
                                        </p:tgtEl>
                                      </p:cBhvr>
                                    </p:animEffect>
                                  </p:childTnLst>
                                </p:cTn>
                              </p:par>
                              <p:par>
                                <p:cTn id="33" presetID="49" presetClass="entr" presetSubtype="0" decel="100000" fill="hold" grpId="1"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360"/>
                                          </p:val>
                                        </p:tav>
                                        <p:tav tm="100000">
                                          <p:val>
                                            <p:fltVal val="0"/>
                                          </p:val>
                                        </p:tav>
                                      </p:tavLst>
                                    </p:anim>
                                    <p:animEffect transition="in" filter="fade">
                                      <p:cBhvr>
                                        <p:cTn id="38" dur="1000"/>
                                        <p:tgtEl>
                                          <p:spTgt spid="49"/>
                                        </p:tgtEl>
                                      </p:cBhvr>
                                    </p:animEffect>
                                  </p:childTnLst>
                                </p:cTn>
                              </p:par>
                              <p:par>
                                <p:cTn id="39" presetID="49" presetClass="entr" presetSubtype="0" decel="100000" fill="hold" grpId="1" nodeType="withEffect">
                                  <p:stCondLst>
                                    <p:cond delay="0"/>
                                  </p:stCondLst>
                                  <p:childTnLst>
                                    <p:set>
                                      <p:cBhvr>
                                        <p:cTn id="40" dur="1" fill="hold">
                                          <p:stCondLst>
                                            <p:cond delay="0"/>
                                          </p:stCondLst>
                                        </p:cTn>
                                        <p:tgtEl>
                                          <p:spTgt spid="48"/>
                                        </p:tgtEl>
                                        <p:attrNameLst>
                                          <p:attrName>style.visibility</p:attrName>
                                        </p:attrNameLst>
                                      </p:cBhvr>
                                      <p:to>
                                        <p:strVal val="visible"/>
                                      </p:to>
                                    </p:set>
                                    <p:anim calcmode="lin" valueType="num">
                                      <p:cBhvr>
                                        <p:cTn id="41" dur="1000" fill="hold"/>
                                        <p:tgtEl>
                                          <p:spTgt spid="48"/>
                                        </p:tgtEl>
                                        <p:attrNameLst>
                                          <p:attrName>ppt_w</p:attrName>
                                        </p:attrNameLst>
                                      </p:cBhvr>
                                      <p:tavLst>
                                        <p:tav tm="0">
                                          <p:val>
                                            <p:fltVal val="0"/>
                                          </p:val>
                                        </p:tav>
                                        <p:tav tm="100000">
                                          <p:val>
                                            <p:strVal val="#ppt_w"/>
                                          </p:val>
                                        </p:tav>
                                      </p:tavLst>
                                    </p:anim>
                                    <p:anim calcmode="lin" valueType="num">
                                      <p:cBhvr>
                                        <p:cTn id="42" dur="1000" fill="hold"/>
                                        <p:tgtEl>
                                          <p:spTgt spid="48"/>
                                        </p:tgtEl>
                                        <p:attrNameLst>
                                          <p:attrName>ppt_h</p:attrName>
                                        </p:attrNameLst>
                                      </p:cBhvr>
                                      <p:tavLst>
                                        <p:tav tm="0">
                                          <p:val>
                                            <p:fltVal val="0"/>
                                          </p:val>
                                        </p:tav>
                                        <p:tav tm="100000">
                                          <p:val>
                                            <p:strVal val="#ppt_h"/>
                                          </p:val>
                                        </p:tav>
                                      </p:tavLst>
                                    </p:anim>
                                    <p:anim calcmode="lin" valueType="num">
                                      <p:cBhvr>
                                        <p:cTn id="43" dur="1000" fill="hold"/>
                                        <p:tgtEl>
                                          <p:spTgt spid="48"/>
                                        </p:tgtEl>
                                        <p:attrNameLst>
                                          <p:attrName>style.rotation</p:attrName>
                                        </p:attrNameLst>
                                      </p:cBhvr>
                                      <p:tavLst>
                                        <p:tav tm="0">
                                          <p:val>
                                            <p:fltVal val="360"/>
                                          </p:val>
                                        </p:tav>
                                        <p:tav tm="100000">
                                          <p:val>
                                            <p:fltVal val="0"/>
                                          </p:val>
                                        </p:tav>
                                      </p:tavLst>
                                    </p:anim>
                                    <p:animEffect transition="in" filter="fade">
                                      <p:cBhvr>
                                        <p:cTn id="44" dur="1000"/>
                                        <p:tgtEl>
                                          <p:spTgt spid="48"/>
                                        </p:tgtEl>
                                      </p:cBhvr>
                                    </p:animEffect>
                                  </p:childTnLst>
                                </p:cTn>
                              </p:par>
                              <p:par>
                                <p:cTn id="45" presetID="53" presetClass="entr" presetSubtype="16" fill="hold" grpId="2" nodeType="with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750" fill="hold"/>
                                        <p:tgtEl>
                                          <p:spTgt spid="46"/>
                                        </p:tgtEl>
                                        <p:attrNameLst>
                                          <p:attrName>ppt_w</p:attrName>
                                        </p:attrNameLst>
                                      </p:cBhvr>
                                      <p:tavLst>
                                        <p:tav tm="0">
                                          <p:val>
                                            <p:fltVal val="0"/>
                                          </p:val>
                                        </p:tav>
                                        <p:tav tm="100000">
                                          <p:val>
                                            <p:strVal val="#ppt_w"/>
                                          </p:val>
                                        </p:tav>
                                      </p:tavLst>
                                    </p:anim>
                                    <p:anim calcmode="lin" valueType="num">
                                      <p:cBhvr>
                                        <p:cTn id="48" dur="750" fill="hold"/>
                                        <p:tgtEl>
                                          <p:spTgt spid="46"/>
                                        </p:tgtEl>
                                        <p:attrNameLst>
                                          <p:attrName>ppt_h</p:attrName>
                                        </p:attrNameLst>
                                      </p:cBhvr>
                                      <p:tavLst>
                                        <p:tav tm="0">
                                          <p:val>
                                            <p:fltVal val="0"/>
                                          </p:val>
                                        </p:tav>
                                        <p:tav tm="100000">
                                          <p:val>
                                            <p:strVal val="#ppt_h"/>
                                          </p:val>
                                        </p:tav>
                                      </p:tavLst>
                                    </p:anim>
                                    <p:animEffect transition="in" filter="fade">
                                      <p:cBhvr>
                                        <p:cTn id="49" dur="750"/>
                                        <p:tgtEl>
                                          <p:spTgt spid="46"/>
                                        </p:tgtEl>
                                      </p:cBhvr>
                                    </p:animEffect>
                                  </p:childTnLst>
                                </p:cTn>
                              </p:par>
                              <p:par>
                                <p:cTn id="50" presetID="53" presetClass="entr" presetSubtype="16" fill="hold" grpId="2" nodeType="withEffect">
                                  <p:stCondLst>
                                    <p:cond delay="0"/>
                                  </p:stCondLst>
                                  <p:childTnLst>
                                    <p:set>
                                      <p:cBhvr>
                                        <p:cTn id="51" dur="1" fill="hold">
                                          <p:stCondLst>
                                            <p:cond delay="0"/>
                                          </p:stCondLst>
                                        </p:cTn>
                                        <p:tgtEl>
                                          <p:spTgt spid="47"/>
                                        </p:tgtEl>
                                        <p:attrNameLst>
                                          <p:attrName>style.visibility</p:attrName>
                                        </p:attrNameLst>
                                      </p:cBhvr>
                                      <p:to>
                                        <p:strVal val="visible"/>
                                      </p:to>
                                    </p:set>
                                    <p:anim calcmode="lin" valueType="num">
                                      <p:cBhvr>
                                        <p:cTn id="52" dur="750" fill="hold"/>
                                        <p:tgtEl>
                                          <p:spTgt spid="47"/>
                                        </p:tgtEl>
                                        <p:attrNameLst>
                                          <p:attrName>ppt_w</p:attrName>
                                        </p:attrNameLst>
                                      </p:cBhvr>
                                      <p:tavLst>
                                        <p:tav tm="0">
                                          <p:val>
                                            <p:fltVal val="0"/>
                                          </p:val>
                                        </p:tav>
                                        <p:tav tm="100000">
                                          <p:val>
                                            <p:strVal val="#ppt_w"/>
                                          </p:val>
                                        </p:tav>
                                      </p:tavLst>
                                    </p:anim>
                                    <p:anim calcmode="lin" valueType="num">
                                      <p:cBhvr>
                                        <p:cTn id="53" dur="750" fill="hold"/>
                                        <p:tgtEl>
                                          <p:spTgt spid="47"/>
                                        </p:tgtEl>
                                        <p:attrNameLst>
                                          <p:attrName>ppt_h</p:attrName>
                                        </p:attrNameLst>
                                      </p:cBhvr>
                                      <p:tavLst>
                                        <p:tav tm="0">
                                          <p:val>
                                            <p:fltVal val="0"/>
                                          </p:val>
                                        </p:tav>
                                        <p:tav tm="100000">
                                          <p:val>
                                            <p:strVal val="#ppt_h"/>
                                          </p:val>
                                        </p:tav>
                                      </p:tavLst>
                                    </p:anim>
                                    <p:animEffect transition="in" filter="fade">
                                      <p:cBhvr>
                                        <p:cTn id="54" dur="750"/>
                                        <p:tgtEl>
                                          <p:spTgt spid="47"/>
                                        </p:tgtEl>
                                      </p:cBhvr>
                                    </p:animEffect>
                                  </p:childTnLst>
                                </p:cTn>
                              </p:par>
                              <p:par>
                                <p:cTn id="55" presetID="53" presetClass="entr" presetSubtype="16" fill="hold" grpId="2" nodeType="with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p:cTn id="57" dur="750" fill="hold"/>
                                        <p:tgtEl>
                                          <p:spTgt spid="49"/>
                                        </p:tgtEl>
                                        <p:attrNameLst>
                                          <p:attrName>ppt_w</p:attrName>
                                        </p:attrNameLst>
                                      </p:cBhvr>
                                      <p:tavLst>
                                        <p:tav tm="0">
                                          <p:val>
                                            <p:fltVal val="0"/>
                                          </p:val>
                                        </p:tav>
                                        <p:tav tm="100000">
                                          <p:val>
                                            <p:strVal val="#ppt_w"/>
                                          </p:val>
                                        </p:tav>
                                      </p:tavLst>
                                    </p:anim>
                                    <p:anim calcmode="lin" valueType="num">
                                      <p:cBhvr>
                                        <p:cTn id="58" dur="750" fill="hold"/>
                                        <p:tgtEl>
                                          <p:spTgt spid="49"/>
                                        </p:tgtEl>
                                        <p:attrNameLst>
                                          <p:attrName>ppt_h</p:attrName>
                                        </p:attrNameLst>
                                      </p:cBhvr>
                                      <p:tavLst>
                                        <p:tav tm="0">
                                          <p:val>
                                            <p:fltVal val="0"/>
                                          </p:val>
                                        </p:tav>
                                        <p:tav tm="100000">
                                          <p:val>
                                            <p:strVal val="#ppt_h"/>
                                          </p:val>
                                        </p:tav>
                                      </p:tavLst>
                                    </p:anim>
                                    <p:animEffect transition="in" filter="fade">
                                      <p:cBhvr>
                                        <p:cTn id="59" dur="750"/>
                                        <p:tgtEl>
                                          <p:spTgt spid="49"/>
                                        </p:tgtEl>
                                      </p:cBhvr>
                                    </p:animEffect>
                                  </p:childTnLst>
                                </p:cTn>
                              </p:par>
                              <p:par>
                                <p:cTn id="60" presetID="53" presetClass="entr" presetSubtype="16" fill="hold" grpId="2" nodeType="withEffect">
                                  <p:stCondLst>
                                    <p:cond delay="0"/>
                                  </p:stCondLst>
                                  <p:childTnLst>
                                    <p:set>
                                      <p:cBhvr>
                                        <p:cTn id="61" dur="1" fill="hold">
                                          <p:stCondLst>
                                            <p:cond delay="0"/>
                                          </p:stCondLst>
                                        </p:cTn>
                                        <p:tgtEl>
                                          <p:spTgt spid="48"/>
                                        </p:tgtEl>
                                        <p:attrNameLst>
                                          <p:attrName>style.visibility</p:attrName>
                                        </p:attrNameLst>
                                      </p:cBhvr>
                                      <p:to>
                                        <p:strVal val="visible"/>
                                      </p:to>
                                    </p:set>
                                    <p:anim calcmode="lin" valueType="num">
                                      <p:cBhvr>
                                        <p:cTn id="62" dur="750" fill="hold"/>
                                        <p:tgtEl>
                                          <p:spTgt spid="48"/>
                                        </p:tgtEl>
                                        <p:attrNameLst>
                                          <p:attrName>ppt_w</p:attrName>
                                        </p:attrNameLst>
                                      </p:cBhvr>
                                      <p:tavLst>
                                        <p:tav tm="0">
                                          <p:val>
                                            <p:fltVal val="0"/>
                                          </p:val>
                                        </p:tav>
                                        <p:tav tm="100000">
                                          <p:val>
                                            <p:strVal val="#ppt_w"/>
                                          </p:val>
                                        </p:tav>
                                      </p:tavLst>
                                    </p:anim>
                                    <p:anim calcmode="lin" valueType="num">
                                      <p:cBhvr>
                                        <p:cTn id="63" dur="750" fill="hold"/>
                                        <p:tgtEl>
                                          <p:spTgt spid="48"/>
                                        </p:tgtEl>
                                        <p:attrNameLst>
                                          <p:attrName>ppt_h</p:attrName>
                                        </p:attrNameLst>
                                      </p:cBhvr>
                                      <p:tavLst>
                                        <p:tav tm="0">
                                          <p:val>
                                            <p:fltVal val="0"/>
                                          </p:val>
                                        </p:tav>
                                        <p:tav tm="100000">
                                          <p:val>
                                            <p:strVal val="#ppt_h"/>
                                          </p:val>
                                        </p:tav>
                                      </p:tavLst>
                                    </p:anim>
                                    <p:animEffect transition="in" filter="fade">
                                      <p:cBhvr>
                                        <p:cTn id="64" dur="750"/>
                                        <p:tgtEl>
                                          <p:spTgt spid="48"/>
                                        </p:tgtEl>
                                      </p:cBhvr>
                                    </p:animEffect>
                                  </p:childTnLst>
                                </p:cTn>
                              </p:par>
                            </p:childTnLst>
                          </p:cTn>
                        </p:par>
                        <p:par>
                          <p:cTn id="65" fill="hold">
                            <p:stCondLst>
                              <p:cond delay="1000"/>
                            </p:stCondLst>
                            <p:childTnLst>
                              <p:par>
                                <p:cTn id="66" presetID="2" presetClass="entr" presetSubtype="8" decel="100000" fill="hold" grpId="0" nodeType="afterEffect">
                                  <p:stCondLst>
                                    <p:cond delay="0"/>
                                  </p:stCondLst>
                                  <p:childTnLst>
                                    <p:set>
                                      <p:cBhvr>
                                        <p:cTn id="67" dur="1" fill="hold">
                                          <p:stCondLst>
                                            <p:cond delay="0"/>
                                          </p:stCondLst>
                                        </p:cTn>
                                        <p:tgtEl>
                                          <p:spTgt spid="13">
                                            <p:txEl>
                                              <p:pRg st="0" end="0"/>
                                            </p:txEl>
                                          </p:spTgt>
                                        </p:tgtEl>
                                        <p:attrNameLst>
                                          <p:attrName>style.visibility</p:attrName>
                                        </p:attrNameLst>
                                      </p:cBhvr>
                                      <p:to>
                                        <p:strVal val="visible"/>
                                      </p:to>
                                    </p:set>
                                    <p:anim calcmode="lin" valueType="num">
                                      <p:cBhvr additive="base">
                                        <p:cTn id="68"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69"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1500"/>
                            </p:stCondLst>
                            <p:childTnLst>
                              <p:par>
                                <p:cTn id="71" presetID="22" presetClass="entr" presetSubtype="2" fill="hold" grpId="0" nodeType="afterEffect">
                                  <p:stCondLst>
                                    <p:cond delay="0"/>
                                  </p:stCondLst>
                                  <p:childTnLst>
                                    <p:set>
                                      <p:cBhvr>
                                        <p:cTn id="72" dur="1" fill="hold">
                                          <p:stCondLst>
                                            <p:cond delay="0"/>
                                          </p:stCondLst>
                                        </p:cTn>
                                        <p:tgtEl>
                                          <p:spTgt spid="14">
                                            <p:txEl>
                                              <p:pRg st="0" end="0"/>
                                            </p:txEl>
                                          </p:spTgt>
                                        </p:tgtEl>
                                        <p:attrNameLst>
                                          <p:attrName>style.visibility</p:attrName>
                                        </p:attrNameLst>
                                      </p:cBhvr>
                                      <p:to>
                                        <p:strVal val="visible"/>
                                      </p:to>
                                    </p:set>
                                    <p:animEffect transition="in" filter="wipe(right)">
                                      <p:cBhvr>
                                        <p:cTn id="73" dur="500"/>
                                        <p:tgtEl>
                                          <p:spTgt spid="14">
                                            <p:txEl>
                                              <p:pRg st="0" end="0"/>
                                            </p:txEl>
                                          </p:spTgt>
                                        </p:tgtEl>
                                      </p:cBhvr>
                                    </p:animEffect>
                                  </p:childTnLst>
                                </p:cTn>
                              </p:par>
                            </p:childTnLst>
                          </p:cTn>
                        </p:par>
                        <p:par>
                          <p:cTn id="74" fill="hold">
                            <p:stCondLst>
                              <p:cond delay="2000"/>
                            </p:stCondLst>
                            <p:childTnLst>
                              <p:par>
                                <p:cTn id="75" presetID="2" presetClass="entr" presetSubtype="2" decel="100000" fill="hold" grpId="0" nodeType="afterEffect">
                                  <p:stCondLst>
                                    <p:cond delay="0"/>
                                  </p:stCondLst>
                                  <p:childTnLst>
                                    <p:set>
                                      <p:cBhvr>
                                        <p:cTn id="76" dur="1" fill="hold">
                                          <p:stCondLst>
                                            <p:cond delay="0"/>
                                          </p:stCondLst>
                                        </p:cTn>
                                        <p:tgtEl>
                                          <p:spTgt spid="18">
                                            <p:txEl>
                                              <p:pRg st="0" end="0"/>
                                            </p:txEl>
                                          </p:spTgt>
                                        </p:tgtEl>
                                        <p:attrNameLst>
                                          <p:attrName>style.visibility</p:attrName>
                                        </p:attrNameLst>
                                      </p:cBhvr>
                                      <p:to>
                                        <p:strVal val="visible"/>
                                      </p:to>
                                    </p:set>
                                    <p:anim calcmode="lin" valueType="num">
                                      <p:cBhvr additive="base">
                                        <p:cTn id="77"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79" fill="hold">
                            <p:stCondLst>
                              <p:cond delay="2500"/>
                            </p:stCondLst>
                            <p:childTnLst>
                              <p:par>
                                <p:cTn id="80" presetID="22" presetClass="entr" presetSubtype="8" fill="hold" grpId="0" nodeType="afterEffect">
                                  <p:stCondLst>
                                    <p:cond delay="0"/>
                                  </p:stCondLst>
                                  <p:childTnLst>
                                    <p:set>
                                      <p:cBhvr>
                                        <p:cTn id="81" dur="1" fill="hold">
                                          <p:stCondLst>
                                            <p:cond delay="0"/>
                                          </p:stCondLst>
                                        </p:cTn>
                                        <p:tgtEl>
                                          <p:spTgt spid="17">
                                            <p:txEl>
                                              <p:pRg st="0" end="0"/>
                                            </p:txEl>
                                          </p:spTgt>
                                        </p:tgtEl>
                                        <p:attrNameLst>
                                          <p:attrName>style.visibility</p:attrName>
                                        </p:attrNameLst>
                                      </p:cBhvr>
                                      <p:to>
                                        <p:strVal val="visible"/>
                                      </p:to>
                                    </p:set>
                                    <p:animEffect transition="in" filter="wipe(left)">
                                      <p:cBhvr>
                                        <p:cTn id="82" dur="500"/>
                                        <p:tgtEl>
                                          <p:spTgt spid="17">
                                            <p:txEl>
                                              <p:pRg st="0" end="0"/>
                                            </p:txEl>
                                          </p:spTgt>
                                        </p:tgtEl>
                                      </p:cBhvr>
                                    </p:animEffect>
                                  </p:childTnLst>
                                </p:cTn>
                              </p:par>
                            </p:childTnLst>
                          </p:cTn>
                        </p:par>
                        <p:par>
                          <p:cTn id="83" fill="hold">
                            <p:stCondLst>
                              <p:cond delay="3000"/>
                            </p:stCondLst>
                            <p:childTnLst>
                              <p:par>
                                <p:cTn id="84" presetID="2" presetClass="entr" presetSubtype="2" decel="10000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 calcmode="lin" valueType="num">
                                      <p:cBhvr additive="base">
                                        <p:cTn id="86"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3500"/>
                            </p:stCondLst>
                            <p:childTnLst>
                              <p:par>
                                <p:cTn id="89" presetID="22" presetClass="entr" presetSubtype="8" fill="hold" grpId="0" nodeType="afterEffect">
                                  <p:stCondLst>
                                    <p:cond delay="0"/>
                                  </p:stCondLst>
                                  <p:childTnLst>
                                    <p:set>
                                      <p:cBhvr>
                                        <p:cTn id="90" dur="1" fill="hold">
                                          <p:stCondLst>
                                            <p:cond delay="0"/>
                                          </p:stCondLst>
                                        </p:cTn>
                                        <p:tgtEl>
                                          <p:spTgt spid="16">
                                            <p:txEl>
                                              <p:pRg st="0" end="0"/>
                                            </p:txEl>
                                          </p:spTgt>
                                        </p:tgtEl>
                                        <p:attrNameLst>
                                          <p:attrName>style.visibility</p:attrName>
                                        </p:attrNameLst>
                                      </p:cBhvr>
                                      <p:to>
                                        <p:strVal val="visible"/>
                                      </p:to>
                                    </p:set>
                                    <p:animEffect transition="in" filter="wipe(left)">
                                      <p:cBhvr>
                                        <p:cTn id="91" dur="500"/>
                                        <p:tgtEl>
                                          <p:spTgt spid="16">
                                            <p:txEl>
                                              <p:pRg st="0" end="0"/>
                                            </p:txEl>
                                          </p:spTgt>
                                        </p:tgtEl>
                                      </p:cBhvr>
                                    </p:animEffect>
                                  </p:childTnLst>
                                </p:cTn>
                              </p:par>
                            </p:childTnLst>
                          </p:cTn>
                        </p:par>
                        <p:par>
                          <p:cTn id="92" fill="hold">
                            <p:stCondLst>
                              <p:cond delay="4000"/>
                            </p:stCondLst>
                            <p:childTnLst>
                              <p:par>
                                <p:cTn id="93" presetID="2" presetClass="entr" presetSubtype="8" decel="100000" fill="hold" grpId="0" nodeType="afterEffect">
                                  <p:stCondLst>
                                    <p:cond delay="0"/>
                                  </p:stCondLst>
                                  <p:childTnLst>
                                    <p:set>
                                      <p:cBhvr>
                                        <p:cTn id="94" dur="1" fill="hold">
                                          <p:stCondLst>
                                            <p:cond delay="0"/>
                                          </p:stCondLst>
                                        </p:cTn>
                                        <p:tgtEl>
                                          <p:spTgt spid="21">
                                            <p:txEl>
                                              <p:pRg st="0" end="0"/>
                                            </p:txEl>
                                          </p:spTgt>
                                        </p:tgtEl>
                                        <p:attrNameLst>
                                          <p:attrName>style.visibility</p:attrName>
                                        </p:attrNameLst>
                                      </p:cBhvr>
                                      <p:to>
                                        <p:strVal val="visible"/>
                                      </p:to>
                                    </p:set>
                                    <p:anim calcmode="lin" valueType="num">
                                      <p:cBhvr additive="base">
                                        <p:cTn id="9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4500"/>
                            </p:stCondLst>
                            <p:childTnLst>
                              <p:par>
                                <p:cTn id="98" presetID="22" presetClass="entr" presetSubtype="2" fill="hold" grpId="0" nodeType="afterEffect">
                                  <p:stCondLst>
                                    <p:cond delay="0"/>
                                  </p:stCondLst>
                                  <p:childTnLst>
                                    <p:set>
                                      <p:cBhvr>
                                        <p:cTn id="99" dur="1" fill="hold">
                                          <p:stCondLst>
                                            <p:cond delay="0"/>
                                          </p:stCondLst>
                                        </p:cTn>
                                        <p:tgtEl>
                                          <p:spTgt spid="15">
                                            <p:txEl>
                                              <p:pRg st="0" end="0"/>
                                            </p:txEl>
                                          </p:spTgt>
                                        </p:tgtEl>
                                        <p:attrNameLst>
                                          <p:attrName>style.visibility</p:attrName>
                                        </p:attrNameLst>
                                      </p:cBhvr>
                                      <p:to>
                                        <p:strVal val="visible"/>
                                      </p:to>
                                    </p:set>
                                    <p:animEffect transition="in" filter="wipe(right)">
                                      <p:cBhvr>
                                        <p:cTn id="100" dur="500"/>
                                        <p:tgtEl>
                                          <p:spTgt spid="15">
                                            <p:txEl>
                                              <p:pRg st="0" end="0"/>
                                            </p:txEl>
                                          </p:spTgt>
                                        </p:tgtEl>
                                      </p:cBhvr>
                                    </p:animEffect>
                                  </p:childTnLst>
                                </p:cTn>
                              </p:par>
                            </p:childTnLst>
                          </p:cTn>
                        </p:par>
                        <p:par>
                          <p:cTn id="101" fill="hold">
                            <p:stCondLst>
                              <p:cond delay="5000"/>
                            </p:stCondLst>
                            <p:childTnLst>
                              <p:par>
                                <p:cTn id="102" presetID="22" presetClass="entr" presetSubtype="8" fill="hold" grpId="0" nodeType="afterEffect">
                                  <p:stCondLst>
                                    <p:cond delay="250"/>
                                  </p:stCondLst>
                                  <p:childTnLst>
                                    <p:set>
                                      <p:cBhvr>
                                        <p:cTn id="103" dur="1" fill="hold">
                                          <p:stCondLst>
                                            <p:cond delay="0"/>
                                          </p:stCondLst>
                                        </p:cTn>
                                        <p:tgtEl>
                                          <p:spTgt spid="22"/>
                                        </p:tgtEl>
                                        <p:attrNameLst>
                                          <p:attrName>style.visibility</p:attrName>
                                        </p:attrNameLst>
                                      </p:cBhvr>
                                      <p:to>
                                        <p:strVal val="visible"/>
                                      </p:to>
                                    </p:set>
                                    <p:animEffect transition="in" filter="wipe(left)">
                                      <p:cBhvr>
                                        <p:cTn id="10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48" grpId="2" animBg="1"/>
      <p:bldP spid="46" grpId="0" animBg="1"/>
      <p:bldP spid="46" grpId="1" animBg="1"/>
      <p:bldP spid="46" grpId="2" animBg="1"/>
      <p:bldP spid="47" grpId="0" animBg="1"/>
      <p:bldP spid="47" grpId="1" animBg="1"/>
      <p:bldP spid="47" grpId="2" animBg="1"/>
      <p:bldP spid="49" grpId="0" animBg="1"/>
      <p:bldP spid="49" grpId="1" animBg="1"/>
      <p:bldP spid="49" grpId="2" animBg="1"/>
      <p:bldP spid="13" grpId="0" build="p">
        <p:tmplLst>
          <p:tmpl lvl="1">
            <p:tnLst>
              <p:par>
                <p:cTn presetID="2" presetClass="entr" presetSubtype="8" decel="10000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0-#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2" presetClass="entr" presetSubtype="2"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 presetClass="entr" presetSubtype="2"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2"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2" presetClass="entr" presetSubtype="8"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p:tmplLst>
          <p:tmpl>
            <p:tnLst>
              <p:par>
                <p:cTn presetID="22" presetClass="entr" presetSubtype="8"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Clustor">
    <p:spTree>
      <p:nvGrpSpPr>
        <p:cNvPr id="1" name=""/>
        <p:cNvGrpSpPr/>
        <p:nvPr/>
      </p:nvGrpSpPr>
      <p:grpSpPr>
        <a:xfrm>
          <a:off x="0" y="0"/>
          <a:ext cx="0" cy="0"/>
          <a:chOff x="0" y="0"/>
          <a:chExt cx="0" cy="0"/>
        </a:xfrm>
      </p:grpSpPr>
      <p:sp>
        <p:nvSpPr>
          <p:cNvPr id="35" name="楕円 34"/>
          <p:cNvSpPr/>
          <p:nvPr/>
        </p:nvSpPr>
        <p:spPr>
          <a:xfrm>
            <a:off x="6815748" y="2066897"/>
            <a:ext cx="661411" cy="672408"/>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3" name="楕円 32"/>
          <p:cNvSpPr/>
          <p:nvPr/>
        </p:nvSpPr>
        <p:spPr>
          <a:xfrm>
            <a:off x="9244592" y="4143055"/>
            <a:ext cx="641206" cy="641305"/>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楕円 23"/>
          <p:cNvSpPr/>
          <p:nvPr/>
        </p:nvSpPr>
        <p:spPr>
          <a:xfrm>
            <a:off x="424273" y="4167669"/>
            <a:ext cx="1022519" cy="1022677"/>
          </a:xfrm>
          <a:prstGeom prst="ellips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dirty="0"/>
          </a:p>
        </p:txBody>
      </p:sp>
      <p:sp>
        <p:nvSpPr>
          <p:cNvPr id="31" name="楕円 30"/>
          <p:cNvSpPr/>
          <p:nvPr/>
        </p:nvSpPr>
        <p:spPr>
          <a:xfrm>
            <a:off x="5264642" y="5157607"/>
            <a:ext cx="409579" cy="41639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楕円 29"/>
          <p:cNvSpPr/>
          <p:nvPr/>
        </p:nvSpPr>
        <p:spPr>
          <a:xfrm>
            <a:off x="2643373" y="5159672"/>
            <a:ext cx="394492" cy="394553"/>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5" name="楕円 4"/>
          <p:cNvSpPr/>
          <p:nvPr/>
        </p:nvSpPr>
        <p:spPr>
          <a:xfrm>
            <a:off x="328809" y="1698619"/>
            <a:ext cx="3315759" cy="3316270"/>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dirty="0"/>
          </a:p>
        </p:txBody>
      </p:sp>
      <p:sp>
        <p:nvSpPr>
          <p:cNvPr id="19" name="楕円 18"/>
          <p:cNvSpPr/>
          <p:nvPr/>
        </p:nvSpPr>
        <p:spPr>
          <a:xfrm>
            <a:off x="3078592" y="3281395"/>
            <a:ext cx="2523966" cy="2524355"/>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楕円 22"/>
          <p:cNvSpPr/>
          <p:nvPr/>
        </p:nvSpPr>
        <p:spPr>
          <a:xfrm>
            <a:off x="4906747" y="2206052"/>
            <a:ext cx="2060530" cy="2060848"/>
          </a:xfrm>
          <a:prstGeom prst="ellipse">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楕円 24"/>
          <p:cNvSpPr/>
          <p:nvPr/>
        </p:nvSpPr>
        <p:spPr>
          <a:xfrm>
            <a:off x="6291456" y="3343648"/>
            <a:ext cx="2371406" cy="2371772"/>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楕円 25"/>
          <p:cNvSpPr/>
          <p:nvPr/>
        </p:nvSpPr>
        <p:spPr>
          <a:xfrm>
            <a:off x="8036931" y="1753447"/>
            <a:ext cx="2629659" cy="2630064"/>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楕円 26"/>
          <p:cNvSpPr/>
          <p:nvPr/>
        </p:nvSpPr>
        <p:spPr>
          <a:xfrm>
            <a:off x="9964679" y="3599954"/>
            <a:ext cx="1858872" cy="1859159"/>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楕円 27"/>
          <p:cNvSpPr/>
          <p:nvPr/>
        </p:nvSpPr>
        <p:spPr>
          <a:xfrm>
            <a:off x="3689611" y="2149026"/>
            <a:ext cx="686150" cy="686256"/>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9" name="楕円 28"/>
          <p:cNvSpPr/>
          <p:nvPr/>
        </p:nvSpPr>
        <p:spPr>
          <a:xfrm>
            <a:off x="328809" y="1580563"/>
            <a:ext cx="570353" cy="570441"/>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楕円 31"/>
          <p:cNvSpPr/>
          <p:nvPr/>
        </p:nvSpPr>
        <p:spPr>
          <a:xfrm>
            <a:off x="8685117" y="4832094"/>
            <a:ext cx="495027" cy="495104"/>
          </a:xfrm>
          <a:prstGeom prst="ellips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楕円 33"/>
          <p:cNvSpPr/>
          <p:nvPr/>
        </p:nvSpPr>
        <p:spPr>
          <a:xfrm>
            <a:off x="11311173" y="3021804"/>
            <a:ext cx="589872" cy="589963"/>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テキスト プレースホルダー 12"/>
          <p:cNvSpPr>
            <a:spLocks noGrp="1"/>
          </p:cNvSpPr>
          <p:nvPr>
            <p:ph type="body" sz="quarter" idx="28" hasCustomPrompt="1"/>
          </p:nvPr>
        </p:nvSpPr>
        <p:spPr>
          <a:xfrm>
            <a:off x="450365" y="2479911"/>
            <a:ext cx="3072647" cy="35014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7" name="テキスト プレースホルダー 12"/>
          <p:cNvSpPr>
            <a:spLocks noGrp="1"/>
          </p:cNvSpPr>
          <p:nvPr>
            <p:ph type="body" sz="quarter" idx="29" hasCustomPrompt="1"/>
          </p:nvPr>
        </p:nvSpPr>
        <p:spPr>
          <a:xfrm>
            <a:off x="8072411" y="2389158"/>
            <a:ext cx="2558699" cy="35014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8" name="テキスト プレースホルダー 12"/>
          <p:cNvSpPr>
            <a:spLocks noGrp="1"/>
          </p:cNvSpPr>
          <p:nvPr>
            <p:ph type="body" sz="quarter" idx="30" hasCustomPrompt="1"/>
          </p:nvPr>
        </p:nvSpPr>
        <p:spPr>
          <a:xfrm>
            <a:off x="6421421" y="3603701"/>
            <a:ext cx="2111475" cy="814580"/>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39" name="テキスト プレースホルダー 12"/>
          <p:cNvSpPr>
            <a:spLocks noGrp="1"/>
          </p:cNvSpPr>
          <p:nvPr>
            <p:ph type="body" sz="quarter" idx="31" hasCustomPrompt="1"/>
          </p:nvPr>
        </p:nvSpPr>
        <p:spPr>
          <a:xfrm>
            <a:off x="3272054" y="3589217"/>
            <a:ext cx="2111475" cy="814580"/>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40" name="テキスト プレースホルダー 12"/>
          <p:cNvSpPr>
            <a:spLocks noGrp="1"/>
          </p:cNvSpPr>
          <p:nvPr>
            <p:ph type="body" sz="quarter" idx="16" hasCustomPrompt="1"/>
          </p:nvPr>
        </p:nvSpPr>
        <p:spPr>
          <a:xfrm>
            <a:off x="647700" y="2932296"/>
            <a:ext cx="2624354" cy="1291766"/>
          </a:xfrm>
        </p:spPr>
        <p:txBody>
          <a:bodyPr>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
        <p:nvSpPr>
          <p:cNvPr id="41" name="テキスト プレースホルダー 12"/>
          <p:cNvSpPr>
            <a:spLocks noGrp="1"/>
          </p:cNvSpPr>
          <p:nvPr>
            <p:ph type="body" sz="quarter" idx="32" hasCustomPrompt="1"/>
          </p:nvPr>
        </p:nvSpPr>
        <p:spPr>
          <a:xfrm>
            <a:off x="3092729" y="4459797"/>
            <a:ext cx="2470124" cy="878466"/>
          </a:xfrm>
        </p:spPr>
        <p:txBody>
          <a:bodyPr>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
        <p:nvSpPr>
          <p:cNvPr id="42" name="テキスト プレースホルダー 12"/>
          <p:cNvSpPr>
            <a:spLocks noGrp="1"/>
          </p:cNvSpPr>
          <p:nvPr>
            <p:ph type="body" sz="quarter" idx="33" hasCustomPrompt="1"/>
          </p:nvPr>
        </p:nvSpPr>
        <p:spPr>
          <a:xfrm>
            <a:off x="6405730" y="4433031"/>
            <a:ext cx="2142857" cy="878466"/>
          </a:xfrm>
        </p:spPr>
        <p:txBody>
          <a:bodyPr>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34" hasCustomPrompt="1"/>
          </p:nvPr>
        </p:nvSpPr>
        <p:spPr>
          <a:xfrm>
            <a:off x="8116698" y="2825160"/>
            <a:ext cx="2470124" cy="878466"/>
          </a:xfrm>
        </p:spPr>
        <p:txBody>
          <a:bodyPr>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35" hasCustomPrompt="1"/>
          </p:nvPr>
        </p:nvSpPr>
        <p:spPr>
          <a:xfrm>
            <a:off x="4939576" y="2837626"/>
            <a:ext cx="1994872" cy="774141"/>
          </a:xfrm>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
        <p:nvSpPr>
          <p:cNvPr id="50" name="テキスト プレースホルダー 12"/>
          <p:cNvSpPr>
            <a:spLocks noGrp="1"/>
          </p:cNvSpPr>
          <p:nvPr>
            <p:ph type="body" sz="quarter" idx="36" hasCustomPrompt="1"/>
          </p:nvPr>
        </p:nvSpPr>
        <p:spPr>
          <a:xfrm>
            <a:off x="10046877" y="4098123"/>
            <a:ext cx="1689367" cy="863539"/>
          </a:xfrm>
        </p:spPr>
        <p:txBody>
          <a:bodyPr anchor="ctr">
            <a:noAutofit/>
          </a:bodyPr>
          <a:lstStyle>
            <a:lvl1pPr algn="ctr">
              <a:lnSpc>
                <a:spcPct val="100000"/>
              </a:lnSpc>
              <a:spcBef>
                <a:spcPts val="0"/>
              </a:spcBef>
              <a:defRPr sz="1600" baseline="0">
                <a:solidFill>
                  <a:schemeClr val="bg1"/>
                </a:solidFill>
                <a:latin typeface="Ubuntu Medium" panose="020B0604030602030204" pitchFamily="34" charset="0"/>
              </a:defRPr>
            </a:lvl1pPr>
          </a:lstStyle>
          <a:p>
            <a:pPr lvl="0"/>
            <a:r>
              <a:rPr kumimoji="1" lang="en-US" altLang="ja-JP" dirty="0"/>
              <a:t>Word</a:t>
            </a:r>
            <a:endParaRPr kumimoji="1" lang="ja-JP" altLang="en-US" dirty="0"/>
          </a:p>
        </p:txBody>
      </p:sp>
    </p:spTree>
    <p:extLst>
      <p:ext uri="{BB962C8B-B14F-4D97-AF65-F5344CB8AC3E}">
        <p14:creationId xmlns="" xmlns:p14="http://schemas.microsoft.com/office/powerpoint/2010/main" val="2535526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6">
                                            <p:txEl>
                                              <p:pRg st="0" end="0"/>
                                            </p:txEl>
                                          </p:spTgt>
                                        </p:tgtEl>
                                        <p:attrNameLst>
                                          <p:attrName>style.visibility</p:attrName>
                                        </p:attrNameLst>
                                      </p:cBhvr>
                                      <p:to>
                                        <p:strVal val="visible"/>
                                      </p:to>
                                    </p:set>
                                    <p:animEffect transition="in" filter="randombar(horizontal)">
                                      <p:cBhvr>
                                        <p:cTn id="10" dur="500"/>
                                        <p:tgtEl>
                                          <p:spTgt spid="36">
                                            <p:txEl>
                                              <p:pRg st="0" end="0"/>
                                            </p:txEl>
                                          </p:spTgt>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randombar(horizontal)">
                                      <p:cBhvr>
                                        <p:cTn id="13" dur="500"/>
                                        <p:tgtEl>
                                          <p:spTgt spid="40">
                                            <p:txEl>
                                              <p:pRg st="0" end="0"/>
                                            </p:txEl>
                                          </p:spTgt>
                                        </p:tgtEl>
                                      </p:cBhvr>
                                    </p:animEffect>
                                  </p:childTnLst>
                                </p:cTn>
                              </p:par>
                              <p:par>
                                <p:cTn id="14" presetID="14" presetClass="entr" presetSubtype="10" fill="hold" grpId="0" nodeType="withEffect">
                                  <p:stCondLst>
                                    <p:cond delay="250"/>
                                  </p:stCondLst>
                                  <p:childTnLst>
                                    <p:set>
                                      <p:cBhvr>
                                        <p:cTn id="15" dur="1" fill="hold">
                                          <p:stCondLst>
                                            <p:cond delay="0"/>
                                          </p:stCondLst>
                                        </p:cTn>
                                        <p:tgtEl>
                                          <p:spTgt spid="39">
                                            <p:txEl>
                                              <p:pRg st="0" end="0"/>
                                            </p:txEl>
                                          </p:spTgt>
                                        </p:tgtEl>
                                        <p:attrNameLst>
                                          <p:attrName>style.visibility</p:attrName>
                                        </p:attrNameLst>
                                      </p:cBhvr>
                                      <p:to>
                                        <p:strVal val="visible"/>
                                      </p:to>
                                    </p:set>
                                    <p:animEffect transition="in" filter="randombar(horizontal)">
                                      <p:cBhvr>
                                        <p:cTn id="16" dur="500"/>
                                        <p:tgtEl>
                                          <p:spTgt spid="39">
                                            <p:txEl>
                                              <p:pRg st="0" end="0"/>
                                            </p:txEl>
                                          </p:spTgt>
                                        </p:tgtEl>
                                      </p:cBhvr>
                                    </p:animEffect>
                                  </p:childTnLst>
                                </p:cTn>
                              </p:par>
                              <p:par>
                                <p:cTn id="17" presetID="14" presetClass="entr" presetSubtype="10" fill="hold" grpId="0" nodeType="withEffect">
                                  <p:stCondLst>
                                    <p:cond delay="250"/>
                                  </p:stCondLst>
                                  <p:childTnLst>
                                    <p:set>
                                      <p:cBhvr>
                                        <p:cTn id="18" dur="1" fill="hold">
                                          <p:stCondLst>
                                            <p:cond delay="0"/>
                                          </p:stCondLst>
                                        </p:cTn>
                                        <p:tgtEl>
                                          <p:spTgt spid="41">
                                            <p:txEl>
                                              <p:pRg st="0" end="0"/>
                                            </p:txEl>
                                          </p:spTgt>
                                        </p:tgtEl>
                                        <p:attrNameLst>
                                          <p:attrName>style.visibility</p:attrName>
                                        </p:attrNameLst>
                                      </p:cBhvr>
                                      <p:to>
                                        <p:strVal val="visible"/>
                                      </p:to>
                                    </p:set>
                                    <p:animEffect transition="in" filter="randombar(horizontal)">
                                      <p:cBhvr>
                                        <p:cTn id="19" dur="500"/>
                                        <p:tgtEl>
                                          <p:spTgt spid="41">
                                            <p:txEl>
                                              <p:pRg st="0" end="0"/>
                                            </p:txEl>
                                          </p:spTgt>
                                        </p:tgtEl>
                                      </p:cBhvr>
                                    </p:animEffect>
                                  </p:childTnLst>
                                </p:cTn>
                              </p:par>
                              <p:par>
                                <p:cTn id="20" presetID="14" presetClass="entr" presetSubtype="10" fill="hold" grpId="0" nodeType="withEffect">
                                  <p:stCondLst>
                                    <p:cond delay="250"/>
                                  </p:stCondLst>
                                  <p:childTnLst>
                                    <p:set>
                                      <p:cBhvr>
                                        <p:cTn id="21" dur="1" fill="hold">
                                          <p:stCondLst>
                                            <p:cond delay="0"/>
                                          </p:stCondLst>
                                        </p:cTn>
                                        <p:tgtEl>
                                          <p:spTgt spid="19"/>
                                        </p:tgtEl>
                                        <p:attrNameLst>
                                          <p:attrName>style.visibility</p:attrName>
                                        </p:attrNameLst>
                                      </p:cBhvr>
                                      <p:to>
                                        <p:strVal val="visible"/>
                                      </p:to>
                                    </p:set>
                                    <p:animEffect transition="in" filter="randombar(horizontal)">
                                      <p:cBhvr>
                                        <p:cTn id="22" dur="500"/>
                                        <p:tgtEl>
                                          <p:spTgt spid="19"/>
                                        </p:tgtEl>
                                      </p:cBhvr>
                                    </p:animEffect>
                                  </p:childTnLst>
                                </p:cTn>
                              </p:par>
                              <p:par>
                                <p:cTn id="23" presetID="14" presetClass="entr" presetSubtype="10" fill="hold" grpId="0" nodeType="withEffect">
                                  <p:stCondLst>
                                    <p:cond delay="500"/>
                                  </p:stCondLst>
                                  <p:childTnLst>
                                    <p:set>
                                      <p:cBhvr>
                                        <p:cTn id="24" dur="1" fill="hold">
                                          <p:stCondLst>
                                            <p:cond delay="0"/>
                                          </p:stCondLst>
                                        </p:cTn>
                                        <p:tgtEl>
                                          <p:spTgt spid="23"/>
                                        </p:tgtEl>
                                        <p:attrNameLst>
                                          <p:attrName>style.visibility</p:attrName>
                                        </p:attrNameLst>
                                      </p:cBhvr>
                                      <p:to>
                                        <p:strVal val="visible"/>
                                      </p:to>
                                    </p:set>
                                    <p:animEffect transition="in" filter="randombar(horizontal)">
                                      <p:cBhvr>
                                        <p:cTn id="25" dur="500"/>
                                        <p:tgtEl>
                                          <p:spTgt spid="23"/>
                                        </p:tgtEl>
                                      </p:cBhvr>
                                    </p:animEffect>
                                  </p:childTnLst>
                                </p:cTn>
                              </p:par>
                              <p:par>
                                <p:cTn id="26" presetID="14" presetClass="entr" presetSubtype="10" fill="hold" grpId="0" nodeType="withEffect">
                                  <p:stCondLst>
                                    <p:cond delay="500"/>
                                  </p:stCondLst>
                                  <p:childTnLst>
                                    <p:set>
                                      <p:cBhvr>
                                        <p:cTn id="27" dur="1" fill="hold">
                                          <p:stCondLst>
                                            <p:cond delay="0"/>
                                          </p:stCondLst>
                                        </p:cTn>
                                        <p:tgtEl>
                                          <p:spTgt spid="44">
                                            <p:txEl>
                                              <p:pRg st="0" end="0"/>
                                            </p:txEl>
                                          </p:spTgt>
                                        </p:tgtEl>
                                        <p:attrNameLst>
                                          <p:attrName>style.visibility</p:attrName>
                                        </p:attrNameLst>
                                      </p:cBhvr>
                                      <p:to>
                                        <p:strVal val="visible"/>
                                      </p:to>
                                    </p:set>
                                    <p:animEffect transition="in" filter="randombar(horizontal)">
                                      <p:cBhvr>
                                        <p:cTn id="28" dur="500"/>
                                        <p:tgtEl>
                                          <p:spTgt spid="44">
                                            <p:txEl>
                                              <p:pRg st="0" end="0"/>
                                            </p:txEl>
                                          </p:spTgt>
                                        </p:tgtEl>
                                      </p:cBhvr>
                                    </p:animEffect>
                                  </p:childTnLst>
                                </p:cTn>
                              </p:par>
                              <p:par>
                                <p:cTn id="29" presetID="14" presetClass="entr" presetSubtype="10" fill="hold" grpId="0" nodeType="withEffect">
                                  <p:stCondLst>
                                    <p:cond delay="750"/>
                                  </p:stCondLst>
                                  <p:childTnLst>
                                    <p:set>
                                      <p:cBhvr>
                                        <p:cTn id="30" dur="1" fill="hold">
                                          <p:stCondLst>
                                            <p:cond delay="0"/>
                                          </p:stCondLst>
                                        </p:cTn>
                                        <p:tgtEl>
                                          <p:spTgt spid="25"/>
                                        </p:tgtEl>
                                        <p:attrNameLst>
                                          <p:attrName>style.visibility</p:attrName>
                                        </p:attrNameLst>
                                      </p:cBhvr>
                                      <p:to>
                                        <p:strVal val="visible"/>
                                      </p:to>
                                    </p:set>
                                    <p:animEffect transition="in" filter="randombar(horizontal)">
                                      <p:cBhvr>
                                        <p:cTn id="31" dur="500"/>
                                        <p:tgtEl>
                                          <p:spTgt spid="25"/>
                                        </p:tgtEl>
                                      </p:cBhvr>
                                    </p:animEffect>
                                  </p:childTnLst>
                                </p:cTn>
                              </p:par>
                              <p:par>
                                <p:cTn id="32" presetID="14" presetClass="entr" presetSubtype="10" fill="hold" grpId="0" nodeType="withEffect">
                                  <p:stCondLst>
                                    <p:cond delay="750"/>
                                  </p:stCondLst>
                                  <p:childTnLst>
                                    <p:set>
                                      <p:cBhvr>
                                        <p:cTn id="33" dur="1" fill="hold">
                                          <p:stCondLst>
                                            <p:cond delay="0"/>
                                          </p:stCondLst>
                                        </p:cTn>
                                        <p:tgtEl>
                                          <p:spTgt spid="38">
                                            <p:txEl>
                                              <p:pRg st="0" end="0"/>
                                            </p:txEl>
                                          </p:spTgt>
                                        </p:tgtEl>
                                        <p:attrNameLst>
                                          <p:attrName>style.visibility</p:attrName>
                                        </p:attrNameLst>
                                      </p:cBhvr>
                                      <p:to>
                                        <p:strVal val="visible"/>
                                      </p:to>
                                    </p:set>
                                    <p:animEffect transition="in" filter="randombar(horizontal)">
                                      <p:cBhvr>
                                        <p:cTn id="34" dur="500"/>
                                        <p:tgtEl>
                                          <p:spTgt spid="38">
                                            <p:txEl>
                                              <p:pRg st="0" end="0"/>
                                            </p:txEl>
                                          </p:spTgt>
                                        </p:tgtEl>
                                      </p:cBhvr>
                                    </p:animEffect>
                                  </p:childTnLst>
                                </p:cTn>
                              </p:par>
                              <p:par>
                                <p:cTn id="35" presetID="14" presetClass="entr" presetSubtype="10" fill="hold" grpId="0" nodeType="withEffect">
                                  <p:stCondLst>
                                    <p:cond delay="750"/>
                                  </p:stCondLst>
                                  <p:childTnLst>
                                    <p:set>
                                      <p:cBhvr>
                                        <p:cTn id="36" dur="1" fill="hold">
                                          <p:stCondLst>
                                            <p:cond delay="0"/>
                                          </p:stCondLst>
                                        </p:cTn>
                                        <p:tgtEl>
                                          <p:spTgt spid="42">
                                            <p:txEl>
                                              <p:pRg st="0" end="0"/>
                                            </p:txEl>
                                          </p:spTgt>
                                        </p:tgtEl>
                                        <p:attrNameLst>
                                          <p:attrName>style.visibility</p:attrName>
                                        </p:attrNameLst>
                                      </p:cBhvr>
                                      <p:to>
                                        <p:strVal val="visible"/>
                                      </p:to>
                                    </p:set>
                                    <p:animEffect transition="in" filter="randombar(horizontal)">
                                      <p:cBhvr>
                                        <p:cTn id="37" dur="500"/>
                                        <p:tgtEl>
                                          <p:spTgt spid="42">
                                            <p:txEl>
                                              <p:pRg st="0" end="0"/>
                                            </p:txEl>
                                          </p:spTgt>
                                        </p:tgtEl>
                                      </p:cBhvr>
                                    </p:animEffect>
                                  </p:childTnLst>
                                </p:cTn>
                              </p:par>
                              <p:par>
                                <p:cTn id="38" presetID="14" presetClass="entr" presetSubtype="10" fill="hold" grpId="0" nodeType="withEffect">
                                  <p:stCondLst>
                                    <p:cond delay="1000"/>
                                  </p:stCondLst>
                                  <p:childTnLst>
                                    <p:set>
                                      <p:cBhvr>
                                        <p:cTn id="39" dur="1" fill="hold">
                                          <p:stCondLst>
                                            <p:cond delay="0"/>
                                          </p:stCondLst>
                                        </p:cTn>
                                        <p:tgtEl>
                                          <p:spTgt spid="37">
                                            <p:txEl>
                                              <p:pRg st="0" end="0"/>
                                            </p:txEl>
                                          </p:spTgt>
                                        </p:tgtEl>
                                        <p:attrNameLst>
                                          <p:attrName>style.visibility</p:attrName>
                                        </p:attrNameLst>
                                      </p:cBhvr>
                                      <p:to>
                                        <p:strVal val="visible"/>
                                      </p:to>
                                    </p:set>
                                    <p:animEffect transition="in" filter="randombar(horizontal)">
                                      <p:cBhvr>
                                        <p:cTn id="40" dur="500"/>
                                        <p:tgtEl>
                                          <p:spTgt spid="37">
                                            <p:txEl>
                                              <p:pRg st="0" end="0"/>
                                            </p:txEl>
                                          </p:spTgt>
                                        </p:tgtEl>
                                      </p:cBhvr>
                                    </p:animEffect>
                                  </p:childTnLst>
                                </p:cTn>
                              </p:par>
                              <p:par>
                                <p:cTn id="41" presetID="14" presetClass="entr" presetSubtype="10" fill="hold" grpId="0" nodeType="withEffect">
                                  <p:stCondLst>
                                    <p:cond delay="1000"/>
                                  </p:stCondLst>
                                  <p:childTnLst>
                                    <p:set>
                                      <p:cBhvr>
                                        <p:cTn id="42" dur="1" fill="hold">
                                          <p:stCondLst>
                                            <p:cond delay="0"/>
                                          </p:stCondLst>
                                        </p:cTn>
                                        <p:tgtEl>
                                          <p:spTgt spid="26"/>
                                        </p:tgtEl>
                                        <p:attrNameLst>
                                          <p:attrName>style.visibility</p:attrName>
                                        </p:attrNameLst>
                                      </p:cBhvr>
                                      <p:to>
                                        <p:strVal val="visible"/>
                                      </p:to>
                                    </p:set>
                                    <p:animEffect transition="in" filter="randombar(horizontal)">
                                      <p:cBhvr>
                                        <p:cTn id="43" dur="500"/>
                                        <p:tgtEl>
                                          <p:spTgt spid="26"/>
                                        </p:tgtEl>
                                      </p:cBhvr>
                                    </p:animEffect>
                                  </p:childTnLst>
                                </p:cTn>
                              </p:par>
                              <p:par>
                                <p:cTn id="44" presetID="14" presetClass="entr" presetSubtype="10" fill="hold" grpId="0" nodeType="withEffect">
                                  <p:stCondLst>
                                    <p:cond delay="100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46" dur="500"/>
                                        <p:tgtEl>
                                          <p:spTgt spid="43">
                                            <p:txEl>
                                              <p:pRg st="0" end="0"/>
                                            </p:txEl>
                                          </p:spTgt>
                                        </p:tgtEl>
                                      </p:cBhvr>
                                    </p:animEffect>
                                  </p:childTnLst>
                                </p:cTn>
                              </p:par>
                              <p:par>
                                <p:cTn id="47" presetID="14" presetClass="entr" presetSubtype="10" fill="hold" grpId="0" nodeType="withEffect">
                                  <p:stCondLst>
                                    <p:cond delay="1250"/>
                                  </p:stCondLst>
                                  <p:childTnLst>
                                    <p:set>
                                      <p:cBhvr>
                                        <p:cTn id="48" dur="1" fill="hold">
                                          <p:stCondLst>
                                            <p:cond delay="0"/>
                                          </p:stCondLst>
                                        </p:cTn>
                                        <p:tgtEl>
                                          <p:spTgt spid="50">
                                            <p:txEl>
                                              <p:pRg st="0" end="0"/>
                                            </p:txEl>
                                          </p:spTgt>
                                        </p:tgtEl>
                                        <p:attrNameLst>
                                          <p:attrName>style.visibility</p:attrName>
                                        </p:attrNameLst>
                                      </p:cBhvr>
                                      <p:to>
                                        <p:strVal val="visible"/>
                                      </p:to>
                                    </p:set>
                                    <p:animEffect transition="in" filter="randombar(horizontal)">
                                      <p:cBhvr>
                                        <p:cTn id="49" dur="500"/>
                                        <p:tgtEl>
                                          <p:spTgt spid="50">
                                            <p:txEl>
                                              <p:pRg st="0" end="0"/>
                                            </p:txEl>
                                          </p:spTgt>
                                        </p:tgtEl>
                                      </p:cBhvr>
                                    </p:animEffect>
                                  </p:childTnLst>
                                </p:cTn>
                              </p:par>
                              <p:par>
                                <p:cTn id="50" presetID="14" presetClass="entr" presetSubtype="10" fill="hold" grpId="0" nodeType="withEffect">
                                  <p:stCondLst>
                                    <p:cond delay="1250"/>
                                  </p:stCondLst>
                                  <p:childTnLst>
                                    <p:set>
                                      <p:cBhvr>
                                        <p:cTn id="51" dur="1" fill="hold">
                                          <p:stCondLst>
                                            <p:cond delay="0"/>
                                          </p:stCondLst>
                                        </p:cTn>
                                        <p:tgtEl>
                                          <p:spTgt spid="27"/>
                                        </p:tgtEl>
                                        <p:attrNameLst>
                                          <p:attrName>style.visibility</p:attrName>
                                        </p:attrNameLst>
                                      </p:cBhvr>
                                      <p:to>
                                        <p:strVal val="visible"/>
                                      </p:to>
                                    </p:set>
                                    <p:animEffect transition="in" filter="randombar(horizontal)">
                                      <p:cBhvr>
                                        <p:cTn id="52" dur="500"/>
                                        <p:tgtEl>
                                          <p:spTgt spid="27"/>
                                        </p:tgtEl>
                                      </p:cBhvr>
                                    </p:animEffect>
                                  </p:childTnLst>
                                </p:cTn>
                              </p:par>
                              <p:par>
                                <p:cTn id="53" presetID="14" presetClass="entr" presetSubtype="10" fill="hold" grpId="0" nodeType="withEffect">
                                  <p:stCondLst>
                                    <p:cond delay="1250"/>
                                  </p:stCondLst>
                                  <p:childTnLst>
                                    <p:set>
                                      <p:cBhvr>
                                        <p:cTn id="54" dur="1" fill="hold">
                                          <p:stCondLst>
                                            <p:cond delay="0"/>
                                          </p:stCondLst>
                                        </p:cTn>
                                        <p:tgtEl>
                                          <p:spTgt spid="32"/>
                                        </p:tgtEl>
                                        <p:attrNameLst>
                                          <p:attrName>style.visibility</p:attrName>
                                        </p:attrNameLst>
                                      </p:cBhvr>
                                      <p:to>
                                        <p:strVal val="visible"/>
                                      </p:to>
                                    </p:set>
                                    <p:animEffect transition="in" filter="randombar(horizontal)">
                                      <p:cBhvr>
                                        <p:cTn id="55" dur="500"/>
                                        <p:tgtEl>
                                          <p:spTgt spid="32"/>
                                        </p:tgtEl>
                                      </p:cBhvr>
                                    </p:animEffect>
                                  </p:childTnLst>
                                </p:cTn>
                              </p:par>
                              <p:par>
                                <p:cTn id="56" presetID="14" presetClass="entr" presetSubtype="10" fill="hold" grpId="0" nodeType="withEffect">
                                  <p:stCondLst>
                                    <p:cond delay="1500"/>
                                  </p:stCondLst>
                                  <p:childTnLst>
                                    <p:set>
                                      <p:cBhvr>
                                        <p:cTn id="57" dur="1" fill="hold">
                                          <p:stCondLst>
                                            <p:cond delay="0"/>
                                          </p:stCondLst>
                                        </p:cTn>
                                        <p:tgtEl>
                                          <p:spTgt spid="35"/>
                                        </p:tgtEl>
                                        <p:attrNameLst>
                                          <p:attrName>style.visibility</p:attrName>
                                        </p:attrNameLst>
                                      </p:cBhvr>
                                      <p:to>
                                        <p:strVal val="visible"/>
                                      </p:to>
                                    </p:set>
                                    <p:animEffect transition="in" filter="randombar(horizontal)">
                                      <p:cBhvr>
                                        <p:cTn id="58" dur="500"/>
                                        <p:tgtEl>
                                          <p:spTgt spid="35"/>
                                        </p:tgtEl>
                                      </p:cBhvr>
                                    </p:animEffect>
                                  </p:childTnLst>
                                </p:cTn>
                              </p:par>
                              <p:par>
                                <p:cTn id="59" presetID="14" presetClass="entr" presetSubtype="10" fill="hold" grpId="0" nodeType="withEffect">
                                  <p:stCondLst>
                                    <p:cond delay="1750"/>
                                  </p:stCondLst>
                                  <p:childTnLst>
                                    <p:set>
                                      <p:cBhvr>
                                        <p:cTn id="60" dur="1" fill="hold">
                                          <p:stCondLst>
                                            <p:cond delay="0"/>
                                          </p:stCondLst>
                                        </p:cTn>
                                        <p:tgtEl>
                                          <p:spTgt spid="30"/>
                                        </p:tgtEl>
                                        <p:attrNameLst>
                                          <p:attrName>style.visibility</p:attrName>
                                        </p:attrNameLst>
                                      </p:cBhvr>
                                      <p:to>
                                        <p:strVal val="visible"/>
                                      </p:to>
                                    </p:set>
                                    <p:animEffect transition="in" filter="randombar(horizontal)">
                                      <p:cBhvr>
                                        <p:cTn id="61" dur="500"/>
                                        <p:tgtEl>
                                          <p:spTgt spid="30"/>
                                        </p:tgtEl>
                                      </p:cBhvr>
                                    </p:animEffect>
                                  </p:childTnLst>
                                </p:cTn>
                              </p:par>
                              <p:par>
                                <p:cTn id="62" presetID="14" presetClass="entr" presetSubtype="10" fill="hold" grpId="0" nodeType="withEffect">
                                  <p:stCondLst>
                                    <p:cond delay="2000"/>
                                  </p:stCondLst>
                                  <p:childTnLst>
                                    <p:set>
                                      <p:cBhvr>
                                        <p:cTn id="63" dur="1" fill="hold">
                                          <p:stCondLst>
                                            <p:cond delay="0"/>
                                          </p:stCondLst>
                                        </p:cTn>
                                        <p:tgtEl>
                                          <p:spTgt spid="29"/>
                                        </p:tgtEl>
                                        <p:attrNameLst>
                                          <p:attrName>style.visibility</p:attrName>
                                        </p:attrNameLst>
                                      </p:cBhvr>
                                      <p:to>
                                        <p:strVal val="visible"/>
                                      </p:to>
                                    </p:set>
                                    <p:animEffect transition="in" filter="randombar(horizontal)">
                                      <p:cBhvr>
                                        <p:cTn id="64" dur="500"/>
                                        <p:tgtEl>
                                          <p:spTgt spid="29"/>
                                        </p:tgtEl>
                                      </p:cBhvr>
                                    </p:animEffect>
                                  </p:childTnLst>
                                </p:cTn>
                              </p:par>
                              <p:par>
                                <p:cTn id="65" presetID="14" presetClass="entr" presetSubtype="10" fill="hold" grpId="0" nodeType="withEffect">
                                  <p:stCondLst>
                                    <p:cond delay="2250"/>
                                  </p:stCondLst>
                                  <p:childTnLst>
                                    <p:set>
                                      <p:cBhvr>
                                        <p:cTn id="66" dur="1" fill="hold">
                                          <p:stCondLst>
                                            <p:cond delay="0"/>
                                          </p:stCondLst>
                                        </p:cTn>
                                        <p:tgtEl>
                                          <p:spTgt spid="28"/>
                                        </p:tgtEl>
                                        <p:attrNameLst>
                                          <p:attrName>style.visibility</p:attrName>
                                        </p:attrNameLst>
                                      </p:cBhvr>
                                      <p:to>
                                        <p:strVal val="visible"/>
                                      </p:to>
                                    </p:set>
                                    <p:animEffect transition="in" filter="randombar(horizontal)">
                                      <p:cBhvr>
                                        <p:cTn id="67" dur="500"/>
                                        <p:tgtEl>
                                          <p:spTgt spid="28"/>
                                        </p:tgtEl>
                                      </p:cBhvr>
                                    </p:animEffect>
                                  </p:childTnLst>
                                </p:cTn>
                              </p:par>
                              <p:par>
                                <p:cTn id="68" presetID="14" presetClass="entr" presetSubtype="10" fill="hold" grpId="0" nodeType="withEffect">
                                  <p:stCondLst>
                                    <p:cond delay="2500"/>
                                  </p:stCondLst>
                                  <p:childTnLst>
                                    <p:set>
                                      <p:cBhvr>
                                        <p:cTn id="69" dur="1" fill="hold">
                                          <p:stCondLst>
                                            <p:cond delay="0"/>
                                          </p:stCondLst>
                                        </p:cTn>
                                        <p:tgtEl>
                                          <p:spTgt spid="34"/>
                                        </p:tgtEl>
                                        <p:attrNameLst>
                                          <p:attrName>style.visibility</p:attrName>
                                        </p:attrNameLst>
                                      </p:cBhvr>
                                      <p:to>
                                        <p:strVal val="visible"/>
                                      </p:to>
                                    </p:set>
                                    <p:animEffect transition="in" filter="randombar(horizontal)">
                                      <p:cBhvr>
                                        <p:cTn id="70" dur="500"/>
                                        <p:tgtEl>
                                          <p:spTgt spid="34"/>
                                        </p:tgtEl>
                                      </p:cBhvr>
                                    </p:animEffect>
                                  </p:childTnLst>
                                </p:cTn>
                              </p:par>
                              <p:par>
                                <p:cTn id="71" presetID="14" presetClass="entr" presetSubtype="10" fill="hold" grpId="0" nodeType="withEffect">
                                  <p:stCondLst>
                                    <p:cond delay="2750"/>
                                  </p:stCondLst>
                                  <p:childTnLst>
                                    <p:set>
                                      <p:cBhvr>
                                        <p:cTn id="72" dur="1" fill="hold">
                                          <p:stCondLst>
                                            <p:cond delay="0"/>
                                          </p:stCondLst>
                                        </p:cTn>
                                        <p:tgtEl>
                                          <p:spTgt spid="24"/>
                                        </p:tgtEl>
                                        <p:attrNameLst>
                                          <p:attrName>style.visibility</p:attrName>
                                        </p:attrNameLst>
                                      </p:cBhvr>
                                      <p:to>
                                        <p:strVal val="visible"/>
                                      </p:to>
                                    </p:set>
                                    <p:animEffect transition="in" filter="randombar(horizontal)">
                                      <p:cBhvr>
                                        <p:cTn id="73" dur="500"/>
                                        <p:tgtEl>
                                          <p:spTgt spid="24"/>
                                        </p:tgtEl>
                                      </p:cBhvr>
                                    </p:animEffect>
                                  </p:childTnLst>
                                </p:cTn>
                              </p:par>
                              <p:par>
                                <p:cTn id="74" presetID="14" presetClass="entr" presetSubtype="10" fill="hold" grpId="0" nodeType="withEffect">
                                  <p:stCondLst>
                                    <p:cond delay="3000"/>
                                  </p:stCondLst>
                                  <p:childTnLst>
                                    <p:set>
                                      <p:cBhvr>
                                        <p:cTn id="75" dur="1" fill="hold">
                                          <p:stCondLst>
                                            <p:cond delay="0"/>
                                          </p:stCondLst>
                                        </p:cTn>
                                        <p:tgtEl>
                                          <p:spTgt spid="33"/>
                                        </p:tgtEl>
                                        <p:attrNameLst>
                                          <p:attrName>style.visibility</p:attrName>
                                        </p:attrNameLst>
                                      </p:cBhvr>
                                      <p:to>
                                        <p:strVal val="visible"/>
                                      </p:to>
                                    </p:set>
                                    <p:animEffect transition="in" filter="randombar(horizontal)">
                                      <p:cBhvr>
                                        <p:cTn id="76" dur="500"/>
                                        <p:tgtEl>
                                          <p:spTgt spid="33"/>
                                        </p:tgtEl>
                                      </p:cBhvr>
                                    </p:animEffect>
                                  </p:childTnLst>
                                </p:cTn>
                              </p:par>
                              <p:par>
                                <p:cTn id="77" presetID="14" presetClass="entr" presetSubtype="10" fill="hold" grpId="0" nodeType="withEffect">
                                  <p:stCondLst>
                                    <p:cond delay="3250"/>
                                  </p:stCondLst>
                                  <p:childTnLst>
                                    <p:set>
                                      <p:cBhvr>
                                        <p:cTn id="78" dur="1" fill="hold">
                                          <p:stCondLst>
                                            <p:cond delay="0"/>
                                          </p:stCondLst>
                                        </p:cTn>
                                        <p:tgtEl>
                                          <p:spTgt spid="31"/>
                                        </p:tgtEl>
                                        <p:attrNameLst>
                                          <p:attrName>style.visibility</p:attrName>
                                        </p:attrNameLst>
                                      </p:cBhvr>
                                      <p:to>
                                        <p:strVal val="visible"/>
                                      </p:to>
                                    </p:set>
                                    <p:animEffect transition="in" filter="randombar(horizontal)">
                                      <p:cBhvr>
                                        <p:cTn id="7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3" grpId="0" animBg="1"/>
      <p:bldP spid="24" grpId="0" animBg="1"/>
      <p:bldP spid="31" grpId="0" animBg="1"/>
      <p:bldP spid="30" grpId="0" animBg="1"/>
      <p:bldP spid="5" grpId="0" animBg="1"/>
      <p:bldP spid="19" grpId="0" animBg="1"/>
      <p:bldP spid="23" grpId="0" animBg="1"/>
      <p:bldP spid="25" grpId="0" animBg="1"/>
      <p:bldP spid="26" grpId="0" animBg="1"/>
      <p:bldP spid="27" grpId="0" animBg="1"/>
      <p:bldP spid="28" grpId="0" animBg="1"/>
      <p:bldP spid="29" grpId="0" animBg="1"/>
      <p:bldP spid="32" grpId="0" animBg="1"/>
      <p:bldP spid="34" grpId="0" animBg="1"/>
      <p:bldP spid="36" grpId="0" build="p">
        <p:tmplLst>
          <p:tmpl lvl="1">
            <p:tnLst>
              <p:par>
                <p:cTn presetID="14" presetClass="entr" presetSubtype="1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randombar(horizontal)">
                      <p:cBhvr>
                        <p:cTn dur="500"/>
                        <p:tgtEl>
                          <p:spTgt spid="36"/>
                        </p:tgtEl>
                      </p:cBhvr>
                    </p:animEffect>
                  </p:childTnLst>
                </p:cTn>
              </p:par>
            </p:tnLst>
          </p:tmpl>
        </p:tmplLst>
      </p:bldP>
      <p:bldP spid="37" grpId="0" build="p">
        <p:tmplLst>
          <p:tmpl lvl="1">
            <p:tnLst>
              <p:par>
                <p:cTn presetID="14" presetClass="entr" presetSubtype="10" fill="hold" nodeType="withEffect">
                  <p:stCondLst>
                    <p:cond delay="1000"/>
                  </p:stCondLst>
                  <p:childTnLst>
                    <p:set>
                      <p:cBhvr>
                        <p:cTn dur="1" fill="hold">
                          <p:stCondLst>
                            <p:cond delay="0"/>
                          </p:stCondLst>
                        </p:cTn>
                        <p:tgtEl>
                          <p:spTgt spid="37"/>
                        </p:tgtEl>
                        <p:attrNameLst>
                          <p:attrName>style.visibility</p:attrName>
                        </p:attrNameLst>
                      </p:cBhvr>
                      <p:to>
                        <p:strVal val="visible"/>
                      </p:to>
                    </p:set>
                    <p:animEffect transition="in" filter="randombar(horizontal)">
                      <p:cBhvr>
                        <p:cTn dur="500"/>
                        <p:tgtEl>
                          <p:spTgt spid="37"/>
                        </p:tgtEl>
                      </p:cBhvr>
                    </p:animEffect>
                  </p:childTnLst>
                </p:cTn>
              </p:par>
            </p:tnLst>
          </p:tmpl>
        </p:tmplLst>
      </p:bldP>
      <p:bldP spid="38" grpId="0" build="p">
        <p:tmplLst>
          <p:tmpl lvl="1">
            <p:tnLst>
              <p:par>
                <p:cTn presetID="14" presetClass="entr" presetSubtype="10" fill="hold" nodeType="withEffect">
                  <p:stCondLst>
                    <p:cond delay="750"/>
                  </p:stCondLst>
                  <p:childTnLst>
                    <p:set>
                      <p:cBhvr>
                        <p:cTn dur="1" fill="hold">
                          <p:stCondLst>
                            <p:cond delay="0"/>
                          </p:stCondLst>
                        </p:cTn>
                        <p:tgtEl>
                          <p:spTgt spid="38"/>
                        </p:tgtEl>
                        <p:attrNameLst>
                          <p:attrName>style.visibility</p:attrName>
                        </p:attrNameLst>
                      </p:cBhvr>
                      <p:to>
                        <p:strVal val="visible"/>
                      </p:to>
                    </p:set>
                    <p:animEffect transition="in" filter="randombar(horizontal)">
                      <p:cBhvr>
                        <p:cTn dur="500"/>
                        <p:tgtEl>
                          <p:spTgt spid="38"/>
                        </p:tgtEl>
                      </p:cBhvr>
                    </p:animEffect>
                  </p:childTnLst>
                </p:cTn>
              </p:par>
            </p:tnLst>
          </p:tmpl>
        </p:tmplLst>
      </p:bldP>
      <p:bldP spid="39" grpId="0" build="p">
        <p:tmplLst>
          <p:tmpl lvl="1">
            <p:tnLst>
              <p:par>
                <p:cTn presetID="14" presetClass="entr" presetSubtype="10" fill="hold" nodeType="withEffect">
                  <p:stCondLst>
                    <p:cond delay="250"/>
                  </p:stCondLst>
                  <p:childTnLst>
                    <p:set>
                      <p:cBhvr>
                        <p:cTn dur="1" fill="hold">
                          <p:stCondLst>
                            <p:cond delay="0"/>
                          </p:stCondLst>
                        </p:cTn>
                        <p:tgtEl>
                          <p:spTgt spid="39"/>
                        </p:tgtEl>
                        <p:attrNameLst>
                          <p:attrName>style.visibility</p:attrName>
                        </p:attrNameLst>
                      </p:cBhvr>
                      <p:to>
                        <p:strVal val="visible"/>
                      </p:to>
                    </p:set>
                    <p:animEffect transition="in" filter="randombar(horizontal)">
                      <p:cBhvr>
                        <p:cTn dur="500"/>
                        <p:tgtEl>
                          <p:spTgt spid="39"/>
                        </p:tgtEl>
                      </p:cBhvr>
                    </p:animEffect>
                  </p:childTnLst>
                </p:cTn>
              </p:par>
            </p:tnLst>
          </p:tmpl>
        </p:tmplLst>
      </p:bldP>
      <p:bldP spid="40" grpId="0" build="p">
        <p:tmplLst>
          <p:tmpl lvl="1">
            <p:tnLst>
              <p:par>
                <p:cTn presetID="14" presetClass="entr" presetSubtype="1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randombar(horizontal)">
                      <p:cBhvr>
                        <p:cTn dur="500"/>
                        <p:tgtEl>
                          <p:spTgt spid="40"/>
                        </p:tgtEl>
                      </p:cBhvr>
                    </p:animEffect>
                  </p:childTnLst>
                </p:cTn>
              </p:par>
            </p:tnLst>
          </p:tmpl>
        </p:tmplLst>
      </p:bldP>
      <p:bldP spid="41" grpId="0" build="p">
        <p:tmplLst>
          <p:tmpl lvl="1">
            <p:tnLst>
              <p:par>
                <p:cTn presetID="14" presetClass="entr" presetSubtype="1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randombar(horizontal)">
                      <p:cBhvr>
                        <p:cTn dur="500"/>
                        <p:tgtEl>
                          <p:spTgt spid="41"/>
                        </p:tgtEl>
                      </p:cBhvr>
                    </p:animEffect>
                  </p:childTnLst>
                </p:cTn>
              </p:par>
            </p:tnLst>
          </p:tmpl>
        </p:tmplLst>
      </p:bldP>
      <p:bldP spid="42" grpId="0" build="p">
        <p:tmplLst>
          <p:tmpl lvl="1">
            <p:tnLst>
              <p:par>
                <p:cTn presetID="14" presetClass="entr" presetSubtype="10" fill="hold" nodeType="withEffect">
                  <p:stCondLst>
                    <p:cond delay="750"/>
                  </p:stCondLst>
                  <p:childTnLst>
                    <p:set>
                      <p:cBhvr>
                        <p:cTn dur="1" fill="hold">
                          <p:stCondLst>
                            <p:cond delay="0"/>
                          </p:stCondLst>
                        </p:cTn>
                        <p:tgtEl>
                          <p:spTgt spid="42"/>
                        </p:tgtEl>
                        <p:attrNameLst>
                          <p:attrName>style.visibility</p:attrName>
                        </p:attrNameLst>
                      </p:cBhvr>
                      <p:to>
                        <p:strVal val="visible"/>
                      </p:to>
                    </p:set>
                    <p:animEffect transition="in" filter="randombar(horizontal)">
                      <p:cBhvr>
                        <p:cTn dur="500"/>
                        <p:tgtEl>
                          <p:spTgt spid="42"/>
                        </p:tgtEl>
                      </p:cBhvr>
                    </p:animEffect>
                  </p:childTnLst>
                </p:cTn>
              </p:par>
            </p:tnLst>
          </p:tmpl>
        </p:tmplLst>
      </p:bldP>
      <p:bldP spid="43" grpId="0" build="p">
        <p:tmplLst>
          <p:tmpl lvl="1">
            <p:tnLst>
              <p:par>
                <p:cTn presetID="14" presetClass="entr" presetSubtype="10" fill="hold" nodeType="withEffect">
                  <p:stCondLst>
                    <p:cond delay="100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4" grpId="0" build="p">
        <p:tmplLst>
          <p:tmpl lvl="1">
            <p:tnLst>
              <p:par>
                <p:cTn presetID="14" presetClass="entr" presetSubtype="10" fill="hold" nodeType="withEffect">
                  <p:stCondLst>
                    <p:cond delay="500"/>
                  </p:stCondLst>
                  <p:childTnLst>
                    <p:set>
                      <p:cBhvr>
                        <p:cTn dur="1" fill="hold">
                          <p:stCondLst>
                            <p:cond delay="0"/>
                          </p:stCondLst>
                        </p:cTn>
                        <p:tgtEl>
                          <p:spTgt spid="44"/>
                        </p:tgtEl>
                        <p:attrNameLst>
                          <p:attrName>style.visibility</p:attrName>
                        </p:attrNameLst>
                      </p:cBhvr>
                      <p:to>
                        <p:strVal val="visible"/>
                      </p:to>
                    </p:set>
                    <p:animEffect transition="in" filter="randombar(horizontal)">
                      <p:cBhvr>
                        <p:cTn dur="500"/>
                        <p:tgtEl>
                          <p:spTgt spid="44"/>
                        </p:tgtEl>
                      </p:cBhvr>
                    </p:animEffect>
                  </p:childTnLst>
                </p:cTn>
              </p:par>
            </p:tnLst>
          </p:tmpl>
        </p:tmplLst>
      </p:bldP>
      <p:bldP spid="50" grpId="0" build="p">
        <p:tmplLst>
          <p:tmpl lvl="1">
            <p:tnLst>
              <p:par>
                <p:cTn presetID="14" presetClass="entr" presetSubtype="10" fill="hold" nodeType="withEffect">
                  <p:stCondLst>
                    <p:cond delay="1250"/>
                  </p:stCondLst>
                  <p:childTnLst>
                    <p:set>
                      <p:cBhvr>
                        <p:cTn dur="1" fill="hold">
                          <p:stCondLst>
                            <p:cond delay="0"/>
                          </p:stCondLst>
                        </p:cTn>
                        <p:tgtEl>
                          <p:spTgt spid="50"/>
                        </p:tgtEl>
                        <p:attrNameLst>
                          <p:attrName>style.visibility</p:attrName>
                        </p:attrNameLst>
                      </p:cBhvr>
                      <p:to>
                        <p:strVal val="visible"/>
                      </p:to>
                    </p:set>
                    <p:animEffect transition="in" filter="randombar(horizontal)">
                      <p:cBhvr>
                        <p:cTn dur="500"/>
                        <p:tgtEl>
                          <p:spTgt spid="50"/>
                        </p:tgtEl>
                      </p:cBhvr>
                    </p:animEffect>
                  </p:childTnLst>
                </p:cTn>
              </p:par>
            </p:tnLst>
          </p:tmpl>
        </p:tmplLst>
      </p:bldP>
    </p:bldLst>
  </p:timing>
  <p:hf hdr="0" dt="0"/>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History - Star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cxnSp>
        <p:nvCxnSpPr>
          <p:cNvPr id="7" name="直線コネクタ 6"/>
          <p:cNvCxnSpPr>
            <a:stCxn id="5" idx="7"/>
            <a:endCxn id="8" idx="0"/>
          </p:cNvCxnSpPr>
          <p:nvPr/>
        </p:nvCxnSpPr>
        <p:spPr>
          <a:xfrm>
            <a:off x="6096001" y="1926993"/>
            <a:ext cx="0" cy="79145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 name="涙形 4"/>
          <p:cNvSpPr/>
          <p:nvPr/>
        </p:nvSpPr>
        <p:spPr>
          <a:xfrm rot="8100000">
            <a:off x="5891320" y="1432775"/>
            <a:ext cx="409361" cy="409424"/>
          </a:xfrm>
          <a:prstGeom prst="teardrop">
            <a:avLst/>
          </a:prstGeom>
          <a:solidFill>
            <a:schemeClr val="tx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テキスト プレースホルダー 12"/>
          <p:cNvSpPr>
            <a:spLocks noGrp="1"/>
          </p:cNvSpPr>
          <p:nvPr>
            <p:ph type="body" sz="quarter" idx="12" hasCustomPrompt="1"/>
          </p:nvPr>
        </p:nvSpPr>
        <p:spPr>
          <a:xfrm>
            <a:off x="1599972" y="3225441"/>
            <a:ext cx="3072647" cy="986160"/>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1599972" y="2597880"/>
            <a:ext cx="3072647"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p:nvSpPr>
        <p:spPr>
          <a:xfrm>
            <a:off x="3384351" y="3075980"/>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cxnSp>
        <p:nvCxnSpPr>
          <p:cNvPr id="22" name="直線コネクタ 21"/>
          <p:cNvCxnSpPr>
            <a:stCxn id="8" idx="4"/>
            <a:endCxn id="24" idx="0"/>
          </p:cNvCxnSpPr>
          <p:nvPr/>
        </p:nvCxnSpPr>
        <p:spPr>
          <a:xfrm>
            <a:off x="6096001" y="2975416"/>
            <a:ext cx="0" cy="98097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a:stCxn id="28" idx="1"/>
            <a:endCxn id="24" idx="6"/>
          </p:cNvCxnSpPr>
          <p:nvPr/>
        </p:nvCxnSpPr>
        <p:spPr>
          <a:xfrm flipH="1">
            <a:off x="6224466" y="4084875"/>
            <a:ext cx="419844" cy="2"/>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p:nvSpPr>
        <p:spPr>
          <a:xfrm>
            <a:off x="6657652" y="3705436"/>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6644311" y="3835826"/>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7516796" y="4463387"/>
            <a:ext cx="3072647" cy="986160"/>
          </a:xfrm>
        </p:spPr>
        <p:txBody>
          <a:bodyPr>
            <a:normAutofit/>
          </a:bodyPr>
          <a:lstStyle>
            <a:lvl1pPr algn="l">
              <a:spcBef>
                <a:spcPts val="0"/>
              </a:spcBef>
              <a:defRPr sz="12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7516796" y="3835826"/>
            <a:ext cx="3072647"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p:nvSpPr>
        <p:spPr>
          <a:xfrm>
            <a:off x="7586465" y="4313926"/>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43" name="テキスト プレースホルダー 12"/>
          <p:cNvSpPr>
            <a:spLocks noGrp="1"/>
          </p:cNvSpPr>
          <p:nvPr>
            <p:ph type="body" sz="quarter" idx="19" hasCustomPrompt="1"/>
          </p:nvPr>
        </p:nvSpPr>
        <p:spPr>
          <a:xfrm>
            <a:off x="1599972" y="5665394"/>
            <a:ext cx="3072647" cy="986160"/>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20" hasCustomPrompt="1"/>
          </p:nvPr>
        </p:nvSpPr>
        <p:spPr>
          <a:xfrm>
            <a:off x="1599972" y="5037833"/>
            <a:ext cx="3072647"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p:nvSpPr>
        <p:spPr>
          <a:xfrm>
            <a:off x="3384351" y="5515933"/>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cxnSp>
        <p:nvCxnSpPr>
          <p:cNvPr id="46" name="直線コネクタ 45"/>
          <p:cNvCxnSpPr>
            <a:stCxn id="24" idx="4"/>
            <a:endCxn id="40" idx="0"/>
          </p:cNvCxnSpPr>
          <p:nvPr/>
        </p:nvCxnSpPr>
        <p:spPr>
          <a:xfrm>
            <a:off x="6096001" y="4213362"/>
            <a:ext cx="0" cy="94410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10" name="直線コネクタ 9"/>
          <p:cNvCxnSpPr>
            <a:stCxn id="8" idx="2"/>
            <a:endCxn id="13" idx="3"/>
          </p:cNvCxnSpPr>
          <p:nvPr/>
        </p:nvCxnSpPr>
        <p:spPr>
          <a:xfrm flipH="1" flipV="1">
            <a:off x="5557230" y="2846930"/>
            <a:ext cx="410305"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p:nvSpPr>
        <p:spPr>
          <a:xfrm>
            <a:off x="4799554" y="2467490"/>
            <a:ext cx="757677" cy="758880"/>
          </a:xfrm>
          <a:prstGeom prst="rect">
            <a:avLst/>
          </a:pr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4786213" y="2597880"/>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41" name="直線コネクタ 40"/>
          <p:cNvCxnSpPr>
            <a:stCxn id="40" idx="2"/>
            <a:endCxn id="49" idx="3"/>
          </p:cNvCxnSpPr>
          <p:nvPr/>
        </p:nvCxnSpPr>
        <p:spPr>
          <a:xfrm flipH="1" flipV="1">
            <a:off x="5557230" y="5285954"/>
            <a:ext cx="410305"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a:stCxn id="40" idx="4"/>
          </p:cNvCxnSpPr>
          <p:nvPr/>
        </p:nvCxnSpPr>
        <p:spPr>
          <a:xfrm>
            <a:off x="6096001" y="5414440"/>
            <a:ext cx="0" cy="144356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49" name="円/楕円 4"/>
          <p:cNvSpPr/>
          <p:nvPr/>
        </p:nvSpPr>
        <p:spPr>
          <a:xfrm>
            <a:off x="4799554" y="4906514"/>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テキスト プレースホルダー 12"/>
          <p:cNvSpPr>
            <a:spLocks noGrp="1"/>
          </p:cNvSpPr>
          <p:nvPr>
            <p:ph type="body" sz="quarter" idx="18" hasCustomPrompt="1"/>
          </p:nvPr>
        </p:nvSpPr>
        <p:spPr>
          <a:xfrm>
            <a:off x="4786213" y="5037833"/>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8" name="楕円 7"/>
          <p:cNvSpPr/>
          <p:nvPr/>
        </p:nvSpPr>
        <p:spPr>
          <a:xfrm>
            <a:off x="5967535" y="2718445"/>
            <a:ext cx="256931" cy="256971"/>
          </a:xfrm>
          <a:prstGeom prst="ellipse">
            <a:avLst/>
          </a:prstGeom>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楕円 23"/>
          <p:cNvSpPr/>
          <p:nvPr/>
        </p:nvSpPr>
        <p:spPr>
          <a:xfrm>
            <a:off x="5967535" y="3956391"/>
            <a:ext cx="256931" cy="256971"/>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0" name="楕円 39"/>
          <p:cNvSpPr/>
          <p:nvPr/>
        </p:nvSpPr>
        <p:spPr>
          <a:xfrm>
            <a:off x="5967535" y="5157469"/>
            <a:ext cx="256931" cy="256971"/>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400054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ppt_x"/>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750"/>
                            </p:stCondLst>
                            <p:childTnLst>
                              <p:par>
                                <p:cTn id="10" presetID="22" presetClass="entr" presetSubtype="1"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750"/>
                            </p:stCondLst>
                            <p:childTnLst>
                              <p:par>
                                <p:cTn id="18" presetID="22" presetClass="entr" presetSubtype="2"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par>
                          <p:cTn id="21" fill="hold">
                            <p:stCondLst>
                              <p:cond delay="2250"/>
                            </p:stCondLst>
                            <p:childTnLst>
                              <p:par>
                                <p:cTn id="22" presetID="22" presetClass="entr" presetSubtype="2"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right)">
                                      <p:cBhvr>
                                        <p:cTn id="24" dur="500"/>
                                        <p:tgtEl>
                                          <p:spTgt spid="13"/>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7">
                                            <p:txEl>
                                              <p:pRg st="0" end="0"/>
                                            </p:txEl>
                                          </p:spTgt>
                                        </p:tgtEl>
                                        <p:attrNameLst>
                                          <p:attrName>style.visibility</p:attrName>
                                        </p:attrNameLst>
                                      </p:cBhvr>
                                      <p:to>
                                        <p:strVal val="visible"/>
                                      </p:to>
                                    </p:set>
                                    <p:animEffect transition="in" filter="wipe(right)">
                                      <p:cBhvr>
                                        <p:cTn id="27" dur="500"/>
                                        <p:tgtEl>
                                          <p:spTgt spid="17">
                                            <p:txEl>
                                              <p:pRg st="0" end="0"/>
                                            </p:txEl>
                                          </p:spTgt>
                                        </p:tgtEl>
                                      </p:cBhvr>
                                    </p:animEffect>
                                  </p:childTnLst>
                                </p:cTn>
                              </p:par>
                            </p:childTnLst>
                          </p:cTn>
                        </p:par>
                        <p:par>
                          <p:cTn id="28" fill="hold">
                            <p:stCondLst>
                              <p:cond delay="2750"/>
                            </p:stCondLst>
                            <p:childTnLst>
                              <p:par>
                                <p:cTn id="29" presetID="2" presetClass="entr" presetSubtype="8" decel="100000" fill="hold" grpId="0" nodeType="afterEffect">
                                  <p:stCondLst>
                                    <p:cond delay="0"/>
                                  </p:stCondLst>
                                  <p:childTnLst>
                                    <p:set>
                                      <p:cBhvr>
                                        <p:cTn id="30" dur="1" fill="hold">
                                          <p:stCondLst>
                                            <p:cond delay="0"/>
                                          </p:stCondLst>
                                        </p:cTn>
                                        <p:tgtEl>
                                          <p:spTgt spid="20">
                                            <p:txEl>
                                              <p:pRg st="0" end="0"/>
                                            </p:txEl>
                                          </p:spTgt>
                                        </p:tgtEl>
                                        <p:attrNameLst>
                                          <p:attrName>style.visibility</p:attrName>
                                        </p:attrNameLst>
                                      </p:cBhvr>
                                      <p:to>
                                        <p:strVal val="visible"/>
                                      </p:to>
                                    </p:set>
                                    <p:anim calcmode="lin" valueType="num">
                                      <p:cBhvr additive="base">
                                        <p:cTn id="31"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childTnLst>
                          </p:cTn>
                        </p:par>
                        <p:par>
                          <p:cTn id="37" fill="hold">
                            <p:stCondLst>
                              <p:cond delay="3250"/>
                            </p:stCondLst>
                            <p:childTnLst>
                              <p:par>
                                <p:cTn id="38" presetID="22" presetClass="entr" presetSubtype="2"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animEffect transition="in" filter="wipe(right)">
                                      <p:cBhvr>
                                        <p:cTn id="40" dur="500"/>
                                        <p:tgtEl>
                                          <p:spTgt spid="19">
                                            <p:txEl>
                                              <p:pRg st="0" end="0"/>
                                            </p:txEl>
                                          </p:spTgt>
                                        </p:tgtEl>
                                      </p:cBhvr>
                                    </p:animEffect>
                                  </p:childTnLst>
                                </p:cTn>
                              </p:par>
                            </p:childTnLst>
                          </p:cTn>
                        </p:par>
                        <p:par>
                          <p:cTn id="41" fill="hold">
                            <p:stCondLst>
                              <p:cond delay="3750"/>
                            </p:stCondLst>
                            <p:childTnLst>
                              <p:par>
                                <p:cTn id="42" presetID="22" presetClass="entr" presetSubtype="1" fill="hold"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par>
                          <p:cTn id="45" fill="hold">
                            <p:stCondLst>
                              <p:cond delay="4250"/>
                            </p:stCondLst>
                            <p:childTnLst>
                              <p:par>
                                <p:cTn id="46" presetID="10" presetClass="entr" presetSubtype="0"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500"/>
                                        <p:tgtEl>
                                          <p:spTgt spid="24"/>
                                        </p:tgtEl>
                                      </p:cBhvr>
                                    </p:animEffect>
                                  </p:childTnLst>
                                </p:cTn>
                              </p:par>
                            </p:childTnLst>
                          </p:cTn>
                        </p:par>
                        <p:par>
                          <p:cTn id="49" fill="hold">
                            <p:stCondLst>
                              <p:cond delay="4750"/>
                            </p:stCondLst>
                            <p:childTnLst>
                              <p:par>
                                <p:cTn id="50" presetID="22" presetClass="entr" presetSubtype="8"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par>
                          <p:cTn id="53" fill="hold">
                            <p:stCondLst>
                              <p:cond delay="5250"/>
                            </p:stCondLst>
                            <p:childTnLst>
                              <p:par>
                                <p:cTn id="54" presetID="22" presetClass="entr" presetSubtype="8"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left)">
                                      <p:cBhvr>
                                        <p:cTn id="56" dur="500"/>
                                        <p:tgtEl>
                                          <p:spTgt spid="2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28">
                                            <p:txEl>
                                              <p:pRg st="0" end="0"/>
                                            </p:txEl>
                                          </p:spTgt>
                                        </p:tgtEl>
                                        <p:attrNameLst>
                                          <p:attrName>style.visibility</p:attrName>
                                        </p:attrNameLst>
                                      </p:cBhvr>
                                      <p:to>
                                        <p:strVal val="visible"/>
                                      </p:to>
                                    </p:set>
                                    <p:animEffect transition="in" filter="wipe(left)">
                                      <p:cBhvr>
                                        <p:cTn id="59" dur="500"/>
                                        <p:tgtEl>
                                          <p:spTgt spid="28">
                                            <p:txEl>
                                              <p:pRg st="0" end="0"/>
                                            </p:txEl>
                                          </p:spTgt>
                                        </p:tgtEl>
                                      </p:cBhvr>
                                    </p:animEffect>
                                  </p:childTnLst>
                                </p:cTn>
                              </p:par>
                            </p:childTnLst>
                          </p:cTn>
                        </p:par>
                        <p:par>
                          <p:cTn id="60" fill="hold">
                            <p:stCondLst>
                              <p:cond delay="5750"/>
                            </p:stCondLst>
                            <p:childTnLst>
                              <p:par>
                                <p:cTn id="61" presetID="2" presetClass="entr" presetSubtype="2" decel="100000" fill="hold" grpId="0" nodeType="afterEffect">
                                  <p:stCondLst>
                                    <p:cond delay="0"/>
                                  </p:stCondLst>
                                  <p:childTnLst>
                                    <p:set>
                                      <p:cBhvr>
                                        <p:cTn id="62" dur="1" fill="hold">
                                          <p:stCondLst>
                                            <p:cond delay="0"/>
                                          </p:stCondLst>
                                        </p:cTn>
                                        <p:tgtEl>
                                          <p:spTgt spid="38">
                                            <p:txEl>
                                              <p:pRg st="0" end="0"/>
                                            </p:txEl>
                                          </p:spTgt>
                                        </p:tgtEl>
                                        <p:attrNameLst>
                                          <p:attrName>style.visibility</p:attrName>
                                        </p:attrNameLst>
                                      </p:cBhvr>
                                      <p:to>
                                        <p:strVal val="visible"/>
                                      </p:to>
                                    </p:set>
                                    <p:anim calcmode="lin" valueType="num">
                                      <p:cBhvr additive="base">
                                        <p:cTn id="63"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38">
                                            <p:txEl>
                                              <p:pRg st="0" end="0"/>
                                            </p:txEl>
                                          </p:spTgt>
                                        </p:tgtEl>
                                        <p:attrNameLst>
                                          <p:attrName>ppt_y</p:attrName>
                                        </p:attrNameLst>
                                      </p:cBhvr>
                                      <p:tavLst>
                                        <p:tav tm="0">
                                          <p:val>
                                            <p:strVal val="#ppt_y"/>
                                          </p:val>
                                        </p:tav>
                                        <p:tav tm="100000">
                                          <p:val>
                                            <p:strVal val="#ppt_y"/>
                                          </p:val>
                                        </p:tav>
                                      </p:tavLst>
                                    </p:anim>
                                  </p:childTnLst>
                                </p:cTn>
                              </p:par>
                              <p:par>
                                <p:cTn id="65" presetID="2" presetClass="entr" presetSubtype="4" decel="100000" fill="hold" grpId="0" nodeType="with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500" fill="hold"/>
                                        <p:tgtEl>
                                          <p:spTgt spid="39"/>
                                        </p:tgtEl>
                                        <p:attrNameLst>
                                          <p:attrName>ppt_x</p:attrName>
                                        </p:attrNameLst>
                                      </p:cBhvr>
                                      <p:tavLst>
                                        <p:tav tm="0">
                                          <p:val>
                                            <p:strVal val="#ppt_x"/>
                                          </p:val>
                                        </p:tav>
                                        <p:tav tm="100000">
                                          <p:val>
                                            <p:strVal val="#ppt_x"/>
                                          </p:val>
                                        </p:tav>
                                      </p:tavLst>
                                    </p:anim>
                                    <p:anim calcmode="lin" valueType="num">
                                      <p:cBhvr additive="base">
                                        <p:cTn id="68" dur="50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250"/>
                            </p:stCondLst>
                            <p:childTnLst>
                              <p:par>
                                <p:cTn id="70" presetID="22" presetClass="entr" presetSubtype="8" fill="hold" grpId="0" nodeType="afterEffect">
                                  <p:stCondLst>
                                    <p:cond delay="0"/>
                                  </p:stCondLst>
                                  <p:childTnLst>
                                    <p:set>
                                      <p:cBhvr>
                                        <p:cTn id="71" dur="1" fill="hold">
                                          <p:stCondLst>
                                            <p:cond delay="0"/>
                                          </p:stCondLst>
                                        </p:cTn>
                                        <p:tgtEl>
                                          <p:spTgt spid="37">
                                            <p:txEl>
                                              <p:pRg st="0" end="0"/>
                                            </p:txEl>
                                          </p:spTgt>
                                        </p:tgtEl>
                                        <p:attrNameLst>
                                          <p:attrName>style.visibility</p:attrName>
                                        </p:attrNameLst>
                                      </p:cBhvr>
                                      <p:to>
                                        <p:strVal val="visible"/>
                                      </p:to>
                                    </p:set>
                                    <p:animEffect transition="in" filter="wipe(left)">
                                      <p:cBhvr>
                                        <p:cTn id="72" dur="500"/>
                                        <p:tgtEl>
                                          <p:spTgt spid="37">
                                            <p:txEl>
                                              <p:pRg st="0" end="0"/>
                                            </p:txEl>
                                          </p:spTgt>
                                        </p:tgtEl>
                                      </p:cBhvr>
                                    </p:animEffect>
                                  </p:childTnLst>
                                </p:cTn>
                              </p:par>
                            </p:childTnLst>
                          </p:cTn>
                        </p:par>
                        <p:par>
                          <p:cTn id="73" fill="hold">
                            <p:stCondLst>
                              <p:cond delay="6750"/>
                            </p:stCondLst>
                            <p:childTnLst>
                              <p:par>
                                <p:cTn id="74" presetID="22" presetClass="entr" presetSubtype="1" fill="hold"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up)">
                                      <p:cBhvr>
                                        <p:cTn id="76" dur="500"/>
                                        <p:tgtEl>
                                          <p:spTgt spid="46"/>
                                        </p:tgtEl>
                                      </p:cBhvr>
                                    </p:animEffect>
                                  </p:childTnLst>
                                </p:cTn>
                              </p:par>
                            </p:childTnLst>
                          </p:cTn>
                        </p:par>
                        <p:par>
                          <p:cTn id="77" fill="hold">
                            <p:stCondLst>
                              <p:cond delay="7250"/>
                            </p:stCondLst>
                            <p:childTnLst>
                              <p:par>
                                <p:cTn id="78" presetID="10" presetClass="entr" presetSubtype="0" fill="hold" grpId="0" nodeType="after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500"/>
                                        <p:tgtEl>
                                          <p:spTgt spid="40"/>
                                        </p:tgtEl>
                                      </p:cBhvr>
                                    </p:animEffect>
                                  </p:childTnLst>
                                </p:cTn>
                              </p:par>
                            </p:childTnLst>
                          </p:cTn>
                        </p:par>
                        <p:par>
                          <p:cTn id="81" fill="hold">
                            <p:stCondLst>
                              <p:cond delay="7750"/>
                            </p:stCondLst>
                            <p:childTnLst>
                              <p:par>
                                <p:cTn id="82" presetID="22" presetClass="entr" presetSubtype="2" fill="hold" nodeType="after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right)">
                                      <p:cBhvr>
                                        <p:cTn id="84" dur="500"/>
                                        <p:tgtEl>
                                          <p:spTgt spid="41"/>
                                        </p:tgtEl>
                                      </p:cBhvr>
                                    </p:animEffect>
                                  </p:childTnLst>
                                </p:cTn>
                              </p:par>
                            </p:childTnLst>
                          </p:cTn>
                        </p:par>
                        <p:par>
                          <p:cTn id="85" fill="hold">
                            <p:stCondLst>
                              <p:cond delay="8250"/>
                            </p:stCondLst>
                            <p:childTnLst>
                              <p:par>
                                <p:cTn id="86" presetID="22" presetClass="entr" presetSubtype="2" fill="hold" grpId="0" nodeType="afterEffect">
                                  <p:stCondLst>
                                    <p:cond delay="0"/>
                                  </p:stCondLst>
                                  <p:childTnLst>
                                    <p:set>
                                      <p:cBhvr>
                                        <p:cTn id="87" dur="1" fill="hold">
                                          <p:stCondLst>
                                            <p:cond delay="0"/>
                                          </p:stCondLst>
                                        </p:cTn>
                                        <p:tgtEl>
                                          <p:spTgt spid="49"/>
                                        </p:tgtEl>
                                        <p:attrNameLst>
                                          <p:attrName>style.visibility</p:attrName>
                                        </p:attrNameLst>
                                      </p:cBhvr>
                                      <p:to>
                                        <p:strVal val="visible"/>
                                      </p:to>
                                    </p:set>
                                    <p:animEffect transition="in" filter="wipe(right)">
                                      <p:cBhvr>
                                        <p:cTn id="88" dur="500"/>
                                        <p:tgtEl>
                                          <p:spTgt spid="49"/>
                                        </p:tgtEl>
                                      </p:cBhvr>
                                    </p:animEffect>
                                  </p:childTnLst>
                                </p:cTn>
                              </p:par>
                              <p:par>
                                <p:cTn id="89" presetID="22" presetClass="entr" presetSubtype="2" fill="hold" grpId="0" nodeType="with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wipe(right)">
                                      <p:cBhvr>
                                        <p:cTn id="91" dur="500"/>
                                        <p:tgtEl>
                                          <p:spTgt spid="42">
                                            <p:txEl>
                                              <p:pRg st="0" end="0"/>
                                            </p:txEl>
                                          </p:spTgt>
                                        </p:tgtEl>
                                      </p:cBhvr>
                                    </p:animEffect>
                                  </p:childTnLst>
                                </p:cTn>
                              </p:par>
                            </p:childTnLst>
                          </p:cTn>
                        </p:par>
                        <p:par>
                          <p:cTn id="92" fill="hold">
                            <p:stCondLst>
                              <p:cond delay="9250"/>
                            </p:stCondLst>
                            <p:childTnLst>
                              <p:par>
                                <p:cTn id="93" presetID="2" presetClass="entr" presetSubtype="8" decel="100000" fill="hold" grpId="0" nodeType="afterEffect">
                                  <p:stCondLst>
                                    <p:cond delay="0"/>
                                  </p:stCondLst>
                                  <p:childTnLst>
                                    <p:set>
                                      <p:cBhvr>
                                        <p:cTn id="94" dur="1" fill="hold">
                                          <p:stCondLst>
                                            <p:cond delay="0"/>
                                          </p:stCondLst>
                                        </p:cTn>
                                        <p:tgtEl>
                                          <p:spTgt spid="44">
                                            <p:txEl>
                                              <p:pRg st="0" end="0"/>
                                            </p:txEl>
                                          </p:spTgt>
                                        </p:tgtEl>
                                        <p:attrNameLst>
                                          <p:attrName>style.visibility</p:attrName>
                                        </p:attrNameLst>
                                      </p:cBhvr>
                                      <p:to>
                                        <p:strVal val="visible"/>
                                      </p:to>
                                    </p:set>
                                    <p:anim calcmode="lin" valueType="num">
                                      <p:cBhvr additive="base">
                                        <p:cTn id="95"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44">
                                            <p:txEl>
                                              <p:pRg st="0" end="0"/>
                                            </p:txEl>
                                          </p:spTgt>
                                        </p:tgtEl>
                                        <p:attrNameLst>
                                          <p:attrName>ppt_y</p:attrName>
                                        </p:attrNameLst>
                                      </p:cBhvr>
                                      <p:tavLst>
                                        <p:tav tm="0">
                                          <p:val>
                                            <p:strVal val="#ppt_y"/>
                                          </p:val>
                                        </p:tav>
                                        <p:tav tm="100000">
                                          <p:val>
                                            <p:strVal val="#ppt_y"/>
                                          </p:val>
                                        </p:tav>
                                      </p:tavLst>
                                    </p:anim>
                                  </p:childTnLst>
                                </p:cTn>
                              </p:par>
                              <p:par>
                                <p:cTn id="97" presetID="2" presetClass="entr" presetSubtype="4" decel="100000" fill="hold" grpId="0" nodeType="withEffect">
                                  <p:stCondLst>
                                    <p:cond delay="0"/>
                                  </p:stCondLst>
                                  <p:childTnLst>
                                    <p:set>
                                      <p:cBhvr>
                                        <p:cTn id="98" dur="1" fill="hold">
                                          <p:stCondLst>
                                            <p:cond delay="0"/>
                                          </p:stCondLst>
                                        </p:cTn>
                                        <p:tgtEl>
                                          <p:spTgt spid="45"/>
                                        </p:tgtEl>
                                        <p:attrNameLst>
                                          <p:attrName>style.visibility</p:attrName>
                                        </p:attrNameLst>
                                      </p:cBhvr>
                                      <p:to>
                                        <p:strVal val="visible"/>
                                      </p:to>
                                    </p:set>
                                    <p:anim calcmode="lin" valueType="num">
                                      <p:cBhvr additive="base">
                                        <p:cTn id="99" dur="500" fill="hold"/>
                                        <p:tgtEl>
                                          <p:spTgt spid="45"/>
                                        </p:tgtEl>
                                        <p:attrNameLst>
                                          <p:attrName>ppt_x</p:attrName>
                                        </p:attrNameLst>
                                      </p:cBhvr>
                                      <p:tavLst>
                                        <p:tav tm="0">
                                          <p:val>
                                            <p:strVal val="#ppt_x"/>
                                          </p:val>
                                        </p:tav>
                                        <p:tav tm="100000">
                                          <p:val>
                                            <p:strVal val="#ppt_x"/>
                                          </p:val>
                                        </p:tav>
                                      </p:tavLst>
                                    </p:anim>
                                    <p:anim calcmode="lin" valueType="num">
                                      <p:cBhvr additive="base">
                                        <p:cTn id="100" dur="500" fill="hold"/>
                                        <p:tgtEl>
                                          <p:spTgt spid="45"/>
                                        </p:tgtEl>
                                        <p:attrNameLst>
                                          <p:attrName>ppt_y</p:attrName>
                                        </p:attrNameLst>
                                      </p:cBhvr>
                                      <p:tavLst>
                                        <p:tav tm="0">
                                          <p:val>
                                            <p:strVal val="1+#ppt_h/2"/>
                                          </p:val>
                                        </p:tav>
                                        <p:tav tm="100000">
                                          <p:val>
                                            <p:strVal val="#ppt_y"/>
                                          </p:val>
                                        </p:tav>
                                      </p:tavLst>
                                    </p:anim>
                                  </p:childTnLst>
                                </p:cTn>
                              </p:par>
                            </p:childTnLst>
                          </p:cTn>
                        </p:par>
                        <p:par>
                          <p:cTn id="101" fill="hold">
                            <p:stCondLst>
                              <p:cond delay="9750"/>
                            </p:stCondLst>
                            <p:childTnLst>
                              <p:par>
                                <p:cTn id="102" presetID="22" presetClass="entr" presetSubtype="2" fill="hold" grpId="0" nodeType="afterEffect">
                                  <p:stCondLst>
                                    <p:cond delay="0"/>
                                  </p:stCondLst>
                                  <p:childTnLst>
                                    <p:set>
                                      <p:cBhvr>
                                        <p:cTn id="103" dur="1" fill="hold">
                                          <p:stCondLst>
                                            <p:cond delay="0"/>
                                          </p:stCondLst>
                                        </p:cTn>
                                        <p:tgtEl>
                                          <p:spTgt spid="43">
                                            <p:txEl>
                                              <p:pRg st="0" end="0"/>
                                            </p:txEl>
                                          </p:spTgt>
                                        </p:tgtEl>
                                        <p:attrNameLst>
                                          <p:attrName>style.visibility</p:attrName>
                                        </p:attrNameLst>
                                      </p:cBhvr>
                                      <p:to>
                                        <p:strVal val="visible"/>
                                      </p:to>
                                    </p:set>
                                    <p:animEffect transition="in" filter="wipe(right)">
                                      <p:cBhvr>
                                        <p:cTn id="104" dur="500"/>
                                        <p:tgtEl>
                                          <p:spTgt spid="43">
                                            <p:txEl>
                                              <p:pRg st="0" end="0"/>
                                            </p:txEl>
                                          </p:spTgt>
                                        </p:tgtEl>
                                      </p:cBhvr>
                                    </p:animEffect>
                                  </p:childTnLst>
                                </p:cTn>
                              </p:par>
                            </p:childTnLst>
                          </p:cTn>
                        </p:par>
                        <p:par>
                          <p:cTn id="105" fill="hold">
                            <p:stCondLst>
                              <p:cond delay="10250"/>
                            </p:stCondLst>
                            <p:childTnLst>
                              <p:par>
                                <p:cTn id="106" presetID="22" presetClass="entr" presetSubtype="1" fill="hold" nodeType="after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wipe(up)">
                                      <p:cBhvr>
                                        <p:cTn id="10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20" grpId="0" build="p">
        <p:tmplLst>
          <p:tmpl lvl="1">
            <p:tnLst>
              <p:par>
                <p:cTn presetID="2" presetClass="entr" presetSubtype="8"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8"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4" grpId="0" build="p">
        <p:tmplLst>
          <p:tmpl lvl="1">
            <p:tnLst>
              <p:par>
                <p:cTn presetID="2" presetClass="entr" presetSubtype="8" decel="10000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13" grpId="0" animBg="1"/>
      <p:bldP spid="17" grpId="0" build="p">
        <p:tmplLst>
          <p:tmpl lvl="1">
            <p:tnLst>
              <p:par>
                <p:cTn presetID="22" presetClass="entr" presetSubtype="2"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right)">
                      <p:cBhvr>
                        <p:cTn dur="500"/>
                        <p:tgtEl>
                          <p:spTgt spid="17"/>
                        </p:tgtEl>
                      </p:cBhvr>
                    </p:animEffect>
                  </p:childTnLst>
                </p:cTn>
              </p:par>
            </p:tnLst>
          </p:tmpl>
        </p:tmplLst>
      </p:bldP>
      <p:bldP spid="49" grpId="0" animBg="1"/>
      <p:bldP spid="42" grpId="0" build="p">
        <p:tmplLst>
          <p:tmpl lvl="1">
            <p:tnLst>
              <p:par>
                <p:cTn presetID="22" presetClass="entr" presetSubtype="2"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8" grpId="0" animBg="1"/>
      <p:bldP spid="24" grpId="0" animBg="1"/>
      <p:bldP spid="40" grpId="0" animBg="1"/>
    </p:bldLst>
  </p:timing>
  <p:hf hdr="0" dt="0"/>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1_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53715100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2_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53715100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Process 1">
    <p:spTree>
      <p:nvGrpSpPr>
        <p:cNvPr id="1" name=""/>
        <p:cNvGrpSpPr/>
        <p:nvPr/>
      </p:nvGrpSpPr>
      <p:grpSpPr>
        <a:xfrm>
          <a:off x="0" y="0"/>
          <a:ext cx="0" cy="0"/>
          <a:chOff x="0" y="0"/>
          <a:chExt cx="0" cy="0"/>
        </a:xfrm>
      </p:grpSpPr>
      <p:sp>
        <p:nvSpPr>
          <p:cNvPr id="72" name="正方形/長方形 7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grpSp>
        <p:nvGrpSpPr>
          <p:cNvPr id="2" name="グループ化 28"/>
          <p:cNvGrpSpPr/>
          <p:nvPr userDrawn="1"/>
        </p:nvGrpSpPr>
        <p:grpSpPr>
          <a:xfrm>
            <a:off x="5513689" y="1790105"/>
            <a:ext cx="4002631" cy="605404"/>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36"/>
          <p:cNvGrpSpPr/>
          <p:nvPr userDrawn="1"/>
        </p:nvGrpSpPr>
        <p:grpSpPr>
          <a:xfrm>
            <a:off x="2126191" y="2932452"/>
            <a:ext cx="4002631" cy="605404"/>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43"/>
          <p:cNvGrpSpPr/>
          <p:nvPr userDrawn="1"/>
        </p:nvGrpSpPr>
        <p:grpSpPr>
          <a:xfrm>
            <a:off x="5523365" y="4074799"/>
            <a:ext cx="4002631" cy="605404"/>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57"/>
          <p:cNvGrpSpPr/>
          <p:nvPr userDrawn="1"/>
        </p:nvGrpSpPr>
        <p:grpSpPr>
          <a:xfrm>
            <a:off x="2116514" y="5217147"/>
            <a:ext cx="4002631" cy="605404"/>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grpSp>
        <p:nvGrpSpPr>
          <p:cNvPr id="8" name="グループ化 14"/>
          <p:cNvGrpSpPr/>
          <p:nvPr userDrawn="1"/>
        </p:nvGrpSpPr>
        <p:grpSpPr>
          <a:xfrm>
            <a:off x="2126191" y="647757"/>
            <a:ext cx="4002631" cy="605404"/>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2507970" y="70576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a:off x="5826092" y="1"/>
            <a:ext cx="2571" cy="694750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5606336" y="730724"/>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6119142" y="1848115"/>
            <a:ext cx="3094447" cy="480053"/>
          </a:xfrm>
        </p:spPr>
        <p:txBody>
          <a:bodyPr anchor="ctr">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5605986" y="1873073"/>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1252485" y="1266840"/>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6119142" y="2409190"/>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2507970" y="2990462"/>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5606336" y="3015420"/>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1252485" y="3551537"/>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6128819" y="4132810"/>
            <a:ext cx="3094447" cy="480053"/>
          </a:xfrm>
        </p:spPr>
        <p:txBody>
          <a:bodyPr anchor="ctr">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5615663" y="4157767"/>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6128819" y="4693885"/>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2498293" y="5275157"/>
            <a:ext cx="2926334"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5596660" y="5300115"/>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1242808" y="5836232"/>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5" name="タイトル プレースホルダー 1"/>
          <p:cNvSpPr>
            <a:spLocks noGrp="1"/>
          </p:cNvSpPr>
          <p:nvPr>
            <p:ph type="title" hasCustomPrompt="1"/>
          </p:nvPr>
        </p:nvSpPr>
        <p:spPr>
          <a:xfrm>
            <a:off x="6288038" y="164640"/>
            <a:ext cx="53277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66" name="テキスト プレースホルダー 6"/>
          <p:cNvSpPr>
            <a:spLocks noGrp="1"/>
          </p:cNvSpPr>
          <p:nvPr>
            <p:ph type="body" sz="quarter" idx="13" hasCustomPrompt="1"/>
          </p:nvPr>
        </p:nvSpPr>
        <p:spPr>
          <a:xfrm>
            <a:off x="6336049" y="1028734"/>
            <a:ext cx="527975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67" name="正方形/長方形 66"/>
          <p:cNvSpPr/>
          <p:nvPr userDrawn="1"/>
        </p:nvSpPr>
        <p:spPr>
          <a:xfrm>
            <a:off x="6384059"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9734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additive="base">
                                        <p:cTn id="12" dur="500" fill="hold"/>
                                        <p:tgtEl>
                                          <p:spTgt spid="67"/>
                                        </p:tgtEl>
                                        <p:attrNameLst>
                                          <p:attrName>ppt_x</p:attrName>
                                        </p:attrNameLst>
                                      </p:cBhvr>
                                      <p:tavLst>
                                        <p:tav tm="0">
                                          <p:val>
                                            <p:strVal val="1+#ppt_w/2"/>
                                          </p:val>
                                        </p:tav>
                                        <p:tav tm="100000">
                                          <p:val>
                                            <p:strVal val="#ppt_x"/>
                                          </p:val>
                                        </p:tav>
                                      </p:tavLst>
                                    </p:anim>
                                    <p:anim calcmode="lin" valueType="num">
                                      <p:cBhvr additive="base">
                                        <p:cTn id="13" dur="500" fill="hold"/>
                                        <p:tgtEl>
                                          <p:spTgt spid="67"/>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66">
                                            <p:txEl>
                                              <p:pRg st="0" end="0"/>
                                            </p:txEl>
                                          </p:spTgt>
                                        </p:tgtEl>
                                        <p:attrNameLst>
                                          <p:attrName>style.visibility</p:attrName>
                                        </p:attrNameLst>
                                      </p:cBhvr>
                                      <p:to>
                                        <p:strVal val="visible"/>
                                      </p:to>
                                    </p:set>
                                    <p:animEffect transition="in" filter="wipe(left)">
                                      <p:cBhvr>
                                        <p:cTn id="16" dur="500"/>
                                        <p:tgtEl>
                                          <p:spTgt spid="66">
                                            <p:txEl>
                                              <p:pRg st="0" end="0"/>
                                            </p:txEl>
                                          </p:spTgt>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up)">
                                      <p:cBhvr>
                                        <p:cTn id="20" dur="500"/>
                                        <p:tgtEl>
                                          <p:spTgt spid="26"/>
                                        </p:tgtEl>
                                      </p:cBhvr>
                                    </p:animEffect>
                                  </p:childTnLst>
                                </p:cTn>
                              </p:par>
                            </p:childTnLst>
                          </p:cTn>
                        </p:par>
                        <p:par>
                          <p:cTn id="21" fill="hold">
                            <p:stCondLst>
                              <p:cond delay="1500"/>
                            </p:stCondLst>
                            <p:childTnLst>
                              <p:par>
                                <p:cTn id="22" presetID="2" presetClass="entr" presetSubtype="1" decel="100000" fill="hold" grpId="0" nodeType="afterEffect">
                                  <p:stCondLst>
                                    <p:cond delay="5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8" decel="100000" fill="hold" grpId="0" nodeType="afterEffect">
                                  <p:stCondLst>
                                    <p:cond delay="0"/>
                                  </p:stCondLst>
                                  <p:iterate type="wd">
                                    <p:tmPct val="10000"/>
                                  </p:iterate>
                                  <p:childTnLst>
                                    <p:set>
                                      <p:cBhvr>
                                        <p:cTn id="28" dur="1" fill="hold">
                                          <p:stCondLst>
                                            <p:cond delay="0"/>
                                          </p:stCondLst>
                                        </p:cTn>
                                        <p:tgtEl>
                                          <p:spTgt spid="21">
                                            <p:txEl>
                                              <p:pRg st="0" end="0"/>
                                            </p:txEl>
                                          </p:spTgt>
                                        </p:tgtEl>
                                        <p:attrNameLst>
                                          <p:attrName>style.visibility</p:attrName>
                                        </p:attrNameLst>
                                      </p:cBhvr>
                                      <p:to>
                                        <p:strVal val="visible"/>
                                      </p:to>
                                    </p:set>
                                    <p:anim calcmode="lin" valueType="num">
                                      <p:cBhvr additive="base">
                                        <p:cTn id="2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1">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1" decel="10000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0-#ppt_h/2"/>
                                          </p:val>
                                        </p:tav>
                                        <p:tav tm="100000">
                                          <p:val>
                                            <p:strVal val="#ppt_y"/>
                                          </p:val>
                                        </p:tav>
                                      </p:tavLst>
                                    </p:anim>
                                  </p:childTnLst>
                                </p:cTn>
                              </p:par>
                            </p:childTnLst>
                          </p:cTn>
                        </p:par>
                        <p:par>
                          <p:cTn id="35" fill="hold">
                            <p:stCondLst>
                              <p:cond delay="3100"/>
                            </p:stCondLst>
                            <p:childTnLst>
                              <p:par>
                                <p:cTn id="36" presetID="22" presetClass="entr" presetSubtype="2" fill="hold" grpId="0" nodeType="afterEffect">
                                  <p:stCondLst>
                                    <p:cond delay="0"/>
                                  </p:stCondLst>
                                  <p:childTnLst>
                                    <p:set>
                                      <p:cBhvr>
                                        <p:cTn id="37" dur="1" fill="hold">
                                          <p:stCondLst>
                                            <p:cond delay="0"/>
                                          </p:stCondLst>
                                        </p:cTn>
                                        <p:tgtEl>
                                          <p:spTgt spid="35">
                                            <p:txEl>
                                              <p:pRg st="0" end="0"/>
                                            </p:txEl>
                                          </p:spTgt>
                                        </p:tgtEl>
                                        <p:attrNameLst>
                                          <p:attrName>style.visibility</p:attrName>
                                        </p:attrNameLst>
                                      </p:cBhvr>
                                      <p:to>
                                        <p:strVal val="visible"/>
                                      </p:to>
                                    </p:set>
                                    <p:animEffect transition="in" filter="wipe(right)">
                                      <p:cBhvr>
                                        <p:cTn id="38" dur="500"/>
                                        <p:tgtEl>
                                          <p:spTgt spid="35">
                                            <p:txEl>
                                              <p:pRg st="0" end="0"/>
                                            </p:txEl>
                                          </p:spTgt>
                                        </p:tgtEl>
                                      </p:cBhvr>
                                    </p:animEffect>
                                  </p:childTnLst>
                                </p:cTn>
                              </p:par>
                            </p:childTnLst>
                          </p:cTn>
                        </p:par>
                        <p:par>
                          <p:cTn id="39" fill="hold">
                            <p:stCondLst>
                              <p:cond delay="3600"/>
                            </p:stCondLst>
                            <p:childTnLst>
                              <p:par>
                                <p:cTn id="40" presetID="2" presetClass="entr" presetSubtype="1" decel="10000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0-#ppt_h/2"/>
                                          </p:val>
                                        </p:tav>
                                        <p:tav tm="100000">
                                          <p:val>
                                            <p:strVal val="#ppt_y"/>
                                          </p:val>
                                        </p:tav>
                                      </p:tavLst>
                                    </p:anim>
                                  </p:childTnLst>
                                </p:cTn>
                              </p:par>
                            </p:childTnLst>
                          </p:cTn>
                        </p:par>
                        <p:par>
                          <p:cTn id="44" fill="hold">
                            <p:stCondLst>
                              <p:cond delay="4100"/>
                            </p:stCondLst>
                            <p:childTnLst>
                              <p:par>
                                <p:cTn id="45" presetID="2" presetClass="entr" presetSubtype="2" decel="100000" fill="hold" grpId="0" nodeType="afterEffect">
                                  <p:stCondLst>
                                    <p:cond delay="0"/>
                                  </p:stCondLst>
                                  <p:iterate type="wd">
                                    <p:tmPct val="10000"/>
                                  </p:iterate>
                                  <p:childTnLst>
                                    <p:set>
                                      <p:cBhvr>
                                        <p:cTn id="46" dur="1" fill="hold">
                                          <p:stCondLst>
                                            <p:cond delay="0"/>
                                          </p:stCondLst>
                                        </p:cTn>
                                        <p:tgtEl>
                                          <p:spTgt spid="33">
                                            <p:txEl>
                                              <p:pRg st="0" end="0"/>
                                            </p:txEl>
                                          </p:spTgt>
                                        </p:tgtEl>
                                        <p:attrNameLst>
                                          <p:attrName>style.visibility</p:attrName>
                                        </p:attrNameLst>
                                      </p:cBhvr>
                                      <p:to>
                                        <p:strVal val="visible"/>
                                      </p:to>
                                    </p:set>
                                    <p:anim calcmode="lin" valueType="num">
                                      <p:cBhvr additive="base">
                                        <p:cTn id="47"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1" decel="100000" fill="hold" nodeType="with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0-#ppt_h/2"/>
                                          </p:val>
                                        </p:tav>
                                        <p:tav tm="100000">
                                          <p:val>
                                            <p:strVal val="#ppt_y"/>
                                          </p:val>
                                        </p:tav>
                                      </p:tavLst>
                                    </p:anim>
                                  </p:childTnLst>
                                </p:cTn>
                              </p:par>
                            </p:childTnLst>
                          </p:cTn>
                        </p:par>
                        <p:par>
                          <p:cTn id="53" fill="hold">
                            <p:stCondLst>
                              <p:cond delay="4700"/>
                            </p:stCondLst>
                            <p:childTnLst>
                              <p:par>
                                <p:cTn id="54" presetID="22" presetClass="entr" presetSubtype="8" fill="hold" grpId="0" nodeType="afterEffect">
                                  <p:stCondLst>
                                    <p:cond delay="0"/>
                                  </p:stCondLst>
                                  <p:childTnLst>
                                    <p:set>
                                      <p:cBhvr>
                                        <p:cTn id="55" dur="1" fill="hold">
                                          <p:stCondLst>
                                            <p:cond delay="0"/>
                                          </p:stCondLst>
                                        </p:cTn>
                                        <p:tgtEl>
                                          <p:spTgt spid="36">
                                            <p:txEl>
                                              <p:pRg st="0" end="0"/>
                                            </p:txEl>
                                          </p:spTgt>
                                        </p:tgtEl>
                                        <p:attrNameLst>
                                          <p:attrName>style.visibility</p:attrName>
                                        </p:attrNameLst>
                                      </p:cBhvr>
                                      <p:to>
                                        <p:strVal val="visible"/>
                                      </p:to>
                                    </p:set>
                                    <p:animEffect transition="in" filter="wipe(left)">
                                      <p:cBhvr>
                                        <p:cTn id="56" dur="500"/>
                                        <p:tgtEl>
                                          <p:spTgt spid="36">
                                            <p:txEl>
                                              <p:pRg st="0" end="0"/>
                                            </p:txEl>
                                          </p:spTgt>
                                        </p:tgtEl>
                                      </p:cBhvr>
                                    </p:animEffect>
                                  </p:childTnLst>
                                </p:cTn>
                              </p:par>
                            </p:childTnLst>
                          </p:cTn>
                        </p:par>
                        <p:par>
                          <p:cTn id="57" fill="hold">
                            <p:stCondLst>
                              <p:cond delay="5200"/>
                            </p:stCondLst>
                            <p:childTnLst>
                              <p:par>
                                <p:cTn id="58" presetID="2" presetClass="entr" presetSubtype="1" decel="100000"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 calcmode="lin" valueType="num">
                                      <p:cBhvr additive="base">
                                        <p:cTn id="60" dur="500" fill="hold"/>
                                        <p:tgtEl>
                                          <p:spTgt spid="42"/>
                                        </p:tgtEl>
                                        <p:attrNameLst>
                                          <p:attrName>ppt_x</p:attrName>
                                        </p:attrNameLst>
                                      </p:cBhvr>
                                      <p:tavLst>
                                        <p:tav tm="0">
                                          <p:val>
                                            <p:strVal val="#ppt_x"/>
                                          </p:val>
                                        </p:tav>
                                        <p:tav tm="100000">
                                          <p:val>
                                            <p:strVal val="#ppt_x"/>
                                          </p:val>
                                        </p:tav>
                                      </p:tavLst>
                                    </p:anim>
                                    <p:anim calcmode="lin" valueType="num">
                                      <p:cBhvr additive="base">
                                        <p:cTn id="61" dur="500" fill="hold"/>
                                        <p:tgtEl>
                                          <p:spTgt spid="42"/>
                                        </p:tgtEl>
                                        <p:attrNameLst>
                                          <p:attrName>ppt_y</p:attrName>
                                        </p:attrNameLst>
                                      </p:cBhvr>
                                      <p:tavLst>
                                        <p:tav tm="0">
                                          <p:val>
                                            <p:strVal val="0-#ppt_h/2"/>
                                          </p:val>
                                        </p:tav>
                                        <p:tav tm="100000">
                                          <p:val>
                                            <p:strVal val="#ppt_y"/>
                                          </p:val>
                                        </p:tav>
                                      </p:tavLst>
                                    </p:anim>
                                  </p:childTnLst>
                                </p:cTn>
                              </p:par>
                            </p:childTnLst>
                          </p:cTn>
                        </p:par>
                        <p:par>
                          <p:cTn id="62" fill="hold">
                            <p:stCondLst>
                              <p:cond delay="5700"/>
                            </p:stCondLst>
                            <p:childTnLst>
                              <p:par>
                                <p:cTn id="63" presetID="2" presetClass="entr" presetSubtype="8" decel="100000" fill="hold" grpId="0" nodeType="afterEffect">
                                  <p:stCondLst>
                                    <p:cond delay="0"/>
                                  </p:stCondLst>
                                  <p:iterate type="wd">
                                    <p:tmPct val="10000"/>
                                  </p:iterate>
                                  <p:childTnLst>
                                    <p:set>
                                      <p:cBhvr>
                                        <p:cTn id="64" dur="1" fill="hold">
                                          <p:stCondLst>
                                            <p:cond delay="0"/>
                                          </p:stCondLst>
                                        </p:cTn>
                                        <p:tgtEl>
                                          <p:spTgt spid="41">
                                            <p:txEl>
                                              <p:pRg st="0" end="0"/>
                                            </p:txEl>
                                          </p:spTgt>
                                        </p:tgtEl>
                                        <p:attrNameLst>
                                          <p:attrName>style.visibility</p:attrName>
                                        </p:attrNameLst>
                                      </p:cBhvr>
                                      <p:to>
                                        <p:strVal val="visible"/>
                                      </p:to>
                                    </p:set>
                                    <p:anim calcmode="lin" valueType="num">
                                      <p:cBhvr additive="base">
                                        <p:cTn id="6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1">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1" decel="100000" fill="hold" nodeType="with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additive="base">
                                        <p:cTn id="69" dur="500" fill="hold"/>
                                        <p:tgtEl>
                                          <p:spTgt spid="5"/>
                                        </p:tgtEl>
                                        <p:attrNameLst>
                                          <p:attrName>ppt_x</p:attrName>
                                        </p:attrNameLst>
                                      </p:cBhvr>
                                      <p:tavLst>
                                        <p:tav tm="0">
                                          <p:val>
                                            <p:strVal val="#ppt_x"/>
                                          </p:val>
                                        </p:tav>
                                        <p:tav tm="100000">
                                          <p:val>
                                            <p:strVal val="#ppt_x"/>
                                          </p:val>
                                        </p:tav>
                                      </p:tavLst>
                                    </p:anim>
                                    <p:anim calcmode="lin" valueType="num">
                                      <p:cBhvr additive="base">
                                        <p:cTn id="70" dur="500" fill="hold"/>
                                        <p:tgtEl>
                                          <p:spTgt spid="5"/>
                                        </p:tgtEl>
                                        <p:attrNameLst>
                                          <p:attrName>ppt_y</p:attrName>
                                        </p:attrNameLst>
                                      </p:cBhvr>
                                      <p:tavLst>
                                        <p:tav tm="0">
                                          <p:val>
                                            <p:strVal val="0-#ppt_h/2"/>
                                          </p:val>
                                        </p:tav>
                                        <p:tav tm="100000">
                                          <p:val>
                                            <p:strVal val="#ppt_y"/>
                                          </p:val>
                                        </p:tav>
                                      </p:tavLst>
                                    </p:anim>
                                  </p:childTnLst>
                                </p:cTn>
                              </p:par>
                            </p:childTnLst>
                          </p:cTn>
                        </p:par>
                        <p:par>
                          <p:cTn id="71" fill="hold">
                            <p:stCondLst>
                              <p:cond delay="6300"/>
                            </p:stCondLst>
                            <p:childTnLst>
                              <p:par>
                                <p:cTn id="72" presetID="22" presetClass="entr" presetSubtype="2" fill="hold" grpId="0" nodeType="afterEffect">
                                  <p:stCondLst>
                                    <p:cond delay="0"/>
                                  </p:stCondLst>
                                  <p:childTnLst>
                                    <p:set>
                                      <p:cBhvr>
                                        <p:cTn id="73" dur="1" fill="hold">
                                          <p:stCondLst>
                                            <p:cond delay="0"/>
                                          </p:stCondLst>
                                        </p:cTn>
                                        <p:tgtEl>
                                          <p:spTgt spid="43">
                                            <p:txEl>
                                              <p:pRg st="0" end="0"/>
                                            </p:txEl>
                                          </p:spTgt>
                                        </p:tgtEl>
                                        <p:attrNameLst>
                                          <p:attrName>style.visibility</p:attrName>
                                        </p:attrNameLst>
                                      </p:cBhvr>
                                      <p:to>
                                        <p:strVal val="visible"/>
                                      </p:to>
                                    </p:set>
                                    <p:animEffect transition="in" filter="wipe(right)">
                                      <p:cBhvr>
                                        <p:cTn id="74" dur="500"/>
                                        <p:tgtEl>
                                          <p:spTgt spid="43">
                                            <p:txEl>
                                              <p:pRg st="0" end="0"/>
                                            </p:txEl>
                                          </p:spTgt>
                                        </p:tgtEl>
                                      </p:cBhvr>
                                    </p:animEffect>
                                  </p:childTnLst>
                                </p:cTn>
                              </p:par>
                            </p:childTnLst>
                          </p:cTn>
                        </p:par>
                        <p:par>
                          <p:cTn id="75" fill="hold">
                            <p:stCondLst>
                              <p:cond delay="6800"/>
                            </p:stCondLst>
                            <p:childTnLst>
                              <p:par>
                                <p:cTn id="76" presetID="2" presetClass="entr" presetSubtype="1" decel="100000" fill="hold" grpId="0" nodeType="afterEffect">
                                  <p:stCondLst>
                                    <p:cond delay="0"/>
                                  </p:stCondLst>
                                  <p:childTnLst>
                                    <p:set>
                                      <p:cBhvr>
                                        <p:cTn id="77" dur="1" fill="hold">
                                          <p:stCondLst>
                                            <p:cond delay="0"/>
                                          </p:stCondLst>
                                        </p:cTn>
                                        <p:tgtEl>
                                          <p:spTgt spid="49"/>
                                        </p:tgtEl>
                                        <p:attrNameLst>
                                          <p:attrName>style.visibility</p:attrName>
                                        </p:attrNameLst>
                                      </p:cBhvr>
                                      <p:to>
                                        <p:strVal val="visible"/>
                                      </p:to>
                                    </p:set>
                                    <p:anim calcmode="lin" valueType="num">
                                      <p:cBhvr additive="base">
                                        <p:cTn id="78" dur="500" fill="hold"/>
                                        <p:tgtEl>
                                          <p:spTgt spid="49"/>
                                        </p:tgtEl>
                                        <p:attrNameLst>
                                          <p:attrName>ppt_x</p:attrName>
                                        </p:attrNameLst>
                                      </p:cBhvr>
                                      <p:tavLst>
                                        <p:tav tm="0">
                                          <p:val>
                                            <p:strVal val="#ppt_x"/>
                                          </p:val>
                                        </p:tav>
                                        <p:tav tm="100000">
                                          <p:val>
                                            <p:strVal val="#ppt_x"/>
                                          </p:val>
                                        </p:tav>
                                      </p:tavLst>
                                    </p:anim>
                                    <p:anim calcmode="lin" valueType="num">
                                      <p:cBhvr additive="base">
                                        <p:cTn id="79" dur="500" fill="hold"/>
                                        <p:tgtEl>
                                          <p:spTgt spid="49"/>
                                        </p:tgtEl>
                                        <p:attrNameLst>
                                          <p:attrName>ppt_y</p:attrName>
                                        </p:attrNameLst>
                                      </p:cBhvr>
                                      <p:tavLst>
                                        <p:tav tm="0">
                                          <p:val>
                                            <p:strVal val="0-#ppt_h/2"/>
                                          </p:val>
                                        </p:tav>
                                        <p:tav tm="100000">
                                          <p:val>
                                            <p:strVal val="#ppt_y"/>
                                          </p:val>
                                        </p:tav>
                                      </p:tavLst>
                                    </p:anim>
                                  </p:childTnLst>
                                </p:cTn>
                              </p:par>
                            </p:childTnLst>
                          </p:cTn>
                        </p:par>
                        <p:par>
                          <p:cTn id="80" fill="hold">
                            <p:stCondLst>
                              <p:cond delay="7300"/>
                            </p:stCondLst>
                            <p:childTnLst>
                              <p:par>
                                <p:cTn id="81" presetID="2" presetClass="entr" presetSubtype="2" decel="100000" fill="hold" grpId="0" nodeType="afterEffect">
                                  <p:stCondLst>
                                    <p:cond delay="0"/>
                                  </p:stCondLst>
                                  <p:iterate type="wd">
                                    <p:tmPct val="10000"/>
                                  </p:iterate>
                                  <p:childTnLst>
                                    <p:set>
                                      <p:cBhvr>
                                        <p:cTn id="82" dur="1" fill="hold">
                                          <p:stCondLst>
                                            <p:cond delay="0"/>
                                          </p:stCondLst>
                                        </p:cTn>
                                        <p:tgtEl>
                                          <p:spTgt spid="48">
                                            <p:txEl>
                                              <p:pRg st="0" end="0"/>
                                            </p:txEl>
                                          </p:spTgt>
                                        </p:tgtEl>
                                        <p:attrNameLst>
                                          <p:attrName>style.visibility</p:attrName>
                                        </p:attrNameLst>
                                      </p:cBhvr>
                                      <p:to>
                                        <p:strVal val="visible"/>
                                      </p:to>
                                    </p:set>
                                    <p:anim calcmode="lin" valueType="num">
                                      <p:cBhvr additive="base">
                                        <p:cTn id="83"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4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1" decel="100000"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0-#ppt_h/2"/>
                                          </p:val>
                                        </p:tav>
                                        <p:tav tm="100000">
                                          <p:val>
                                            <p:strVal val="#ppt_y"/>
                                          </p:val>
                                        </p:tav>
                                      </p:tavLst>
                                    </p:anim>
                                  </p:childTnLst>
                                </p:cTn>
                              </p:par>
                            </p:childTnLst>
                          </p:cTn>
                        </p:par>
                        <p:par>
                          <p:cTn id="89" fill="hold">
                            <p:stCondLst>
                              <p:cond delay="7900"/>
                            </p:stCondLst>
                            <p:childTnLst>
                              <p:par>
                                <p:cTn id="90" presetID="22" presetClass="entr" presetSubtype="8" fill="hold" grpId="0" nodeType="afterEffect">
                                  <p:stCondLst>
                                    <p:cond delay="0"/>
                                  </p:stCondLst>
                                  <p:childTnLst>
                                    <p:set>
                                      <p:cBhvr>
                                        <p:cTn id="91" dur="1" fill="hold">
                                          <p:stCondLst>
                                            <p:cond delay="0"/>
                                          </p:stCondLst>
                                        </p:cTn>
                                        <p:tgtEl>
                                          <p:spTgt spid="50">
                                            <p:txEl>
                                              <p:pRg st="0" end="0"/>
                                            </p:txEl>
                                          </p:spTgt>
                                        </p:tgtEl>
                                        <p:attrNameLst>
                                          <p:attrName>style.visibility</p:attrName>
                                        </p:attrNameLst>
                                      </p:cBhvr>
                                      <p:to>
                                        <p:strVal val="visible"/>
                                      </p:to>
                                    </p:set>
                                    <p:animEffect transition="in" filter="wipe(left)">
                                      <p:cBhvr>
                                        <p:cTn id="92" dur="500"/>
                                        <p:tgtEl>
                                          <p:spTgt spid="50">
                                            <p:txEl>
                                              <p:pRg st="0" end="0"/>
                                            </p:txEl>
                                          </p:spTgt>
                                        </p:tgtEl>
                                      </p:cBhvr>
                                    </p:animEffect>
                                  </p:childTnLst>
                                </p:cTn>
                              </p:par>
                            </p:childTnLst>
                          </p:cTn>
                        </p:par>
                        <p:par>
                          <p:cTn id="93" fill="hold">
                            <p:stCondLst>
                              <p:cond delay="8400"/>
                            </p:stCondLst>
                            <p:childTnLst>
                              <p:par>
                                <p:cTn id="94" presetID="2" presetClass="entr" presetSubtype="1" decel="100000" fill="hold" grpId="0" nodeType="afterEffect">
                                  <p:stCondLst>
                                    <p:cond delay="0"/>
                                  </p:stCondLst>
                                  <p:childTnLst>
                                    <p:set>
                                      <p:cBhvr>
                                        <p:cTn id="95" dur="1" fill="hold">
                                          <p:stCondLst>
                                            <p:cond delay="0"/>
                                          </p:stCondLst>
                                        </p:cTn>
                                        <p:tgtEl>
                                          <p:spTgt spid="63"/>
                                        </p:tgtEl>
                                        <p:attrNameLst>
                                          <p:attrName>style.visibility</p:attrName>
                                        </p:attrNameLst>
                                      </p:cBhvr>
                                      <p:to>
                                        <p:strVal val="visible"/>
                                      </p:to>
                                    </p:set>
                                    <p:anim calcmode="lin" valueType="num">
                                      <p:cBhvr additive="base">
                                        <p:cTn id="96" dur="500" fill="hold"/>
                                        <p:tgtEl>
                                          <p:spTgt spid="63"/>
                                        </p:tgtEl>
                                        <p:attrNameLst>
                                          <p:attrName>ppt_x</p:attrName>
                                        </p:attrNameLst>
                                      </p:cBhvr>
                                      <p:tavLst>
                                        <p:tav tm="0">
                                          <p:val>
                                            <p:strVal val="#ppt_x"/>
                                          </p:val>
                                        </p:tav>
                                        <p:tav tm="100000">
                                          <p:val>
                                            <p:strVal val="#ppt_x"/>
                                          </p:val>
                                        </p:tav>
                                      </p:tavLst>
                                    </p:anim>
                                    <p:anim calcmode="lin" valueType="num">
                                      <p:cBhvr additive="base">
                                        <p:cTn id="97" dur="500" fill="hold"/>
                                        <p:tgtEl>
                                          <p:spTgt spid="63"/>
                                        </p:tgtEl>
                                        <p:attrNameLst>
                                          <p:attrName>ppt_y</p:attrName>
                                        </p:attrNameLst>
                                      </p:cBhvr>
                                      <p:tavLst>
                                        <p:tav tm="0">
                                          <p:val>
                                            <p:strVal val="0-#ppt_h/2"/>
                                          </p:val>
                                        </p:tav>
                                        <p:tav tm="100000">
                                          <p:val>
                                            <p:strVal val="#ppt_y"/>
                                          </p:val>
                                        </p:tav>
                                      </p:tavLst>
                                    </p:anim>
                                  </p:childTnLst>
                                </p:cTn>
                              </p:par>
                            </p:childTnLst>
                          </p:cTn>
                        </p:par>
                        <p:par>
                          <p:cTn id="98" fill="hold">
                            <p:stCondLst>
                              <p:cond delay="890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62">
                                            <p:txEl>
                                              <p:pRg st="0" end="0"/>
                                            </p:txEl>
                                          </p:spTgt>
                                        </p:tgtEl>
                                        <p:attrNameLst>
                                          <p:attrName>style.visibility</p:attrName>
                                        </p:attrNameLst>
                                      </p:cBhvr>
                                      <p:to>
                                        <p:strVal val="visible"/>
                                      </p:to>
                                    </p:set>
                                    <p:anim calcmode="lin" valueType="num">
                                      <p:cBhvr additive="base">
                                        <p:cTn id="10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62">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1" decel="100000" fill="hold" nodeType="withEffect">
                                  <p:stCondLst>
                                    <p:cond delay="0"/>
                                  </p:stCondLst>
                                  <p:childTnLst>
                                    <p:set>
                                      <p:cBhvr>
                                        <p:cTn id="104" dur="1" fill="hold">
                                          <p:stCondLst>
                                            <p:cond delay="0"/>
                                          </p:stCondLst>
                                        </p:cTn>
                                        <p:tgtEl>
                                          <p:spTgt spid="7"/>
                                        </p:tgtEl>
                                        <p:attrNameLst>
                                          <p:attrName>style.visibility</p:attrName>
                                        </p:attrNameLst>
                                      </p:cBhvr>
                                      <p:to>
                                        <p:strVal val="visible"/>
                                      </p:to>
                                    </p:set>
                                    <p:anim calcmode="lin" valueType="num">
                                      <p:cBhvr additive="base">
                                        <p:cTn id="105" dur="500" fill="hold"/>
                                        <p:tgtEl>
                                          <p:spTgt spid="7"/>
                                        </p:tgtEl>
                                        <p:attrNameLst>
                                          <p:attrName>ppt_x</p:attrName>
                                        </p:attrNameLst>
                                      </p:cBhvr>
                                      <p:tavLst>
                                        <p:tav tm="0">
                                          <p:val>
                                            <p:strVal val="#ppt_x"/>
                                          </p:val>
                                        </p:tav>
                                        <p:tav tm="100000">
                                          <p:val>
                                            <p:strVal val="#ppt_x"/>
                                          </p:val>
                                        </p:tav>
                                      </p:tavLst>
                                    </p:anim>
                                    <p:anim calcmode="lin" valueType="num">
                                      <p:cBhvr additive="base">
                                        <p:cTn id="106" dur="500" fill="hold"/>
                                        <p:tgtEl>
                                          <p:spTgt spid="7"/>
                                        </p:tgtEl>
                                        <p:attrNameLst>
                                          <p:attrName>ppt_y</p:attrName>
                                        </p:attrNameLst>
                                      </p:cBhvr>
                                      <p:tavLst>
                                        <p:tav tm="0">
                                          <p:val>
                                            <p:strVal val="0-#ppt_h/2"/>
                                          </p:val>
                                        </p:tav>
                                        <p:tav tm="100000">
                                          <p:val>
                                            <p:strVal val="#ppt_y"/>
                                          </p:val>
                                        </p:tav>
                                      </p:tavLst>
                                    </p:anim>
                                  </p:childTnLst>
                                </p:cTn>
                              </p:par>
                            </p:childTnLst>
                          </p:cTn>
                        </p:par>
                        <p:par>
                          <p:cTn id="107" fill="hold">
                            <p:stCondLst>
                              <p:cond delay="9500"/>
                            </p:stCondLst>
                            <p:childTnLst>
                              <p:par>
                                <p:cTn id="108" presetID="22" presetClass="entr" presetSubtype="2" fill="hold" grpId="0" nodeType="afterEffect">
                                  <p:stCondLst>
                                    <p:cond delay="0"/>
                                  </p:stCondLst>
                                  <p:childTnLst>
                                    <p:set>
                                      <p:cBhvr>
                                        <p:cTn id="109" dur="1" fill="hold">
                                          <p:stCondLst>
                                            <p:cond delay="0"/>
                                          </p:stCondLst>
                                        </p:cTn>
                                        <p:tgtEl>
                                          <p:spTgt spid="64">
                                            <p:txEl>
                                              <p:pRg st="0" end="0"/>
                                            </p:txEl>
                                          </p:spTgt>
                                        </p:tgtEl>
                                        <p:attrNameLst>
                                          <p:attrName>style.visibility</p:attrName>
                                        </p:attrNameLst>
                                      </p:cBhvr>
                                      <p:to>
                                        <p:strVal val="visible"/>
                                      </p:to>
                                    </p:set>
                                    <p:animEffect transition="in" filter="wipe(right)">
                                      <p:cBhvr>
                                        <p:cTn id="110"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2"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righ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1+#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2"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500"/>
                        <p:tgtEl>
                          <p:spTgt spid="64"/>
                        </p:tgtEl>
                      </p:cBhvr>
                    </p:animEffect>
                  </p:childTnLst>
                </p:cTn>
              </p:par>
            </p:tnLst>
          </p:tmpl>
        </p:tmplLst>
      </p:bldP>
      <p:bldP spid="65" grpId="0"/>
      <p:bldP spid="66" grpId="0" build="p">
        <p:tmplLst>
          <p:tmpl lvl="1">
            <p:tnLst>
              <p:par>
                <p:cTn presetID="22" presetClass="entr" presetSubtype="8" fill="hold" nodeType="with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left)">
                      <p:cBhvr>
                        <p:cTn dur="500"/>
                        <p:tgtEl>
                          <p:spTgt spid="66"/>
                        </p:tgtEl>
                      </p:cBhvr>
                    </p:animEffect>
                  </p:childTnLst>
                </p:cTn>
              </p:par>
            </p:tnLst>
          </p:tmpl>
        </p:tmplLst>
      </p:bldP>
      <p:bldP spid="67" grpId="0"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4 Image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921504" y="1828574"/>
            <a:ext cx="2102048" cy="2101866"/>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812238" y="1745809"/>
            <a:ext cx="2102048" cy="2101866"/>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図プレースホルダー 5"/>
          <p:cNvSpPr>
            <a:spLocks noGrp="1"/>
          </p:cNvSpPr>
          <p:nvPr>
            <p:ph type="pic" sz="quarter" idx="14" hasCustomPrompt="1"/>
          </p:nvPr>
        </p:nvSpPr>
        <p:spPr>
          <a:xfrm>
            <a:off x="902745" y="1800438"/>
            <a:ext cx="2042226" cy="204204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3" name="円/楕円 12"/>
          <p:cNvSpPr/>
          <p:nvPr/>
        </p:nvSpPr>
        <p:spPr>
          <a:xfrm>
            <a:off x="3693080" y="1828574"/>
            <a:ext cx="2102048" cy="2101866"/>
          </a:xfrm>
          <a:prstGeom prst="ellipse">
            <a:avLst/>
          </a:prstGeom>
          <a:solidFill>
            <a:schemeClr val="accent3">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3583814" y="1745809"/>
            <a:ext cx="2102048" cy="2101866"/>
          </a:xfrm>
          <a:prstGeom prst="ellipse">
            <a:avLst/>
          </a:prstGeom>
          <a:solidFill>
            <a:schemeClr val="accent3">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図プレースホルダー 5"/>
          <p:cNvSpPr>
            <a:spLocks noGrp="1"/>
          </p:cNvSpPr>
          <p:nvPr>
            <p:ph type="pic" sz="quarter" idx="15" hasCustomPrompt="1"/>
          </p:nvPr>
        </p:nvSpPr>
        <p:spPr>
          <a:xfrm>
            <a:off x="3674320" y="1800438"/>
            <a:ext cx="2042226" cy="2042049"/>
          </a:xfrm>
          <a:prstGeom prst="ellipse">
            <a:avLst/>
          </a:prstGeom>
          <a:solidFill>
            <a:schemeClr val="bg1"/>
          </a:solidFill>
          <a:ln w="28575" cmpd="sng">
            <a:solidFill>
              <a:schemeClr val="accent3"/>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6" name="円/楕円 15"/>
          <p:cNvSpPr/>
          <p:nvPr/>
        </p:nvSpPr>
        <p:spPr>
          <a:xfrm>
            <a:off x="6464656" y="1828574"/>
            <a:ext cx="2102048" cy="2101866"/>
          </a:xfrm>
          <a:prstGeom prst="ellipse">
            <a:avLst/>
          </a:prstGeom>
          <a:solidFill>
            <a:schemeClr val="accent2">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6355389" y="1745809"/>
            <a:ext cx="2102048" cy="2101866"/>
          </a:xfrm>
          <a:prstGeom prst="ellipse">
            <a:avLst/>
          </a:prstGeom>
          <a:solidFill>
            <a:schemeClr val="accent2">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図プレースホルダー 5"/>
          <p:cNvSpPr>
            <a:spLocks noGrp="1"/>
          </p:cNvSpPr>
          <p:nvPr>
            <p:ph type="pic" sz="quarter" idx="16" hasCustomPrompt="1"/>
          </p:nvPr>
        </p:nvSpPr>
        <p:spPr>
          <a:xfrm>
            <a:off x="6445896" y="1800438"/>
            <a:ext cx="2042226" cy="2042049"/>
          </a:xfrm>
          <a:prstGeom prst="ellipse">
            <a:avLst/>
          </a:prstGeom>
          <a:solidFill>
            <a:schemeClr val="bg1"/>
          </a:solidFill>
          <a:ln w="28575" cmpd="sng">
            <a:solidFill>
              <a:schemeClr val="accent2"/>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9" name="円/楕円 18"/>
          <p:cNvSpPr/>
          <p:nvPr/>
        </p:nvSpPr>
        <p:spPr>
          <a:xfrm>
            <a:off x="9236232" y="1828574"/>
            <a:ext cx="2102048" cy="2101866"/>
          </a:xfrm>
          <a:prstGeom prst="ellipse">
            <a:avLst/>
          </a:prstGeom>
          <a:solidFill>
            <a:schemeClr val="accent4">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9126966" y="1745809"/>
            <a:ext cx="2102048" cy="2101866"/>
          </a:xfrm>
          <a:prstGeom prst="ellipse">
            <a:avLst/>
          </a:prstGeom>
          <a:solidFill>
            <a:schemeClr val="accent4">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図プレースホルダー 5"/>
          <p:cNvSpPr>
            <a:spLocks noGrp="1"/>
          </p:cNvSpPr>
          <p:nvPr>
            <p:ph type="pic" sz="quarter" idx="17" hasCustomPrompt="1"/>
          </p:nvPr>
        </p:nvSpPr>
        <p:spPr>
          <a:xfrm>
            <a:off x="9217473" y="1800438"/>
            <a:ext cx="2042226" cy="2042049"/>
          </a:xfrm>
          <a:prstGeom prst="ellipse">
            <a:avLst/>
          </a:prstGeom>
          <a:solidFill>
            <a:schemeClr val="bg1"/>
          </a:solidFill>
          <a:ln w="28575" cmpd="sng">
            <a:solidFill>
              <a:schemeClr val="accent4"/>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21" hasCustomPrompt="1"/>
          </p:nvPr>
        </p:nvSpPr>
        <p:spPr>
          <a:xfrm>
            <a:off x="588587" y="3992092"/>
            <a:ext cx="2651984" cy="480053"/>
          </a:xfrm>
        </p:spPr>
        <p:txBody>
          <a:bodyPr anchor="t">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4" hasCustomPrompt="1"/>
          </p:nvPr>
        </p:nvSpPr>
        <p:spPr>
          <a:xfrm>
            <a:off x="690250" y="4521246"/>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p:nvSpPr>
        <p:spPr>
          <a:xfrm>
            <a:off x="848703" y="445369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6"/>
          <p:cNvSpPr>
            <a:spLocks noGrp="1"/>
          </p:cNvSpPr>
          <p:nvPr>
            <p:ph type="body" sz="quarter" idx="25" hasCustomPrompt="1"/>
          </p:nvPr>
        </p:nvSpPr>
        <p:spPr>
          <a:xfrm>
            <a:off x="3347170" y="3990529"/>
            <a:ext cx="2675506" cy="480053"/>
          </a:xfrm>
        </p:spPr>
        <p:txBody>
          <a:bodyPr anchor="t">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6" hasCustomPrompt="1"/>
          </p:nvPr>
        </p:nvSpPr>
        <p:spPr>
          <a:xfrm>
            <a:off x="3467146" y="4519683"/>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p:nvSpPr>
        <p:spPr>
          <a:xfrm>
            <a:off x="3625600" y="4452128"/>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テキスト プレースホルダー 6"/>
          <p:cNvSpPr>
            <a:spLocks noGrp="1"/>
          </p:cNvSpPr>
          <p:nvPr>
            <p:ph type="body" sz="quarter" idx="27" hasCustomPrompt="1"/>
          </p:nvPr>
        </p:nvSpPr>
        <p:spPr>
          <a:xfrm>
            <a:off x="6127533" y="3992092"/>
            <a:ext cx="2675506" cy="480053"/>
          </a:xfrm>
        </p:spPr>
        <p:txBody>
          <a:bodyPr anchor="t">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6244042" y="4521246"/>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6402496" y="4453690"/>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プレースホルダー 6"/>
          <p:cNvSpPr>
            <a:spLocks noGrp="1"/>
          </p:cNvSpPr>
          <p:nvPr>
            <p:ph type="body" sz="quarter" idx="29" hasCustomPrompt="1"/>
          </p:nvPr>
        </p:nvSpPr>
        <p:spPr>
          <a:xfrm>
            <a:off x="8907896" y="3992092"/>
            <a:ext cx="2675506" cy="480053"/>
          </a:xfrm>
        </p:spPr>
        <p:txBody>
          <a:bodyPr anchor="t">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0" hasCustomPrompt="1"/>
          </p:nvPr>
        </p:nvSpPr>
        <p:spPr>
          <a:xfrm>
            <a:off x="9020939" y="4521246"/>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p:nvSpPr>
        <p:spPr>
          <a:xfrm>
            <a:off x="9179393" y="445369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スライド番号プレースホルダー 3"/>
          <p:cNvSpPr>
            <a:spLocks noGrp="1"/>
          </p:cNvSpPr>
          <p:nvPr>
            <p:ph type="sldNum" sz="quarter" idx="11"/>
          </p:nvPr>
        </p:nvSpPr>
        <p:spPr>
          <a:xfrm>
            <a:off x="11435106" y="6288526"/>
            <a:ext cx="720142" cy="365125"/>
          </a:xfrm>
        </p:spPr>
        <p:txBody>
          <a:body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1944176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750"/>
                                        <p:tgtEl>
                                          <p:spTgt spid="10"/>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750"/>
                                        <p:tgtEl>
                                          <p:spTgt spid="11"/>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750" fill="hold"/>
                                        <p:tgtEl>
                                          <p:spTgt spid="10"/>
                                        </p:tgtEl>
                                        <p:attrNameLst>
                                          <p:attrName>ppt_x</p:attrName>
                                        </p:attrNameLst>
                                      </p:cBhvr>
                                      <p:tavLst>
                                        <p:tav tm="0">
                                          <p:val>
                                            <p:strVal val="#ppt_x"/>
                                          </p:val>
                                        </p:tav>
                                        <p:tav tm="100000">
                                          <p:val>
                                            <p:strVal val="#ppt_x"/>
                                          </p:val>
                                        </p:tav>
                                      </p:tavLst>
                                    </p:anim>
                                    <p:anim calcmode="lin" valueType="num">
                                      <p:cBhvr additive="base">
                                        <p:cTn id="25" dur="750" fill="hold"/>
                                        <p:tgtEl>
                                          <p:spTgt spid="10"/>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750" fill="hold"/>
                                        <p:tgtEl>
                                          <p:spTgt spid="11"/>
                                        </p:tgtEl>
                                        <p:attrNameLst>
                                          <p:attrName>ppt_x</p:attrName>
                                        </p:attrNameLst>
                                      </p:cBhvr>
                                      <p:tavLst>
                                        <p:tav tm="0">
                                          <p:val>
                                            <p:strVal val="#ppt_x"/>
                                          </p:val>
                                        </p:tav>
                                        <p:tav tm="100000">
                                          <p:val>
                                            <p:strVal val="#ppt_x"/>
                                          </p:val>
                                        </p:tav>
                                      </p:tavLst>
                                    </p:anim>
                                    <p:anim calcmode="lin" valueType="num">
                                      <p:cBhvr additive="base">
                                        <p:cTn id="29" dur="750" fill="hold"/>
                                        <p:tgtEl>
                                          <p:spTgt spid="1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750" fill="hold"/>
                                        <p:tgtEl>
                                          <p:spTgt spid="12"/>
                                        </p:tgtEl>
                                        <p:attrNameLst>
                                          <p:attrName>ppt_x</p:attrName>
                                        </p:attrNameLst>
                                      </p:cBhvr>
                                      <p:tavLst>
                                        <p:tav tm="0">
                                          <p:val>
                                            <p:strVal val="#ppt_x"/>
                                          </p:val>
                                        </p:tav>
                                        <p:tav tm="100000">
                                          <p:val>
                                            <p:strVal val="#ppt_x"/>
                                          </p:val>
                                        </p:tav>
                                      </p:tavLst>
                                    </p:anim>
                                    <p:anim calcmode="lin" valueType="num">
                                      <p:cBhvr additive="base">
                                        <p:cTn id="33" dur="750" fill="hold"/>
                                        <p:tgtEl>
                                          <p:spTgt spid="12"/>
                                        </p:tgtEl>
                                        <p:attrNameLst>
                                          <p:attrName>ppt_y</p:attrName>
                                        </p:attrNameLst>
                                      </p:cBhvr>
                                      <p:tavLst>
                                        <p:tav tm="0">
                                          <p:val>
                                            <p:strVal val="0-#ppt_h/2"/>
                                          </p:val>
                                        </p:tav>
                                        <p:tav tm="100000">
                                          <p:val>
                                            <p:strVal val="#ppt_y"/>
                                          </p:val>
                                        </p:tav>
                                      </p:tavLst>
                                    </p:anim>
                                  </p:childTnLst>
                                </p:cTn>
                              </p:par>
                            </p:childTnLst>
                          </p:cTn>
                        </p:par>
                        <p:par>
                          <p:cTn id="34" fill="hold">
                            <p:stCondLst>
                              <p:cond delay="1450"/>
                            </p:stCondLst>
                            <p:childTnLst>
                              <p:par>
                                <p:cTn id="35" presetID="2" presetClass="entr" presetSubtype="4" decel="10000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950"/>
                            </p:stCondLst>
                            <p:childTnLst>
                              <p:par>
                                <p:cTn id="40" presetID="2" presetClass="entr" presetSubtype="4" decel="10000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500" fill="hold"/>
                                        <p:tgtEl>
                                          <p:spTgt spid="24"/>
                                        </p:tgtEl>
                                        <p:attrNameLst>
                                          <p:attrName>ppt_x</p:attrName>
                                        </p:attrNameLst>
                                      </p:cBhvr>
                                      <p:tavLst>
                                        <p:tav tm="0">
                                          <p:val>
                                            <p:strVal val="#ppt_x"/>
                                          </p:val>
                                        </p:tav>
                                        <p:tav tm="100000">
                                          <p:val>
                                            <p:strVal val="#ppt_x"/>
                                          </p:val>
                                        </p:tav>
                                      </p:tavLst>
                                    </p:anim>
                                    <p:anim calcmode="lin" valueType="num">
                                      <p:cBhvr additive="base">
                                        <p:cTn id="43" dur="500" fill="hold"/>
                                        <p:tgtEl>
                                          <p:spTgt spid="24"/>
                                        </p:tgtEl>
                                        <p:attrNameLst>
                                          <p:attrName>ppt_y</p:attrName>
                                        </p:attrNameLst>
                                      </p:cBhvr>
                                      <p:tavLst>
                                        <p:tav tm="0">
                                          <p:val>
                                            <p:strVal val="1+#ppt_h/2"/>
                                          </p:val>
                                        </p:tav>
                                        <p:tav tm="100000">
                                          <p:val>
                                            <p:strVal val="#ppt_y"/>
                                          </p:val>
                                        </p:tav>
                                      </p:tavLst>
                                    </p:anim>
                                  </p:childTnLst>
                                </p:cTn>
                              </p:par>
                              <p:par>
                                <p:cTn id="44" presetID="2" presetClass="entr" presetSubtype="4" decel="100000" fill="hold" grpId="0" nodeType="withEffect">
                                  <p:stCondLst>
                                    <p:cond delay="100"/>
                                  </p:stCondLst>
                                  <p:childTnLst>
                                    <p:set>
                                      <p:cBhvr>
                                        <p:cTn id="45" dur="1" fill="hold">
                                          <p:stCondLst>
                                            <p:cond delay="0"/>
                                          </p:stCondLst>
                                        </p:cTn>
                                        <p:tgtEl>
                                          <p:spTgt spid="23">
                                            <p:txEl>
                                              <p:pRg st="0" end="0"/>
                                            </p:txEl>
                                          </p:spTgt>
                                        </p:tgtEl>
                                        <p:attrNameLst>
                                          <p:attrName>style.visibility</p:attrName>
                                        </p:attrNameLst>
                                      </p:cBhvr>
                                      <p:to>
                                        <p:strVal val="visible"/>
                                      </p:to>
                                    </p:set>
                                    <p:anim calcmode="lin" valueType="num">
                                      <p:cBhvr additive="base">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48" fill="hold">
                            <p:stCondLst>
                              <p:cond delay="2550"/>
                            </p:stCondLst>
                            <p:childTnLst>
                              <p:par>
                                <p:cTn id="49" presetID="10" presetClass="entr" presetSubtype="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750"/>
                                        <p:tgtEl>
                                          <p:spTgt spid="13"/>
                                        </p:tgtEl>
                                      </p:cBhvr>
                                    </p:animEffect>
                                  </p:childTnLst>
                                </p:cTn>
                              </p:par>
                              <p:par>
                                <p:cTn id="52" presetID="10" presetClass="entr" presetSubtype="0" fill="hold" grpId="0" nodeType="withEffect">
                                  <p:stCondLst>
                                    <p:cond delay="10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750"/>
                                        <p:tgtEl>
                                          <p:spTgt spid="14"/>
                                        </p:tgtEl>
                                      </p:cBhvr>
                                    </p:animEffect>
                                  </p:childTnLst>
                                </p:cTn>
                              </p:par>
                              <p:par>
                                <p:cTn id="55" presetID="10" presetClass="entr" presetSubtype="0" fill="hold" grpId="0" nodeType="withEffect">
                                  <p:stCondLst>
                                    <p:cond delay="20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750"/>
                                        <p:tgtEl>
                                          <p:spTgt spid="15"/>
                                        </p:tgtEl>
                                      </p:cBhvr>
                                    </p:animEffect>
                                  </p:childTnLst>
                                </p:cTn>
                              </p:par>
                              <p:par>
                                <p:cTn id="58" presetID="2" presetClass="entr" presetSubtype="1" decel="100000" fill="hold" grpId="1" nodeType="with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additive="base">
                                        <p:cTn id="60" dur="750" fill="hold"/>
                                        <p:tgtEl>
                                          <p:spTgt spid="13"/>
                                        </p:tgtEl>
                                        <p:attrNameLst>
                                          <p:attrName>ppt_x</p:attrName>
                                        </p:attrNameLst>
                                      </p:cBhvr>
                                      <p:tavLst>
                                        <p:tav tm="0">
                                          <p:val>
                                            <p:strVal val="#ppt_x"/>
                                          </p:val>
                                        </p:tav>
                                        <p:tav tm="100000">
                                          <p:val>
                                            <p:strVal val="#ppt_x"/>
                                          </p:val>
                                        </p:tav>
                                      </p:tavLst>
                                    </p:anim>
                                    <p:anim calcmode="lin" valueType="num">
                                      <p:cBhvr additive="base">
                                        <p:cTn id="61" dur="750" fill="hold"/>
                                        <p:tgtEl>
                                          <p:spTgt spid="13"/>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1" nodeType="withEffect">
                                  <p:stCondLst>
                                    <p:cond delay="100"/>
                                  </p:stCondLst>
                                  <p:childTnLst>
                                    <p:set>
                                      <p:cBhvr>
                                        <p:cTn id="63" dur="1" fill="hold">
                                          <p:stCondLst>
                                            <p:cond delay="0"/>
                                          </p:stCondLst>
                                        </p:cTn>
                                        <p:tgtEl>
                                          <p:spTgt spid="14"/>
                                        </p:tgtEl>
                                        <p:attrNameLst>
                                          <p:attrName>style.visibility</p:attrName>
                                        </p:attrNameLst>
                                      </p:cBhvr>
                                      <p:to>
                                        <p:strVal val="visible"/>
                                      </p:to>
                                    </p:set>
                                    <p:anim calcmode="lin" valueType="num">
                                      <p:cBhvr additive="base">
                                        <p:cTn id="64" dur="750" fill="hold"/>
                                        <p:tgtEl>
                                          <p:spTgt spid="14"/>
                                        </p:tgtEl>
                                        <p:attrNameLst>
                                          <p:attrName>ppt_x</p:attrName>
                                        </p:attrNameLst>
                                      </p:cBhvr>
                                      <p:tavLst>
                                        <p:tav tm="0">
                                          <p:val>
                                            <p:strVal val="#ppt_x"/>
                                          </p:val>
                                        </p:tav>
                                        <p:tav tm="100000">
                                          <p:val>
                                            <p:strVal val="#ppt_x"/>
                                          </p:val>
                                        </p:tav>
                                      </p:tavLst>
                                    </p:anim>
                                    <p:anim calcmode="lin" valueType="num">
                                      <p:cBhvr additive="base">
                                        <p:cTn id="65" dur="750" fill="hold"/>
                                        <p:tgtEl>
                                          <p:spTgt spid="14"/>
                                        </p:tgtEl>
                                        <p:attrNameLst>
                                          <p:attrName>ppt_y</p:attrName>
                                        </p:attrNameLst>
                                      </p:cBhvr>
                                      <p:tavLst>
                                        <p:tav tm="0">
                                          <p:val>
                                            <p:strVal val="0-#ppt_h/2"/>
                                          </p:val>
                                        </p:tav>
                                        <p:tav tm="100000">
                                          <p:val>
                                            <p:strVal val="#ppt_y"/>
                                          </p:val>
                                        </p:tav>
                                      </p:tavLst>
                                    </p:anim>
                                  </p:childTnLst>
                                </p:cTn>
                              </p:par>
                              <p:par>
                                <p:cTn id="66" presetID="2" presetClass="entr" presetSubtype="1" decel="100000" fill="hold" grpId="1" nodeType="withEffect">
                                  <p:stCondLst>
                                    <p:cond delay="200"/>
                                  </p:stCondLst>
                                  <p:childTnLst>
                                    <p:set>
                                      <p:cBhvr>
                                        <p:cTn id="67" dur="1" fill="hold">
                                          <p:stCondLst>
                                            <p:cond delay="0"/>
                                          </p:stCondLst>
                                        </p:cTn>
                                        <p:tgtEl>
                                          <p:spTgt spid="15"/>
                                        </p:tgtEl>
                                        <p:attrNameLst>
                                          <p:attrName>style.visibility</p:attrName>
                                        </p:attrNameLst>
                                      </p:cBhvr>
                                      <p:to>
                                        <p:strVal val="visible"/>
                                      </p:to>
                                    </p:set>
                                    <p:anim calcmode="lin" valueType="num">
                                      <p:cBhvr additive="base">
                                        <p:cTn id="68" dur="750" fill="hold"/>
                                        <p:tgtEl>
                                          <p:spTgt spid="15"/>
                                        </p:tgtEl>
                                        <p:attrNameLst>
                                          <p:attrName>ppt_x</p:attrName>
                                        </p:attrNameLst>
                                      </p:cBhvr>
                                      <p:tavLst>
                                        <p:tav tm="0">
                                          <p:val>
                                            <p:strVal val="#ppt_x"/>
                                          </p:val>
                                        </p:tav>
                                        <p:tav tm="100000">
                                          <p:val>
                                            <p:strVal val="#ppt_x"/>
                                          </p:val>
                                        </p:tav>
                                      </p:tavLst>
                                    </p:anim>
                                    <p:anim calcmode="lin" valueType="num">
                                      <p:cBhvr additive="base">
                                        <p:cTn id="69" dur="750" fill="hold"/>
                                        <p:tgtEl>
                                          <p:spTgt spid="15"/>
                                        </p:tgtEl>
                                        <p:attrNameLst>
                                          <p:attrName>ppt_y</p:attrName>
                                        </p:attrNameLst>
                                      </p:cBhvr>
                                      <p:tavLst>
                                        <p:tav tm="0">
                                          <p:val>
                                            <p:strVal val="0-#ppt_h/2"/>
                                          </p:val>
                                        </p:tav>
                                        <p:tav tm="100000">
                                          <p:val>
                                            <p:strVal val="#ppt_y"/>
                                          </p:val>
                                        </p:tav>
                                      </p:tavLst>
                                    </p:anim>
                                  </p:childTnLst>
                                </p:cTn>
                              </p:par>
                            </p:childTnLst>
                          </p:cTn>
                        </p:par>
                        <p:par>
                          <p:cTn id="70" fill="hold">
                            <p:stCondLst>
                              <p:cond delay="3500"/>
                            </p:stCondLst>
                            <p:childTnLst>
                              <p:par>
                                <p:cTn id="71" presetID="2" presetClass="entr" presetSubtype="4" decel="100000" fill="hold" grpId="0" nodeType="afterEffect">
                                  <p:stCondLst>
                                    <p:cond delay="0"/>
                                  </p:stCondLst>
                                  <p:childTnLst>
                                    <p:set>
                                      <p:cBhvr>
                                        <p:cTn id="72" dur="1" fill="hold">
                                          <p:stCondLst>
                                            <p:cond delay="0"/>
                                          </p:stCondLst>
                                        </p:cTn>
                                        <p:tgtEl>
                                          <p:spTgt spid="25">
                                            <p:txEl>
                                              <p:pRg st="0" end="0"/>
                                            </p:txEl>
                                          </p:spTgt>
                                        </p:tgtEl>
                                        <p:attrNameLst>
                                          <p:attrName>style.visibility</p:attrName>
                                        </p:attrNameLst>
                                      </p:cBhvr>
                                      <p:to>
                                        <p:strVal val="visible"/>
                                      </p:to>
                                    </p:set>
                                    <p:anim calcmode="lin" valueType="num">
                                      <p:cBhvr additive="base">
                                        <p:cTn id="73"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4000"/>
                            </p:stCondLst>
                            <p:childTnLst>
                              <p:par>
                                <p:cTn id="76" presetID="2" presetClass="entr" presetSubtype="4" decel="10000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additive="base">
                                        <p:cTn id="78" dur="500" fill="hold"/>
                                        <p:tgtEl>
                                          <p:spTgt spid="27"/>
                                        </p:tgtEl>
                                        <p:attrNameLst>
                                          <p:attrName>ppt_x</p:attrName>
                                        </p:attrNameLst>
                                      </p:cBhvr>
                                      <p:tavLst>
                                        <p:tav tm="0">
                                          <p:val>
                                            <p:strVal val="#ppt_x"/>
                                          </p:val>
                                        </p:tav>
                                        <p:tav tm="100000">
                                          <p:val>
                                            <p:strVal val="#ppt_x"/>
                                          </p:val>
                                        </p:tav>
                                      </p:tavLst>
                                    </p:anim>
                                    <p:anim calcmode="lin" valueType="num">
                                      <p:cBhvr additive="base">
                                        <p:cTn id="79" dur="500" fill="hold"/>
                                        <p:tgtEl>
                                          <p:spTgt spid="27"/>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100"/>
                                  </p:stCondLst>
                                  <p:childTnLst>
                                    <p:set>
                                      <p:cBhvr>
                                        <p:cTn id="81" dur="1" fill="hold">
                                          <p:stCondLst>
                                            <p:cond delay="0"/>
                                          </p:stCondLst>
                                        </p:cTn>
                                        <p:tgtEl>
                                          <p:spTgt spid="26">
                                            <p:txEl>
                                              <p:pRg st="0" end="0"/>
                                            </p:txEl>
                                          </p:spTgt>
                                        </p:tgtEl>
                                        <p:attrNameLst>
                                          <p:attrName>style.visibility</p:attrName>
                                        </p:attrNameLst>
                                      </p:cBhvr>
                                      <p:to>
                                        <p:strVal val="visible"/>
                                      </p:to>
                                    </p:set>
                                    <p:anim calcmode="lin" valueType="num">
                                      <p:cBhvr additive="base">
                                        <p:cTn id="82"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83"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84" fill="hold">
                            <p:stCondLst>
                              <p:cond delay="4600"/>
                            </p:stCondLst>
                            <p:childTnLst>
                              <p:par>
                                <p:cTn id="85" presetID="10" presetClass="entr" presetSubtype="0"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fade">
                                      <p:cBhvr>
                                        <p:cTn id="87" dur="750"/>
                                        <p:tgtEl>
                                          <p:spTgt spid="16"/>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7"/>
                                        </p:tgtEl>
                                        <p:attrNameLst>
                                          <p:attrName>style.visibility</p:attrName>
                                        </p:attrNameLst>
                                      </p:cBhvr>
                                      <p:to>
                                        <p:strVal val="visible"/>
                                      </p:to>
                                    </p:set>
                                    <p:animEffect transition="in" filter="fade">
                                      <p:cBhvr>
                                        <p:cTn id="90" dur="750"/>
                                        <p:tgtEl>
                                          <p:spTgt spid="17"/>
                                        </p:tgtEl>
                                      </p:cBhvr>
                                    </p:animEffect>
                                  </p:childTnLst>
                                </p:cTn>
                              </p:par>
                              <p:par>
                                <p:cTn id="91" presetID="10" presetClass="entr" presetSubtype="0" fill="hold" grpId="0" nodeType="withEffect">
                                  <p:stCondLst>
                                    <p:cond delay="200"/>
                                  </p:stCondLst>
                                  <p:childTnLst>
                                    <p:set>
                                      <p:cBhvr>
                                        <p:cTn id="92" dur="1" fill="hold">
                                          <p:stCondLst>
                                            <p:cond delay="0"/>
                                          </p:stCondLst>
                                        </p:cTn>
                                        <p:tgtEl>
                                          <p:spTgt spid="18"/>
                                        </p:tgtEl>
                                        <p:attrNameLst>
                                          <p:attrName>style.visibility</p:attrName>
                                        </p:attrNameLst>
                                      </p:cBhvr>
                                      <p:to>
                                        <p:strVal val="visible"/>
                                      </p:to>
                                    </p:set>
                                    <p:animEffect transition="in" filter="fade">
                                      <p:cBhvr>
                                        <p:cTn id="93" dur="750"/>
                                        <p:tgtEl>
                                          <p:spTgt spid="18"/>
                                        </p:tgtEl>
                                      </p:cBhvr>
                                    </p:animEffect>
                                  </p:childTnLst>
                                </p:cTn>
                              </p:par>
                              <p:par>
                                <p:cTn id="94" presetID="2" presetClass="entr" presetSubtype="1" decel="100000" fill="hold" grpId="1" nodeType="withEffect">
                                  <p:stCondLst>
                                    <p:cond delay="0"/>
                                  </p:stCondLst>
                                  <p:childTnLst>
                                    <p:set>
                                      <p:cBhvr>
                                        <p:cTn id="95" dur="1" fill="hold">
                                          <p:stCondLst>
                                            <p:cond delay="0"/>
                                          </p:stCondLst>
                                        </p:cTn>
                                        <p:tgtEl>
                                          <p:spTgt spid="16"/>
                                        </p:tgtEl>
                                        <p:attrNameLst>
                                          <p:attrName>style.visibility</p:attrName>
                                        </p:attrNameLst>
                                      </p:cBhvr>
                                      <p:to>
                                        <p:strVal val="visible"/>
                                      </p:to>
                                    </p:set>
                                    <p:anim calcmode="lin" valueType="num">
                                      <p:cBhvr additive="base">
                                        <p:cTn id="96" dur="750" fill="hold"/>
                                        <p:tgtEl>
                                          <p:spTgt spid="16"/>
                                        </p:tgtEl>
                                        <p:attrNameLst>
                                          <p:attrName>ppt_x</p:attrName>
                                        </p:attrNameLst>
                                      </p:cBhvr>
                                      <p:tavLst>
                                        <p:tav tm="0">
                                          <p:val>
                                            <p:strVal val="#ppt_x"/>
                                          </p:val>
                                        </p:tav>
                                        <p:tav tm="100000">
                                          <p:val>
                                            <p:strVal val="#ppt_x"/>
                                          </p:val>
                                        </p:tav>
                                      </p:tavLst>
                                    </p:anim>
                                    <p:anim calcmode="lin" valueType="num">
                                      <p:cBhvr additive="base">
                                        <p:cTn id="97" dur="750" fill="hold"/>
                                        <p:tgtEl>
                                          <p:spTgt spid="16"/>
                                        </p:tgtEl>
                                        <p:attrNameLst>
                                          <p:attrName>ppt_y</p:attrName>
                                        </p:attrNameLst>
                                      </p:cBhvr>
                                      <p:tavLst>
                                        <p:tav tm="0">
                                          <p:val>
                                            <p:strVal val="0-#ppt_h/2"/>
                                          </p:val>
                                        </p:tav>
                                        <p:tav tm="100000">
                                          <p:val>
                                            <p:strVal val="#ppt_y"/>
                                          </p:val>
                                        </p:tav>
                                      </p:tavLst>
                                    </p:anim>
                                  </p:childTnLst>
                                </p:cTn>
                              </p:par>
                              <p:par>
                                <p:cTn id="98" presetID="2" presetClass="entr" presetSubtype="1" decel="100000" fill="hold" grpId="1" nodeType="withEffect">
                                  <p:stCondLst>
                                    <p:cond delay="100"/>
                                  </p:stCondLst>
                                  <p:childTnLst>
                                    <p:set>
                                      <p:cBhvr>
                                        <p:cTn id="99" dur="1" fill="hold">
                                          <p:stCondLst>
                                            <p:cond delay="0"/>
                                          </p:stCondLst>
                                        </p:cTn>
                                        <p:tgtEl>
                                          <p:spTgt spid="17"/>
                                        </p:tgtEl>
                                        <p:attrNameLst>
                                          <p:attrName>style.visibility</p:attrName>
                                        </p:attrNameLst>
                                      </p:cBhvr>
                                      <p:to>
                                        <p:strVal val="visible"/>
                                      </p:to>
                                    </p:set>
                                    <p:anim calcmode="lin" valueType="num">
                                      <p:cBhvr additive="base">
                                        <p:cTn id="100" dur="750" fill="hold"/>
                                        <p:tgtEl>
                                          <p:spTgt spid="17"/>
                                        </p:tgtEl>
                                        <p:attrNameLst>
                                          <p:attrName>ppt_x</p:attrName>
                                        </p:attrNameLst>
                                      </p:cBhvr>
                                      <p:tavLst>
                                        <p:tav tm="0">
                                          <p:val>
                                            <p:strVal val="#ppt_x"/>
                                          </p:val>
                                        </p:tav>
                                        <p:tav tm="100000">
                                          <p:val>
                                            <p:strVal val="#ppt_x"/>
                                          </p:val>
                                        </p:tav>
                                      </p:tavLst>
                                    </p:anim>
                                    <p:anim calcmode="lin" valueType="num">
                                      <p:cBhvr additive="base">
                                        <p:cTn id="101" dur="750" fill="hold"/>
                                        <p:tgtEl>
                                          <p:spTgt spid="17"/>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1" nodeType="withEffect">
                                  <p:stCondLst>
                                    <p:cond delay="200"/>
                                  </p:stCondLst>
                                  <p:childTnLst>
                                    <p:set>
                                      <p:cBhvr>
                                        <p:cTn id="103" dur="1" fill="hold">
                                          <p:stCondLst>
                                            <p:cond delay="0"/>
                                          </p:stCondLst>
                                        </p:cTn>
                                        <p:tgtEl>
                                          <p:spTgt spid="18"/>
                                        </p:tgtEl>
                                        <p:attrNameLst>
                                          <p:attrName>style.visibility</p:attrName>
                                        </p:attrNameLst>
                                      </p:cBhvr>
                                      <p:to>
                                        <p:strVal val="visible"/>
                                      </p:to>
                                    </p:set>
                                    <p:anim calcmode="lin" valueType="num">
                                      <p:cBhvr additive="base">
                                        <p:cTn id="104" dur="750" fill="hold"/>
                                        <p:tgtEl>
                                          <p:spTgt spid="18"/>
                                        </p:tgtEl>
                                        <p:attrNameLst>
                                          <p:attrName>ppt_x</p:attrName>
                                        </p:attrNameLst>
                                      </p:cBhvr>
                                      <p:tavLst>
                                        <p:tav tm="0">
                                          <p:val>
                                            <p:strVal val="#ppt_x"/>
                                          </p:val>
                                        </p:tav>
                                        <p:tav tm="100000">
                                          <p:val>
                                            <p:strVal val="#ppt_x"/>
                                          </p:val>
                                        </p:tav>
                                      </p:tavLst>
                                    </p:anim>
                                    <p:anim calcmode="lin" valueType="num">
                                      <p:cBhvr additive="base">
                                        <p:cTn id="105" dur="750" fill="hold"/>
                                        <p:tgtEl>
                                          <p:spTgt spid="18"/>
                                        </p:tgtEl>
                                        <p:attrNameLst>
                                          <p:attrName>ppt_y</p:attrName>
                                        </p:attrNameLst>
                                      </p:cBhvr>
                                      <p:tavLst>
                                        <p:tav tm="0">
                                          <p:val>
                                            <p:strVal val="0-#ppt_h/2"/>
                                          </p:val>
                                        </p:tav>
                                        <p:tav tm="100000">
                                          <p:val>
                                            <p:strVal val="#ppt_y"/>
                                          </p:val>
                                        </p:tav>
                                      </p:tavLst>
                                    </p:anim>
                                  </p:childTnLst>
                                </p:cTn>
                              </p:par>
                            </p:childTnLst>
                          </p:cTn>
                        </p:par>
                        <p:par>
                          <p:cTn id="106" fill="hold">
                            <p:stCondLst>
                              <p:cond delay="5550"/>
                            </p:stCondLst>
                            <p:childTnLst>
                              <p:par>
                                <p:cTn id="107" presetID="2" presetClass="entr" presetSubtype="4" decel="100000" fill="hold" grpId="0" nodeType="afterEffect">
                                  <p:stCondLst>
                                    <p:cond delay="0"/>
                                  </p:stCondLst>
                                  <p:childTnLst>
                                    <p:set>
                                      <p:cBhvr>
                                        <p:cTn id="108" dur="1" fill="hold">
                                          <p:stCondLst>
                                            <p:cond delay="0"/>
                                          </p:stCondLst>
                                        </p:cTn>
                                        <p:tgtEl>
                                          <p:spTgt spid="28">
                                            <p:txEl>
                                              <p:pRg st="0" end="0"/>
                                            </p:txEl>
                                          </p:spTgt>
                                        </p:tgtEl>
                                        <p:attrNameLst>
                                          <p:attrName>style.visibility</p:attrName>
                                        </p:attrNameLst>
                                      </p:cBhvr>
                                      <p:to>
                                        <p:strVal val="visible"/>
                                      </p:to>
                                    </p:set>
                                    <p:anim calcmode="lin" valueType="num">
                                      <p:cBhvr additive="base">
                                        <p:cTn id="10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111" fill="hold">
                            <p:stCondLst>
                              <p:cond delay="6050"/>
                            </p:stCondLst>
                            <p:childTnLst>
                              <p:par>
                                <p:cTn id="112" presetID="2" presetClass="entr" presetSubtype="4" decel="100000" fill="hold" grpId="0" nodeType="afterEffect">
                                  <p:stCondLst>
                                    <p:cond delay="0"/>
                                  </p:stCondLst>
                                  <p:childTnLst>
                                    <p:set>
                                      <p:cBhvr>
                                        <p:cTn id="113" dur="1" fill="hold">
                                          <p:stCondLst>
                                            <p:cond delay="0"/>
                                          </p:stCondLst>
                                        </p:cTn>
                                        <p:tgtEl>
                                          <p:spTgt spid="30"/>
                                        </p:tgtEl>
                                        <p:attrNameLst>
                                          <p:attrName>style.visibility</p:attrName>
                                        </p:attrNameLst>
                                      </p:cBhvr>
                                      <p:to>
                                        <p:strVal val="visible"/>
                                      </p:to>
                                    </p:set>
                                    <p:anim calcmode="lin" valueType="num">
                                      <p:cBhvr additive="base">
                                        <p:cTn id="114" dur="500" fill="hold"/>
                                        <p:tgtEl>
                                          <p:spTgt spid="30"/>
                                        </p:tgtEl>
                                        <p:attrNameLst>
                                          <p:attrName>ppt_x</p:attrName>
                                        </p:attrNameLst>
                                      </p:cBhvr>
                                      <p:tavLst>
                                        <p:tav tm="0">
                                          <p:val>
                                            <p:strVal val="#ppt_x"/>
                                          </p:val>
                                        </p:tav>
                                        <p:tav tm="100000">
                                          <p:val>
                                            <p:strVal val="#ppt_x"/>
                                          </p:val>
                                        </p:tav>
                                      </p:tavLst>
                                    </p:anim>
                                    <p:anim calcmode="lin" valueType="num">
                                      <p:cBhvr additive="base">
                                        <p:cTn id="115" dur="500" fill="hold"/>
                                        <p:tgtEl>
                                          <p:spTgt spid="30"/>
                                        </p:tgtEl>
                                        <p:attrNameLst>
                                          <p:attrName>ppt_y</p:attrName>
                                        </p:attrNameLst>
                                      </p:cBhvr>
                                      <p:tavLst>
                                        <p:tav tm="0">
                                          <p:val>
                                            <p:strVal val="1+#ppt_h/2"/>
                                          </p:val>
                                        </p:tav>
                                        <p:tav tm="100000">
                                          <p:val>
                                            <p:strVal val="#ppt_y"/>
                                          </p:val>
                                        </p:tav>
                                      </p:tavLst>
                                    </p:anim>
                                  </p:childTnLst>
                                </p:cTn>
                              </p:par>
                              <p:par>
                                <p:cTn id="116" presetID="2" presetClass="entr" presetSubtype="4" decel="100000" fill="hold" grpId="0" nodeType="withEffect">
                                  <p:stCondLst>
                                    <p:cond delay="100"/>
                                  </p:stCondLst>
                                  <p:childTnLst>
                                    <p:set>
                                      <p:cBhvr>
                                        <p:cTn id="117" dur="1" fill="hold">
                                          <p:stCondLst>
                                            <p:cond delay="0"/>
                                          </p:stCondLst>
                                        </p:cTn>
                                        <p:tgtEl>
                                          <p:spTgt spid="29">
                                            <p:txEl>
                                              <p:pRg st="0" end="0"/>
                                            </p:txEl>
                                          </p:spTgt>
                                        </p:tgtEl>
                                        <p:attrNameLst>
                                          <p:attrName>style.visibility</p:attrName>
                                        </p:attrNameLst>
                                      </p:cBhvr>
                                      <p:to>
                                        <p:strVal val="visible"/>
                                      </p:to>
                                    </p:set>
                                    <p:anim calcmode="lin" valueType="num">
                                      <p:cBhvr additive="base">
                                        <p:cTn id="118"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120" fill="hold">
                            <p:stCondLst>
                              <p:cond delay="6650"/>
                            </p:stCondLst>
                            <p:childTnLst>
                              <p:par>
                                <p:cTn id="121" presetID="10" presetClass="entr" presetSubtype="0" fill="hold" grpId="0" nodeType="afterEffect">
                                  <p:stCondLst>
                                    <p:cond delay="0"/>
                                  </p:stCondLst>
                                  <p:childTnLst>
                                    <p:set>
                                      <p:cBhvr>
                                        <p:cTn id="122" dur="1" fill="hold">
                                          <p:stCondLst>
                                            <p:cond delay="0"/>
                                          </p:stCondLst>
                                        </p:cTn>
                                        <p:tgtEl>
                                          <p:spTgt spid="19"/>
                                        </p:tgtEl>
                                        <p:attrNameLst>
                                          <p:attrName>style.visibility</p:attrName>
                                        </p:attrNameLst>
                                      </p:cBhvr>
                                      <p:to>
                                        <p:strVal val="visible"/>
                                      </p:to>
                                    </p:set>
                                    <p:animEffect transition="in" filter="fade">
                                      <p:cBhvr>
                                        <p:cTn id="123" dur="750"/>
                                        <p:tgtEl>
                                          <p:spTgt spid="19"/>
                                        </p:tgtEl>
                                      </p:cBhvr>
                                    </p:animEffect>
                                  </p:childTnLst>
                                </p:cTn>
                              </p:par>
                              <p:par>
                                <p:cTn id="124" presetID="10" presetClass="entr" presetSubtype="0" fill="hold" grpId="0" nodeType="withEffect">
                                  <p:stCondLst>
                                    <p:cond delay="100"/>
                                  </p:stCondLst>
                                  <p:childTnLst>
                                    <p:set>
                                      <p:cBhvr>
                                        <p:cTn id="125" dur="1" fill="hold">
                                          <p:stCondLst>
                                            <p:cond delay="0"/>
                                          </p:stCondLst>
                                        </p:cTn>
                                        <p:tgtEl>
                                          <p:spTgt spid="20"/>
                                        </p:tgtEl>
                                        <p:attrNameLst>
                                          <p:attrName>style.visibility</p:attrName>
                                        </p:attrNameLst>
                                      </p:cBhvr>
                                      <p:to>
                                        <p:strVal val="visible"/>
                                      </p:to>
                                    </p:set>
                                    <p:animEffect transition="in" filter="fade">
                                      <p:cBhvr>
                                        <p:cTn id="126" dur="750"/>
                                        <p:tgtEl>
                                          <p:spTgt spid="20"/>
                                        </p:tgtEl>
                                      </p:cBhvr>
                                    </p:animEffect>
                                  </p:childTnLst>
                                </p:cTn>
                              </p:par>
                              <p:par>
                                <p:cTn id="127" presetID="10" presetClass="entr" presetSubtype="0" fill="hold" grpId="0" nodeType="withEffect">
                                  <p:stCondLst>
                                    <p:cond delay="200"/>
                                  </p:stCondLst>
                                  <p:childTnLst>
                                    <p:set>
                                      <p:cBhvr>
                                        <p:cTn id="128" dur="1" fill="hold">
                                          <p:stCondLst>
                                            <p:cond delay="0"/>
                                          </p:stCondLst>
                                        </p:cTn>
                                        <p:tgtEl>
                                          <p:spTgt spid="21"/>
                                        </p:tgtEl>
                                        <p:attrNameLst>
                                          <p:attrName>style.visibility</p:attrName>
                                        </p:attrNameLst>
                                      </p:cBhvr>
                                      <p:to>
                                        <p:strVal val="visible"/>
                                      </p:to>
                                    </p:set>
                                    <p:animEffect transition="in" filter="fade">
                                      <p:cBhvr>
                                        <p:cTn id="129" dur="750"/>
                                        <p:tgtEl>
                                          <p:spTgt spid="21"/>
                                        </p:tgtEl>
                                      </p:cBhvr>
                                    </p:animEffect>
                                  </p:childTnLst>
                                </p:cTn>
                              </p:par>
                              <p:par>
                                <p:cTn id="130" presetID="2" presetClass="entr" presetSubtype="1" decel="100000" fill="hold" grpId="1" nodeType="with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additive="base">
                                        <p:cTn id="132" dur="750" fill="hold"/>
                                        <p:tgtEl>
                                          <p:spTgt spid="19"/>
                                        </p:tgtEl>
                                        <p:attrNameLst>
                                          <p:attrName>ppt_x</p:attrName>
                                        </p:attrNameLst>
                                      </p:cBhvr>
                                      <p:tavLst>
                                        <p:tav tm="0">
                                          <p:val>
                                            <p:strVal val="#ppt_x"/>
                                          </p:val>
                                        </p:tav>
                                        <p:tav tm="100000">
                                          <p:val>
                                            <p:strVal val="#ppt_x"/>
                                          </p:val>
                                        </p:tav>
                                      </p:tavLst>
                                    </p:anim>
                                    <p:anim calcmode="lin" valueType="num">
                                      <p:cBhvr additive="base">
                                        <p:cTn id="133" dur="750" fill="hold"/>
                                        <p:tgtEl>
                                          <p:spTgt spid="19"/>
                                        </p:tgtEl>
                                        <p:attrNameLst>
                                          <p:attrName>ppt_y</p:attrName>
                                        </p:attrNameLst>
                                      </p:cBhvr>
                                      <p:tavLst>
                                        <p:tav tm="0">
                                          <p:val>
                                            <p:strVal val="0-#ppt_h/2"/>
                                          </p:val>
                                        </p:tav>
                                        <p:tav tm="100000">
                                          <p:val>
                                            <p:strVal val="#ppt_y"/>
                                          </p:val>
                                        </p:tav>
                                      </p:tavLst>
                                    </p:anim>
                                  </p:childTnLst>
                                </p:cTn>
                              </p:par>
                              <p:par>
                                <p:cTn id="134" presetID="2" presetClass="entr" presetSubtype="1" decel="100000" fill="hold" grpId="1" nodeType="withEffect">
                                  <p:stCondLst>
                                    <p:cond delay="100"/>
                                  </p:stCondLst>
                                  <p:childTnLst>
                                    <p:set>
                                      <p:cBhvr>
                                        <p:cTn id="135" dur="1" fill="hold">
                                          <p:stCondLst>
                                            <p:cond delay="0"/>
                                          </p:stCondLst>
                                        </p:cTn>
                                        <p:tgtEl>
                                          <p:spTgt spid="20"/>
                                        </p:tgtEl>
                                        <p:attrNameLst>
                                          <p:attrName>style.visibility</p:attrName>
                                        </p:attrNameLst>
                                      </p:cBhvr>
                                      <p:to>
                                        <p:strVal val="visible"/>
                                      </p:to>
                                    </p:set>
                                    <p:anim calcmode="lin" valueType="num">
                                      <p:cBhvr additive="base">
                                        <p:cTn id="136" dur="750" fill="hold"/>
                                        <p:tgtEl>
                                          <p:spTgt spid="20"/>
                                        </p:tgtEl>
                                        <p:attrNameLst>
                                          <p:attrName>ppt_x</p:attrName>
                                        </p:attrNameLst>
                                      </p:cBhvr>
                                      <p:tavLst>
                                        <p:tav tm="0">
                                          <p:val>
                                            <p:strVal val="#ppt_x"/>
                                          </p:val>
                                        </p:tav>
                                        <p:tav tm="100000">
                                          <p:val>
                                            <p:strVal val="#ppt_x"/>
                                          </p:val>
                                        </p:tav>
                                      </p:tavLst>
                                    </p:anim>
                                    <p:anim calcmode="lin" valueType="num">
                                      <p:cBhvr additive="base">
                                        <p:cTn id="137" dur="750" fill="hold"/>
                                        <p:tgtEl>
                                          <p:spTgt spid="20"/>
                                        </p:tgtEl>
                                        <p:attrNameLst>
                                          <p:attrName>ppt_y</p:attrName>
                                        </p:attrNameLst>
                                      </p:cBhvr>
                                      <p:tavLst>
                                        <p:tav tm="0">
                                          <p:val>
                                            <p:strVal val="0-#ppt_h/2"/>
                                          </p:val>
                                        </p:tav>
                                        <p:tav tm="100000">
                                          <p:val>
                                            <p:strVal val="#ppt_y"/>
                                          </p:val>
                                        </p:tav>
                                      </p:tavLst>
                                    </p:anim>
                                  </p:childTnLst>
                                </p:cTn>
                              </p:par>
                              <p:par>
                                <p:cTn id="138" presetID="2" presetClass="entr" presetSubtype="1" decel="100000" fill="hold" grpId="1" nodeType="withEffect">
                                  <p:stCondLst>
                                    <p:cond delay="200"/>
                                  </p:stCondLst>
                                  <p:childTnLst>
                                    <p:set>
                                      <p:cBhvr>
                                        <p:cTn id="139" dur="1" fill="hold">
                                          <p:stCondLst>
                                            <p:cond delay="0"/>
                                          </p:stCondLst>
                                        </p:cTn>
                                        <p:tgtEl>
                                          <p:spTgt spid="21"/>
                                        </p:tgtEl>
                                        <p:attrNameLst>
                                          <p:attrName>style.visibility</p:attrName>
                                        </p:attrNameLst>
                                      </p:cBhvr>
                                      <p:to>
                                        <p:strVal val="visible"/>
                                      </p:to>
                                    </p:set>
                                    <p:anim calcmode="lin" valueType="num">
                                      <p:cBhvr additive="base">
                                        <p:cTn id="140" dur="750" fill="hold"/>
                                        <p:tgtEl>
                                          <p:spTgt spid="21"/>
                                        </p:tgtEl>
                                        <p:attrNameLst>
                                          <p:attrName>ppt_x</p:attrName>
                                        </p:attrNameLst>
                                      </p:cBhvr>
                                      <p:tavLst>
                                        <p:tav tm="0">
                                          <p:val>
                                            <p:strVal val="#ppt_x"/>
                                          </p:val>
                                        </p:tav>
                                        <p:tav tm="100000">
                                          <p:val>
                                            <p:strVal val="#ppt_x"/>
                                          </p:val>
                                        </p:tav>
                                      </p:tavLst>
                                    </p:anim>
                                    <p:anim calcmode="lin" valueType="num">
                                      <p:cBhvr additive="base">
                                        <p:cTn id="141" dur="750" fill="hold"/>
                                        <p:tgtEl>
                                          <p:spTgt spid="21"/>
                                        </p:tgtEl>
                                        <p:attrNameLst>
                                          <p:attrName>ppt_y</p:attrName>
                                        </p:attrNameLst>
                                      </p:cBhvr>
                                      <p:tavLst>
                                        <p:tav tm="0">
                                          <p:val>
                                            <p:strVal val="0-#ppt_h/2"/>
                                          </p:val>
                                        </p:tav>
                                        <p:tav tm="100000">
                                          <p:val>
                                            <p:strVal val="#ppt_y"/>
                                          </p:val>
                                        </p:tav>
                                      </p:tavLst>
                                    </p:anim>
                                  </p:childTnLst>
                                </p:cTn>
                              </p:par>
                            </p:childTnLst>
                          </p:cTn>
                        </p:par>
                        <p:par>
                          <p:cTn id="142" fill="hold">
                            <p:stCondLst>
                              <p:cond delay="7600"/>
                            </p:stCondLst>
                            <p:childTnLst>
                              <p:par>
                                <p:cTn id="143" presetID="2" presetClass="entr" presetSubtype="4" decel="100000" fill="hold" grpId="0" nodeType="afterEffect">
                                  <p:stCondLst>
                                    <p:cond delay="0"/>
                                  </p:stCondLst>
                                  <p:childTnLst>
                                    <p:set>
                                      <p:cBhvr>
                                        <p:cTn id="144" dur="1" fill="hold">
                                          <p:stCondLst>
                                            <p:cond delay="0"/>
                                          </p:stCondLst>
                                        </p:cTn>
                                        <p:tgtEl>
                                          <p:spTgt spid="31">
                                            <p:txEl>
                                              <p:pRg st="0" end="0"/>
                                            </p:txEl>
                                          </p:spTgt>
                                        </p:tgtEl>
                                        <p:attrNameLst>
                                          <p:attrName>style.visibility</p:attrName>
                                        </p:attrNameLst>
                                      </p:cBhvr>
                                      <p:to>
                                        <p:strVal val="visible"/>
                                      </p:to>
                                    </p:set>
                                    <p:anim calcmode="lin" valueType="num">
                                      <p:cBhvr additive="base">
                                        <p:cTn id="145"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par>
                          <p:cTn id="147" fill="hold">
                            <p:stCondLst>
                              <p:cond delay="8100"/>
                            </p:stCondLst>
                            <p:childTnLst>
                              <p:par>
                                <p:cTn id="148" presetID="2" presetClass="entr" presetSubtype="4" decel="100000" fill="hold" grpId="0" nodeType="afterEffect">
                                  <p:stCondLst>
                                    <p:cond delay="0"/>
                                  </p:stCondLst>
                                  <p:childTnLst>
                                    <p:set>
                                      <p:cBhvr>
                                        <p:cTn id="149" dur="1" fill="hold">
                                          <p:stCondLst>
                                            <p:cond delay="0"/>
                                          </p:stCondLst>
                                        </p:cTn>
                                        <p:tgtEl>
                                          <p:spTgt spid="33"/>
                                        </p:tgtEl>
                                        <p:attrNameLst>
                                          <p:attrName>style.visibility</p:attrName>
                                        </p:attrNameLst>
                                      </p:cBhvr>
                                      <p:to>
                                        <p:strVal val="visible"/>
                                      </p:to>
                                    </p:set>
                                    <p:anim calcmode="lin" valueType="num">
                                      <p:cBhvr additive="base">
                                        <p:cTn id="150" dur="500" fill="hold"/>
                                        <p:tgtEl>
                                          <p:spTgt spid="33"/>
                                        </p:tgtEl>
                                        <p:attrNameLst>
                                          <p:attrName>ppt_x</p:attrName>
                                        </p:attrNameLst>
                                      </p:cBhvr>
                                      <p:tavLst>
                                        <p:tav tm="0">
                                          <p:val>
                                            <p:strVal val="#ppt_x"/>
                                          </p:val>
                                        </p:tav>
                                        <p:tav tm="100000">
                                          <p:val>
                                            <p:strVal val="#ppt_x"/>
                                          </p:val>
                                        </p:tav>
                                      </p:tavLst>
                                    </p:anim>
                                    <p:anim calcmode="lin" valueType="num">
                                      <p:cBhvr additive="base">
                                        <p:cTn id="151" dur="500" fill="hold"/>
                                        <p:tgtEl>
                                          <p:spTgt spid="33"/>
                                        </p:tgtEl>
                                        <p:attrNameLst>
                                          <p:attrName>ppt_y</p:attrName>
                                        </p:attrNameLst>
                                      </p:cBhvr>
                                      <p:tavLst>
                                        <p:tav tm="0">
                                          <p:val>
                                            <p:strVal val="1+#ppt_h/2"/>
                                          </p:val>
                                        </p:tav>
                                        <p:tav tm="100000">
                                          <p:val>
                                            <p:strVal val="#ppt_y"/>
                                          </p:val>
                                        </p:tav>
                                      </p:tavLst>
                                    </p:anim>
                                  </p:childTnLst>
                                </p:cTn>
                              </p:par>
                              <p:par>
                                <p:cTn id="152" presetID="2" presetClass="entr" presetSubtype="4" decel="100000" fill="hold" grpId="0" nodeType="withEffect">
                                  <p:stCondLst>
                                    <p:cond delay="100"/>
                                  </p:stCondLst>
                                  <p:childTnLst>
                                    <p:set>
                                      <p:cBhvr>
                                        <p:cTn id="153" dur="1" fill="hold">
                                          <p:stCondLst>
                                            <p:cond delay="0"/>
                                          </p:stCondLst>
                                        </p:cTn>
                                        <p:tgtEl>
                                          <p:spTgt spid="32">
                                            <p:txEl>
                                              <p:pRg st="0" end="0"/>
                                            </p:txEl>
                                          </p:spTgt>
                                        </p:tgtEl>
                                        <p:attrNameLst>
                                          <p:attrName>style.visibility</p:attrName>
                                        </p:attrNameLst>
                                      </p:cBhvr>
                                      <p:to>
                                        <p:strVal val="visible"/>
                                      </p:to>
                                    </p:set>
                                    <p:anim calcmode="lin" valueType="num">
                                      <p:cBhvr additive="base">
                                        <p:cTn id="154"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55"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1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10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build="p">
        <p:tmplLst>
          <p:tmpl lvl="1">
            <p:tnLst>
              <p:par>
                <p:cTn presetID="2" presetClass="entr" presetSubtype="4"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animBg="1"/>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grpSp>
        <p:nvGrpSpPr>
          <p:cNvPr id="2" name="グループ化 7"/>
          <p:cNvGrpSpPr/>
          <p:nvPr userDrawn="1"/>
        </p:nvGrpSpPr>
        <p:grpSpPr>
          <a:xfrm>
            <a:off x="3882376" y="2945870"/>
            <a:ext cx="1293753" cy="48013"/>
            <a:chOff x="6119664" y="3270498"/>
            <a:chExt cx="1940630" cy="72008"/>
          </a:xfrm>
        </p:grpSpPr>
        <p:sp>
          <p:nvSpPr>
            <p:cNvPr id="10" name="正方形/長方形 9"/>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4038600" y="6389529"/>
            <a:ext cx="4114800" cy="365125"/>
          </a:xfrm>
          <a:prstGeom prst="rect">
            <a:avLst/>
          </a:prstGeom>
        </p:spPr>
        <p:txBody>
          <a:bodyPr/>
          <a:lstStyle>
            <a:lvl1pPr algn="ctr">
              <a:defRPr/>
            </a:lvl1p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a:xfrm>
            <a:off x="11407248" y="6401024"/>
            <a:ext cx="784517" cy="326074"/>
          </a:xfrm>
          <a:prstGeom prst="rect">
            <a:avLst/>
          </a:prstGeom>
        </p:spPr>
        <p:txBody>
          <a:bodyPr/>
          <a:lstStyle/>
          <a:p>
            <a:fld id="{03EB59E2-90B9-4CD3-AC74-D672227E13C3}" type="slidenum">
              <a:rPr lang="en-US" smtClean="0"/>
              <a:pPr/>
              <a:t>‹N°›</a:t>
            </a:fld>
            <a:endParaRPr lang="en-US" dirty="0"/>
          </a:p>
        </p:txBody>
      </p:sp>
      <p:sp>
        <p:nvSpPr>
          <p:cNvPr id="13" name="テキスト プレースホルダー 12"/>
          <p:cNvSpPr>
            <a:spLocks noGrp="1"/>
          </p:cNvSpPr>
          <p:nvPr>
            <p:ph type="body" sz="quarter" idx="12" hasCustomPrompt="1"/>
          </p:nvPr>
        </p:nvSpPr>
        <p:spPr>
          <a:xfrm>
            <a:off x="3808406" y="3133093"/>
            <a:ext cx="5697242" cy="157776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13" hasCustomPrompt="1"/>
          </p:nvPr>
        </p:nvSpPr>
        <p:spPr>
          <a:xfrm>
            <a:off x="3808406" y="2386346"/>
            <a:ext cx="5697242" cy="498098"/>
          </a:xfrm>
        </p:spPr>
        <p:txBody>
          <a:bodyPr anchor="ctr">
            <a:noAutofit/>
          </a:bodyPr>
          <a:lstStyle>
            <a:lvl1pP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 name="円/楕円 4"/>
          <p:cNvSpPr/>
          <p:nvPr userDrawn="1"/>
        </p:nvSpPr>
        <p:spPr>
          <a:xfrm>
            <a:off x="2771020" y="1969410"/>
            <a:ext cx="927766" cy="745182"/>
          </a:xfrm>
          <a:custGeom>
            <a:avLst/>
            <a:gdLst/>
            <a:ahLst/>
            <a:cxnLst/>
            <a:rect l="l" t="t" r="r" b="b"/>
            <a:pathLst>
              <a:path w="1391649" h="1117600">
                <a:moveTo>
                  <a:pt x="641350" y="0"/>
                </a:moveTo>
                <a:cubicBezTo>
                  <a:pt x="995558" y="0"/>
                  <a:pt x="1282700" y="250183"/>
                  <a:pt x="1282700" y="558800"/>
                </a:cubicBezTo>
                <a:cubicBezTo>
                  <a:pt x="1282700" y="678010"/>
                  <a:pt x="1239857" y="788500"/>
                  <a:pt x="1166143" y="878649"/>
                </a:cubicBezTo>
                <a:cubicBezTo>
                  <a:pt x="1228612" y="951179"/>
                  <a:pt x="1306525" y="1002662"/>
                  <a:pt x="1391649" y="1064962"/>
                </a:cubicBezTo>
                <a:lnTo>
                  <a:pt x="1016117" y="1010533"/>
                </a:lnTo>
                <a:cubicBezTo>
                  <a:pt x="911360" y="1078369"/>
                  <a:pt x="781613" y="1117600"/>
                  <a:pt x="641350" y="1117600"/>
                </a:cubicBezTo>
                <a:cubicBezTo>
                  <a:pt x="287142" y="1117600"/>
                  <a:pt x="0" y="867417"/>
                  <a:pt x="0" y="558800"/>
                </a:cubicBezTo>
                <a:cubicBezTo>
                  <a:pt x="0" y="250183"/>
                  <a:pt x="287142" y="0"/>
                  <a:pt x="641350" y="0"/>
                </a:cubicBezTo>
                <a:close/>
              </a:path>
            </a:pathLst>
          </a:custGeom>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95510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iterate type="wd">
                                    <p:tmPct val="10000"/>
                                  </p:iterate>
                                  <p:childTnLst>
                                    <p:set>
                                      <p:cBhvr>
                                        <p:cTn id="10" dur="1" fill="hold">
                                          <p:stCondLst>
                                            <p:cond delay="0"/>
                                          </p:stCondLst>
                                        </p:cTn>
                                        <p:tgtEl>
                                          <p:spTgt spid="14">
                                            <p:txEl>
                                              <p:pRg st="0" end="0"/>
                                            </p:txEl>
                                          </p:spTgt>
                                        </p:tgtEl>
                                        <p:attrNameLst>
                                          <p:attrName>style.visibility</p:attrName>
                                        </p:attrNameLst>
                                      </p:cBhvr>
                                      <p:to>
                                        <p:strVal val="visible"/>
                                      </p:to>
                                    </p:set>
                                    <p:anim calcmode="lin" valueType="num">
                                      <p:cBhvr additive="base">
                                        <p:cTn id="11" dur="75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12" dur="75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9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400"/>
                            </p:stCondLst>
                            <p:childTnLst>
                              <p:par>
                                <p:cTn id="19" presetID="22" presetClass="entr" presetSubtype="8"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1+#ppt_w/2"/>
                          </p:val>
                        </p:tav>
                        <p:tav tm="100000">
                          <p:val>
                            <p:strVal val="#ppt_x"/>
                          </p:val>
                        </p:tav>
                      </p:tavLst>
                    </p:anim>
                    <p:anim calcmode="lin" valueType="num">
                      <p:cBhvr additive="base">
                        <p:cTn dur="750" fill="hold"/>
                        <p:tgtEl>
                          <p:spTgt spid="14"/>
                        </p:tgtEl>
                        <p:attrNameLst>
                          <p:attrName>ppt_y</p:attrName>
                        </p:attrNameLst>
                      </p:cBhvr>
                      <p:tavLst>
                        <p:tav tm="0">
                          <p:val>
                            <p:strVal val="#ppt_y"/>
                          </p:val>
                        </p:tav>
                        <p:tav tm="100000">
                          <p:val>
                            <p:strVal val="#ppt_y"/>
                          </p:val>
                        </p:tav>
                      </p:tavLst>
                    </p:anim>
                  </p:childTnLst>
                </p:cTn>
              </p:par>
            </p:tnLst>
          </p:tmpl>
        </p:tmplLst>
      </p:bldP>
      <p:bldP spid="5" grpId="0" animBg="1"/>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Vision">
    <p:spTree>
      <p:nvGrpSpPr>
        <p:cNvPr id="1" name=""/>
        <p:cNvGrpSpPr/>
        <p:nvPr/>
      </p:nvGrpSpPr>
      <p:grpSpPr>
        <a:xfrm>
          <a:off x="0" y="0"/>
          <a:ext cx="0" cy="0"/>
          <a:chOff x="0" y="0"/>
          <a:chExt cx="0" cy="0"/>
        </a:xfrm>
      </p:grpSpPr>
      <p:sp>
        <p:nvSpPr>
          <p:cNvPr id="10" name="正方形/長方形 9"/>
          <p:cNvSpPr/>
          <p:nvPr userDrawn="1"/>
        </p:nvSpPr>
        <p:spPr>
          <a:xfrm>
            <a:off x="4931219" y="3313622"/>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正方形/長方形 8"/>
          <p:cNvSpPr/>
          <p:nvPr userDrawn="1"/>
        </p:nvSpPr>
        <p:spPr>
          <a:xfrm>
            <a:off x="4500758" y="3313622"/>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正方形/長方形 10"/>
          <p:cNvSpPr/>
          <p:nvPr userDrawn="1"/>
        </p:nvSpPr>
        <p:spPr>
          <a:xfrm>
            <a:off x="5362463" y="3313622"/>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userDrawn="1">
            <p:ph type="ftr" sz="quarter" idx="10"/>
          </p:nvPr>
        </p:nvSpPr>
        <p:spPr>
          <a:xfrm>
            <a:off x="4038600" y="6389529"/>
            <a:ext cx="4114800" cy="365125"/>
          </a:xfrm>
          <a:prstGeom prst="rect">
            <a:avLst/>
          </a:prstGeom>
        </p:spPr>
        <p:txBody>
          <a:bodyPr/>
          <a:lstStyle>
            <a:lvl1pPr algn="ctr">
              <a:defRPr/>
            </a:lvl1pPr>
          </a:lstStyle>
          <a:p>
            <a:r>
              <a:rPr lang="en-US"/>
              <a:t>The Power of PowerPoint | thepopp.com</a:t>
            </a:r>
            <a:endParaRPr lang="en-US" dirty="0"/>
          </a:p>
        </p:txBody>
      </p:sp>
      <p:sp>
        <p:nvSpPr>
          <p:cNvPr id="4" name="スライド番号プレースホルダー 3"/>
          <p:cNvSpPr>
            <a:spLocks noGrp="1"/>
          </p:cNvSpPr>
          <p:nvPr userDrawn="1">
            <p:ph type="sldNum" sz="quarter" idx="11"/>
          </p:nvPr>
        </p:nvSpPr>
        <p:spPr>
          <a:xfrm>
            <a:off x="11407248" y="6401024"/>
            <a:ext cx="784517" cy="326074"/>
          </a:xfrm>
          <a:prstGeom prst="rect">
            <a:avLst/>
          </a:prstGeom>
        </p:spPr>
        <p:txBody>
          <a:bodyPr/>
          <a:lstStyle/>
          <a:p>
            <a:fld id="{03EB59E2-90B9-4CD3-AC74-D672227E13C3}" type="slidenum">
              <a:rPr lang="en-US" smtClean="0"/>
              <a:pPr/>
              <a:t>‹N°›</a:t>
            </a:fld>
            <a:endParaRPr lang="en-US" dirty="0"/>
          </a:p>
        </p:txBody>
      </p:sp>
      <p:sp>
        <p:nvSpPr>
          <p:cNvPr id="13" name="テキスト プレースホルダー 12"/>
          <p:cNvSpPr>
            <a:spLocks noGrp="1"/>
          </p:cNvSpPr>
          <p:nvPr userDrawn="1">
            <p:ph type="body" sz="quarter" idx="12" hasCustomPrompt="1"/>
          </p:nvPr>
        </p:nvSpPr>
        <p:spPr>
          <a:xfrm>
            <a:off x="4446142" y="3500845"/>
            <a:ext cx="5697242" cy="157776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userDrawn="1">
            <p:ph type="body" sz="quarter" idx="13" hasCustomPrompt="1"/>
          </p:nvPr>
        </p:nvSpPr>
        <p:spPr>
          <a:xfrm>
            <a:off x="1489168" y="1822178"/>
            <a:ext cx="4382753" cy="1430021"/>
          </a:xfrm>
        </p:spPr>
        <p:txBody>
          <a:bodyPr anchor="b">
            <a:noAutofit/>
          </a:bodyPr>
          <a:lstStyle>
            <a:lvl1pPr algn="r">
              <a:lnSpc>
                <a:spcPct val="100000"/>
              </a:lnSpc>
              <a:spcBef>
                <a:spcPts val="0"/>
              </a:spcBef>
              <a:defRPr sz="48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Tree>
    <p:extLst>
      <p:ext uri="{BB962C8B-B14F-4D97-AF65-F5344CB8AC3E}">
        <p14:creationId xmlns="" xmlns:p14="http://schemas.microsoft.com/office/powerpoint/2010/main" val="2838176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decel="100000" fill="hold" grpId="0" nodeType="withEffect">
                                  <p:stCondLst>
                                    <p:cond delay="0"/>
                                  </p:stCondLst>
                                  <p:iterate type="wd">
                                    <p:tmPct val="10000"/>
                                  </p:iterate>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75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750" fill="hold"/>
                                        <p:tgtEl>
                                          <p:spTgt spid="14">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 presetClass="entr" presetSubtype="4" decel="10000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par>
                                <p:cTn id="14" presetID="2" presetClass="entr" presetSubtype="4" decel="10000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par>
                          <p:cTn id="22" fill="hold">
                            <p:stCondLst>
                              <p:cond delay="1600"/>
                            </p:stCondLst>
                            <p:childTnLst>
                              <p:par>
                                <p:cTn id="23" presetID="22" presetClass="entr" presetSubtype="8" fill="hold" grpId="0" nodeType="afterEffect">
                                  <p:stCondLst>
                                    <p:cond delay="250"/>
                                  </p:stCondLst>
                                  <p:childTnLst>
                                    <p:set>
                                      <p:cBhvr>
                                        <p:cTn id="24" dur="1" fill="hold">
                                          <p:stCondLst>
                                            <p:cond delay="0"/>
                                          </p:stCondLst>
                                        </p:cTn>
                                        <p:tgtEl>
                                          <p:spTgt spid="13"/>
                                        </p:tgtEl>
                                        <p:attrNameLst>
                                          <p:attrName>style.visibility</p:attrName>
                                        </p:attrNameLst>
                                      </p:cBhvr>
                                      <p:to>
                                        <p:strVal val="visible"/>
                                      </p:to>
                                    </p:set>
                                    <p:animEffect transition="in" filter="wipe(left)">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11" grpId="0" animBg="1"/>
      <p:bldP spid="13" grpId="0">
        <p:tmplLst>
          <p:tmpl>
            <p:tnLst>
              <p:par>
                <p:cTn presetID="22" presetClass="entr" presetSubtype="8" fill="hold" nodeType="afterEffect">
                  <p:stCondLst>
                    <p:cond delay="25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 presetClass="entr" presetSubtype="9" decel="100000" fill="hold" nodeType="with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0-#ppt_w/2"/>
                          </p:val>
                        </p:tav>
                        <p:tav tm="100000">
                          <p:val>
                            <p:strVal val="#ppt_x"/>
                          </p:val>
                        </p:tav>
                      </p:tavLst>
                    </p:anim>
                    <p:anim calcmode="lin" valueType="num">
                      <p:cBhvr additive="base">
                        <p:cTn dur="750" fill="hold"/>
                        <p:tgtEl>
                          <p:spTgt spid="14"/>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Profile 1">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5" name="正方形/長方形 4"/>
          <p:cNvSpPr/>
          <p:nvPr userDrawn="1"/>
        </p:nvSpPr>
        <p:spPr>
          <a:xfrm>
            <a:off x="0" y="1"/>
            <a:ext cx="12191762" cy="236135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7" name="図プレースホルダー 6"/>
          <p:cNvSpPr>
            <a:spLocks noGrp="1"/>
          </p:cNvSpPr>
          <p:nvPr>
            <p:ph type="pic" sz="quarter" idx="12" hasCustomPrompt="1"/>
          </p:nvPr>
        </p:nvSpPr>
        <p:spPr>
          <a:xfrm>
            <a:off x="1797353" y="1178258"/>
            <a:ext cx="2365828" cy="2366193"/>
          </a:xfrm>
          <a:solidFill>
            <a:schemeClr val="bg1"/>
          </a:solidFill>
          <a:ln w="57150">
            <a:solidFill>
              <a:schemeClr val="bg1"/>
            </a:solidFill>
          </a:ln>
          <a:effectLst>
            <a:outerShdw sx="102000" sy="102000" algn="ctr" rotWithShape="0">
              <a:prstClr val="black">
                <a:alpha val="15000"/>
              </a:prstClr>
            </a:outerShdw>
          </a:effectLst>
        </p:spPr>
        <p:txBody>
          <a:bodyPr>
            <a:normAutofit/>
          </a:bodyPr>
          <a:lstStyle>
            <a:lvl1pPr>
              <a:defRPr sz="1300" baseline="0"/>
            </a:lvl1pPr>
          </a:lstStyle>
          <a:p>
            <a:r>
              <a:rPr kumimoji="1" lang="en-US" altLang="ja-JP" dirty="0"/>
              <a:t>Insert an image</a:t>
            </a:r>
            <a:endParaRPr kumimoji="1" lang="ja-JP" altLang="en-US" dirty="0"/>
          </a:p>
        </p:txBody>
      </p:sp>
      <p:sp>
        <p:nvSpPr>
          <p:cNvPr id="8" name="テキスト プレースホルダー 12"/>
          <p:cNvSpPr>
            <a:spLocks noGrp="1"/>
          </p:cNvSpPr>
          <p:nvPr>
            <p:ph type="body" sz="quarter" idx="13" hasCustomPrompt="1"/>
          </p:nvPr>
        </p:nvSpPr>
        <p:spPr>
          <a:xfrm>
            <a:off x="4327403" y="1441977"/>
            <a:ext cx="6141253" cy="812925"/>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9" name="テキスト プレースホルダー 12"/>
          <p:cNvSpPr>
            <a:spLocks noGrp="1"/>
          </p:cNvSpPr>
          <p:nvPr>
            <p:ph type="body" sz="quarter" idx="14" hasCustomPrompt="1"/>
          </p:nvPr>
        </p:nvSpPr>
        <p:spPr>
          <a:xfrm>
            <a:off x="4337077" y="2406417"/>
            <a:ext cx="6141253" cy="893674"/>
          </a:xfrm>
        </p:spPr>
        <p:txBody>
          <a:bodyPr anchor="t">
            <a:noAutofit/>
          </a:bodyPr>
          <a:lstStyle>
            <a:lvl1pPr algn="l">
              <a:lnSpc>
                <a:spcPct val="130000"/>
              </a:lnSpc>
              <a:spcBef>
                <a:spcPts val="0"/>
              </a:spcBef>
              <a:defRPr sz="19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0" name="テキスト プレースホルダー 12"/>
          <p:cNvSpPr>
            <a:spLocks noGrp="1"/>
          </p:cNvSpPr>
          <p:nvPr>
            <p:ph type="body" sz="quarter" idx="15" hasCustomPrompt="1"/>
          </p:nvPr>
        </p:nvSpPr>
        <p:spPr>
          <a:xfrm>
            <a:off x="1797355" y="3696876"/>
            <a:ext cx="8680977" cy="1011467"/>
          </a:xfrm>
        </p:spPr>
        <p:txBody>
          <a:bodyPr>
            <a:normAutofit/>
          </a:bodyPr>
          <a:lstStyle>
            <a:lvl1pPr>
              <a:spcBef>
                <a:spcPts val="0"/>
              </a:spcBef>
              <a:defRPr sz="1300" baseline="0"/>
            </a:lvl1pPr>
          </a:lstStyle>
          <a:p>
            <a:pPr lvl="0"/>
            <a:r>
              <a:rPr kumimoji="1" lang="en-US" altLang="ja-JP" dirty="0"/>
              <a:t>Text goes here</a:t>
            </a:r>
            <a:endParaRPr kumimoji="1" lang="ja-JP" altLang="en-US" dirty="0"/>
          </a:p>
        </p:txBody>
      </p:sp>
      <p:sp>
        <p:nvSpPr>
          <p:cNvPr id="11" name="円/楕円 4"/>
          <p:cNvSpPr/>
          <p:nvPr userDrawn="1"/>
        </p:nvSpPr>
        <p:spPr>
          <a:xfrm>
            <a:off x="713622" y="4879972"/>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2" name="図プレースホルダー 25"/>
          <p:cNvSpPr>
            <a:spLocks noGrp="1"/>
          </p:cNvSpPr>
          <p:nvPr>
            <p:ph type="pic" sz="quarter" idx="16" hasCustomPrompt="1"/>
          </p:nvPr>
        </p:nvSpPr>
        <p:spPr>
          <a:xfrm>
            <a:off x="882457" y="504938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13" name="テキスト プレースホルダー 12"/>
          <p:cNvSpPr>
            <a:spLocks noGrp="1"/>
          </p:cNvSpPr>
          <p:nvPr>
            <p:ph type="body" sz="quarter" idx="17" hasCustomPrompt="1"/>
          </p:nvPr>
        </p:nvSpPr>
        <p:spPr>
          <a:xfrm>
            <a:off x="1566523" y="5266917"/>
            <a:ext cx="2665603"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18" hasCustomPrompt="1"/>
          </p:nvPr>
        </p:nvSpPr>
        <p:spPr>
          <a:xfrm>
            <a:off x="1566523" y="4877750"/>
            <a:ext cx="2665603"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5" name="円/楕円 4"/>
          <p:cNvSpPr/>
          <p:nvPr userDrawn="1"/>
        </p:nvSpPr>
        <p:spPr>
          <a:xfrm>
            <a:off x="4345289" y="4879972"/>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6" name="図プレースホルダー 25"/>
          <p:cNvSpPr>
            <a:spLocks noGrp="1"/>
          </p:cNvSpPr>
          <p:nvPr>
            <p:ph type="pic" sz="quarter" idx="19" hasCustomPrompt="1"/>
          </p:nvPr>
        </p:nvSpPr>
        <p:spPr>
          <a:xfrm>
            <a:off x="4514125" y="504938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0" hasCustomPrompt="1"/>
          </p:nvPr>
        </p:nvSpPr>
        <p:spPr>
          <a:xfrm>
            <a:off x="5198191" y="5266917"/>
            <a:ext cx="2665603"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21" hasCustomPrompt="1"/>
          </p:nvPr>
        </p:nvSpPr>
        <p:spPr>
          <a:xfrm>
            <a:off x="5198191" y="4877750"/>
            <a:ext cx="2665603"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9" name="円/楕円 4"/>
          <p:cNvSpPr/>
          <p:nvPr userDrawn="1"/>
        </p:nvSpPr>
        <p:spPr>
          <a:xfrm>
            <a:off x="7987439" y="4879972"/>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0" name="図プレースホルダー 25"/>
          <p:cNvSpPr>
            <a:spLocks noGrp="1"/>
          </p:cNvSpPr>
          <p:nvPr>
            <p:ph type="pic" sz="quarter" idx="22" hasCustomPrompt="1"/>
          </p:nvPr>
        </p:nvSpPr>
        <p:spPr>
          <a:xfrm>
            <a:off x="8156275" y="504938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1" name="テキスト プレースホルダー 12"/>
          <p:cNvSpPr>
            <a:spLocks noGrp="1"/>
          </p:cNvSpPr>
          <p:nvPr>
            <p:ph type="body" sz="quarter" idx="23" hasCustomPrompt="1"/>
          </p:nvPr>
        </p:nvSpPr>
        <p:spPr>
          <a:xfrm>
            <a:off x="8840341" y="5266917"/>
            <a:ext cx="2665603"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24" hasCustomPrompt="1"/>
          </p:nvPr>
        </p:nvSpPr>
        <p:spPr>
          <a:xfrm>
            <a:off x="8840341" y="4877750"/>
            <a:ext cx="2665603"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Tree>
    <p:extLst>
      <p:ext uri="{BB962C8B-B14F-4D97-AF65-F5344CB8AC3E}">
        <p14:creationId xmlns="" xmlns:p14="http://schemas.microsoft.com/office/powerpoint/2010/main" val="1378255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3" decel="100000" fill="hold" grpId="0" nodeType="withEffect">
                                  <p:stCondLst>
                                    <p:cond delay="250"/>
                                  </p:stCondLst>
                                  <p:iterate type="wd">
                                    <p:tmPct val="10000"/>
                                  </p:iterate>
                                  <p:childTnLst>
                                    <p:set>
                                      <p:cBhvr>
                                        <p:cTn id="14" dur="1" fill="hold">
                                          <p:stCondLst>
                                            <p:cond delay="0"/>
                                          </p:stCondLst>
                                        </p:cTn>
                                        <p:tgtEl>
                                          <p:spTgt spid="8">
                                            <p:txEl>
                                              <p:pRg st="0" end="0"/>
                                            </p:txEl>
                                          </p:spTgt>
                                        </p:tgtEl>
                                        <p:attrNameLst>
                                          <p:attrName>style.visibility</p:attrName>
                                        </p:attrNameLst>
                                      </p:cBhvr>
                                      <p:to>
                                        <p:strVal val="visible"/>
                                      </p:to>
                                    </p:set>
                                    <p:anim calcmode="lin" valueType="num">
                                      <p:cBhvr additive="base">
                                        <p:cTn id="15"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6" dur="750" fill="hold"/>
                                        <p:tgtEl>
                                          <p:spTgt spid="8">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650"/>
                            </p:stCondLst>
                            <p:childTnLst>
                              <p:par>
                                <p:cTn id="18" presetID="22" presetClass="entr" presetSubtype="4" fill="hold" grpId="0" nodeType="afterEffect">
                                  <p:stCondLst>
                                    <p:cond delay="0"/>
                                  </p:stCondLst>
                                  <p:iterate type="lt">
                                    <p:tmPct val="3000"/>
                                  </p:iterate>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childTnLst>
                          </p:cTn>
                        </p:par>
                        <p:par>
                          <p:cTn id="21" fill="hold">
                            <p:stCondLst>
                              <p:cond delay="2315"/>
                            </p:stCondLst>
                            <p:childTnLst>
                              <p:par>
                                <p:cTn id="22" presetID="22" presetClass="entr" presetSubtype="8" fill="hold" grpId="0" nodeType="afterEffect">
                                  <p:stCondLst>
                                    <p:cond delay="25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par>
                          <p:cTn id="25" fill="hold">
                            <p:stCondLst>
                              <p:cond delay="3065"/>
                            </p:stCondLst>
                            <p:childTnLst>
                              <p:par>
                                <p:cTn id="26" presetID="49" presetClass="entr" presetSubtype="0" decel="100000"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 calcmode="lin" valueType="num">
                                      <p:cBhvr>
                                        <p:cTn id="30" dur="500" fill="hold"/>
                                        <p:tgtEl>
                                          <p:spTgt spid="11"/>
                                        </p:tgtEl>
                                        <p:attrNameLst>
                                          <p:attrName>style.rotation</p:attrName>
                                        </p:attrNameLst>
                                      </p:cBhvr>
                                      <p:tavLst>
                                        <p:tav tm="0">
                                          <p:val>
                                            <p:fltVal val="360"/>
                                          </p:val>
                                        </p:tav>
                                        <p:tav tm="100000">
                                          <p:val>
                                            <p:fltVal val="0"/>
                                          </p:val>
                                        </p:tav>
                                      </p:tavLst>
                                    </p:anim>
                                    <p:animEffect transition="in" filter="fade">
                                      <p:cBhvr>
                                        <p:cTn id="31" dur="500"/>
                                        <p:tgtEl>
                                          <p:spTgt spid="11"/>
                                        </p:tgtEl>
                                      </p:cBhvr>
                                    </p:animEffect>
                                  </p:childTnLst>
                                </p:cTn>
                              </p:par>
                              <p:par>
                                <p:cTn id="32" presetID="49" presetClass="entr" presetSubtype="0"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 calcmode="lin" valueType="num">
                                      <p:cBhvr>
                                        <p:cTn id="36" dur="500" fill="hold"/>
                                        <p:tgtEl>
                                          <p:spTgt spid="12"/>
                                        </p:tgtEl>
                                        <p:attrNameLst>
                                          <p:attrName>style.rotation</p:attrName>
                                        </p:attrNameLst>
                                      </p:cBhvr>
                                      <p:tavLst>
                                        <p:tav tm="0">
                                          <p:val>
                                            <p:fltVal val="360"/>
                                          </p:val>
                                        </p:tav>
                                        <p:tav tm="100000">
                                          <p:val>
                                            <p:fltVal val="0"/>
                                          </p:val>
                                        </p:tav>
                                      </p:tavLst>
                                    </p:anim>
                                    <p:animEffect transition="in" filter="fade">
                                      <p:cBhvr>
                                        <p:cTn id="37" dur="500"/>
                                        <p:tgtEl>
                                          <p:spTgt spid="12"/>
                                        </p:tgtEl>
                                      </p:cBhvr>
                                    </p:animEffect>
                                  </p:childTnLst>
                                </p:cTn>
                              </p:par>
                            </p:childTnLst>
                          </p:cTn>
                        </p:par>
                        <p:par>
                          <p:cTn id="38" fill="hold">
                            <p:stCondLst>
                              <p:cond delay="3565"/>
                            </p:stCondLst>
                            <p:childTnLst>
                              <p:par>
                                <p:cTn id="39" presetID="10"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500"/>
                                        <p:tgtEl>
                                          <p:spTgt spid="14">
                                            <p:txEl>
                                              <p:pRg st="0" end="0"/>
                                            </p:txEl>
                                          </p:spTgt>
                                        </p:tgtEl>
                                      </p:cBhvr>
                                    </p:animEffect>
                                  </p:childTnLst>
                                </p:cTn>
                              </p:par>
                            </p:childTnLst>
                          </p:cTn>
                        </p:par>
                        <p:par>
                          <p:cTn id="42" fill="hold">
                            <p:stCondLst>
                              <p:cond delay="4065"/>
                            </p:stCondLst>
                            <p:childTnLst>
                              <p:par>
                                <p:cTn id="43" presetID="10" presetClass="entr" presetSubtype="0" fill="hold" grpId="0" nodeType="afterEffect">
                                  <p:stCondLst>
                                    <p:cond delay="0"/>
                                  </p:stCondLst>
                                  <p:childTnLst>
                                    <p:set>
                                      <p:cBhvr>
                                        <p:cTn id="44" dur="1" fill="hold">
                                          <p:stCondLst>
                                            <p:cond delay="0"/>
                                          </p:stCondLst>
                                        </p:cTn>
                                        <p:tgtEl>
                                          <p:spTgt spid="13">
                                            <p:txEl>
                                              <p:pRg st="0" end="0"/>
                                            </p:txEl>
                                          </p:spTgt>
                                        </p:tgtEl>
                                        <p:attrNameLst>
                                          <p:attrName>style.visibility</p:attrName>
                                        </p:attrNameLst>
                                      </p:cBhvr>
                                      <p:to>
                                        <p:strVal val="visible"/>
                                      </p:to>
                                    </p:set>
                                    <p:animEffect transition="in" filter="fade">
                                      <p:cBhvr>
                                        <p:cTn id="45" dur="500"/>
                                        <p:tgtEl>
                                          <p:spTgt spid="13">
                                            <p:txEl>
                                              <p:pRg st="0" end="0"/>
                                            </p:txEl>
                                          </p:spTgt>
                                        </p:tgtEl>
                                      </p:cBhvr>
                                    </p:animEffect>
                                  </p:childTnLst>
                                </p:cTn>
                              </p:par>
                            </p:childTnLst>
                          </p:cTn>
                        </p:par>
                        <p:par>
                          <p:cTn id="46" fill="hold">
                            <p:stCondLst>
                              <p:cond delay="4565"/>
                            </p:stCondLst>
                            <p:childTnLst>
                              <p:par>
                                <p:cTn id="47" presetID="49" presetClass="entr" presetSubtype="0" decel="10000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 calcmode="lin" valueType="num">
                                      <p:cBhvr>
                                        <p:cTn id="51" dur="500" fill="hold"/>
                                        <p:tgtEl>
                                          <p:spTgt spid="15"/>
                                        </p:tgtEl>
                                        <p:attrNameLst>
                                          <p:attrName>style.rotation</p:attrName>
                                        </p:attrNameLst>
                                      </p:cBhvr>
                                      <p:tavLst>
                                        <p:tav tm="0">
                                          <p:val>
                                            <p:fltVal val="360"/>
                                          </p:val>
                                        </p:tav>
                                        <p:tav tm="100000">
                                          <p:val>
                                            <p:fltVal val="0"/>
                                          </p:val>
                                        </p:tav>
                                      </p:tavLst>
                                    </p:anim>
                                    <p:animEffect transition="in" filter="fade">
                                      <p:cBhvr>
                                        <p:cTn id="52" dur="500"/>
                                        <p:tgtEl>
                                          <p:spTgt spid="15"/>
                                        </p:tgtEl>
                                      </p:cBhvr>
                                    </p:animEffect>
                                  </p:childTnLst>
                                </p:cTn>
                              </p:par>
                              <p:par>
                                <p:cTn id="53" presetID="49" presetClass="entr" presetSubtype="0" decel="10000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 calcmode="lin" valueType="num">
                                      <p:cBhvr>
                                        <p:cTn id="57" dur="500" fill="hold"/>
                                        <p:tgtEl>
                                          <p:spTgt spid="16"/>
                                        </p:tgtEl>
                                        <p:attrNameLst>
                                          <p:attrName>style.rotation</p:attrName>
                                        </p:attrNameLst>
                                      </p:cBhvr>
                                      <p:tavLst>
                                        <p:tav tm="0">
                                          <p:val>
                                            <p:fltVal val="360"/>
                                          </p:val>
                                        </p:tav>
                                        <p:tav tm="100000">
                                          <p:val>
                                            <p:fltVal val="0"/>
                                          </p:val>
                                        </p:tav>
                                      </p:tavLst>
                                    </p:anim>
                                    <p:animEffect transition="in" filter="fade">
                                      <p:cBhvr>
                                        <p:cTn id="58" dur="500"/>
                                        <p:tgtEl>
                                          <p:spTgt spid="16"/>
                                        </p:tgtEl>
                                      </p:cBhvr>
                                    </p:animEffect>
                                  </p:childTnLst>
                                </p:cTn>
                              </p:par>
                            </p:childTnLst>
                          </p:cTn>
                        </p:par>
                        <p:par>
                          <p:cTn id="59" fill="hold">
                            <p:stCondLst>
                              <p:cond delay="5065"/>
                            </p:stCondLst>
                            <p:childTnLst>
                              <p:par>
                                <p:cTn id="60" presetID="10" presetClass="entr" presetSubtype="0" fill="hold" grpId="0" nodeType="after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fade">
                                      <p:cBhvr>
                                        <p:cTn id="62" dur="500"/>
                                        <p:tgtEl>
                                          <p:spTgt spid="18">
                                            <p:txEl>
                                              <p:pRg st="0" end="0"/>
                                            </p:txEl>
                                          </p:spTgt>
                                        </p:tgtEl>
                                      </p:cBhvr>
                                    </p:animEffect>
                                  </p:childTnLst>
                                </p:cTn>
                              </p:par>
                            </p:childTnLst>
                          </p:cTn>
                        </p:par>
                        <p:par>
                          <p:cTn id="63" fill="hold">
                            <p:stCondLst>
                              <p:cond delay="5565"/>
                            </p:stCondLst>
                            <p:childTnLst>
                              <p:par>
                                <p:cTn id="64" presetID="10" presetClass="entr" presetSubtype="0" fill="hold" grpId="0" nodeType="afterEffect">
                                  <p:stCondLst>
                                    <p:cond delay="0"/>
                                  </p:stCondLst>
                                  <p:childTnLst>
                                    <p:set>
                                      <p:cBhvr>
                                        <p:cTn id="65" dur="1" fill="hold">
                                          <p:stCondLst>
                                            <p:cond delay="0"/>
                                          </p:stCondLst>
                                        </p:cTn>
                                        <p:tgtEl>
                                          <p:spTgt spid="17">
                                            <p:txEl>
                                              <p:pRg st="0" end="0"/>
                                            </p:txEl>
                                          </p:spTgt>
                                        </p:tgtEl>
                                        <p:attrNameLst>
                                          <p:attrName>style.visibility</p:attrName>
                                        </p:attrNameLst>
                                      </p:cBhvr>
                                      <p:to>
                                        <p:strVal val="visible"/>
                                      </p:to>
                                    </p:set>
                                    <p:animEffect transition="in" filter="fade">
                                      <p:cBhvr>
                                        <p:cTn id="66" dur="500"/>
                                        <p:tgtEl>
                                          <p:spTgt spid="17">
                                            <p:txEl>
                                              <p:pRg st="0" end="0"/>
                                            </p:txEl>
                                          </p:spTgt>
                                        </p:tgtEl>
                                      </p:cBhvr>
                                    </p:animEffect>
                                  </p:childTnLst>
                                </p:cTn>
                              </p:par>
                            </p:childTnLst>
                          </p:cTn>
                        </p:par>
                        <p:par>
                          <p:cTn id="67" fill="hold">
                            <p:stCondLst>
                              <p:cond delay="6065"/>
                            </p:stCondLst>
                            <p:childTnLst>
                              <p:par>
                                <p:cTn id="68" presetID="49" presetClass="entr" presetSubtype="0" decel="100000" fill="hold" grpId="0" nodeType="afterEffect">
                                  <p:stCondLst>
                                    <p:cond delay="0"/>
                                  </p:stCondLst>
                                  <p:childTnLst>
                                    <p:set>
                                      <p:cBhvr>
                                        <p:cTn id="69" dur="1" fill="hold">
                                          <p:stCondLst>
                                            <p:cond delay="0"/>
                                          </p:stCondLst>
                                        </p:cTn>
                                        <p:tgtEl>
                                          <p:spTgt spid="19"/>
                                        </p:tgtEl>
                                        <p:attrNameLst>
                                          <p:attrName>style.visibility</p:attrName>
                                        </p:attrNameLst>
                                      </p:cBhvr>
                                      <p:to>
                                        <p:strVal val="visible"/>
                                      </p:to>
                                    </p:set>
                                    <p:anim calcmode="lin" valueType="num">
                                      <p:cBhvr>
                                        <p:cTn id="70" dur="500" fill="hold"/>
                                        <p:tgtEl>
                                          <p:spTgt spid="19"/>
                                        </p:tgtEl>
                                        <p:attrNameLst>
                                          <p:attrName>ppt_w</p:attrName>
                                        </p:attrNameLst>
                                      </p:cBhvr>
                                      <p:tavLst>
                                        <p:tav tm="0">
                                          <p:val>
                                            <p:fltVal val="0"/>
                                          </p:val>
                                        </p:tav>
                                        <p:tav tm="100000">
                                          <p:val>
                                            <p:strVal val="#ppt_w"/>
                                          </p:val>
                                        </p:tav>
                                      </p:tavLst>
                                    </p:anim>
                                    <p:anim calcmode="lin" valueType="num">
                                      <p:cBhvr>
                                        <p:cTn id="71" dur="500" fill="hold"/>
                                        <p:tgtEl>
                                          <p:spTgt spid="19"/>
                                        </p:tgtEl>
                                        <p:attrNameLst>
                                          <p:attrName>ppt_h</p:attrName>
                                        </p:attrNameLst>
                                      </p:cBhvr>
                                      <p:tavLst>
                                        <p:tav tm="0">
                                          <p:val>
                                            <p:fltVal val="0"/>
                                          </p:val>
                                        </p:tav>
                                        <p:tav tm="100000">
                                          <p:val>
                                            <p:strVal val="#ppt_h"/>
                                          </p:val>
                                        </p:tav>
                                      </p:tavLst>
                                    </p:anim>
                                    <p:anim calcmode="lin" valueType="num">
                                      <p:cBhvr>
                                        <p:cTn id="72" dur="500" fill="hold"/>
                                        <p:tgtEl>
                                          <p:spTgt spid="19"/>
                                        </p:tgtEl>
                                        <p:attrNameLst>
                                          <p:attrName>style.rotation</p:attrName>
                                        </p:attrNameLst>
                                      </p:cBhvr>
                                      <p:tavLst>
                                        <p:tav tm="0">
                                          <p:val>
                                            <p:fltVal val="360"/>
                                          </p:val>
                                        </p:tav>
                                        <p:tav tm="100000">
                                          <p:val>
                                            <p:fltVal val="0"/>
                                          </p:val>
                                        </p:tav>
                                      </p:tavLst>
                                    </p:anim>
                                    <p:animEffect transition="in" filter="fade">
                                      <p:cBhvr>
                                        <p:cTn id="73" dur="500"/>
                                        <p:tgtEl>
                                          <p:spTgt spid="19"/>
                                        </p:tgtEl>
                                      </p:cBhvr>
                                    </p:animEffect>
                                  </p:childTnLst>
                                </p:cTn>
                              </p:par>
                              <p:par>
                                <p:cTn id="74" presetID="49" presetClass="entr" presetSubtype="0" decel="100000"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 calcmode="lin" valueType="num">
                                      <p:cBhvr>
                                        <p:cTn id="78" dur="500" fill="hold"/>
                                        <p:tgtEl>
                                          <p:spTgt spid="20"/>
                                        </p:tgtEl>
                                        <p:attrNameLst>
                                          <p:attrName>style.rotation</p:attrName>
                                        </p:attrNameLst>
                                      </p:cBhvr>
                                      <p:tavLst>
                                        <p:tav tm="0">
                                          <p:val>
                                            <p:fltVal val="360"/>
                                          </p:val>
                                        </p:tav>
                                        <p:tav tm="100000">
                                          <p:val>
                                            <p:fltVal val="0"/>
                                          </p:val>
                                        </p:tav>
                                      </p:tavLst>
                                    </p:anim>
                                    <p:animEffect transition="in" filter="fade">
                                      <p:cBhvr>
                                        <p:cTn id="79" dur="500"/>
                                        <p:tgtEl>
                                          <p:spTgt spid="20"/>
                                        </p:tgtEl>
                                      </p:cBhvr>
                                    </p:animEffect>
                                  </p:childTnLst>
                                </p:cTn>
                              </p:par>
                            </p:childTnLst>
                          </p:cTn>
                        </p:par>
                        <p:par>
                          <p:cTn id="80" fill="hold">
                            <p:stCondLst>
                              <p:cond delay="6565"/>
                            </p:stCondLst>
                            <p:childTnLst>
                              <p:par>
                                <p:cTn id="81" presetID="10" presetClass="entr" presetSubtype="0" fill="hold" grpId="0" nodeType="afterEffect">
                                  <p:stCondLst>
                                    <p:cond delay="0"/>
                                  </p:stCondLst>
                                  <p:childTnLst>
                                    <p:set>
                                      <p:cBhvr>
                                        <p:cTn id="82" dur="1" fill="hold">
                                          <p:stCondLst>
                                            <p:cond delay="0"/>
                                          </p:stCondLst>
                                        </p:cTn>
                                        <p:tgtEl>
                                          <p:spTgt spid="22">
                                            <p:txEl>
                                              <p:pRg st="0" end="0"/>
                                            </p:txEl>
                                          </p:spTgt>
                                        </p:tgtEl>
                                        <p:attrNameLst>
                                          <p:attrName>style.visibility</p:attrName>
                                        </p:attrNameLst>
                                      </p:cBhvr>
                                      <p:to>
                                        <p:strVal val="visible"/>
                                      </p:to>
                                    </p:set>
                                    <p:animEffect transition="in" filter="fade">
                                      <p:cBhvr>
                                        <p:cTn id="83" dur="500"/>
                                        <p:tgtEl>
                                          <p:spTgt spid="22">
                                            <p:txEl>
                                              <p:pRg st="0" end="0"/>
                                            </p:txEl>
                                          </p:spTgt>
                                        </p:tgtEl>
                                      </p:cBhvr>
                                    </p:animEffect>
                                  </p:childTnLst>
                                </p:cTn>
                              </p:par>
                            </p:childTnLst>
                          </p:cTn>
                        </p:par>
                        <p:par>
                          <p:cTn id="84" fill="hold">
                            <p:stCondLst>
                              <p:cond delay="7065"/>
                            </p:stCondLst>
                            <p:childTnLst>
                              <p:par>
                                <p:cTn id="85" presetID="10" presetClass="entr" presetSubtype="0" fill="hold" grpId="0" nodeType="afterEffect">
                                  <p:stCondLst>
                                    <p:cond delay="0"/>
                                  </p:stCondLst>
                                  <p:childTnLst>
                                    <p:set>
                                      <p:cBhvr>
                                        <p:cTn id="86" dur="1" fill="hold">
                                          <p:stCondLst>
                                            <p:cond delay="0"/>
                                          </p:stCondLst>
                                        </p:cTn>
                                        <p:tgtEl>
                                          <p:spTgt spid="21">
                                            <p:txEl>
                                              <p:pRg st="0" end="0"/>
                                            </p:txEl>
                                          </p:spTgt>
                                        </p:tgtEl>
                                        <p:attrNameLst>
                                          <p:attrName>style.visibility</p:attrName>
                                        </p:attrNameLst>
                                      </p:cBhvr>
                                      <p:to>
                                        <p:strVal val="visible"/>
                                      </p:to>
                                    </p:set>
                                    <p:animEffect transition="in" filter="fade">
                                      <p:cBhvr>
                                        <p:cTn id="87"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build="p">
        <p:tmplLst>
          <p:tmpl lvl="1">
            <p:tnLst>
              <p:par>
                <p:cTn presetID="2" presetClass="entr" presetSubtype="3" decel="100000" fill="hold" nodeType="withEffect">
                  <p:stCondLst>
                    <p:cond delay="2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0-#ppt_h/2"/>
                          </p:val>
                        </p:tav>
                        <p:tav tm="100000">
                          <p:val>
                            <p:strVal val="#ppt_y"/>
                          </p:val>
                        </p:tav>
                      </p:tavLst>
                    </p:anim>
                  </p:childTnLst>
                </p:cTn>
              </p:par>
            </p:tnLst>
          </p:tmpl>
        </p:tmplLst>
      </p:bldP>
      <p:bldP spid="9"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9"/>
                        </p:tgtEl>
                        <p:attrNameLst>
                          <p:attrName>style.visibility</p:attrName>
                        </p:attrNameLst>
                      </p:cBhvr>
                      <p:to>
                        <p:strVal val="visible"/>
                      </p:to>
                    </p:set>
                    <p:animEffect transition="in" filter="wipe(down)">
                      <p:cBhvr>
                        <p:cTn dur="500"/>
                        <p:tgtEl>
                          <p:spTgt spid="9"/>
                        </p:tgtEl>
                      </p:cBhvr>
                    </p:animEffect>
                  </p:childTnLst>
                </p:cTn>
              </p:par>
            </p:tnLst>
          </p:tmpl>
        </p:tmplLst>
      </p:bldP>
      <p:bldP spid="10" grpId="0">
        <p:tmplLst>
          <p:tmpl>
            <p:tnLst>
              <p:par>
                <p:cTn presetID="22" presetClass="entr" presetSubtype="8" fill="hold" nodeType="afterEffect">
                  <p:stCondLst>
                    <p:cond delay="25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animBg="1"/>
      <p:bldP spid="16" grpId="0"/>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Profile 2">
    <p:spTree>
      <p:nvGrpSpPr>
        <p:cNvPr id="1" name=""/>
        <p:cNvGrpSpPr/>
        <p:nvPr/>
      </p:nvGrpSpPr>
      <p:grpSpPr>
        <a:xfrm>
          <a:off x="0" y="0"/>
          <a:ext cx="0" cy="0"/>
          <a:chOff x="0" y="0"/>
          <a:chExt cx="0" cy="0"/>
        </a:xfrm>
      </p:grpSpPr>
      <p:sp>
        <p:nvSpPr>
          <p:cNvPr id="5" name="正方形/長方形 4"/>
          <p:cNvSpPr/>
          <p:nvPr userDrawn="1"/>
        </p:nvSpPr>
        <p:spPr>
          <a:xfrm>
            <a:off x="0" y="1"/>
            <a:ext cx="12191762" cy="236135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2" name="図プレースホルダー 31"/>
          <p:cNvSpPr>
            <a:spLocks noGrp="1"/>
          </p:cNvSpPr>
          <p:nvPr>
            <p:ph type="pic" sz="quarter" idx="32" hasCustomPrompt="1"/>
          </p:nvPr>
        </p:nvSpPr>
        <p:spPr>
          <a:xfrm>
            <a:off x="811633" y="847990"/>
            <a:ext cx="4336641" cy="2697265"/>
          </a:xfrm>
          <a:custGeom>
            <a:avLst/>
            <a:gdLst>
              <a:gd name="connsiteX0" fmla="*/ 984238 w 6504961"/>
              <a:gd name="connsiteY0" fmla="*/ 3553896 h 4045273"/>
              <a:gd name="connsiteX1" fmla="*/ 1475615 w 6504961"/>
              <a:gd name="connsiteY1" fmla="*/ 3553896 h 4045273"/>
              <a:gd name="connsiteX2" fmla="*/ 1475615 w 6504961"/>
              <a:gd name="connsiteY2" fmla="*/ 4045273 h 4045273"/>
              <a:gd name="connsiteX3" fmla="*/ 984238 w 6504961"/>
              <a:gd name="connsiteY3" fmla="*/ 4045273 h 4045273"/>
              <a:gd name="connsiteX4" fmla="*/ 0 w 6504961"/>
              <a:gd name="connsiteY4" fmla="*/ 3551920 h 4045273"/>
              <a:gd name="connsiteX5" fmla="*/ 491377 w 6504961"/>
              <a:gd name="connsiteY5" fmla="*/ 3551920 h 4045273"/>
              <a:gd name="connsiteX6" fmla="*/ 491377 w 6504961"/>
              <a:gd name="connsiteY6" fmla="*/ 4043297 h 4045273"/>
              <a:gd name="connsiteX7" fmla="*/ 0 w 6504961"/>
              <a:gd name="connsiteY7" fmla="*/ 4043297 h 4045273"/>
              <a:gd name="connsiteX8" fmla="*/ 492861 w 6504961"/>
              <a:gd name="connsiteY8" fmla="*/ 3060543 h 4045273"/>
              <a:gd name="connsiteX9" fmla="*/ 984238 w 6504961"/>
              <a:gd name="connsiteY9" fmla="*/ 3060543 h 4045273"/>
              <a:gd name="connsiteX10" fmla="*/ 984238 w 6504961"/>
              <a:gd name="connsiteY10" fmla="*/ 3551920 h 4045273"/>
              <a:gd name="connsiteX11" fmla="*/ 492861 w 6504961"/>
              <a:gd name="connsiteY11" fmla="*/ 3551920 h 4045273"/>
              <a:gd name="connsiteX12" fmla="*/ 5518702 w 6504961"/>
              <a:gd name="connsiteY12" fmla="*/ 499760 h 4045273"/>
              <a:gd name="connsiteX13" fmla="*/ 6010079 w 6504961"/>
              <a:gd name="connsiteY13" fmla="*/ 499760 h 4045273"/>
              <a:gd name="connsiteX14" fmla="*/ 6010079 w 6504961"/>
              <a:gd name="connsiteY14" fmla="*/ 991137 h 4045273"/>
              <a:gd name="connsiteX15" fmla="*/ 5518702 w 6504961"/>
              <a:gd name="connsiteY15" fmla="*/ 991137 h 4045273"/>
              <a:gd name="connsiteX16" fmla="*/ 1478583 w 6504961"/>
              <a:gd name="connsiteY16" fmla="*/ 495329 h 4045273"/>
              <a:gd name="connsiteX17" fmla="*/ 5027325 w 6504961"/>
              <a:gd name="connsiteY17" fmla="*/ 495329 h 4045273"/>
              <a:gd name="connsiteX18" fmla="*/ 5027325 w 6504961"/>
              <a:gd name="connsiteY18" fmla="*/ 4044071 h 4045273"/>
              <a:gd name="connsiteX19" fmla="*/ 1478583 w 6504961"/>
              <a:gd name="connsiteY19" fmla="*/ 4044071 h 4045273"/>
              <a:gd name="connsiteX20" fmla="*/ 6010079 w 6504961"/>
              <a:gd name="connsiteY20" fmla="*/ 0 h 4045273"/>
              <a:gd name="connsiteX21" fmla="*/ 6504961 w 6504961"/>
              <a:gd name="connsiteY21" fmla="*/ 0 h 4045273"/>
              <a:gd name="connsiteX22" fmla="*/ 6504961 w 6504961"/>
              <a:gd name="connsiteY22" fmla="*/ 494882 h 4045273"/>
              <a:gd name="connsiteX23" fmla="*/ 6010079 w 6504961"/>
              <a:gd name="connsiteY23" fmla="*/ 494882 h 4045273"/>
              <a:gd name="connsiteX24" fmla="*/ 5027325 w 6504961"/>
              <a:gd name="connsiteY24" fmla="*/ 0 h 4045273"/>
              <a:gd name="connsiteX25" fmla="*/ 5518702 w 6504961"/>
              <a:gd name="connsiteY25" fmla="*/ 0 h 4045273"/>
              <a:gd name="connsiteX26" fmla="*/ 5518702 w 6504961"/>
              <a:gd name="connsiteY26" fmla="*/ 491377 h 4045273"/>
              <a:gd name="connsiteX27" fmla="*/ 5027325 w 6504961"/>
              <a:gd name="connsiteY27" fmla="*/ 491377 h 404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04961" h="4045273">
                <a:moveTo>
                  <a:pt x="984238" y="3553896"/>
                </a:moveTo>
                <a:lnTo>
                  <a:pt x="1475615" y="3553896"/>
                </a:lnTo>
                <a:lnTo>
                  <a:pt x="1475615" y="4045273"/>
                </a:lnTo>
                <a:lnTo>
                  <a:pt x="984238" y="4045273"/>
                </a:lnTo>
                <a:close/>
                <a:moveTo>
                  <a:pt x="0" y="3551920"/>
                </a:moveTo>
                <a:lnTo>
                  <a:pt x="491377" y="3551920"/>
                </a:lnTo>
                <a:lnTo>
                  <a:pt x="491377" y="4043297"/>
                </a:lnTo>
                <a:lnTo>
                  <a:pt x="0" y="4043297"/>
                </a:lnTo>
                <a:close/>
                <a:moveTo>
                  <a:pt x="492861" y="3060543"/>
                </a:moveTo>
                <a:lnTo>
                  <a:pt x="984238" y="3060543"/>
                </a:lnTo>
                <a:lnTo>
                  <a:pt x="984238" y="3551920"/>
                </a:lnTo>
                <a:lnTo>
                  <a:pt x="492861" y="3551920"/>
                </a:lnTo>
                <a:close/>
                <a:moveTo>
                  <a:pt x="5518702" y="499760"/>
                </a:moveTo>
                <a:lnTo>
                  <a:pt x="6010079" y="499760"/>
                </a:lnTo>
                <a:lnTo>
                  <a:pt x="6010079" y="991137"/>
                </a:lnTo>
                <a:lnTo>
                  <a:pt x="5518702" y="991137"/>
                </a:lnTo>
                <a:close/>
                <a:moveTo>
                  <a:pt x="1478583" y="495329"/>
                </a:moveTo>
                <a:lnTo>
                  <a:pt x="5027325" y="495329"/>
                </a:lnTo>
                <a:lnTo>
                  <a:pt x="5027325" y="4044071"/>
                </a:lnTo>
                <a:lnTo>
                  <a:pt x="1478583" y="4044071"/>
                </a:lnTo>
                <a:close/>
                <a:moveTo>
                  <a:pt x="6010079" y="0"/>
                </a:moveTo>
                <a:lnTo>
                  <a:pt x="6504961" y="0"/>
                </a:lnTo>
                <a:lnTo>
                  <a:pt x="6504961" y="494882"/>
                </a:lnTo>
                <a:lnTo>
                  <a:pt x="6010079" y="494882"/>
                </a:lnTo>
                <a:close/>
                <a:moveTo>
                  <a:pt x="5027325" y="0"/>
                </a:moveTo>
                <a:lnTo>
                  <a:pt x="5518702" y="0"/>
                </a:lnTo>
                <a:lnTo>
                  <a:pt x="5518702" y="491377"/>
                </a:lnTo>
                <a:lnTo>
                  <a:pt x="5027325" y="491377"/>
                </a:lnTo>
                <a:close/>
              </a:path>
            </a:pathLst>
          </a:custGeom>
          <a:solidFill>
            <a:schemeClr val="bg1"/>
          </a:solidFill>
        </p:spPr>
        <p:txBody>
          <a:bodyPr wrap="square">
            <a:noAutofit/>
          </a:bodyPr>
          <a:lstStyle>
            <a:lvl1pPr>
              <a:defRPr sz="1300" baseline="0">
                <a:solidFill>
                  <a:schemeClr val="bg1"/>
                </a:solidFill>
              </a:defRPr>
            </a:lvl1pPr>
          </a:lstStyle>
          <a:p>
            <a:r>
              <a:rPr kumimoji="1" lang="en-US" altLang="ja-JP" dirty="0"/>
              <a:t>Insert an image</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8" name="テキスト プレースホルダー 12"/>
          <p:cNvSpPr>
            <a:spLocks noGrp="1"/>
          </p:cNvSpPr>
          <p:nvPr>
            <p:ph type="body" sz="quarter" idx="13" hasCustomPrompt="1"/>
          </p:nvPr>
        </p:nvSpPr>
        <p:spPr>
          <a:xfrm>
            <a:off x="4327403" y="1441977"/>
            <a:ext cx="6141253" cy="812925"/>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9" name="テキスト プレースホルダー 12"/>
          <p:cNvSpPr>
            <a:spLocks noGrp="1"/>
          </p:cNvSpPr>
          <p:nvPr>
            <p:ph type="body" sz="quarter" idx="14" hasCustomPrompt="1"/>
          </p:nvPr>
        </p:nvSpPr>
        <p:spPr>
          <a:xfrm>
            <a:off x="4337077" y="2406417"/>
            <a:ext cx="6141253" cy="893674"/>
          </a:xfrm>
        </p:spPr>
        <p:txBody>
          <a:bodyPr anchor="t">
            <a:noAutofit/>
          </a:bodyPr>
          <a:lstStyle>
            <a:lvl1pPr algn="l">
              <a:lnSpc>
                <a:spcPct val="130000"/>
              </a:lnSpc>
              <a:spcBef>
                <a:spcPts val="0"/>
              </a:spcBef>
              <a:defRPr sz="19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10" name="テキスト プレースホルダー 12"/>
          <p:cNvSpPr>
            <a:spLocks noGrp="1"/>
          </p:cNvSpPr>
          <p:nvPr>
            <p:ph type="body" sz="quarter" idx="15" hasCustomPrompt="1"/>
          </p:nvPr>
        </p:nvSpPr>
        <p:spPr>
          <a:xfrm>
            <a:off x="1797355" y="3696876"/>
            <a:ext cx="8680977" cy="1011467"/>
          </a:xfrm>
        </p:spPr>
        <p:txBody>
          <a:bodyPr>
            <a:normAutofit/>
          </a:bodyPr>
          <a:lstStyle>
            <a:lvl1pPr>
              <a:spcBef>
                <a:spcPts val="0"/>
              </a:spcBef>
              <a:defRPr sz="1300" baseline="0"/>
            </a:lvl1pPr>
          </a:lstStyle>
          <a:p>
            <a:pPr lvl="0"/>
            <a:r>
              <a:rPr kumimoji="1" lang="en-US" altLang="ja-JP" dirty="0"/>
              <a:t>Text goes here</a:t>
            </a:r>
            <a:endParaRPr kumimoji="1" lang="ja-JP" altLang="en-US" dirty="0"/>
          </a:p>
        </p:txBody>
      </p:sp>
      <p:sp>
        <p:nvSpPr>
          <p:cNvPr id="11" name="円/楕円 4"/>
          <p:cNvSpPr/>
          <p:nvPr userDrawn="1"/>
        </p:nvSpPr>
        <p:spPr>
          <a:xfrm>
            <a:off x="713622" y="4879972"/>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2" name="図プレースホルダー 25"/>
          <p:cNvSpPr>
            <a:spLocks noGrp="1"/>
          </p:cNvSpPr>
          <p:nvPr>
            <p:ph type="pic" sz="quarter" idx="16" hasCustomPrompt="1"/>
          </p:nvPr>
        </p:nvSpPr>
        <p:spPr>
          <a:xfrm>
            <a:off x="882457" y="504938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13" name="テキスト プレースホルダー 12"/>
          <p:cNvSpPr>
            <a:spLocks noGrp="1"/>
          </p:cNvSpPr>
          <p:nvPr>
            <p:ph type="body" sz="quarter" idx="17" hasCustomPrompt="1"/>
          </p:nvPr>
        </p:nvSpPr>
        <p:spPr>
          <a:xfrm>
            <a:off x="1566523" y="5266917"/>
            <a:ext cx="2665603"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4" name="テキスト プレースホルダー 12"/>
          <p:cNvSpPr>
            <a:spLocks noGrp="1"/>
          </p:cNvSpPr>
          <p:nvPr>
            <p:ph type="body" sz="quarter" idx="18" hasCustomPrompt="1"/>
          </p:nvPr>
        </p:nvSpPr>
        <p:spPr>
          <a:xfrm>
            <a:off x="1566523" y="4877750"/>
            <a:ext cx="2665603"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5" name="円/楕円 4"/>
          <p:cNvSpPr/>
          <p:nvPr userDrawn="1"/>
        </p:nvSpPr>
        <p:spPr>
          <a:xfrm>
            <a:off x="4345289" y="4879972"/>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6" name="図プレースホルダー 25"/>
          <p:cNvSpPr>
            <a:spLocks noGrp="1"/>
          </p:cNvSpPr>
          <p:nvPr>
            <p:ph type="pic" sz="quarter" idx="19" hasCustomPrompt="1"/>
          </p:nvPr>
        </p:nvSpPr>
        <p:spPr>
          <a:xfrm>
            <a:off x="4514125" y="504938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0" hasCustomPrompt="1"/>
          </p:nvPr>
        </p:nvSpPr>
        <p:spPr>
          <a:xfrm>
            <a:off x="5198191" y="5266917"/>
            <a:ext cx="2665603"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8" name="テキスト プレースホルダー 12"/>
          <p:cNvSpPr>
            <a:spLocks noGrp="1"/>
          </p:cNvSpPr>
          <p:nvPr>
            <p:ph type="body" sz="quarter" idx="21" hasCustomPrompt="1"/>
          </p:nvPr>
        </p:nvSpPr>
        <p:spPr>
          <a:xfrm>
            <a:off x="5198191" y="4877750"/>
            <a:ext cx="2665603"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
        <p:nvSpPr>
          <p:cNvPr id="19" name="円/楕円 4"/>
          <p:cNvSpPr/>
          <p:nvPr userDrawn="1"/>
        </p:nvSpPr>
        <p:spPr>
          <a:xfrm>
            <a:off x="7987439" y="4879972"/>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0" name="図プレースホルダー 25"/>
          <p:cNvSpPr>
            <a:spLocks noGrp="1"/>
          </p:cNvSpPr>
          <p:nvPr>
            <p:ph type="pic" sz="quarter" idx="22" hasCustomPrompt="1"/>
          </p:nvPr>
        </p:nvSpPr>
        <p:spPr>
          <a:xfrm>
            <a:off x="8156275" y="504938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21" name="テキスト プレースホルダー 12"/>
          <p:cNvSpPr>
            <a:spLocks noGrp="1"/>
          </p:cNvSpPr>
          <p:nvPr>
            <p:ph type="body" sz="quarter" idx="23" hasCustomPrompt="1"/>
          </p:nvPr>
        </p:nvSpPr>
        <p:spPr>
          <a:xfrm>
            <a:off x="8840341" y="5266917"/>
            <a:ext cx="2665603" cy="375285"/>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22" name="テキスト プレースホルダー 12"/>
          <p:cNvSpPr>
            <a:spLocks noGrp="1"/>
          </p:cNvSpPr>
          <p:nvPr>
            <p:ph type="body" sz="quarter" idx="24" hasCustomPrompt="1"/>
          </p:nvPr>
        </p:nvSpPr>
        <p:spPr>
          <a:xfrm>
            <a:off x="8840341" y="4877750"/>
            <a:ext cx="2665603" cy="498098"/>
          </a:xfrm>
        </p:spPr>
        <p:txBody>
          <a:bodyPr anchor="ctr">
            <a:noAutofit/>
          </a:bodyPr>
          <a:lstStyle>
            <a:lvl1pP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Put a word</a:t>
            </a:r>
            <a:endParaRPr kumimoji="1" lang="ja-JP" altLang="en-US" dirty="0"/>
          </a:p>
        </p:txBody>
      </p:sp>
    </p:spTree>
    <p:extLst>
      <p:ext uri="{BB962C8B-B14F-4D97-AF65-F5344CB8AC3E}">
        <p14:creationId xmlns="" xmlns:p14="http://schemas.microsoft.com/office/powerpoint/2010/main" val="1197672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randombar(horizontal)">
                                      <p:cBhvr>
                                        <p:cTn id="11" dur="500"/>
                                        <p:tgtEl>
                                          <p:spTgt spid="32"/>
                                        </p:tgtEl>
                                      </p:cBhvr>
                                    </p:animEffect>
                                  </p:childTnLst>
                                </p:cTn>
                              </p:par>
                              <p:par>
                                <p:cTn id="12" presetID="2" presetClass="entr" presetSubtype="3" decel="100000" fill="hold" grpId="0" nodeType="withEffect">
                                  <p:stCondLst>
                                    <p:cond delay="250"/>
                                  </p:stCondLst>
                                  <p:iterate type="wd">
                                    <p:tmPct val="10000"/>
                                  </p:iterate>
                                  <p:childTnLst>
                                    <p:set>
                                      <p:cBhvr>
                                        <p:cTn id="13" dur="1" fill="hold">
                                          <p:stCondLst>
                                            <p:cond delay="0"/>
                                          </p:stCondLst>
                                        </p:cTn>
                                        <p:tgtEl>
                                          <p:spTgt spid="8">
                                            <p:txEl>
                                              <p:pRg st="0" end="0"/>
                                            </p:txEl>
                                          </p:spTgt>
                                        </p:tgtEl>
                                        <p:attrNameLst>
                                          <p:attrName>style.visibility</p:attrName>
                                        </p:attrNameLst>
                                      </p:cBhvr>
                                      <p:to>
                                        <p:strVal val="visible"/>
                                      </p:to>
                                    </p:set>
                                    <p:anim calcmode="lin" valueType="num">
                                      <p:cBhvr additive="base">
                                        <p:cTn id="14"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5" dur="750" fill="hold"/>
                                        <p:tgtEl>
                                          <p:spTgt spid="8">
                                            <p:txEl>
                                              <p:pRg st="0" end="0"/>
                                            </p:txEl>
                                          </p:spTgt>
                                        </p:tgtEl>
                                        <p:attrNameLst>
                                          <p:attrName>ppt_y</p:attrName>
                                        </p:attrNameLst>
                                      </p:cBhvr>
                                      <p:tavLst>
                                        <p:tav tm="0">
                                          <p:val>
                                            <p:strVal val="0-#ppt_h/2"/>
                                          </p:val>
                                        </p:tav>
                                        <p:tav tm="100000">
                                          <p:val>
                                            <p:strVal val="#ppt_y"/>
                                          </p:val>
                                        </p:tav>
                                      </p:tavLst>
                                    </p:anim>
                                  </p:childTnLst>
                                </p:cTn>
                              </p:par>
                            </p:childTnLst>
                          </p:cTn>
                        </p:par>
                        <p:par>
                          <p:cTn id="16" fill="hold">
                            <p:stCondLst>
                              <p:cond delay="1650"/>
                            </p:stCondLst>
                            <p:childTnLst>
                              <p:par>
                                <p:cTn id="17" presetID="22" presetClass="entr" presetSubtype="4" fill="hold" grpId="0" nodeType="afterEffect">
                                  <p:stCondLst>
                                    <p:cond delay="0"/>
                                  </p:stCondLst>
                                  <p:iterate type="lt">
                                    <p:tmPct val="3000"/>
                                  </p:iterate>
                                  <p:childTnLst>
                                    <p:set>
                                      <p:cBhvr>
                                        <p:cTn id="18" dur="1" fill="hold">
                                          <p:stCondLst>
                                            <p:cond delay="0"/>
                                          </p:stCondLst>
                                        </p:cTn>
                                        <p:tgtEl>
                                          <p:spTgt spid="9"/>
                                        </p:tgtEl>
                                        <p:attrNameLst>
                                          <p:attrName>style.visibility</p:attrName>
                                        </p:attrNameLst>
                                      </p:cBhvr>
                                      <p:to>
                                        <p:strVal val="visible"/>
                                      </p:to>
                                    </p:set>
                                    <p:animEffect transition="in" filter="wipe(down)">
                                      <p:cBhvr>
                                        <p:cTn id="19" dur="500"/>
                                        <p:tgtEl>
                                          <p:spTgt spid="9"/>
                                        </p:tgtEl>
                                      </p:cBhvr>
                                    </p:animEffect>
                                  </p:childTnLst>
                                </p:cTn>
                              </p:par>
                            </p:childTnLst>
                          </p:cTn>
                        </p:par>
                        <p:par>
                          <p:cTn id="20" fill="hold">
                            <p:stCondLst>
                              <p:cond delay="2315"/>
                            </p:stCondLst>
                            <p:childTnLst>
                              <p:par>
                                <p:cTn id="21" presetID="22" presetClass="entr" presetSubtype="8" fill="hold" grpId="0" nodeType="afterEffect">
                                  <p:stCondLst>
                                    <p:cond delay="25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childTnLst>
                          </p:cTn>
                        </p:par>
                        <p:par>
                          <p:cTn id="24" fill="hold">
                            <p:stCondLst>
                              <p:cond delay="3065"/>
                            </p:stCondLst>
                            <p:childTnLst>
                              <p:par>
                                <p:cTn id="25" presetID="49" presetClass="entr" presetSubtype="0" decel="10000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 calcmode="lin" valueType="num">
                                      <p:cBhvr>
                                        <p:cTn id="29" dur="500" fill="hold"/>
                                        <p:tgtEl>
                                          <p:spTgt spid="11"/>
                                        </p:tgtEl>
                                        <p:attrNameLst>
                                          <p:attrName>style.rotation</p:attrName>
                                        </p:attrNameLst>
                                      </p:cBhvr>
                                      <p:tavLst>
                                        <p:tav tm="0">
                                          <p:val>
                                            <p:fltVal val="360"/>
                                          </p:val>
                                        </p:tav>
                                        <p:tav tm="100000">
                                          <p:val>
                                            <p:fltVal val="0"/>
                                          </p:val>
                                        </p:tav>
                                      </p:tavLst>
                                    </p:anim>
                                    <p:animEffect transition="in" filter="fade">
                                      <p:cBhvr>
                                        <p:cTn id="30" dur="500"/>
                                        <p:tgtEl>
                                          <p:spTgt spid="11"/>
                                        </p:tgtEl>
                                      </p:cBhvr>
                                    </p:animEffect>
                                  </p:childTnLst>
                                </p:cTn>
                              </p:par>
                              <p:par>
                                <p:cTn id="31" presetID="49" presetClass="entr" presetSubtype="0" decel="10000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ppt_w</p:attrName>
                                        </p:attrNameLst>
                                      </p:cBhvr>
                                      <p:tavLst>
                                        <p:tav tm="0">
                                          <p:val>
                                            <p:fltVal val="0"/>
                                          </p:val>
                                        </p:tav>
                                        <p:tav tm="100000">
                                          <p:val>
                                            <p:strVal val="#ppt_w"/>
                                          </p:val>
                                        </p:tav>
                                      </p:tavLst>
                                    </p:anim>
                                    <p:anim calcmode="lin" valueType="num">
                                      <p:cBhvr>
                                        <p:cTn id="34" dur="500" fill="hold"/>
                                        <p:tgtEl>
                                          <p:spTgt spid="12"/>
                                        </p:tgtEl>
                                        <p:attrNameLst>
                                          <p:attrName>ppt_h</p:attrName>
                                        </p:attrNameLst>
                                      </p:cBhvr>
                                      <p:tavLst>
                                        <p:tav tm="0">
                                          <p:val>
                                            <p:fltVal val="0"/>
                                          </p:val>
                                        </p:tav>
                                        <p:tav tm="100000">
                                          <p:val>
                                            <p:strVal val="#ppt_h"/>
                                          </p:val>
                                        </p:tav>
                                      </p:tavLst>
                                    </p:anim>
                                    <p:anim calcmode="lin" valueType="num">
                                      <p:cBhvr>
                                        <p:cTn id="35" dur="500" fill="hold"/>
                                        <p:tgtEl>
                                          <p:spTgt spid="12"/>
                                        </p:tgtEl>
                                        <p:attrNameLst>
                                          <p:attrName>style.rotation</p:attrName>
                                        </p:attrNameLst>
                                      </p:cBhvr>
                                      <p:tavLst>
                                        <p:tav tm="0">
                                          <p:val>
                                            <p:fltVal val="360"/>
                                          </p:val>
                                        </p:tav>
                                        <p:tav tm="100000">
                                          <p:val>
                                            <p:fltVal val="0"/>
                                          </p:val>
                                        </p:tav>
                                      </p:tavLst>
                                    </p:anim>
                                    <p:animEffect transition="in" filter="fade">
                                      <p:cBhvr>
                                        <p:cTn id="36" dur="500"/>
                                        <p:tgtEl>
                                          <p:spTgt spid="12"/>
                                        </p:tgtEl>
                                      </p:cBhvr>
                                    </p:animEffect>
                                  </p:childTnLst>
                                </p:cTn>
                              </p:par>
                            </p:childTnLst>
                          </p:cTn>
                        </p:par>
                        <p:par>
                          <p:cTn id="37" fill="hold">
                            <p:stCondLst>
                              <p:cond delay="3565"/>
                            </p:stCondLst>
                            <p:childTnLst>
                              <p:par>
                                <p:cTn id="38" presetID="10" presetClass="entr" presetSubtype="0" fill="hold" grpId="0" nodeType="afterEffect">
                                  <p:stCondLst>
                                    <p:cond delay="0"/>
                                  </p:stCondLst>
                                  <p:childTnLst>
                                    <p:set>
                                      <p:cBhvr>
                                        <p:cTn id="39" dur="1" fill="hold">
                                          <p:stCondLst>
                                            <p:cond delay="0"/>
                                          </p:stCondLst>
                                        </p:cTn>
                                        <p:tgtEl>
                                          <p:spTgt spid="14">
                                            <p:txEl>
                                              <p:pRg st="0" end="0"/>
                                            </p:txEl>
                                          </p:spTgt>
                                        </p:tgtEl>
                                        <p:attrNameLst>
                                          <p:attrName>style.visibility</p:attrName>
                                        </p:attrNameLst>
                                      </p:cBhvr>
                                      <p:to>
                                        <p:strVal val="visible"/>
                                      </p:to>
                                    </p:set>
                                    <p:animEffect transition="in" filter="fade">
                                      <p:cBhvr>
                                        <p:cTn id="40" dur="500"/>
                                        <p:tgtEl>
                                          <p:spTgt spid="14">
                                            <p:txEl>
                                              <p:pRg st="0" end="0"/>
                                            </p:txEl>
                                          </p:spTgt>
                                        </p:tgtEl>
                                      </p:cBhvr>
                                    </p:animEffect>
                                  </p:childTnLst>
                                </p:cTn>
                              </p:par>
                            </p:childTnLst>
                          </p:cTn>
                        </p:par>
                        <p:par>
                          <p:cTn id="41" fill="hold">
                            <p:stCondLst>
                              <p:cond delay="4065"/>
                            </p:stCondLst>
                            <p:childTnLst>
                              <p:par>
                                <p:cTn id="42" presetID="10"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500"/>
                                        <p:tgtEl>
                                          <p:spTgt spid="13">
                                            <p:txEl>
                                              <p:pRg st="0" end="0"/>
                                            </p:txEl>
                                          </p:spTgt>
                                        </p:tgtEl>
                                      </p:cBhvr>
                                    </p:animEffect>
                                  </p:childTnLst>
                                </p:cTn>
                              </p:par>
                            </p:childTnLst>
                          </p:cTn>
                        </p:par>
                        <p:par>
                          <p:cTn id="45" fill="hold">
                            <p:stCondLst>
                              <p:cond delay="4565"/>
                            </p:stCondLst>
                            <p:childTnLst>
                              <p:par>
                                <p:cTn id="46" presetID="49" presetClass="entr" presetSubtype="0" decel="10000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p:cTn id="48" dur="500" fill="hold"/>
                                        <p:tgtEl>
                                          <p:spTgt spid="15"/>
                                        </p:tgtEl>
                                        <p:attrNameLst>
                                          <p:attrName>ppt_w</p:attrName>
                                        </p:attrNameLst>
                                      </p:cBhvr>
                                      <p:tavLst>
                                        <p:tav tm="0">
                                          <p:val>
                                            <p:fltVal val="0"/>
                                          </p:val>
                                        </p:tav>
                                        <p:tav tm="100000">
                                          <p:val>
                                            <p:strVal val="#ppt_w"/>
                                          </p:val>
                                        </p:tav>
                                      </p:tavLst>
                                    </p:anim>
                                    <p:anim calcmode="lin" valueType="num">
                                      <p:cBhvr>
                                        <p:cTn id="49" dur="500" fill="hold"/>
                                        <p:tgtEl>
                                          <p:spTgt spid="15"/>
                                        </p:tgtEl>
                                        <p:attrNameLst>
                                          <p:attrName>ppt_h</p:attrName>
                                        </p:attrNameLst>
                                      </p:cBhvr>
                                      <p:tavLst>
                                        <p:tav tm="0">
                                          <p:val>
                                            <p:fltVal val="0"/>
                                          </p:val>
                                        </p:tav>
                                        <p:tav tm="100000">
                                          <p:val>
                                            <p:strVal val="#ppt_h"/>
                                          </p:val>
                                        </p:tav>
                                      </p:tavLst>
                                    </p:anim>
                                    <p:anim calcmode="lin" valueType="num">
                                      <p:cBhvr>
                                        <p:cTn id="50" dur="500" fill="hold"/>
                                        <p:tgtEl>
                                          <p:spTgt spid="15"/>
                                        </p:tgtEl>
                                        <p:attrNameLst>
                                          <p:attrName>style.rotation</p:attrName>
                                        </p:attrNameLst>
                                      </p:cBhvr>
                                      <p:tavLst>
                                        <p:tav tm="0">
                                          <p:val>
                                            <p:fltVal val="360"/>
                                          </p:val>
                                        </p:tav>
                                        <p:tav tm="100000">
                                          <p:val>
                                            <p:fltVal val="0"/>
                                          </p:val>
                                        </p:tav>
                                      </p:tavLst>
                                    </p:anim>
                                    <p:animEffect transition="in" filter="fade">
                                      <p:cBhvr>
                                        <p:cTn id="51" dur="500"/>
                                        <p:tgtEl>
                                          <p:spTgt spid="15"/>
                                        </p:tgtEl>
                                      </p:cBhvr>
                                    </p:animEffect>
                                  </p:childTnLst>
                                </p:cTn>
                              </p:par>
                              <p:par>
                                <p:cTn id="52" presetID="49" presetClass="entr" presetSubtype="0" decel="10000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 calcmode="lin" valueType="num">
                                      <p:cBhvr>
                                        <p:cTn id="56" dur="500" fill="hold"/>
                                        <p:tgtEl>
                                          <p:spTgt spid="16"/>
                                        </p:tgtEl>
                                        <p:attrNameLst>
                                          <p:attrName>style.rotation</p:attrName>
                                        </p:attrNameLst>
                                      </p:cBhvr>
                                      <p:tavLst>
                                        <p:tav tm="0">
                                          <p:val>
                                            <p:fltVal val="360"/>
                                          </p:val>
                                        </p:tav>
                                        <p:tav tm="100000">
                                          <p:val>
                                            <p:fltVal val="0"/>
                                          </p:val>
                                        </p:tav>
                                      </p:tavLst>
                                    </p:anim>
                                    <p:animEffect transition="in" filter="fade">
                                      <p:cBhvr>
                                        <p:cTn id="57" dur="500"/>
                                        <p:tgtEl>
                                          <p:spTgt spid="16"/>
                                        </p:tgtEl>
                                      </p:cBhvr>
                                    </p:animEffect>
                                  </p:childTnLst>
                                </p:cTn>
                              </p:par>
                            </p:childTnLst>
                          </p:cTn>
                        </p:par>
                        <p:par>
                          <p:cTn id="58" fill="hold">
                            <p:stCondLst>
                              <p:cond delay="5065"/>
                            </p:stCondLst>
                            <p:childTnLst>
                              <p:par>
                                <p:cTn id="59" presetID="10" presetClass="entr" presetSubtype="0" fill="hold" grpId="0" nodeType="afterEffect">
                                  <p:stCondLst>
                                    <p:cond delay="0"/>
                                  </p:stCondLst>
                                  <p:childTnLst>
                                    <p:set>
                                      <p:cBhvr>
                                        <p:cTn id="60" dur="1" fill="hold">
                                          <p:stCondLst>
                                            <p:cond delay="0"/>
                                          </p:stCondLst>
                                        </p:cTn>
                                        <p:tgtEl>
                                          <p:spTgt spid="18">
                                            <p:txEl>
                                              <p:pRg st="0" end="0"/>
                                            </p:txEl>
                                          </p:spTgt>
                                        </p:tgtEl>
                                        <p:attrNameLst>
                                          <p:attrName>style.visibility</p:attrName>
                                        </p:attrNameLst>
                                      </p:cBhvr>
                                      <p:to>
                                        <p:strVal val="visible"/>
                                      </p:to>
                                    </p:set>
                                    <p:animEffect transition="in" filter="fade">
                                      <p:cBhvr>
                                        <p:cTn id="61" dur="500"/>
                                        <p:tgtEl>
                                          <p:spTgt spid="18">
                                            <p:txEl>
                                              <p:pRg st="0" end="0"/>
                                            </p:txEl>
                                          </p:spTgt>
                                        </p:tgtEl>
                                      </p:cBhvr>
                                    </p:animEffect>
                                  </p:childTnLst>
                                </p:cTn>
                              </p:par>
                            </p:childTnLst>
                          </p:cTn>
                        </p:par>
                        <p:par>
                          <p:cTn id="62" fill="hold">
                            <p:stCondLst>
                              <p:cond delay="5565"/>
                            </p:stCondLst>
                            <p:childTnLst>
                              <p:par>
                                <p:cTn id="63" presetID="10" presetClass="entr" presetSubtype="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Effect transition="in" filter="fade">
                                      <p:cBhvr>
                                        <p:cTn id="65" dur="500"/>
                                        <p:tgtEl>
                                          <p:spTgt spid="17">
                                            <p:txEl>
                                              <p:pRg st="0" end="0"/>
                                            </p:txEl>
                                          </p:spTgt>
                                        </p:tgtEl>
                                      </p:cBhvr>
                                    </p:animEffect>
                                  </p:childTnLst>
                                </p:cTn>
                              </p:par>
                            </p:childTnLst>
                          </p:cTn>
                        </p:par>
                        <p:par>
                          <p:cTn id="66" fill="hold">
                            <p:stCondLst>
                              <p:cond delay="6065"/>
                            </p:stCondLst>
                            <p:childTnLst>
                              <p:par>
                                <p:cTn id="67" presetID="49" presetClass="entr" presetSubtype="0" decel="100000" fill="hold" grpId="0" nodeType="afterEffect">
                                  <p:stCondLst>
                                    <p:cond delay="0"/>
                                  </p:stCondLst>
                                  <p:childTnLst>
                                    <p:set>
                                      <p:cBhvr>
                                        <p:cTn id="68" dur="1" fill="hold">
                                          <p:stCondLst>
                                            <p:cond delay="0"/>
                                          </p:stCondLst>
                                        </p:cTn>
                                        <p:tgtEl>
                                          <p:spTgt spid="19"/>
                                        </p:tgtEl>
                                        <p:attrNameLst>
                                          <p:attrName>style.visibility</p:attrName>
                                        </p:attrNameLst>
                                      </p:cBhvr>
                                      <p:to>
                                        <p:strVal val="visible"/>
                                      </p:to>
                                    </p:set>
                                    <p:anim calcmode="lin" valueType="num">
                                      <p:cBhvr>
                                        <p:cTn id="69" dur="500" fill="hold"/>
                                        <p:tgtEl>
                                          <p:spTgt spid="19"/>
                                        </p:tgtEl>
                                        <p:attrNameLst>
                                          <p:attrName>ppt_w</p:attrName>
                                        </p:attrNameLst>
                                      </p:cBhvr>
                                      <p:tavLst>
                                        <p:tav tm="0">
                                          <p:val>
                                            <p:fltVal val="0"/>
                                          </p:val>
                                        </p:tav>
                                        <p:tav tm="100000">
                                          <p:val>
                                            <p:strVal val="#ppt_w"/>
                                          </p:val>
                                        </p:tav>
                                      </p:tavLst>
                                    </p:anim>
                                    <p:anim calcmode="lin" valueType="num">
                                      <p:cBhvr>
                                        <p:cTn id="70" dur="500" fill="hold"/>
                                        <p:tgtEl>
                                          <p:spTgt spid="19"/>
                                        </p:tgtEl>
                                        <p:attrNameLst>
                                          <p:attrName>ppt_h</p:attrName>
                                        </p:attrNameLst>
                                      </p:cBhvr>
                                      <p:tavLst>
                                        <p:tav tm="0">
                                          <p:val>
                                            <p:fltVal val="0"/>
                                          </p:val>
                                        </p:tav>
                                        <p:tav tm="100000">
                                          <p:val>
                                            <p:strVal val="#ppt_h"/>
                                          </p:val>
                                        </p:tav>
                                      </p:tavLst>
                                    </p:anim>
                                    <p:anim calcmode="lin" valueType="num">
                                      <p:cBhvr>
                                        <p:cTn id="71" dur="500" fill="hold"/>
                                        <p:tgtEl>
                                          <p:spTgt spid="19"/>
                                        </p:tgtEl>
                                        <p:attrNameLst>
                                          <p:attrName>style.rotation</p:attrName>
                                        </p:attrNameLst>
                                      </p:cBhvr>
                                      <p:tavLst>
                                        <p:tav tm="0">
                                          <p:val>
                                            <p:fltVal val="360"/>
                                          </p:val>
                                        </p:tav>
                                        <p:tav tm="100000">
                                          <p:val>
                                            <p:fltVal val="0"/>
                                          </p:val>
                                        </p:tav>
                                      </p:tavLst>
                                    </p:anim>
                                    <p:animEffect transition="in" filter="fade">
                                      <p:cBhvr>
                                        <p:cTn id="72" dur="500"/>
                                        <p:tgtEl>
                                          <p:spTgt spid="19"/>
                                        </p:tgtEl>
                                      </p:cBhvr>
                                    </p:animEffect>
                                  </p:childTnLst>
                                </p:cTn>
                              </p:par>
                              <p:par>
                                <p:cTn id="73" presetID="49" presetClass="entr" presetSubtype="0" decel="10000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 calcmode="lin" valueType="num">
                                      <p:cBhvr>
                                        <p:cTn id="77" dur="500" fill="hold"/>
                                        <p:tgtEl>
                                          <p:spTgt spid="20"/>
                                        </p:tgtEl>
                                        <p:attrNameLst>
                                          <p:attrName>style.rotation</p:attrName>
                                        </p:attrNameLst>
                                      </p:cBhvr>
                                      <p:tavLst>
                                        <p:tav tm="0">
                                          <p:val>
                                            <p:fltVal val="360"/>
                                          </p:val>
                                        </p:tav>
                                        <p:tav tm="100000">
                                          <p:val>
                                            <p:fltVal val="0"/>
                                          </p:val>
                                        </p:tav>
                                      </p:tavLst>
                                    </p:anim>
                                    <p:animEffect transition="in" filter="fade">
                                      <p:cBhvr>
                                        <p:cTn id="78" dur="500"/>
                                        <p:tgtEl>
                                          <p:spTgt spid="20"/>
                                        </p:tgtEl>
                                      </p:cBhvr>
                                    </p:animEffect>
                                  </p:childTnLst>
                                </p:cTn>
                              </p:par>
                            </p:childTnLst>
                          </p:cTn>
                        </p:par>
                        <p:par>
                          <p:cTn id="79" fill="hold">
                            <p:stCondLst>
                              <p:cond delay="6565"/>
                            </p:stCondLst>
                            <p:childTnLst>
                              <p:par>
                                <p:cTn id="80" presetID="10" presetClass="entr" presetSubtype="0" fill="hold" grpId="0" nodeType="afterEffect">
                                  <p:stCondLst>
                                    <p:cond delay="0"/>
                                  </p:stCondLst>
                                  <p:childTnLst>
                                    <p:set>
                                      <p:cBhvr>
                                        <p:cTn id="81" dur="1" fill="hold">
                                          <p:stCondLst>
                                            <p:cond delay="0"/>
                                          </p:stCondLst>
                                        </p:cTn>
                                        <p:tgtEl>
                                          <p:spTgt spid="22">
                                            <p:txEl>
                                              <p:pRg st="0" end="0"/>
                                            </p:txEl>
                                          </p:spTgt>
                                        </p:tgtEl>
                                        <p:attrNameLst>
                                          <p:attrName>style.visibility</p:attrName>
                                        </p:attrNameLst>
                                      </p:cBhvr>
                                      <p:to>
                                        <p:strVal val="visible"/>
                                      </p:to>
                                    </p:set>
                                    <p:animEffect transition="in" filter="fade">
                                      <p:cBhvr>
                                        <p:cTn id="82" dur="500"/>
                                        <p:tgtEl>
                                          <p:spTgt spid="22">
                                            <p:txEl>
                                              <p:pRg st="0" end="0"/>
                                            </p:txEl>
                                          </p:spTgt>
                                        </p:tgtEl>
                                      </p:cBhvr>
                                    </p:animEffect>
                                  </p:childTnLst>
                                </p:cTn>
                              </p:par>
                            </p:childTnLst>
                          </p:cTn>
                        </p:par>
                        <p:par>
                          <p:cTn id="83" fill="hold">
                            <p:stCondLst>
                              <p:cond delay="7065"/>
                            </p:stCondLst>
                            <p:childTnLst>
                              <p:par>
                                <p:cTn id="84" presetID="10" presetClass="entr" presetSubtype="0" fill="hold" grpId="0" nodeType="afterEffect">
                                  <p:stCondLst>
                                    <p:cond delay="0"/>
                                  </p:stCondLst>
                                  <p:childTnLst>
                                    <p:set>
                                      <p:cBhvr>
                                        <p:cTn id="85" dur="1" fill="hold">
                                          <p:stCondLst>
                                            <p:cond delay="0"/>
                                          </p:stCondLst>
                                        </p:cTn>
                                        <p:tgtEl>
                                          <p:spTgt spid="21">
                                            <p:txEl>
                                              <p:pRg st="0" end="0"/>
                                            </p:txEl>
                                          </p:spTgt>
                                        </p:tgtEl>
                                        <p:attrNameLst>
                                          <p:attrName>style.visibility</p:attrName>
                                        </p:attrNameLst>
                                      </p:cBhvr>
                                      <p:to>
                                        <p:strVal val="visible"/>
                                      </p:to>
                                    </p:set>
                                    <p:animEffect transition="in" filter="fade">
                                      <p:cBhvr>
                                        <p:cTn id="86"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2" grpId="0" animBg="1"/>
      <p:bldP spid="8" grpId="0" build="p">
        <p:tmplLst>
          <p:tmpl lvl="1">
            <p:tnLst>
              <p:par>
                <p:cTn presetID="2" presetClass="entr" presetSubtype="3" decel="100000" fill="hold" nodeType="withEffect">
                  <p:stCondLst>
                    <p:cond delay="2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0-#ppt_h/2"/>
                          </p:val>
                        </p:tav>
                        <p:tav tm="100000">
                          <p:val>
                            <p:strVal val="#ppt_y"/>
                          </p:val>
                        </p:tav>
                      </p:tavLst>
                    </p:anim>
                  </p:childTnLst>
                </p:cTn>
              </p:par>
            </p:tnLst>
          </p:tmpl>
        </p:tmplLst>
      </p:bldP>
      <p:bldP spid="9"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9"/>
                        </p:tgtEl>
                        <p:attrNameLst>
                          <p:attrName>style.visibility</p:attrName>
                        </p:attrNameLst>
                      </p:cBhvr>
                      <p:to>
                        <p:strVal val="visible"/>
                      </p:to>
                    </p:set>
                    <p:animEffect transition="in" filter="wipe(down)">
                      <p:cBhvr>
                        <p:cTn dur="500"/>
                        <p:tgtEl>
                          <p:spTgt spid="9"/>
                        </p:tgtEl>
                      </p:cBhvr>
                    </p:animEffect>
                  </p:childTnLst>
                </p:cTn>
              </p:par>
            </p:tnLst>
          </p:tmpl>
        </p:tmplLst>
      </p:bldP>
      <p:bldP spid="10" grpId="0">
        <p:tmplLst>
          <p:tmpl>
            <p:tnLst>
              <p:par>
                <p:cTn presetID="22" presetClass="entr" presetSubtype="8" fill="hold" nodeType="afterEffect">
                  <p:stCondLst>
                    <p:cond delay="25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animBg="1"/>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animBg="1"/>
      <p:bldP spid="16" grpId="0"/>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Profile 4">
    <p:spTree>
      <p:nvGrpSpPr>
        <p:cNvPr id="1" name=""/>
        <p:cNvGrpSpPr/>
        <p:nvPr/>
      </p:nvGrpSpPr>
      <p:grpSpPr>
        <a:xfrm>
          <a:off x="0" y="0"/>
          <a:ext cx="0" cy="0"/>
          <a:chOff x="0" y="0"/>
          <a:chExt cx="0" cy="0"/>
        </a:xfrm>
      </p:grpSpPr>
      <p:sp>
        <p:nvSpPr>
          <p:cNvPr id="16" name="図プレースホルダー 15"/>
          <p:cNvSpPr>
            <a:spLocks noGrp="1"/>
          </p:cNvSpPr>
          <p:nvPr>
            <p:ph type="pic" sz="quarter" idx="36" hasCustomPrompt="1"/>
          </p:nvPr>
        </p:nvSpPr>
        <p:spPr>
          <a:xfrm>
            <a:off x="2" y="-529"/>
            <a:ext cx="12191761" cy="4725200"/>
          </a:xfrm>
          <a:custGeom>
            <a:avLst/>
            <a:gdLst>
              <a:gd name="connsiteX0" fmla="*/ 0 w 18287642"/>
              <a:gd name="connsiteY0" fmla="*/ 6438707 h 7086707"/>
              <a:gd name="connsiteX1" fmla="*/ 648000 w 18287642"/>
              <a:gd name="connsiteY1" fmla="*/ 6438707 h 7086707"/>
              <a:gd name="connsiteX2" fmla="*/ 648000 w 18287642"/>
              <a:gd name="connsiteY2" fmla="*/ 7086707 h 7086707"/>
              <a:gd name="connsiteX3" fmla="*/ 0 w 18287642"/>
              <a:gd name="connsiteY3" fmla="*/ 7086707 h 7086707"/>
              <a:gd name="connsiteX4" fmla="*/ 648000 w 18287642"/>
              <a:gd name="connsiteY4" fmla="*/ 5790707 h 7086707"/>
              <a:gd name="connsiteX5" fmla="*/ 1296000 w 18287642"/>
              <a:gd name="connsiteY5" fmla="*/ 5790707 h 7086707"/>
              <a:gd name="connsiteX6" fmla="*/ 1296000 w 18287642"/>
              <a:gd name="connsiteY6" fmla="*/ 6438707 h 7086707"/>
              <a:gd name="connsiteX7" fmla="*/ 648000 w 18287642"/>
              <a:gd name="connsiteY7" fmla="*/ 6438707 h 7086707"/>
              <a:gd name="connsiteX8" fmla="*/ 0 w 18287642"/>
              <a:gd name="connsiteY8" fmla="*/ 0 h 7086707"/>
              <a:gd name="connsiteX9" fmla="*/ 18287642 w 18287642"/>
              <a:gd name="connsiteY9" fmla="*/ 0 h 7086707"/>
              <a:gd name="connsiteX10" fmla="*/ 18287642 w 18287642"/>
              <a:gd name="connsiteY10" fmla="*/ 5142707 h 7086707"/>
              <a:gd name="connsiteX11" fmla="*/ 1944000 w 18287642"/>
              <a:gd name="connsiteY11" fmla="*/ 5142707 h 7086707"/>
              <a:gd name="connsiteX12" fmla="*/ 1944000 w 18287642"/>
              <a:gd name="connsiteY12" fmla="*/ 5790707 h 7086707"/>
              <a:gd name="connsiteX13" fmla="*/ 1296000 w 18287642"/>
              <a:gd name="connsiteY13" fmla="*/ 5790707 h 7086707"/>
              <a:gd name="connsiteX14" fmla="*/ 1296000 w 18287642"/>
              <a:gd name="connsiteY14" fmla="*/ 5142707 h 7086707"/>
              <a:gd name="connsiteX15" fmla="*/ 648000 w 18287642"/>
              <a:gd name="connsiteY15" fmla="*/ 5142707 h 7086707"/>
              <a:gd name="connsiteX16" fmla="*/ 648000 w 18287642"/>
              <a:gd name="connsiteY16" fmla="*/ 5790707 h 7086707"/>
              <a:gd name="connsiteX17" fmla="*/ 0 w 18287642"/>
              <a:gd name="connsiteY17" fmla="*/ 5790707 h 7086707"/>
              <a:gd name="connsiteX18" fmla="*/ 0 w 18287642"/>
              <a:gd name="connsiteY18" fmla="*/ 5142707 h 708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87642" h="7086707">
                <a:moveTo>
                  <a:pt x="0" y="6438707"/>
                </a:moveTo>
                <a:lnTo>
                  <a:pt x="648000" y="6438707"/>
                </a:lnTo>
                <a:lnTo>
                  <a:pt x="648000" y="7086707"/>
                </a:lnTo>
                <a:lnTo>
                  <a:pt x="0" y="7086707"/>
                </a:lnTo>
                <a:close/>
                <a:moveTo>
                  <a:pt x="648000" y="5790707"/>
                </a:moveTo>
                <a:lnTo>
                  <a:pt x="1296000" y="5790707"/>
                </a:lnTo>
                <a:lnTo>
                  <a:pt x="1296000" y="6438707"/>
                </a:lnTo>
                <a:lnTo>
                  <a:pt x="648000" y="6438707"/>
                </a:lnTo>
                <a:close/>
                <a:moveTo>
                  <a:pt x="0" y="0"/>
                </a:moveTo>
                <a:lnTo>
                  <a:pt x="18287642" y="0"/>
                </a:lnTo>
                <a:lnTo>
                  <a:pt x="18287642" y="5142707"/>
                </a:lnTo>
                <a:lnTo>
                  <a:pt x="1944000" y="5142707"/>
                </a:lnTo>
                <a:lnTo>
                  <a:pt x="1944000" y="5790707"/>
                </a:lnTo>
                <a:lnTo>
                  <a:pt x="1296000" y="5790707"/>
                </a:lnTo>
                <a:lnTo>
                  <a:pt x="1296000" y="5142707"/>
                </a:lnTo>
                <a:lnTo>
                  <a:pt x="648000" y="5142707"/>
                </a:lnTo>
                <a:lnTo>
                  <a:pt x="648000" y="5790707"/>
                </a:lnTo>
                <a:lnTo>
                  <a:pt x="0" y="5790707"/>
                </a:lnTo>
                <a:lnTo>
                  <a:pt x="0" y="5142707"/>
                </a:lnTo>
                <a:close/>
              </a:path>
            </a:pathLst>
          </a:custGeom>
        </p:spPr>
        <p:txBody>
          <a:bodyPr wrap="square">
            <a:noAutofit/>
          </a:bodyPr>
          <a:lstStyle>
            <a:lvl1pPr>
              <a:defRPr baseline="0"/>
            </a:lvl1pPr>
          </a:lstStyle>
          <a:p>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6" name="図プレースホルダー 5"/>
          <p:cNvSpPr>
            <a:spLocks noGrp="1"/>
          </p:cNvSpPr>
          <p:nvPr>
            <p:ph type="pic" sz="quarter" idx="12" hasCustomPrompt="1"/>
          </p:nvPr>
        </p:nvSpPr>
        <p:spPr>
          <a:xfrm>
            <a:off x="909109" y="0"/>
            <a:ext cx="5003044" cy="6858000"/>
          </a:xfrm>
          <a:effectLst>
            <a:outerShdw blurRad="50800" dist="38100" dir="2700000" algn="tl" rotWithShape="0">
              <a:prstClr val="black">
                <a:alpha val="40000"/>
              </a:prstClr>
            </a:outerShdw>
          </a:effectLst>
        </p:spPr>
        <p:txBody>
          <a:bodyPr/>
          <a:lstStyle>
            <a:lvl1pPr>
              <a:defRPr baseline="0"/>
            </a:lvl1pPr>
          </a:lstStyle>
          <a:p>
            <a:r>
              <a:rPr kumimoji="1" lang="en-US" altLang="ja-JP" dirty="0"/>
              <a:t>Insert an image</a:t>
            </a:r>
            <a:endParaRPr kumimoji="1" lang="ja-JP" altLang="en-US" dirty="0"/>
          </a:p>
        </p:txBody>
      </p:sp>
      <p:sp>
        <p:nvSpPr>
          <p:cNvPr id="23" name="テキスト プレースホルダー 12"/>
          <p:cNvSpPr>
            <a:spLocks noGrp="1"/>
          </p:cNvSpPr>
          <p:nvPr>
            <p:ph type="body" sz="quarter" idx="13" hasCustomPrompt="1"/>
          </p:nvPr>
        </p:nvSpPr>
        <p:spPr>
          <a:xfrm>
            <a:off x="6040836" y="2082094"/>
            <a:ext cx="5444805" cy="812925"/>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5" name="テキスト プレースホルダー 12"/>
          <p:cNvSpPr>
            <a:spLocks noGrp="1"/>
          </p:cNvSpPr>
          <p:nvPr>
            <p:ph type="body" sz="quarter" idx="14" hasCustomPrompt="1"/>
          </p:nvPr>
        </p:nvSpPr>
        <p:spPr>
          <a:xfrm>
            <a:off x="6040836" y="3565470"/>
            <a:ext cx="5444805" cy="1921776"/>
          </a:xfrm>
        </p:spPr>
        <p:txBody>
          <a:bodyPr>
            <a:normAutofit/>
          </a:bodyPr>
          <a:lstStyle>
            <a:lvl1pPr>
              <a:defRPr sz="1300" baseline="0"/>
            </a:lvl1pPr>
          </a:lstStyle>
          <a:p>
            <a:pPr lvl="0"/>
            <a:r>
              <a:rPr kumimoji="1" lang="en-US" altLang="ja-JP" dirty="0"/>
              <a:t>Text goes here</a:t>
            </a:r>
            <a:endParaRPr kumimoji="1" lang="ja-JP" altLang="en-US" dirty="0"/>
          </a:p>
        </p:txBody>
      </p:sp>
      <p:sp>
        <p:nvSpPr>
          <p:cNvPr id="10" name="テキスト プレースホルダー 12"/>
          <p:cNvSpPr>
            <a:spLocks noGrp="1"/>
          </p:cNvSpPr>
          <p:nvPr>
            <p:ph type="body" sz="quarter" idx="16" hasCustomPrompt="1"/>
          </p:nvPr>
        </p:nvSpPr>
        <p:spPr>
          <a:xfrm>
            <a:off x="6040836" y="2856307"/>
            <a:ext cx="5444805" cy="476184"/>
          </a:xfrm>
        </p:spPr>
        <p:txBody>
          <a:bodyPr anchor="t">
            <a:noAutofit/>
          </a:bodyPr>
          <a:lstStyle>
            <a:lvl1pPr algn="l">
              <a:lnSpc>
                <a:spcPct val="130000"/>
              </a:lnSpc>
              <a:spcBef>
                <a:spcPts val="0"/>
              </a:spcBef>
              <a:defRPr sz="19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742210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750"/>
                                        <p:tgtEl>
                                          <p:spTgt spid="6"/>
                                        </p:tgtEl>
                                      </p:cBhvr>
                                    </p:animEffect>
                                  </p:childTnLst>
                                </p:cTn>
                              </p:par>
                              <p:par>
                                <p:cTn id="12" presetID="2" presetClass="entr" presetSubtype="8" decel="100000" fill="hold" grpId="1"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750" fill="hold"/>
                                        <p:tgtEl>
                                          <p:spTgt spid="6"/>
                                        </p:tgtEl>
                                        <p:attrNameLst>
                                          <p:attrName>ppt_x</p:attrName>
                                        </p:attrNameLst>
                                      </p:cBhvr>
                                      <p:tavLst>
                                        <p:tav tm="0">
                                          <p:val>
                                            <p:strVal val="0-#ppt_w/2"/>
                                          </p:val>
                                        </p:tav>
                                        <p:tav tm="100000">
                                          <p:val>
                                            <p:strVal val="#ppt_x"/>
                                          </p:val>
                                        </p:tav>
                                      </p:tavLst>
                                    </p:anim>
                                    <p:anim calcmode="lin" valueType="num">
                                      <p:cBhvr additive="base">
                                        <p:cTn id="15" dur="750" fill="hold"/>
                                        <p:tgtEl>
                                          <p:spTgt spid="6"/>
                                        </p:tgtEl>
                                        <p:attrNameLst>
                                          <p:attrName>ppt_y</p:attrName>
                                        </p:attrNameLst>
                                      </p:cBhvr>
                                      <p:tavLst>
                                        <p:tav tm="0">
                                          <p:val>
                                            <p:strVal val="#ppt_y"/>
                                          </p:val>
                                        </p:tav>
                                        <p:tav tm="100000">
                                          <p:val>
                                            <p:strVal val="#ppt_y"/>
                                          </p:val>
                                        </p:tav>
                                      </p:tavLst>
                                    </p:anim>
                                  </p:childTnLst>
                                </p:cTn>
                              </p:par>
                            </p:childTnLst>
                          </p:cTn>
                        </p:par>
                        <p:par>
                          <p:cTn id="16" fill="hold">
                            <p:stCondLst>
                              <p:cond delay="1250"/>
                            </p:stCondLst>
                            <p:childTnLst>
                              <p:par>
                                <p:cTn id="17" presetID="2" presetClass="entr" presetSubtype="3" decel="100000" fill="hold" grpId="0" nodeType="afterEffect">
                                  <p:stCondLst>
                                    <p:cond delay="0"/>
                                  </p:stCondLst>
                                  <p:iterate type="wd">
                                    <p:tmPct val="10000"/>
                                  </p:iterate>
                                  <p:childTnLst>
                                    <p:set>
                                      <p:cBhvr>
                                        <p:cTn id="18" dur="1" fill="hold">
                                          <p:stCondLst>
                                            <p:cond delay="0"/>
                                          </p:stCondLst>
                                        </p:cTn>
                                        <p:tgtEl>
                                          <p:spTgt spid="23">
                                            <p:txEl>
                                              <p:pRg st="0" end="0"/>
                                            </p:txEl>
                                          </p:spTgt>
                                        </p:tgtEl>
                                        <p:attrNameLst>
                                          <p:attrName>style.visibility</p:attrName>
                                        </p:attrNameLst>
                                      </p:cBhvr>
                                      <p:to>
                                        <p:strVal val="visible"/>
                                      </p:to>
                                    </p:set>
                                    <p:anim calcmode="lin" valueType="num">
                                      <p:cBhvr additive="base">
                                        <p:cTn id="19" dur="75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20" dur="750" fill="hold"/>
                                        <p:tgtEl>
                                          <p:spTgt spid="23">
                                            <p:txEl>
                                              <p:pRg st="0" end="0"/>
                                            </p:txEl>
                                          </p:spTgt>
                                        </p:tgtEl>
                                        <p:attrNameLst>
                                          <p:attrName>ppt_y</p:attrName>
                                        </p:attrNameLst>
                                      </p:cBhvr>
                                      <p:tavLst>
                                        <p:tav tm="0">
                                          <p:val>
                                            <p:strVal val="0-#ppt_h/2"/>
                                          </p:val>
                                        </p:tav>
                                        <p:tav tm="100000">
                                          <p:val>
                                            <p:strVal val="#ppt_y"/>
                                          </p:val>
                                        </p:tav>
                                      </p:tavLst>
                                    </p:anim>
                                  </p:childTnLst>
                                </p:cTn>
                              </p:par>
                              <p:par>
                                <p:cTn id="21" presetID="22" presetClass="entr" presetSubtype="4" fill="hold" grpId="0" nodeType="withEffect">
                                  <p:stCondLst>
                                    <p:cond delay="0"/>
                                  </p:stCondLst>
                                  <p:iterate type="lt">
                                    <p:tmPct val="3000"/>
                                  </p:iterate>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par>
                          <p:cTn id="24" fill="hold">
                            <p:stCondLst>
                              <p:cond delay="2150"/>
                            </p:stCondLst>
                            <p:childTnLst>
                              <p:par>
                                <p:cTn id="25" presetID="22" presetClass="entr" presetSubtype="8"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6" grpId="0"/>
      <p:bldP spid="6" grpId="1"/>
      <p:bldP spid="23"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1+#ppt_w/2"/>
                          </p:val>
                        </p:tav>
                        <p:tav tm="100000">
                          <p:val>
                            <p:strVal val="#ppt_x"/>
                          </p:val>
                        </p:tav>
                      </p:tavLst>
                    </p:anim>
                    <p:anim calcmode="lin" valueType="num">
                      <p:cBhvr additive="base">
                        <p:cTn dur="750" fill="hold"/>
                        <p:tgtEl>
                          <p:spTgt spid="23"/>
                        </p:tgtEl>
                        <p:attrNameLst>
                          <p:attrName>ppt_y</p:attrName>
                        </p:attrNameLst>
                      </p:cBhvr>
                      <p:tavLst>
                        <p:tav tm="0">
                          <p:val>
                            <p:strVal val="0-#ppt_h/2"/>
                          </p:val>
                        </p:tav>
                        <p:tav tm="100000">
                          <p:val>
                            <p:strVal val="#ppt_y"/>
                          </p:val>
                        </p:tav>
                      </p:tavLst>
                    </p:anim>
                  </p:childTnLst>
                </p:cTn>
              </p:par>
            </p:tnLst>
          </p:tmpl>
        </p:tmplLst>
      </p:bldP>
      <p:bldP spid="25" grpId="0">
        <p:tmplLst>
          <p:tmpl>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10" grpId="0">
        <p:tmplLst>
          <p:tmpl>
            <p:tnLst>
              <p:par>
                <p:cTn presetID="22" presetClass="entr" presetSubtype="4" fill="hold" nodeType="withEffect">
                  <p:stCondLst>
                    <p:cond delay="0"/>
                  </p:stCondLst>
                  <p:iterate type="lt">
                    <p:tmPct val="3000"/>
                  </p:iterate>
                  <p:childTnLst>
                    <p:set>
                      <p:cBhvr>
                        <p:cTn dur="1" fill="hold">
                          <p:stCondLst>
                            <p:cond delay="0"/>
                          </p:stCondLst>
                        </p:cTn>
                        <p:tgtEl>
                          <p:spTgt spid="10"/>
                        </p:tgtEl>
                        <p:attrNameLst>
                          <p:attrName>style.visibility</p:attrName>
                        </p:attrNameLst>
                      </p:cBhvr>
                      <p:to>
                        <p:strVal val="visible"/>
                      </p:to>
                    </p:set>
                    <p:animEffect transition="in" filter="wipe(down)">
                      <p:cBhvr>
                        <p:cTn dur="500"/>
                        <p:tgtEl>
                          <p:spTgt spid="10"/>
                        </p:tgtEl>
                      </p:cBhvr>
                    </p:animEffect>
                  </p:childTnLst>
                </p:cTn>
              </p:par>
            </p:tnLst>
          </p:tmpl>
        </p:tmplLst>
      </p:bldP>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 Image, Heading &amp; Text">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47" name="図プレースホルダー 46"/>
          <p:cNvSpPr>
            <a:spLocks noGrp="1"/>
          </p:cNvSpPr>
          <p:nvPr>
            <p:ph type="pic" sz="quarter" idx="21" hasCustomPrompt="1"/>
          </p:nvPr>
        </p:nvSpPr>
        <p:spPr>
          <a:xfrm>
            <a:off x="3626305" y="927795"/>
            <a:ext cx="4939395" cy="2319616"/>
          </a:xfrm>
          <a:custGeom>
            <a:avLst/>
            <a:gdLst>
              <a:gd name="connsiteX0" fmla="*/ 6753718 w 7409092"/>
              <a:gd name="connsiteY0" fmla="*/ 2823513 h 3478887"/>
              <a:gd name="connsiteX1" fmla="*/ 7409092 w 7409092"/>
              <a:gd name="connsiteY1" fmla="*/ 2823513 h 3478887"/>
              <a:gd name="connsiteX2" fmla="*/ 7409092 w 7409092"/>
              <a:gd name="connsiteY2" fmla="*/ 3478887 h 3478887"/>
              <a:gd name="connsiteX3" fmla="*/ 6753718 w 7409092"/>
              <a:gd name="connsiteY3" fmla="*/ 3478887 h 3478887"/>
              <a:gd name="connsiteX4" fmla="*/ 6098344 w 7409092"/>
              <a:gd name="connsiteY4" fmla="*/ 2145252 h 3478887"/>
              <a:gd name="connsiteX5" fmla="*/ 6753718 w 7409092"/>
              <a:gd name="connsiteY5" fmla="*/ 2145252 h 3478887"/>
              <a:gd name="connsiteX6" fmla="*/ 6753718 w 7409092"/>
              <a:gd name="connsiteY6" fmla="*/ 2800626 h 3478887"/>
              <a:gd name="connsiteX7" fmla="*/ 6098344 w 7409092"/>
              <a:gd name="connsiteY7" fmla="*/ 2800626 h 3478887"/>
              <a:gd name="connsiteX8" fmla="*/ 655374 w 7409092"/>
              <a:gd name="connsiteY8" fmla="*/ 655374 h 3478887"/>
              <a:gd name="connsiteX9" fmla="*/ 1310748 w 7409092"/>
              <a:gd name="connsiteY9" fmla="*/ 655374 h 3478887"/>
              <a:gd name="connsiteX10" fmla="*/ 1310748 w 7409092"/>
              <a:gd name="connsiteY10" fmla="*/ 1310748 h 3478887"/>
              <a:gd name="connsiteX11" fmla="*/ 655374 w 7409092"/>
              <a:gd name="connsiteY11" fmla="*/ 1310748 h 3478887"/>
              <a:gd name="connsiteX12" fmla="*/ 1310748 w 7409092"/>
              <a:gd name="connsiteY12" fmla="*/ 0 h 3478887"/>
              <a:gd name="connsiteX13" fmla="*/ 1966122 w 7409092"/>
              <a:gd name="connsiteY13" fmla="*/ 0 h 3478887"/>
              <a:gd name="connsiteX14" fmla="*/ 5422122 w 7409092"/>
              <a:gd name="connsiteY14" fmla="*/ 0 h 3478887"/>
              <a:gd name="connsiteX15" fmla="*/ 5422122 w 7409092"/>
              <a:gd name="connsiteY15" fmla="*/ 1481843 h 3478887"/>
              <a:gd name="connsiteX16" fmla="*/ 6077496 w 7409092"/>
              <a:gd name="connsiteY16" fmla="*/ 1481843 h 3478887"/>
              <a:gd name="connsiteX17" fmla="*/ 6077496 w 7409092"/>
              <a:gd name="connsiteY17" fmla="*/ 2137217 h 3478887"/>
              <a:gd name="connsiteX18" fmla="*/ 5422122 w 7409092"/>
              <a:gd name="connsiteY18" fmla="*/ 2137217 h 3478887"/>
              <a:gd name="connsiteX19" fmla="*/ 5422122 w 7409092"/>
              <a:gd name="connsiteY19" fmla="*/ 2800626 h 3478887"/>
              <a:gd name="connsiteX20" fmla="*/ 6077496 w 7409092"/>
              <a:gd name="connsiteY20" fmla="*/ 2800626 h 3478887"/>
              <a:gd name="connsiteX21" fmla="*/ 6077496 w 7409092"/>
              <a:gd name="connsiteY21" fmla="*/ 3456000 h 3478887"/>
              <a:gd name="connsiteX22" fmla="*/ 5422122 w 7409092"/>
              <a:gd name="connsiteY22" fmla="*/ 3456000 h 3478887"/>
              <a:gd name="connsiteX23" fmla="*/ 1966122 w 7409092"/>
              <a:gd name="connsiteY23" fmla="*/ 3456000 h 3478887"/>
              <a:gd name="connsiteX24" fmla="*/ 1966122 w 7409092"/>
              <a:gd name="connsiteY24" fmla="*/ 1966122 h 3478887"/>
              <a:gd name="connsiteX25" fmla="*/ 1310748 w 7409092"/>
              <a:gd name="connsiteY25" fmla="*/ 1966122 h 3478887"/>
              <a:gd name="connsiteX26" fmla="*/ 1310748 w 7409092"/>
              <a:gd name="connsiteY26" fmla="*/ 1310748 h 3478887"/>
              <a:gd name="connsiteX27" fmla="*/ 1966122 w 7409092"/>
              <a:gd name="connsiteY27" fmla="*/ 1310748 h 3478887"/>
              <a:gd name="connsiteX28" fmla="*/ 1966122 w 7409092"/>
              <a:gd name="connsiteY28" fmla="*/ 655374 h 3478887"/>
              <a:gd name="connsiteX29" fmla="*/ 1310748 w 7409092"/>
              <a:gd name="connsiteY29" fmla="*/ 655374 h 3478887"/>
              <a:gd name="connsiteX30" fmla="*/ 0 w 7409092"/>
              <a:gd name="connsiteY30" fmla="*/ 0 h 3478887"/>
              <a:gd name="connsiteX31" fmla="*/ 655374 w 7409092"/>
              <a:gd name="connsiteY31" fmla="*/ 0 h 3478887"/>
              <a:gd name="connsiteX32" fmla="*/ 655374 w 7409092"/>
              <a:gd name="connsiteY32" fmla="*/ 655374 h 3478887"/>
              <a:gd name="connsiteX33" fmla="*/ 0 w 7409092"/>
              <a:gd name="connsiteY33" fmla="*/ 655374 h 347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409092" h="3478887">
                <a:moveTo>
                  <a:pt x="6753718" y="2823513"/>
                </a:moveTo>
                <a:lnTo>
                  <a:pt x="7409092" y="2823513"/>
                </a:lnTo>
                <a:lnTo>
                  <a:pt x="7409092" y="3478887"/>
                </a:lnTo>
                <a:lnTo>
                  <a:pt x="6753718" y="3478887"/>
                </a:lnTo>
                <a:close/>
                <a:moveTo>
                  <a:pt x="6098344" y="2145252"/>
                </a:moveTo>
                <a:lnTo>
                  <a:pt x="6753718" y="2145252"/>
                </a:lnTo>
                <a:lnTo>
                  <a:pt x="6753718" y="2800626"/>
                </a:lnTo>
                <a:lnTo>
                  <a:pt x="6098344" y="2800626"/>
                </a:lnTo>
                <a:close/>
                <a:moveTo>
                  <a:pt x="655374" y="655374"/>
                </a:moveTo>
                <a:lnTo>
                  <a:pt x="1310748" y="655374"/>
                </a:lnTo>
                <a:lnTo>
                  <a:pt x="1310748" y="1310748"/>
                </a:lnTo>
                <a:lnTo>
                  <a:pt x="655374" y="1310748"/>
                </a:lnTo>
                <a:close/>
                <a:moveTo>
                  <a:pt x="1310748" y="0"/>
                </a:moveTo>
                <a:lnTo>
                  <a:pt x="1966122" y="0"/>
                </a:lnTo>
                <a:lnTo>
                  <a:pt x="5422122" y="0"/>
                </a:lnTo>
                <a:lnTo>
                  <a:pt x="5422122" y="1481843"/>
                </a:lnTo>
                <a:lnTo>
                  <a:pt x="6077496" y="1481843"/>
                </a:lnTo>
                <a:lnTo>
                  <a:pt x="6077496" y="2137217"/>
                </a:lnTo>
                <a:lnTo>
                  <a:pt x="5422122" y="2137217"/>
                </a:lnTo>
                <a:lnTo>
                  <a:pt x="5422122" y="2800626"/>
                </a:lnTo>
                <a:lnTo>
                  <a:pt x="6077496" y="2800626"/>
                </a:lnTo>
                <a:lnTo>
                  <a:pt x="6077496" y="3456000"/>
                </a:lnTo>
                <a:lnTo>
                  <a:pt x="5422122" y="3456000"/>
                </a:lnTo>
                <a:lnTo>
                  <a:pt x="1966122" y="3456000"/>
                </a:lnTo>
                <a:lnTo>
                  <a:pt x="1966122" y="1966122"/>
                </a:lnTo>
                <a:lnTo>
                  <a:pt x="1310748" y="1966122"/>
                </a:lnTo>
                <a:lnTo>
                  <a:pt x="1310748" y="1310748"/>
                </a:lnTo>
                <a:lnTo>
                  <a:pt x="1966122" y="1310748"/>
                </a:lnTo>
                <a:lnTo>
                  <a:pt x="1966122" y="655374"/>
                </a:lnTo>
                <a:lnTo>
                  <a:pt x="1310748" y="655374"/>
                </a:lnTo>
                <a:close/>
                <a:moveTo>
                  <a:pt x="0" y="0"/>
                </a:moveTo>
                <a:lnTo>
                  <a:pt x="655374" y="0"/>
                </a:lnTo>
                <a:lnTo>
                  <a:pt x="655374" y="655374"/>
                </a:lnTo>
                <a:lnTo>
                  <a:pt x="0" y="655374"/>
                </a:lnTo>
                <a:close/>
              </a:path>
            </a:pathLst>
          </a:custGeom>
          <a:solidFill>
            <a:schemeClr val="accent1">
              <a:lumMod val="20000"/>
              <a:lumOff val="80000"/>
            </a:schemeClr>
          </a:solidFill>
          <a:ln w="57150">
            <a:noFill/>
          </a:ln>
          <a:effectLst/>
        </p:spPr>
        <p:txBody>
          <a:bodyPr wrap="square">
            <a:noAutofit/>
          </a:bodyPr>
          <a:lstStyle/>
          <a:p>
            <a:r>
              <a:rPr kumimoji="1" lang="en-US" altLang="ja-JP" dirty="0"/>
              <a:t> </a:t>
            </a:r>
            <a:endParaRPr kumimoji="1" lang="ja-JP" altLang="en-US" dirty="0"/>
          </a:p>
        </p:txBody>
      </p:sp>
      <p:sp>
        <p:nvSpPr>
          <p:cNvPr id="48" name="テキスト プレースホルダー 12"/>
          <p:cNvSpPr>
            <a:spLocks noGrp="1"/>
          </p:cNvSpPr>
          <p:nvPr>
            <p:ph type="body" sz="quarter" idx="13" hasCustomPrompt="1"/>
          </p:nvPr>
        </p:nvSpPr>
        <p:spPr>
          <a:xfrm>
            <a:off x="1905064" y="3500556"/>
            <a:ext cx="8381872" cy="461162"/>
          </a:xfrm>
        </p:spPr>
        <p:txBody>
          <a:bodyPr anchor="b">
            <a:noAutofit/>
          </a:bodyPr>
          <a:lstStyle>
            <a:lvl1pPr algn="ct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9" name="テキスト プレースホルダー 12"/>
          <p:cNvSpPr>
            <a:spLocks noGrp="1"/>
          </p:cNvSpPr>
          <p:nvPr>
            <p:ph type="body" sz="quarter" idx="14" hasCustomPrompt="1"/>
          </p:nvPr>
        </p:nvSpPr>
        <p:spPr>
          <a:xfrm>
            <a:off x="1905064" y="3973539"/>
            <a:ext cx="8381872" cy="490156"/>
          </a:xfrm>
        </p:spPr>
        <p:txBody>
          <a:bodyPr anchor="t">
            <a:noAutofit/>
          </a:bodyPr>
          <a:lstStyle>
            <a:lvl1pPr algn="ctr">
              <a:lnSpc>
                <a:spcPct val="130000"/>
              </a:lnSpc>
              <a:spcBef>
                <a:spcPts val="0"/>
              </a:spcBef>
              <a:defRPr sz="1600" baseline="0">
                <a:solidFill>
                  <a:schemeClr val="tx2"/>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50" name="正方形/長方形 49"/>
          <p:cNvSpPr/>
          <p:nvPr userDrawn="1"/>
        </p:nvSpPr>
        <p:spPr>
          <a:xfrm>
            <a:off x="5872123" y="4507945"/>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1" name="正方形/長方形 50"/>
          <p:cNvSpPr/>
          <p:nvPr userDrawn="1"/>
        </p:nvSpPr>
        <p:spPr>
          <a:xfrm>
            <a:off x="5441663" y="4507945"/>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2" name="正方形/長方形 51"/>
          <p:cNvSpPr/>
          <p:nvPr userDrawn="1"/>
        </p:nvSpPr>
        <p:spPr>
          <a:xfrm>
            <a:off x="6303368" y="4507945"/>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3" name="テキスト プレースホルダー 12"/>
          <p:cNvSpPr>
            <a:spLocks noGrp="1"/>
          </p:cNvSpPr>
          <p:nvPr>
            <p:ph type="body" sz="quarter" idx="12" hasCustomPrompt="1"/>
          </p:nvPr>
        </p:nvSpPr>
        <p:spPr>
          <a:xfrm>
            <a:off x="2295624" y="4700303"/>
            <a:ext cx="7600752" cy="1312394"/>
          </a:xfrm>
        </p:spPr>
        <p:txBody>
          <a:bodyPr>
            <a:normAutofit/>
          </a:bodyPr>
          <a:lstStyle>
            <a:lvl1pPr algn="ctr">
              <a:spcBef>
                <a:spcPts val="0"/>
              </a:spcBef>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762009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randombar(horizontal)">
                                      <p:cBhvr>
                                        <p:cTn id="7" dur="500"/>
                                        <p:tgtEl>
                                          <p:spTgt spid="47"/>
                                        </p:tgtEl>
                                      </p:cBhvr>
                                    </p:animEffect>
                                  </p:childTnLst>
                                </p:cTn>
                              </p:par>
                              <p:par>
                                <p:cTn id="8" presetID="2" presetClass="entr" presetSubtype="4" decel="100000" fill="hold" grpId="0" nodeType="withEffect">
                                  <p:stCondLst>
                                    <p:cond delay="250"/>
                                  </p:stCondLst>
                                  <p:iterate type="wd">
                                    <p:tmPct val="10000"/>
                                  </p:iterate>
                                  <p:childTnLst>
                                    <p:set>
                                      <p:cBhvr>
                                        <p:cTn id="9" dur="1" fill="hold">
                                          <p:stCondLst>
                                            <p:cond delay="0"/>
                                          </p:stCondLst>
                                        </p:cTn>
                                        <p:tgtEl>
                                          <p:spTgt spid="48">
                                            <p:txEl>
                                              <p:pRg st="0" end="0"/>
                                            </p:txEl>
                                          </p:spTgt>
                                        </p:tgtEl>
                                        <p:attrNameLst>
                                          <p:attrName>style.visibility</p:attrName>
                                        </p:attrNameLst>
                                      </p:cBhvr>
                                      <p:to>
                                        <p:strVal val="visible"/>
                                      </p:to>
                                    </p:set>
                                    <p:anim calcmode="lin" valueType="num">
                                      <p:cBhvr additive="base">
                                        <p:cTn id="10" dur="75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1" dur="75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par>
                          <p:cTn id="12" fill="hold">
                            <p:stCondLst>
                              <p:cond delay="1150"/>
                            </p:stCondLst>
                            <p:childTnLst>
                              <p:par>
                                <p:cTn id="13" presetID="22" presetClass="entr" presetSubtype="4" fill="hold" grpId="0" nodeType="afterEffect">
                                  <p:stCondLst>
                                    <p:cond delay="0"/>
                                  </p:stCondLst>
                                  <p:iterate type="lt">
                                    <p:tmPct val="3000"/>
                                  </p:iterate>
                                  <p:childTnLst>
                                    <p:set>
                                      <p:cBhvr>
                                        <p:cTn id="14" dur="1" fill="hold">
                                          <p:stCondLst>
                                            <p:cond delay="0"/>
                                          </p:stCondLst>
                                        </p:cTn>
                                        <p:tgtEl>
                                          <p:spTgt spid="49"/>
                                        </p:tgtEl>
                                        <p:attrNameLst>
                                          <p:attrName>style.visibility</p:attrName>
                                        </p:attrNameLst>
                                      </p:cBhvr>
                                      <p:to>
                                        <p:strVal val="visible"/>
                                      </p:to>
                                    </p:set>
                                    <p:animEffect transition="in" filter="wipe(down)">
                                      <p:cBhvr>
                                        <p:cTn id="15" dur="500"/>
                                        <p:tgtEl>
                                          <p:spTgt spid="49"/>
                                        </p:tgtEl>
                                      </p:cBhvr>
                                    </p:animEffect>
                                  </p:childTnLst>
                                </p:cTn>
                              </p:par>
                            </p:childTnLst>
                          </p:cTn>
                        </p:par>
                        <p:par>
                          <p:cTn id="16" fill="hold">
                            <p:stCondLst>
                              <p:cond delay="1815"/>
                            </p:stCondLst>
                            <p:childTnLst>
                              <p:par>
                                <p:cTn id="17" presetID="2" presetClass="entr" presetSubtype="4" decel="10000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ppt_x"/>
                                          </p:val>
                                        </p:tav>
                                        <p:tav tm="100000">
                                          <p:val>
                                            <p:strVal val="#ppt_x"/>
                                          </p:val>
                                        </p:tav>
                                      </p:tavLst>
                                    </p:anim>
                                    <p:anim calcmode="lin" valueType="num">
                                      <p:cBhvr additive="base">
                                        <p:cTn id="24" dur="500" fill="hold"/>
                                        <p:tgtEl>
                                          <p:spTgt spid="5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0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fill="hold"/>
                                        <p:tgtEl>
                                          <p:spTgt spid="52"/>
                                        </p:tgtEl>
                                        <p:attrNameLst>
                                          <p:attrName>ppt_x</p:attrName>
                                        </p:attrNameLst>
                                      </p:cBhvr>
                                      <p:tavLst>
                                        <p:tav tm="0">
                                          <p:val>
                                            <p:strVal val="#ppt_x"/>
                                          </p:val>
                                        </p:tav>
                                        <p:tav tm="100000">
                                          <p:val>
                                            <p:strVal val="#ppt_x"/>
                                          </p:val>
                                        </p:tav>
                                      </p:tavLst>
                                    </p:anim>
                                    <p:anim calcmode="lin" valueType="num">
                                      <p:cBhvr additive="base">
                                        <p:cTn id="28" dur="500" fill="hold"/>
                                        <p:tgtEl>
                                          <p:spTgt spid="52"/>
                                        </p:tgtEl>
                                        <p:attrNameLst>
                                          <p:attrName>ppt_y</p:attrName>
                                        </p:attrNameLst>
                                      </p:cBhvr>
                                      <p:tavLst>
                                        <p:tav tm="0">
                                          <p:val>
                                            <p:strVal val="1+#ppt_h/2"/>
                                          </p:val>
                                        </p:tav>
                                        <p:tav tm="100000">
                                          <p:val>
                                            <p:strVal val="#ppt_y"/>
                                          </p:val>
                                        </p:tav>
                                      </p:tavLst>
                                    </p:anim>
                                  </p:childTnLst>
                                </p:cTn>
                              </p:par>
                            </p:childTnLst>
                          </p:cTn>
                        </p:par>
                        <p:par>
                          <p:cTn id="29" fill="hold">
                            <p:stCondLst>
                              <p:cond delay="2515"/>
                            </p:stCondLst>
                            <p:childTnLst>
                              <p:par>
                                <p:cTn id="30" presetID="22" presetClass="entr" presetSubtype="8" fill="hold" grpId="0" nodeType="afterEffect">
                                  <p:stCondLst>
                                    <p:cond delay="25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build="p">
        <p:tmplLst>
          <p:tmpl lvl="1">
            <p:tnLst>
              <p:par>
                <p:cTn presetID="2" presetClass="entr" presetSubtype="4" decel="100000" fill="hold" nodeType="withEffect">
                  <p:stCondLst>
                    <p:cond delay="25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750" fill="hold"/>
                        <p:tgtEl>
                          <p:spTgt spid="48"/>
                        </p:tgtEl>
                        <p:attrNameLst>
                          <p:attrName>ppt_x</p:attrName>
                        </p:attrNameLst>
                      </p:cBhvr>
                      <p:tavLst>
                        <p:tav tm="0">
                          <p:val>
                            <p:strVal val="#ppt_x"/>
                          </p:val>
                        </p:tav>
                        <p:tav tm="100000">
                          <p:val>
                            <p:strVal val="#ppt_x"/>
                          </p:val>
                        </p:tav>
                      </p:tavLst>
                    </p:anim>
                    <p:anim calcmode="lin" valueType="num">
                      <p:cBhvr additive="base">
                        <p:cTn dur="750" fill="hold"/>
                        <p:tgtEl>
                          <p:spTgt spid="48"/>
                        </p:tgtEl>
                        <p:attrNameLst>
                          <p:attrName>ppt_y</p:attrName>
                        </p:attrNameLst>
                      </p:cBhvr>
                      <p:tavLst>
                        <p:tav tm="0">
                          <p:val>
                            <p:strVal val="1+#ppt_h/2"/>
                          </p:val>
                        </p:tav>
                        <p:tav tm="100000">
                          <p:val>
                            <p:strVal val="#ppt_y"/>
                          </p:val>
                        </p:tav>
                      </p:tavLst>
                    </p:anim>
                  </p:childTnLst>
                </p:cTn>
              </p:par>
            </p:tnLst>
          </p:tmpl>
        </p:tmplLst>
      </p:bldP>
      <p:bldP spid="49" grpId="0">
        <p:tmplLst>
          <p:tmpl>
            <p:tnLst>
              <p:par>
                <p:cTn presetID="22" presetClass="entr" presetSubtype="4" fill="hold" nodeType="afterEffect">
                  <p:stCondLst>
                    <p:cond delay="0"/>
                  </p:stCondLst>
                  <p:iterate type="lt">
                    <p:tmPct val="3000"/>
                  </p:iterate>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P spid="50" grpId="0" animBg="1"/>
      <p:bldP spid="51" grpId="0" animBg="1"/>
      <p:bldP spid="52" grpId="0" animBg="1"/>
      <p:bldP spid="53" grpId="0">
        <p:tmplLst>
          <p:tmpl>
            <p:tnLst>
              <p:par>
                <p:cTn presetID="22" presetClass="entr" presetSubtype="8" fill="hold" nodeType="afterEffect">
                  <p:stCondLst>
                    <p:cond delay="25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Wide Image &amp; 3 Icons, Headings, Texts">
    <p:spTree>
      <p:nvGrpSpPr>
        <p:cNvPr id="1" name=""/>
        <p:cNvGrpSpPr/>
        <p:nvPr/>
      </p:nvGrpSpPr>
      <p:grpSpPr>
        <a:xfrm>
          <a:off x="0" y="0"/>
          <a:ext cx="0" cy="0"/>
          <a:chOff x="0" y="0"/>
          <a:chExt cx="0" cy="0"/>
        </a:xfrm>
      </p:grpSpPr>
      <p:sp>
        <p:nvSpPr>
          <p:cNvPr id="77" name="図プレースホルダー 76"/>
          <p:cNvSpPr>
            <a:spLocks noGrp="1"/>
          </p:cNvSpPr>
          <p:nvPr>
            <p:ph type="pic" sz="quarter" idx="34" hasCustomPrompt="1"/>
          </p:nvPr>
        </p:nvSpPr>
        <p:spPr>
          <a:xfrm>
            <a:off x="-1" y="2"/>
            <a:ext cx="12192001" cy="4724671"/>
          </a:xfrm>
          <a:custGeom>
            <a:avLst/>
            <a:gdLst>
              <a:gd name="connsiteX0" fmla="*/ 0 w 18288002"/>
              <a:gd name="connsiteY0" fmla="*/ 6437913 h 7085913"/>
              <a:gd name="connsiteX1" fmla="*/ 648000 w 18288002"/>
              <a:gd name="connsiteY1" fmla="*/ 6437913 h 7085913"/>
              <a:gd name="connsiteX2" fmla="*/ 648000 w 18288002"/>
              <a:gd name="connsiteY2" fmla="*/ 7085913 h 7085913"/>
              <a:gd name="connsiteX3" fmla="*/ 0 w 18288002"/>
              <a:gd name="connsiteY3" fmla="*/ 7085913 h 7085913"/>
              <a:gd name="connsiteX4" fmla="*/ 3 w 18288002"/>
              <a:gd name="connsiteY4" fmla="*/ 0 h 7085913"/>
              <a:gd name="connsiteX5" fmla="*/ 18288002 w 18288002"/>
              <a:gd name="connsiteY5" fmla="*/ 0 h 7085913"/>
              <a:gd name="connsiteX6" fmla="*/ 18288002 w 18288002"/>
              <a:gd name="connsiteY6" fmla="*/ 5141913 h 7085913"/>
              <a:gd name="connsiteX7" fmla="*/ 1944001 w 18288002"/>
              <a:gd name="connsiteY7" fmla="*/ 5141913 h 7085913"/>
              <a:gd name="connsiteX8" fmla="*/ 1944001 w 18288002"/>
              <a:gd name="connsiteY8" fmla="*/ 5789913 h 7085913"/>
              <a:gd name="connsiteX9" fmla="*/ 1296001 w 18288002"/>
              <a:gd name="connsiteY9" fmla="*/ 5789913 h 7085913"/>
              <a:gd name="connsiteX10" fmla="*/ 1296001 w 18288002"/>
              <a:gd name="connsiteY10" fmla="*/ 5141913 h 7085913"/>
              <a:gd name="connsiteX11" fmla="*/ 648001 w 18288002"/>
              <a:gd name="connsiteY11" fmla="*/ 5141913 h 7085913"/>
              <a:gd name="connsiteX12" fmla="*/ 648001 w 18288002"/>
              <a:gd name="connsiteY12" fmla="*/ 5789913 h 7085913"/>
              <a:gd name="connsiteX13" fmla="*/ 1296001 w 18288002"/>
              <a:gd name="connsiteY13" fmla="*/ 5789913 h 7085913"/>
              <a:gd name="connsiteX14" fmla="*/ 1296001 w 18288002"/>
              <a:gd name="connsiteY14" fmla="*/ 6437913 h 7085913"/>
              <a:gd name="connsiteX15" fmla="*/ 648001 w 18288002"/>
              <a:gd name="connsiteY15" fmla="*/ 6437913 h 7085913"/>
              <a:gd name="connsiteX16" fmla="*/ 648001 w 18288002"/>
              <a:gd name="connsiteY16" fmla="*/ 5789913 h 7085913"/>
              <a:gd name="connsiteX17" fmla="*/ 1 w 18288002"/>
              <a:gd name="connsiteY17" fmla="*/ 5789913 h 7085913"/>
              <a:gd name="connsiteX18" fmla="*/ 1 w 18288002"/>
              <a:gd name="connsiteY18" fmla="*/ 5141913 h 7085913"/>
              <a:gd name="connsiteX19" fmla="*/ 3 w 18288002"/>
              <a:gd name="connsiteY19" fmla="*/ 5141913 h 708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002" h="7085913">
                <a:moveTo>
                  <a:pt x="0" y="6437913"/>
                </a:moveTo>
                <a:lnTo>
                  <a:pt x="648000" y="6437913"/>
                </a:lnTo>
                <a:lnTo>
                  <a:pt x="648000" y="7085913"/>
                </a:lnTo>
                <a:lnTo>
                  <a:pt x="0" y="7085913"/>
                </a:lnTo>
                <a:close/>
                <a:moveTo>
                  <a:pt x="3" y="0"/>
                </a:moveTo>
                <a:lnTo>
                  <a:pt x="18288002" y="0"/>
                </a:lnTo>
                <a:lnTo>
                  <a:pt x="18288002" y="5141913"/>
                </a:lnTo>
                <a:lnTo>
                  <a:pt x="1944001" y="5141913"/>
                </a:lnTo>
                <a:lnTo>
                  <a:pt x="1944001" y="5789913"/>
                </a:lnTo>
                <a:lnTo>
                  <a:pt x="1296001" y="5789913"/>
                </a:lnTo>
                <a:lnTo>
                  <a:pt x="1296001" y="5141913"/>
                </a:lnTo>
                <a:lnTo>
                  <a:pt x="648001" y="5141913"/>
                </a:lnTo>
                <a:lnTo>
                  <a:pt x="648001" y="5789913"/>
                </a:lnTo>
                <a:lnTo>
                  <a:pt x="1296001" y="5789913"/>
                </a:lnTo>
                <a:lnTo>
                  <a:pt x="1296001" y="6437913"/>
                </a:lnTo>
                <a:lnTo>
                  <a:pt x="648001" y="6437913"/>
                </a:lnTo>
                <a:lnTo>
                  <a:pt x="648001" y="5789913"/>
                </a:lnTo>
                <a:lnTo>
                  <a:pt x="1" y="5789913"/>
                </a:lnTo>
                <a:lnTo>
                  <a:pt x="1" y="5141913"/>
                </a:lnTo>
                <a:lnTo>
                  <a:pt x="3" y="51419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61" name="テキスト プレースホルダー 60"/>
          <p:cNvSpPr>
            <a:spLocks noGrp="1"/>
          </p:cNvSpPr>
          <p:nvPr>
            <p:ph type="body" sz="quarter" idx="25" hasCustomPrompt="1"/>
          </p:nvPr>
        </p:nvSpPr>
        <p:spPr>
          <a:xfrm>
            <a:off x="2127918" y="3049530"/>
            <a:ext cx="758400" cy="758517"/>
          </a:xfrm>
          <a:solidFill>
            <a:schemeClr val="accent1"/>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41" name="図プレースホルダー 25"/>
          <p:cNvSpPr>
            <a:spLocks noGrp="1"/>
          </p:cNvSpPr>
          <p:nvPr>
            <p:ph type="pic" sz="quarter" idx="16" hasCustomPrompt="1"/>
          </p:nvPr>
        </p:nvSpPr>
        <p:spPr>
          <a:xfrm>
            <a:off x="2297118" y="321843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42" name="テキスト プレースホルダー 12"/>
          <p:cNvSpPr>
            <a:spLocks noGrp="1"/>
          </p:cNvSpPr>
          <p:nvPr>
            <p:ph type="body" sz="quarter" idx="17" hasCustomPrompt="1"/>
          </p:nvPr>
        </p:nvSpPr>
        <p:spPr>
          <a:xfrm>
            <a:off x="975639" y="4548158"/>
            <a:ext cx="3062963" cy="1409731"/>
          </a:xfrm>
        </p:spPr>
        <p:txBody>
          <a:bodyPr>
            <a:normAutofit/>
          </a:bodyPr>
          <a:lstStyle>
            <a:lvl1pPr algn="ctr">
              <a:spcBef>
                <a:spcPts val="0"/>
              </a:spcBef>
              <a:defRPr sz="1300" baseline="0"/>
            </a:lvl1pPr>
          </a:lstStyle>
          <a:p>
            <a:pPr lvl="0"/>
            <a:r>
              <a:rPr kumimoji="1" lang="en-US" altLang="ja-JP" dirty="0"/>
              <a:t>Text goes here</a:t>
            </a:r>
            <a:endParaRPr kumimoji="1" lang="ja-JP" altLang="en-US" dirty="0"/>
          </a:p>
        </p:txBody>
      </p:sp>
      <p:sp>
        <p:nvSpPr>
          <p:cNvPr id="43" name="テキスト プレースホルダー 12"/>
          <p:cNvSpPr>
            <a:spLocks noGrp="1"/>
          </p:cNvSpPr>
          <p:nvPr>
            <p:ph type="body" sz="quarter" idx="18" hasCustomPrompt="1"/>
          </p:nvPr>
        </p:nvSpPr>
        <p:spPr>
          <a:xfrm>
            <a:off x="975639" y="3929052"/>
            <a:ext cx="3062963"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2" name="テキスト プレースホルダー 60"/>
          <p:cNvSpPr>
            <a:spLocks noGrp="1"/>
          </p:cNvSpPr>
          <p:nvPr>
            <p:ph type="body" sz="quarter" idx="26" hasCustomPrompt="1"/>
          </p:nvPr>
        </p:nvSpPr>
        <p:spPr>
          <a:xfrm>
            <a:off x="5716799" y="3049530"/>
            <a:ext cx="758400" cy="758517"/>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3" name="図プレースホルダー 25"/>
          <p:cNvSpPr>
            <a:spLocks noGrp="1"/>
          </p:cNvSpPr>
          <p:nvPr>
            <p:ph type="pic" sz="quarter" idx="27" hasCustomPrompt="1"/>
          </p:nvPr>
        </p:nvSpPr>
        <p:spPr>
          <a:xfrm>
            <a:off x="5885999" y="321843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64" name="テキスト プレースホルダー 12"/>
          <p:cNvSpPr>
            <a:spLocks noGrp="1"/>
          </p:cNvSpPr>
          <p:nvPr>
            <p:ph type="body" sz="quarter" idx="28" hasCustomPrompt="1"/>
          </p:nvPr>
        </p:nvSpPr>
        <p:spPr>
          <a:xfrm>
            <a:off x="4564521" y="4548158"/>
            <a:ext cx="3062963" cy="1409731"/>
          </a:xfrm>
        </p:spPr>
        <p:txBody>
          <a:bodyPr>
            <a:normAutofit/>
          </a:bodyPr>
          <a:lstStyle>
            <a:lvl1pPr algn="ctr">
              <a:spcBef>
                <a:spcPts val="0"/>
              </a:spcBef>
              <a:defRPr sz="1300" baseline="0"/>
            </a:lvl1pPr>
          </a:lstStyle>
          <a:p>
            <a:pPr lvl="0"/>
            <a:r>
              <a:rPr kumimoji="1" lang="en-US" altLang="ja-JP" dirty="0"/>
              <a:t>Text goes here</a:t>
            </a:r>
            <a:endParaRPr kumimoji="1" lang="ja-JP" altLang="en-US" dirty="0"/>
          </a:p>
        </p:txBody>
      </p:sp>
      <p:sp>
        <p:nvSpPr>
          <p:cNvPr id="65" name="テキスト プレースホルダー 12"/>
          <p:cNvSpPr>
            <a:spLocks noGrp="1"/>
          </p:cNvSpPr>
          <p:nvPr>
            <p:ph type="body" sz="quarter" idx="29" hasCustomPrompt="1"/>
          </p:nvPr>
        </p:nvSpPr>
        <p:spPr>
          <a:xfrm>
            <a:off x="4564521" y="3929052"/>
            <a:ext cx="3062963"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6" name="テキスト プレースホルダー 60"/>
          <p:cNvSpPr>
            <a:spLocks noGrp="1"/>
          </p:cNvSpPr>
          <p:nvPr>
            <p:ph type="body" sz="quarter" idx="30" hasCustomPrompt="1"/>
          </p:nvPr>
        </p:nvSpPr>
        <p:spPr>
          <a:xfrm>
            <a:off x="9305681" y="3049530"/>
            <a:ext cx="758400" cy="758517"/>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67" name="図プレースホルダー 25"/>
          <p:cNvSpPr>
            <a:spLocks noGrp="1"/>
          </p:cNvSpPr>
          <p:nvPr>
            <p:ph type="pic" sz="quarter" idx="31" hasCustomPrompt="1"/>
          </p:nvPr>
        </p:nvSpPr>
        <p:spPr>
          <a:xfrm>
            <a:off x="9474881" y="3218438"/>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68" name="テキスト プレースホルダー 12"/>
          <p:cNvSpPr>
            <a:spLocks noGrp="1"/>
          </p:cNvSpPr>
          <p:nvPr>
            <p:ph type="body" sz="quarter" idx="32" hasCustomPrompt="1"/>
          </p:nvPr>
        </p:nvSpPr>
        <p:spPr>
          <a:xfrm>
            <a:off x="8153402" y="4548158"/>
            <a:ext cx="3062963" cy="1409731"/>
          </a:xfrm>
        </p:spPr>
        <p:txBody>
          <a:bodyPr>
            <a:normAutofit/>
          </a:bodyPr>
          <a:lstStyle>
            <a:lvl1pPr algn="ctr">
              <a:spcBef>
                <a:spcPts val="0"/>
              </a:spcBef>
              <a:defRPr sz="1300" baseline="0"/>
            </a:lvl1pPr>
          </a:lstStyle>
          <a:p>
            <a:pPr lvl="0"/>
            <a:r>
              <a:rPr kumimoji="1" lang="en-US" altLang="ja-JP" dirty="0"/>
              <a:t>Text goes here</a:t>
            </a:r>
            <a:endParaRPr kumimoji="1" lang="ja-JP" altLang="en-US" dirty="0"/>
          </a:p>
        </p:txBody>
      </p:sp>
      <p:sp>
        <p:nvSpPr>
          <p:cNvPr id="69" name="テキスト プレースホルダー 12"/>
          <p:cNvSpPr>
            <a:spLocks noGrp="1"/>
          </p:cNvSpPr>
          <p:nvPr>
            <p:ph type="body" sz="quarter" idx="33" hasCustomPrompt="1"/>
          </p:nvPr>
        </p:nvSpPr>
        <p:spPr>
          <a:xfrm>
            <a:off x="8153402" y="3929052"/>
            <a:ext cx="3062963" cy="498098"/>
          </a:xfrm>
        </p:spPr>
        <p:txBody>
          <a:bodyPr anchor="ctr">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8" name="正方形/長方形 77"/>
          <p:cNvSpPr/>
          <p:nvPr userDrawn="1"/>
        </p:nvSpPr>
        <p:spPr>
          <a:xfrm>
            <a:off x="1900625" y="4439641"/>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79" name="正方形/長方形 78"/>
          <p:cNvSpPr/>
          <p:nvPr userDrawn="1"/>
        </p:nvSpPr>
        <p:spPr>
          <a:xfrm>
            <a:off x="5486703" y="4439641"/>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0" name="正方形/長方形 79"/>
          <p:cNvSpPr/>
          <p:nvPr userDrawn="1"/>
        </p:nvSpPr>
        <p:spPr>
          <a:xfrm>
            <a:off x="9075583" y="4428668"/>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57407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barn(outVertical)">
                                      <p:cBhvr>
                                        <p:cTn id="7" dur="500"/>
                                        <p:tgtEl>
                                          <p:spTgt spid="7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750" fill="hold"/>
                                        <p:tgtEl>
                                          <p:spTgt spid="61"/>
                                        </p:tgtEl>
                                        <p:attrNameLst>
                                          <p:attrName>ppt_x</p:attrName>
                                        </p:attrNameLst>
                                      </p:cBhvr>
                                      <p:tavLst>
                                        <p:tav tm="0">
                                          <p:val>
                                            <p:strVal val="#ppt_x"/>
                                          </p:val>
                                        </p:tav>
                                        <p:tav tm="100000">
                                          <p:val>
                                            <p:strVal val="#ppt_x"/>
                                          </p:val>
                                        </p:tav>
                                      </p:tavLst>
                                    </p:anim>
                                    <p:anim calcmode="lin" valueType="num">
                                      <p:cBhvr additive="base">
                                        <p:cTn id="12" dur="750" fill="hold"/>
                                        <p:tgtEl>
                                          <p:spTgt spid="61"/>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750" fill="hold"/>
                                        <p:tgtEl>
                                          <p:spTgt spid="41"/>
                                        </p:tgtEl>
                                        <p:attrNameLst>
                                          <p:attrName>ppt_x</p:attrName>
                                        </p:attrNameLst>
                                      </p:cBhvr>
                                      <p:tavLst>
                                        <p:tav tm="0">
                                          <p:val>
                                            <p:strVal val="#ppt_x"/>
                                          </p:val>
                                        </p:tav>
                                        <p:tav tm="100000">
                                          <p:val>
                                            <p:strVal val="#ppt_x"/>
                                          </p:val>
                                        </p:tav>
                                      </p:tavLst>
                                    </p:anim>
                                    <p:anim calcmode="lin" valueType="num">
                                      <p:cBhvr additive="base">
                                        <p:cTn id="16" dur="750" fill="hold"/>
                                        <p:tgtEl>
                                          <p:spTgt spid="41"/>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10" presetClass="entr" presetSubtype="0" fill="hold" grpId="0" nodeType="afterEffect">
                                  <p:stCondLst>
                                    <p:cond delay="0"/>
                                  </p:stCondLst>
                                  <p:childTnLst>
                                    <p:set>
                                      <p:cBhvr>
                                        <p:cTn id="19" dur="1" fill="hold">
                                          <p:stCondLst>
                                            <p:cond delay="0"/>
                                          </p:stCondLst>
                                        </p:cTn>
                                        <p:tgtEl>
                                          <p:spTgt spid="43">
                                            <p:txEl>
                                              <p:pRg st="0" end="0"/>
                                            </p:txEl>
                                          </p:spTgt>
                                        </p:tgtEl>
                                        <p:attrNameLst>
                                          <p:attrName>style.visibility</p:attrName>
                                        </p:attrNameLst>
                                      </p:cBhvr>
                                      <p:to>
                                        <p:strVal val="visible"/>
                                      </p:to>
                                    </p:set>
                                    <p:animEffect transition="in" filter="fade">
                                      <p:cBhvr>
                                        <p:cTn id="20" dur="500"/>
                                        <p:tgtEl>
                                          <p:spTgt spid="43">
                                            <p:txEl>
                                              <p:pRg st="0" end="0"/>
                                            </p:txEl>
                                          </p:spTgt>
                                        </p:tgtEl>
                                      </p:cBhvr>
                                    </p:animEffect>
                                  </p:childTnLst>
                                </p:cTn>
                              </p:par>
                              <p:par>
                                <p:cTn id="21" presetID="2" presetClass="entr" presetSubtype="4" decel="100000" fill="hold" grpId="0" nodeType="with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ppt_x"/>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childTnLst>
                          </p:cTn>
                        </p:par>
                        <p:par>
                          <p:cTn id="25" fill="hold">
                            <p:stCondLst>
                              <p:cond delay="1750"/>
                            </p:stCondLst>
                            <p:childTnLst>
                              <p:par>
                                <p:cTn id="26" presetID="10" presetClass="entr" presetSubtype="0" fill="hold" grpId="0" nodeType="afterEffect">
                                  <p:stCondLst>
                                    <p:cond delay="0"/>
                                  </p:stCondLst>
                                  <p:childTnLst>
                                    <p:set>
                                      <p:cBhvr>
                                        <p:cTn id="27" dur="1" fill="hold">
                                          <p:stCondLst>
                                            <p:cond delay="0"/>
                                          </p:stCondLst>
                                        </p:cTn>
                                        <p:tgtEl>
                                          <p:spTgt spid="42">
                                            <p:txEl>
                                              <p:pRg st="0" end="0"/>
                                            </p:txEl>
                                          </p:spTgt>
                                        </p:tgtEl>
                                        <p:attrNameLst>
                                          <p:attrName>style.visibility</p:attrName>
                                        </p:attrNameLst>
                                      </p:cBhvr>
                                      <p:to>
                                        <p:strVal val="visible"/>
                                      </p:to>
                                    </p:set>
                                    <p:animEffect transition="in" filter="fade">
                                      <p:cBhvr>
                                        <p:cTn id="28" dur="500"/>
                                        <p:tgtEl>
                                          <p:spTgt spid="42">
                                            <p:txEl>
                                              <p:pRg st="0" end="0"/>
                                            </p:txEl>
                                          </p:spTgt>
                                        </p:tgtEl>
                                      </p:cBhvr>
                                    </p:animEffect>
                                  </p:childTnLst>
                                </p:cTn>
                              </p:par>
                            </p:childTnLst>
                          </p:cTn>
                        </p:par>
                        <p:par>
                          <p:cTn id="29" fill="hold">
                            <p:stCondLst>
                              <p:cond delay="2250"/>
                            </p:stCondLst>
                            <p:childTnLst>
                              <p:par>
                                <p:cTn id="30" presetID="2" presetClass="entr" presetSubtype="1" decel="100000"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additive="base">
                                        <p:cTn id="32" dur="750" fill="hold"/>
                                        <p:tgtEl>
                                          <p:spTgt spid="62"/>
                                        </p:tgtEl>
                                        <p:attrNameLst>
                                          <p:attrName>ppt_x</p:attrName>
                                        </p:attrNameLst>
                                      </p:cBhvr>
                                      <p:tavLst>
                                        <p:tav tm="0">
                                          <p:val>
                                            <p:strVal val="#ppt_x"/>
                                          </p:val>
                                        </p:tav>
                                        <p:tav tm="100000">
                                          <p:val>
                                            <p:strVal val="#ppt_x"/>
                                          </p:val>
                                        </p:tav>
                                      </p:tavLst>
                                    </p:anim>
                                    <p:anim calcmode="lin" valueType="num">
                                      <p:cBhvr additive="base">
                                        <p:cTn id="33" dur="750" fill="hold"/>
                                        <p:tgtEl>
                                          <p:spTgt spid="62"/>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750" fill="hold"/>
                                        <p:tgtEl>
                                          <p:spTgt spid="63"/>
                                        </p:tgtEl>
                                        <p:attrNameLst>
                                          <p:attrName>ppt_x</p:attrName>
                                        </p:attrNameLst>
                                      </p:cBhvr>
                                      <p:tavLst>
                                        <p:tav tm="0">
                                          <p:val>
                                            <p:strVal val="#ppt_x"/>
                                          </p:val>
                                        </p:tav>
                                        <p:tav tm="100000">
                                          <p:val>
                                            <p:strVal val="#ppt_x"/>
                                          </p:val>
                                        </p:tav>
                                      </p:tavLst>
                                    </p:anim>
                                    <p:anim calcmode="lin" valueType="num">
                                      <p:cBhvr additive="base">
                                        <p:cTn id="37" dur="750" fill="hold"/>
                                        <p:tgtEl>
                                          <p:spTgt spid="63"/>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65">
                                            <p:txEl>
                                              <p:pRg st="0" end="0"/>
                                            </p:txEl>
                                          </p:spTgt>
                                        </p:tgtEl>
                                        <p:attrNameLst>
                                          <p:attrName>style.visibility</p:attrName>
                                        </p:attrNameLst>
                                      </p:cBhvr>
                                      <p:to>
                                        <p:strVal val="visible"/>
                                      </p:to>
                                    </p:set>
                                    <p:animEffect transition="in" filter="fade">
                                      <p:cBhvr>
                                        <p:cTn id="41" dur="500"/>
                                        <p:tgtEl>
                                          <p:spTgt spid="65">
                                            <p:txEl>
                                              <p:pRg st="0" end="0"/>
                                            </p:txEl>
                                          </p:spTgt>
                                        </p:tgtEl>
                                      </p:cBhvr>
                                    </p:animEffect>
                                  </p:childTnLst>
                                </p:cTn>
                              </p:par>
                              <p:par>
                                <p:cTn id="42" presetID="2" presetClass="entr" presetSubtype="4" decel="100000" fill="hold" grpId="0" nodeType="withEffect">
                                  <p:stCondLst>
                                    <p:cond delay="0"/>
                                  </p:stCondLst>
                                  <p:childTnLst>
                                    <p:set>
                                      <p:cBhvr>
                                        <p:cTn id="43" dur="1" fill="hold">
                                          <p:stCondLst>
                                            <p:cond delay="0"/>
                                          </p:stCondLst>
                                        </p:cTn>
                                        <p:tgtEl>
                                          <p:spTgt spid="79"/>
                                        </p:tgtEl>
                                        <p:attrNameLst>
                                          <p:attrName>style.visibility</p:attrName>
                                        </p:attrNameLst>
                                      </p:cBhvr>
                                      <p:to>
                                        <p:strVal val="visible"/>
                                      </p:to>
                                    </p:set>
                                    <p:anim calcmode="lin" valueType="num">
                                      <p:cBhvr additive="base">
                                        <p:cTn id="44" dur="500" fill="hold"/>
                                        <p:tgtEl>
                                          <p:spTgt spid="79"/>
                                        </p:tgtEl>
                                        <p:attrNameLst>
                                          <p:attrName>ppt_x</p:attrName>
                                        </p:attrNameLst>
                                      </p:cBhvr>
                                      <p:tavLst>
                                        <p:tav tm="0">
                                          <p:val>
                                            <p:strVal val="#ppt_x"/>
                                          </p:val>
                                        </p:tav>
                                        <p:tav tm="100000">
                                          <p:val>
                                            <p:strVal val="#ppt_x"/>
                                          </p:val>
                                        </p:tav>
                                      </p:tavLst>
                                    </p:anim>
                                    <p:anim calcmode="lin" valueType="num">
                                      <p:cBhvr additive="base">
                                        <p:cTn id="45" dur="500" fill="hold"/>
                                        <p:tgtEl>
                                          <p:spTgt spid="7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64">
                                            <p:txEl>
                                              <p:pRg st="0" end="0"/>
                                            </p:txEl>
                                          </p:spTgt>
                                        </p:tgtEl>
                                        <p:attrNameLst>
                                          <p:attrName>style.visibility</p:attrName>
                                        </p:attrNameLst>
                                      </p:cBhvr>
                                      <p:to>
                                        <p:strVal val="visible"/>
                                      </p:to>
                                    </p:set>
                                    <p:animEffect transition="in" filter="fade">
                                      <p:cBhvr>
                                        <p:cTn id="49" dur="500"/>
                                        <p:tgtEl>
                                          <p:spTgt spid="64">
                                            <p:txEl>
                                              <p:pRg st="0" end="0"/>
                                            </p:txEl>
                                          </p:spTgt>
                                        </p:tgtEl>
                                      </p:cBhvr>
                                    </p:animEffect>
                                  </p:childTnLst>
                                </p:cTn>
                              </p:par>
                            </p:childTnLst>
                          </p:cTn>
                        </p:par>
                        <p:par>
                          <p:cTn id="50" fill="hold">
                            <p:stCondLst>
                              <p:cond delay="4000"/>
                            </p:stCondLst>
                            <p:childTnLst>
                              <p:par>
                                <p:cTn id="51" presetID="2" presetClass="entr" presetSubtype="1" decel="100000" fill="hold" grpId="0" nodeType="afterEffect">
                                  <p:stCondLst>
                                    <p:cond delay="0"/>
                                  </p:stCondLst>
                                  <p:childTnLst>
                                    <p:set>
                                      <p:cBhvr>
                                        <p:cTn id="52" dur="1" fill="hold">
                                          <p:stCondLst>
                                            <p:cond delay="0"/>
                                          </p:stCondLst>
                                        </p:cTn>
                                        <p:tgtEl>
                                          <p:spTgt spid="66"/>
                                        </p:tgtEl>
                                        <p:attrNameLst>
                                          <p:attrName>style.visibility</p:attrName>
                                        </p:attrNameLst>
                                      </p:cBhvr>
                                      <p:to>
                                        <p:strVal val="visible"/>
                                      </p:to>
                                    </p:set>
                                    <p:anim calcmode="lin" valueType="num">
                                      <p:cBhvr additive="base">
                                        <p:cTn id="53" dur="750" fill="hold"/>
                                        <p:tgtEl>
                                          <p:spTgt spid="66"/>
                                        </p:tgtEl>
                                        <p:attrNameLst>
                                          <p:attrName>ppt_x</p:attrName>
                                        </p:attrNameLst>
                                      </p:cBhvr>
                                      <p:tavLst>
                                        <p:tav tm="0">
                                          <p:val>
                                            <p:strVal val="#ppt_x"/>
                                          </p:val>
                                        </p:tav>
                                        <p:tav tm="100000">
                                          <p:val>
                                            <p:strVal val="#ppt_x"/>
                                          </p:val>
                                        </p:tav>
                                      </p:tavLst>
                                    </p:anim>
                                    <p:anim calcmode="lin" valueType="num">
                                      <p:cBhvr additive="base">
                                        <p:cTn id="54" dur="750" fill="hold"/>
                                        <p:tgtEl>
                                          <p:spTgt spid="66"/>
                                        </p:tgtEl>
                                        <p:attrNameLst>
                                          <p:attrName>ppt_y</p:attrName>
                                        </p:attrNameLst>
                                      </p:cBhvr>
                                      <p:tavLst>
                                        <p:tav tm="0">
                                          <p:val>
                                            <p:strVal val="0-#ppt_h/2"/>
                                          </p:val>
                                        </p:tav>
                                        <p:tav tm="100000">
                                          <p:val>
                                            <p:strVal val="#ppt_y"/>
                                          </p:val>
                                        </p:tav>
                                      </p:tavLst>
                                    </p:anim>
                                  </p:childTnLst>
                                </p:cTn>
                              </p:par>
                              <p:par>
                                <p:cTn id="55" presetID="2" presetClass="entr" presetSubtype="1" decel="100000" fill="hold" grpId="0" nodeType="withEffect">
                                  <p:stCondLst>
                                    <p:cond delay="0"/>
                                  </p:stCondLst>
                                  <p:childTnLst>
                                    <p:set>
                                      <p:cBhvr>
                                        <p:cTn id="56" dur="1" fill="hold">
                                          <p:stCondLst>
                                            <p:cond delay="0"/>
                                          </p:stCondLst>
                                        </p:cTn>
                                        <p:tgtEl>
                                          <p:spTgt spid="67"/>
                                        </p:tgtEl>
                                        <p:attrNameLst>
                                          <p:attrName>style.visibility</p:attrName>
                                        </p:attrNameLst>
                                      </p:cBhvr>
                                      <p:to>
                                        <p:strVal val="visible"/>
                                      </p:to>
                                    </p:set>
                                    <p:anim calcmode="lin" valueType="num">
                                      <p:cBhvr additive="base">
                                        <p:cTn id="57" dur="750" fill="hold"/>
                                        <p:tgtEl>
                                          <p:spTgt spid="67"/>
                                        </p:tgtEl>
                                        <p:attrNameLst>
                                          <p:attrName>ppt_x</p:attrName>
                                        </p:attrNameLst>
                                      </p:cBhvr>
                                      <p:tavLst>
                                        <p:tav tm="0">
                                          <p:val>
                                            <p:strVal val="#ppt_x"/>
                                          </p:val>
                                        </p:tav>
                                        <p:tav tm="100000">
                                          <p:val>
                                            <p:strVal val="#ppt_x"/>
                                          </p:val>
                                        </p:tav>
                                      </p:tavLst>
                                    </p:anim>
                                    <p:anim calcmode="lin" valueType="num">
                                      <p:cBhvr additive="base">
                                        <p:cTn id="58" dur="750" fill="hold"/>
                                        <p:tgtEl>
                                          <p:spTgt spid="67"/>
                                        </p:tgtEl>
                                        <p:attrNameLst>
                                          <p:attrName>ppt_y</p:attrName>
                                        </p:attrNameLst>
                                      </p:cBhvr>
                                      <p:tavLst>
                                        <p:tav tm="0">
                                          <p:val>
                                            <p:strVal val="0-#ppt_h/2"/>
                                          </p:val>
                                        </p:tav>
                                        <p:tav tm="100000">
                                          <p:val>
                                            <p:strVal val="#ppt_y"/>
                                          </p:val>
                                        </p:tav>
                                      </p:tavLst>
                                    </p:anim>
                                  </p:childTnLst>
                                </p:cTn>
                              </p:par>
                            </p:childTnLst>
                          </p:cTn>
                        </p:par>
                        <p:par>
                          <p:cTn id="59" fill="hold">
                            <p:stCondLst>
                              <p:cond delay="4750"/>
                            </p:stCondLst>
                            <p:childTnLst>
                              <p:par>
                                <p:cTn id="60" presetID="10" presetClass="entr" presetSubtype="0" fill="hold" grpId="0" nodeType="afterEffect">
                                  <p:stCondLst>
                                    <p:cond delay="0"/>
                                  </p:stCondLst>
                                  <p:childTnLst>
                                    <p:set>
                                      <p:cBhvr>
                                        <p:cTn id="61" dur="1" fill="hold">
                                          <p:stCondLst>
                                            <p:cond delay="0"/>
                                          </p:stCondLst>
                                        </p:cTn>
                                        <p:tgtEl>
                                          <p:spTgt spid="69">
                                            <p:txEl>
                                              <p:pRg st="0" end="0"/>
                                            </p:txEl>
                                          </p:spTgt>
                                        </p:tgtEl>
                                        <p:attrNameLst>
                                          <p:attrName>style.visibility</p:attrName>
                                        </p:attrNameLst>
                                      </p:cBhvr>
                                      <p:to>
                                        <p:strVal val="visible"/>
                                      </p:to>
                                    </p:set>
                                    <p:animEffect transition="in" filter="fade">
                                      <p:cBhvr>
                                        <p:cTn id="62" dur="500"/>
                                        <p:tgtEl>
                                          <p:spTgt spid="69">
                                            <p:txEl>
                                              <p:pRg st="0" end="0"/>
                                            </p:txEl>
                                          </p:spTgt>
                                        </p:tgtEl>
                                      </p:cBhvr>
                                    </p:animEffect>
                                  </p:childTnLst>
                                </p:cTn>
                              </p:par>
                              <p:par>
                                <p:cTn id="63" presetID="2" presetClass="entr" presetSubtype="4" decel="100000" fill="hold" grpId="0" nodeType="withEffect">
                                  <p:stCondLst>
                                    <p:cond delay="0"/>
                                  </p:stCondLst>
                                  <p:childTnLst>
                                    <p:set>
                                      <p:cBhvr>
                                        <p:cTn id="64" dur="1" fill="hold">
                                          <p:stCondLst>
                                            <p:cond delay="0"/>
                                          </p:stCondLst>
                                        </p:cTn>
                                        <p:tgtEl>
                                          <p:spTgt spid="80"/>
                                        </p:tgtEl>
                                        <p:attrNameLst>
                                          <p:attrName>style.visibility</p:attrName>
                                        </p:attrNameLst>
                                      </p:cBhvr>
                                      <p:to>
                                        <p:strVal val="visible"/>
                                      </p:to>
                                    </p:set>
                                    <p:anim calcmode="lin" valueType="num">
                                      <p:cBhvr additive="base">
                                        <p:cTn id="65" dur="500" fill="hold"/>
                                        <p:tgtEl>
                                          <p:spTgt spid="80"/>
                                        </p:tgtEl>
                                        <p:attrNameLst>
                                          <p:attrName>ppt_x</p:attrName>
                                        </p:attrNameLst>
                                      </p:cBhvr>
                                      <p:tavLst>
                                        <p:tav tm="0">
                                          <p:val>
                                            <p:strVal val="#ppt_x"/>
                                          </p:val>
                                        </p:tav>
                                        <p:tav tm="100000">
                                          <p:val>
                                            <p:strVal val="#ppt_x"/>
                                          </p:val>
                                        </p:tav>
                                      </p:tavLst>
                                    </p:anim>
                                    <p:anim calcmode="lin" valueType="num">
                                      <p:cBhvr additive="base">
                                        <p:cTn id="66" dur="500" fill="hold"/>
                                        <p:tgtEl>
                                          <p:spTgt spid="8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10" presetClass="entr" presetSubtype="0" fill="hold" grpId="0" nodeType="afterEffect">
                                  <p:stCondLst>
                                    <p:cond delay="0"/>
                                  </p:stCondLst>
                                  <p:childTnLst>
                                    <p:set>
                                      <p:cBhvr>
                                        <p:cTn id="69" dur="1" fill="hold">
                                          <p:stCondLst>
                                            <p:cond delay="0"/>
                                          </p:stCondLst>
                                        </p:cTn>
                                        <p:tgtEl>
                                          <p:spTgt spid="68">
                                            <p:txEl>
                                              <p:pRg st="0" end="0"/>
                                            </p:txEl>
                                          </p:spTgt>
                                        </p:tgtEl>
                                        <p:attrNameLst>
                                          <p:attrName>style.visibility</p:attrName>
                                        </p:attrNameLst>
                                      </p:cBhvr>
                                      <p:to>
                                        <p:strVal val="visible"/>
                                      </p:to>
                                    </p:set>
                                    <p:animEffect transition="in" filter="fade">
                                      <p:cBhvr>
                                        <p:cTn id="70" dur="500"/>
                                        <p:tgtEl>
                                          <p:spTgt spid="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61" grpId="0" animBg="1">
        <p:tmplLst>
          <p:tmpl>
            <p:tnLst>
              <p:par>
                <p:cTn presetID="2" presetClass="entr" presetSubtype="1" decel="10000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750" fill="hold"/>
                        <p:tgtEl>
                          <p:spTgt spid="61"/>
                        </p:tgtEl>
                        <p:attrNameLst>
                          <p:attrName>ppt_x</p:attrName>
                        </p:attrNameLst>
                      </p:cBhvr>
                      <p:tavLst>
                        <p:tav tm="0">
                          <p:val>
                            <p:strVal val="#ppt_x"/>
                          </p:val>
                        </p:tav>
                        <p:tav tm="100000">
                          <p:val>
                            <p:strVal val="#ppt_x"/>
                          </p:val>
                        </p:tav>
                      </p:tavLst>
                    </p:anim>
                    <p:anim calcmode="lin" valueType="num">
                      <p:cBhvr additive="base">
                        <p:cTn dur="750" fill="hold"/>
                        <p:tgtEl>
                          <p:spTgt spid="61"/>
                        </p:tgtEl>
                        <p:attrNameLst>
                          <p:attrName>ppt_y</p:attrName>
                        </p:attrNameLst>
                      </p:cBhvr>
                      <p:tavLst>
                        <p:tav tm="0">
                          <p:val>
                            <p:strVal val="0-#ppt_h/2"/>
                          </p:val>
                        </p:tav>
                        <p:tav tm="100000">
                          <p:val>
                            <p:strVal val="#ppt_y"/>
                          </p:val>
                        </p:tav>
                      </p:tavLst>
                    </p:anim>
                  </p:childTnLst>
                </p:cTn>
              </p:par>
            </p:tnLst>
          </p:tmpl>
        </p:tmplLst>
      </p:bldP>
      <p:bldP spid="41" grpId="0"/>
      <p:bldP spid="42" grpId="0" build="p">
        <p:tmplLst>
          <p:tmpl lvl="1">
            <p:tnLst>
              <p:par>
                <p:cTn presetID="10"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62" grpId="0" animBg="1">
        <p:tmplLst>
          <p:tmpl>
            <p:tnLst>
              <p:par>
                <p:cTn presetID="2" presetClass="entr" presetSubtype="1" decel="10000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750" fill="hold"/>
                        <p:tgtEl>
                          <p:spTgt spid="62"/>
                        </p:tgtEl>
                        <p:attrNameLst>
                          <p:attrName>ppt_x</p:attrName>
                        </p:attrNameLst>
                      </p:cBhvr>
                      <p:tavLst>
                        <p:tav tm="0">
                          <p:val>
                            <p:strVal val="#ppt_x"/>
                          </p:val>
                        </p:tav>
                        <p:tav tm="100000">
                          <p:val>
                            <p:strVal val="#ppt_x"/>
                          </p:val>
                        </p:tav>
                      </p:tavLst>
                    </p:anim>
                    <p:anim calcmode="lin" valueType="num">
                      <p:cBhvr additive="base">
                        <p:cTn dur="750" fill="hold"/>
                        <p:tgtEl>
                          <p:spTgt spid="62"/>
                        </p:tgtEl>
                        <p:attrNameLst>
                          <p:attrName>ppt_y</p:attrName>
                        </p:attrNameLst>
                      </p:cBhvr>
                      <p:tavLst>
                        <p:tav tm="0">
                          <p:val>
                            <p:strVal val="0-#ppt_h/2"/>
                          </p:val>
                        </p:tav>
                        <p:tav tm="100000">
                          <p:val>
                            <p:strVal val="#ppt_y"/>
                          </p:val>
                        </p:tav>
                      </p:tavLst>
                    </p:anim>
                  </p:childTnLst>
                </p:cTn>
              </p:par>
            </p:tnLst>
          </p:tmpl>
        </p:tmplLst>
      </p:bldP>
      <p:bldP spid="63" grpId="0"/>
      <p:bldP spid="64" grpId="0" build="p">
        <p:tmplLst>
          <p:tmpl lvl="1">
            <p:tnLst>
              <p:par>
                <p:cTn presetID="10"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animBg="1">
        <p:tmplLst>
          <p:tmpl>
            <p:tnLst>
              <p:par>
                <p:cTn presetID="2" presetClass="entr" presetSubtype="1" decel="100000"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750" fill="hold"/>
                        <p:tgtEl>
                          <p:spTgt spid="66"/>
                        </p:tgtEl>
                        <p:attrNameLst>
                          <p:attrName>ppt_x</p:attrName>
                        </p:attrNameLst>
                      </p:cBhvr>
                      <p:tavLst>
                        <p:tav tm="0">
                          <p:val>
                            <p:strVal val="#ppt_x"/>
                          </p:val>
                        </p:tav>
                        <p:tav tm="100000">
                          <p:val>
                            <p:strVal val="#ppt_x"/>
                          </p:val>
                        </p:tav>
                      </p:tavLst>
                    </p:anim>
                    <p:anim calcmode="lin" valueType="num">
                      <p:cBhvr additive="base">
                        <p:cTn dur="750" fill="hold"/>
                        <p:tgtEl>
                          <p:spTgt spid="66"/>
                        </p:tgtEl>
                        <p:attrNameLst>
                          <p:attrName>ppt_y</p:attrName>
                        </p:attrNameLst>
                      </p:cBhvr>
                      <p:tavLst>
                        <p:tav tm="0">
                          <p:val>
                            <p:strVal val="0-#ppt_h/2"/>
                          </p:val>
                        </p:tav>
                        <p:tav tm="100000">
                          <p:val>
                            <p:strVal val="#ppt_y"/>
                          </p:val>
                        </p:tav>
                      </p:tavLst>
                    </p:anim>
                  </p:childTnLst>
                </p:cTn>
              </p:par>
            </p:tnLst>
          </p:tmpl>
        </p:tmplLst>
      </p:bldP>
      <p:bldP spid="67" grpId="0"/>
      <p:bldP spid="68" grpId="0" build="p">
        <p:tmplLst>
          <p:tmpl lvl="1">
            <p:tnLst>
              <p:par>
                <p:cTn presetID="10"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fade">
                      <p:cBhvr>
                        <p:cTn dur="500"/>
                        <p:tgtEl>
                          <p:spTgt spid="68"/>
                        </p:tgtEl>
                      </p:cBhvr>
                    </p:animEffect>
                  </p:childTnLst>
                </p:cTn>
              </p:par>
            </p:tnLst>
          </p:tmpl>
        </p:tmplLst>
      </p:bldP>
      <p:bldP spid="69" grpId="0" build="p">
        <p:tmplLst>
          <p:tmpl lvl="1">
            <p:tnLst>
              <p:par>
                <p:cTn presetID="10"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8" grpId="0" animBg="1"/>
      <p:bldP spid="79" grpId="0" animBg="1"/>
      <p:bldP spid="80" grpId="0" animBg="1"/>
    </p:bldLst>
  </p:timing>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History - Middle">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cxnSp>
        <p:nvCxnSpPr>
          <p:cNvPr id="7" name="直線コネクタ 6"/>
          <p:cNvCxnSpPr/>
          <p:nvPr userDrawn="1"/>
        </p:nvCxnSpPr>
        <p:spPr>
          <a:xfrm>
            <a:off x="6096000" y="1"/>
            <a:ext cx="0" cy="131452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テキスト プレースホルダー 12"/>
          <p:cNvSpPr>
            <a:spLocks noGrp="1"/>
          </p:cNvSpPr>
          <p:nvPr>
            <p:ph type="body" sz="quarter" idx="12" hasCustomPrompt="1"/>
          </p:nvPr>
        </p:nvSpPr>
        <p:spPr>
          <a:xfrm>
            <a:off x="1599974" y="3103875"/>
            <a:ext cx="3072647" cy="986160"/>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1599974" y="2476314"/>
            <a:ext cx="3072647"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userDrawn="1"/>
        </p:nvSpPr>
        <p:spPr>
          <a:xfrm>
            <a:off x="3393062" y="2954414"/>
            <a:ext cx="1218599" cy="480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r"/>
            <a:endParaRPr kumimoji="1" lang="ja-JP" altLang="en-US"/>
          </a:p>
        </p:txBody>
      </p:sp>
      <p:cxnSp>
        <p:nvCxnSpPr>
          <p:cNvPr id="29" name="直線コネクタ 28"/>
          <p:cNvCxnSpPr>
            <a:stCxn id="27" idx="1"/>
            <a:endCxn id="24" idx="6"/>
          </p:cNvCxnSpPr>
          <p:nvPr userDrawn="1"/>
        </p:nvCxnSpPr>
        <p:spPr>
          <a:xfrm flipH="1">
            <a:off x="6224468" y="1443014"/>
            <a:ext cx="433185"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userDrawn="1"/>
        </p:nvSpPr>
        <p:spPr>
          <a:xfrm>
            <a:off x="6657654" y="1063572"/>
            <a:ext cx="757677" cy="758880"/>
          </a:xfrm>
          <a:prstGeom prst="rect">
            <a:avLst/>
          </a:prstGeom>
          <a:solidFill>
            <a:schemeClr val="accent4"/>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6644313" y="1193962"/>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7516798" y="1821523"/>
            <a:ext cx="3072647" cy="986160"/>
          </a:xfrm>
        </p:spPr>
        <p:txBody>
          <a:bodyPr>
            <a:normAutofit/>
          </a:bodyPr>
          <a:lstStyle>
            <a:lvl1pPr algn="l">
              <a:spcBef>
                <a:spcPts val="0"/>
              </a:spcBef>
              <a:defRPr sz="12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7516798" y="1193962"/>
            <a:ext cx="3072647"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userDrawn="1"/>
        </p:nvSpPr>
        <p:spPr>
          <a:xfrm>
            <a:off x="7577758" y="1672062"/>
            <a:ext cx="1218599" cy="480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l"/>
            <a:endParaRPr kumimoji="1" lang="ja-JP" altLang="en-US"/>
          </a:p>
        </p:txBody>
      </p:sp>
      <p:sp>
        <p:nvSpPr>
          <p:cNvPr id="43" name="テキスト プレースホルダー 12"/>
          <p:cNvSpPr>
            <a:spLocks noGrp="1"/>
          </p:cNvSpPr>
          <p:nvPr>
            <p:ph type="body" sz="quarter" idx="19" hasCustomPrompt="1"/>
          </p:nvPr>
        </p:nvSpPr>
        <p:spPr>
          <a:xfrm>
            <a:off x="1599974" y="5655311"/>
            <a:ext cx="3072647" cy="986160"/>
          </a:xfrm>
        </p:spPr>
        <p:txBody>
          <a:bodyPr>
            <a:normAutofit/>
          </a:bodyPr>
          <a:lstStyle>
            <a:lvl1pPr algn="r">
              <a:spcBef>
                <a:spcPts val="0"/>
              </a:spcBef>
              <a:defRPr sz="1200" baseline="0"/>
            </a:lvl1pPr>
          </a:lstStyle>
          <a:p>
            <a:pPr lvl="0"/>
            <a:r>
              <a:rPr kumimoji="1" lang="en-US" altLang="ja-JP" dirty="0"/>
              <a:t>Text goes here</a:t>
            </a:r>
            <a:endParaRPr kumimoji="1" lang="ja-JP" altLang="en-US" dirty="0"/>
          </a:p>
        </p:txBody>
      </p:sp>
      <p:sp>
        <p:nvSpPr>
          <p:cNvPr id="44" name="テキスト プレースホルダー 12"/>
          <p:cNvSpPr>
            <a:spLocks noGrp="1"/>
          </p:cNvSpPr>
          <p:nvPr>
            <p:ph type="body" sz="quarter" idx="20" hasCustomPrompt="1"/>
          </p:nvPr>
        </p:nvSpPr>
        <p:spPr>
          <a:xfrm>
            <a:off x="1599974" y="5027750"/>
            <a:ext cx="3072647"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5" name="正方形/長方形 44"/>
          <p:cNvSpPr/>
          <p:nvPr userDrawn="1"/>
        </p:nvSpPr>
        <p:spPr>
          <a:xfrm>
            <a:off x="3393062" y="5505851"/>
            <a:ext cx="1218599" cy="48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r"/>
            <a:endParaRPr kumimoji="1" lang="ja-JP" altLang="en-US"/>
          </a:p>
        </p:txBody>
      </p:sp>
      <p:cxnSp>
        <p:nvCxnSpPr>
          <p:cNvPr id="10" name="直線コネクタ 9"/>
          <p:cNvCxnSpPr>
            <a:stCxn id="8" idx="2"/>
            <a:endCxn id="13" idx="3"/>
          </p:cNvCxnSpPr>
          <p:nvPr userDrawn="1"/>
        </p:nvCxnSpPr>
        <p:spPr>
          <a:xfrm flipH="1">
            <a:off x="5557232" y="2720635"/>
            <a:ext cx="410305" cy="473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userDrawn="1"/>
        </p:nvSpPr>
        <p:spPr>
          <a:xfrm>
            <a:off x="4799556" y="2345924"/>
            <a:ext cx="757677" cy="758880"/>
          </a:xfrm>
          <a:prstGeom prst="rect">
            <a:avLst/>
          </a:prstGeom>
          <a:solidFill>
            <a:schemeClr val="accent5"/>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4786215" y="2476314"/>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41" name="直線コネクタ 40"/>
          <p:cNvCxnSpPr>
            <a:stCxn id="40" idx="2"/>
            <a:endCxn id="49" idx="3"/>
          </p:cNvCxnSpPr>
          <p:nvPr userDrawn="1"/>
        </p:nvCxnSpPr>
        <p:spPr>
          <a:xfrm flipH="1" flipV="1">
            <a:off x="5557232" y="5275873"/>
            <a:ext cx="410305"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49" name="円/楕円 4"/>
          <p:cNvSpPr/>
          <p:nvPr userDrawn="1"/>
        </p:nvSpPr>
        <p:spPr>
          <a:xfrm>
            <a:off x="4799556" y="4896431"/>
            <a:ext cx="757677" cy="758880"/>
          </a:xfrm>
          <a:prstGeom prst="rect">
            <a:avLst/>
          </a:prstGeom>
          <a:solidFill>
            <a:schemeClr val="accent1"/>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2" name="テキスト プレースホルダー 12"/>
          <p:cNvSpPr>
            <a:spLocks noGrp="1"/>
          </p:cNvSpPr>
          <p:nvPr>
            <p:ph type="body" sz="quarter" idx="18" hasCustomPrompt="1"/>
          </p:nvPr>
        </p:nvSpPr>
        <p:spPr>
          <a:xfrm>
            <a:off x="4786215" y="5027750"/>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cxnSp>
        <p:nvCxnSpPr>
          <p:cNvPr id="50" name="直線コネクタ 49"/>
          <p:cNvCxnSpPr>
            <a:stCxn id="51" idx="1"/>
            <a:endCxn id="57" idx="6"/>
          </p:cNvCxnSpPr>
          <p:nvPr userDrawn="1"/>
        </p:nvCxnSpPr>
        <p:spPr>
          <a:xfrm flipH="1">
            <a:off x="6224468" y="3998075"/>
            <a:ext cx="433185" cy="178"/>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1" name="円/楕円 4"/>
          <p:cNvSpPr/>
          <p:nvPr userDrawn="1"/>
        </p:nvSpPr>
        <p:spPr>
          <a:xfrm>
            <a:off x="6657654" y="3618635"/>
            <a:ext cx="757677" cy="758880"/>
          </a:xfrm>
          <a:prstGeom prst="rect">
            <a:avLst/>
          </a:prstGeom>
          <a:solidFill>
            <a:schemeClr val="accent6"/>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2" name="テキスト プレースホルダー 12"/>
          <p:cNvSpPr>
            <a:spLocks noGrp="1"/>
          </p:cNvSpPr>
          <p:nvPr>
            <p:ph type="body" sz="quarter" idx="21" hasCustomPrompt="1"/>
          </p:nvPr>
        </p:nvSpPr>
        <p:spPr>
          <a:xfrm>
            <a:off x="6644313" y="3749025"/>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53" name="テキスト プレースホルダー 12"/>
          <p:cNvSpPr>
            <a:spLocks noGrp="1"/>
          </p:cNvSpPr>
          <p:nvPr>
            <p:ph type="body" sz="quarter" idx="22" hasCustomPrompt="1"/>
          </p:nvPr>
        </p:nvSpPr>
        <p:spPr>
          <a:xfrm>
            <a:off x="7516798" y="4376586"/>
            <a:ext cx="3072647" cy="986160"/>
          </a:xfrm>
        </p:spPr>
        <p:txBody>
          <a:bodyPr>
            <a:normAutofit/>
          </a:bodyPr>
          <a:lstStyle>
            <a:lvl1pPr algn="l">
              <a:spcBef>
                <a:spcPts val="0"/>
              </a:spcBef>
              <a:defRPr sz="1200" baseline="0"/>
            </a:lvl1pPr>
          </a:lstStyle>
          <a:p>
            <a:pPr lvl="0"/>
            <a:r>
              <a:rPr kumimoji="1" lang="en-US" altLang="ja-JP" dirty="0"/>
              <a:t>Text goes here</a:t>
            </a:r>
            <a:endParaRPr kumimoji="1" lang="ja-JP" altLang="en-US" dirty="0"/>
          </a:p>
        </p:txBody>
      </p:sp>
      <p:sp>
        <p:nvSpPr>
          <p:cNvPr id="55" name="テキスト プレースホルダー 12"/>
          <p:cNvSpPr>
            <a:spLocks noGrp="1"/>
          </p:cNvSpPr>
          <p:nvPr>
            <p:ph type="body" sz="quarter" idx="23" hasCustomPrompt="1"/>
          </p:nvPr>
        </p:nvSpPr>
        <p:spPr>
          <a:xfrm>
            <a:off x="7516798" y="3749025"/>
            <a:ext cx="3072647"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6" name="正方形/長方形 55"/>
          <p:cNvSpPr/>
          <p:nvPr userDrawn="1"/>
        </p:nvSpPr>
        <p:spPr>
          <a:xfrm>
            <a:off x="7577758" y="4227125"/>
            <a:ext cx="1218599" cy="480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l"/>
            <a:endParaRPr kumimoji="1" lang="ja-JP" altLang="en-US"/>
          </a:p>
        </p:txBody>
      </p:sp>
      <p:cxnSp>
        <p:nvCxnSpPr>
          <p:cNvPr id="61" name="直線コネクタ 60"/>
          <p:cNvCxnSpPr/>
          <p:nvPr userDrawn="1"/>
        </p:nvCxnSpPr>
        <p:spPr>
          <a:xfrm>
            <a:off x="6096000" y="1571501"/>
            <a:ext cx="0" cy="1020649"/>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userDrawn="1"/>
        </p:nvCxnSpPr>
        <p:spPr>
          <a:xfrm flipV="1">
            <a:off x="6096000" y="2849120"/>
            <a:ext cx="0" cy="1020649"/>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userDrawn="1"/>
        </p:nvCxnSpPr>
        <p:spPr>
          <a:xfrm>
            <a:off x="6096000" y="4126738"/>
            <a:ext cx="0" cy="1020648"/>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userDrawn="1"/>
        </p:nvCxnSpPr>
        <p:spPr>
          <a:xfrm>
            <a:off x="6096000" y="5404358"/>
            <a:ext cx="0" cy="145364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8" name="楕円 7"/>
          <p:cNvSpPr/>
          <p:nvPr userDrawn="1"/>
        </p:nvSpPr>
        <p:spPr>
          <a:xfrm>
            <a:off x="5967537" y="2592150"/>
            <a:ext cx="256931" cy="256971"/>
          </a:xfrm>
          <a:prstGeom prst="ellipse">
            <a:avLst/>
          </a:prstGeom>
          <a:solidFill>
            <a:schemeClr val="accent5"/>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4" name="楕円 23"/>
          <p:cNvSpPr/>
          <p:nvPr userDrawn="1"/>
        </p:nvSpPr>
        <p:spPr>
          <a:xfrm>
            <a:off x="5967537" y="1314530"/>
            <a:ext cx="256931" cy="256971"/>
          </a:xfrm>
          <a:prstGeom prst="ellipse">
            <a:avLst/>
          </a:prstGeom>
          <a:solidFill>
            <a:schemeClr val="accent4"/>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0" name="楕円 39"/>
          <p:cNvSpPr/>
          <p:nvPr userDrawn="1"/>
        </p:nvSpPr>
        <p:spPr>
          <a:xfrm>
            <a:off x="5967537" y="5147388"/>
            <a:ext cx="256931" cy="256971"/>
          </a:xfrm>
          <a:prstGeom prst="ellipse">
            <a:avLst/>
          </a:prstGeom>
          <a:solidFill>
            <a:schemeClr val="accent1"/>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7" name="楕円 56"/>
          <p:cNvSpPr/>
          <p:nvPr userDrawn="1"/>
        </p:nvSpPr>
        <p:spPr>
          <a:xfrm>
            <a:off x="5967537" y="3869769"/>
            <a:ext cx="256931" cy="256971"/>
          </a:xfrm>
          <a:prstGeom prst="ellipse">
            <a:avLst/>
          </a:prstGeom>
          <a:solidFill>
            <a:schemeClr val="accent6"/>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051131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xEl>
                                              <p:pRg st="0" end="0"/>
                                            </p:txEl>
                                          </p:spTgt>
                                        </p:tgtEl>
                                        <p:attrNameLst>
                                          <p:attrName>style.visibility</p:attrName>
                                        </p:attrNameLst>
                                      </p:cBhvr>
                                      <p:to>
                                        <p:strVal val="visible"/>
                                      </p:to>
                                    </p:set>
                                    <p:animEffect transition="in" filter="wipe(left)">
                                      <p:cBhvr>
                                        <p:cTn id="18" dur="500"/>
                                        <p:tgtEl>
                                          <p:spTgt spid="28">
                                            <p:txEl>
                                              <p:pRg st="0" end="0"/>
                                            </p:txEl>
                                          </p:spTgt>
                                        </p:tgtEl>
                                      </p:cBhvr>
                                    </p:animEffect>
                                  </p:childTnLst>
                                </p:cTn>
                              </p:par>
                            </p:childTnLst>
                          </p:cTn>
                        </p:par>
                        <p:par>
                          <p:cTn id="19" fill="hold">
                            <p:stCondLst>
                              <p:cond delay="1500"/>
                            </p:stCondLst>
                            <p:childTnLst>
                              <p:par>
                                <p:cTn id="20" presetID="2" presetClass="entr" presetSubtype="4" decel="100000"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500" fill="hold"/>
                                        <p:tgtEl>
                                          <p:spTgt spid="39"/>
                                        </p:tgtEl>
                                        <p:attrNameLst>
                                          <p:attrName>ppt_x</p:attrName>
                                        </p:attrNameLst>
                                      </p:cBhvr>
                                      <p:tavLst>
                                        <p:tav tm="0">
                                          <p:val>
                                            <p:strVal val="#ppt_x"/>
                                          </p:val>
                                        </p:tav>
                                        <p:tav tm="100000">
                                          <p:val>
                                            <p:strVal val="#ppt_x"/>
                                          </p:val>
                                        </p:tav>
                                      </p:tavLst>
                                    </p:anim>
                                    <p:anim calcmode="lin" valueType="num">
                                      <p:cBhvr additive="base">
                                        <p:cTn id="23" dur="500" fill="hold"/>
                                        <p:tgtEl>
                                          <p:spTgt spid="39"/>
                                        </p:tgtEl>
                                        <p:attrNameLst>
                                          <p:attrName>ppt_y</p:attrName>
                                        </p:attrNameLst>
                                      </p:cBhvr>
                                      <p:tavLst>
                                        <p:tav tm="0">
                                          <p:val>
                                            <p:strVal val="1+#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38">
                                            <p:txEl>
                                              <p:pRg st="0" end="0"/>
                                            </p:txEl>
                                          </p:spTgt>
                                        </p:tgtEl>
                                        <p:attrNameLst>
                                          <p:attrName>style.visibility</p:attrName>
                                        </p:attrNameLst>
                                      </p:cBhvr>
                                      <p:to>
                                        <p:strVal val="visible"/>
                                      </p:to>
                                    </p:set>
                                    <p:anim calcmode="lin" valueType="num">
                                      <p:cBhvr additive="base">
                                        <p:cTn id="26"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wipe(left)">
                                      <p:cBhvr>
                                        <p:cTn id="31" dur="500"/>
                                        <p:tgtEl>
                                          <p:spTgt spid="37">
                                            <p:txEl>
                                              <p:pRg st="0" end="0"/>
                                            </p:txEl>
                                          </p:spTgt>
                                        </p:tgtEl>
                                      </p:cBhvr>
                                    </p:animEffect>
                                  </p:childTnLst>
                                </p:cTn>
                              </p:par>
                            </p:childTnLst>
                          </p:cTn>
                        </p:par>
                        <p:par>
                          <p:cTn id="32" fill="hold">
                            <p:stCondLst>
                              <p:cond delay="2500"/>
                            </p:stCondLst>
                            <p:childTnLst>
                              <p:par>
                                <p:cTn id="33" presetID="22" presetClass="entr" presetSubtype="1" fill="hold"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wipe(up)">
                                      <p:cBhvr>
                                        <p:cTn id="35" dur="500"/>
                                        <p:tgtEl>
                                          <p:spTgt spid="61"/>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par>
                          <p:cTn id="40" fill="hold">
                            <p:stCondLst>
                              <p:cond delay="3500"/>
                            </p:stCondLst>
                            <p:childTnLst>
                              <p:par>
                                <p:cTn id="41" presetID="22" presetClass="entr" presetSubtype="2"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right)">
                                      <p:cBhvr>
                                        <p:cTn id="43" dur="500"/>
                                        <p:tgtEl>
                                          <p:spTgt spid="10"/>
                                        </p:tgtEl>
                                      </p:cBhvr>
                                    </p:animEffect>
                                  </p:childTnLst>
                                </p:cTn>
                              </p:par>
                            </p:childTnLst>
                          </p:cTn>
                        </p:par>
                        <p:par>
                          <p:cTn id="44" fill="hold">
                            <p:stCondLst>
                              <p:cond delay="4000"/>
                            </p:stCondLst>
                            <p:childTnLst>
                              <p:par>
                                <p:cTn id="45" presetID="22" presetClass="entr" presetSubtype="2"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ipe(right)">
                                      <p:cBhvr>
                                        <p:cTn id="47" dur="500"/>
                                        <p:tgtEl>
                                          <p:spTgt spid="13"/>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7">
                                            <p:txEl>
                                              <p:pRg st="0" end="0"/>
                                            </p:txEl>
                                          </p:spTgt>
                                        </p:tgtEl>
                                        <p:attrNameLst>
                                          <p:attrName>style.visibility</p:attrName>
                                        </p:attrNameLst>
                                      </p:cBhvr>
                                      <p:to>
                                        <p:strVal val="visible"/>
                                      </p:to>
                                    </p:set>
                                    <p:animEffect transition="in" filter="wipe(right)">
                                      <p:cBhvr>
                                        <p:cTn id="50" dur="500"/>
                                        <p:tgtEl>
                                          <p:spTgt spid="17">
                                            <p:txEl>
                                              <p:pRg st="0" end="0"/>
                                            </p:txEl>
                                          </p:spTgt>
                                        </p:tgtEl>
                                      </p:cBhvr>
                                    </p:animEffect>
                                  </p:childTnLst>
                                </p:cTn>
                              </p:par>
                            </p:childTnLst>
                          </p:cTn>
                        </p:par>
                        <p:par>
                          <p:cTn id="51" fill="hold">
                            <p:stCondLst>
                              <p:cond delay="4500"/>
                            </p:stCondLst>
                            <p:childTnLst>
                              <p:par>
                                <p:cTn id="52" presetID="2" presetClass="entr" presetSubtype="4" decel="100000"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8" decel="100000" fill="hold" grpId="0" nodeType="withEffect">
                                  <p:stCondLst>
                                    <p:cond delay="0"/>
                                  </p:stCondLst>
                                  <p:childTnLst>
                                    <p:set>
                                      <p:cBhvr>
                                        <p:cTn id="57" dur="1" fill="hold">
                                          <p:stCondLst>
                                            <p:cond delay="0"/>
                                          </p:stCondLst>
                                        </p:cTn>
                                        <p:tgtEl>
                                          <p:spTgt spid="20">
                                            <p:txEl>
                                              <p:pRg st="0" end="0"/>
                                            </p:txEl>
                                          </p:spTgt>
                                        </p:tgtEl>
                                        <p:attrNameLst>
                                          <p:attrName>style.visibility</p:attrName>
                                        </p:attrNameLst>
                                      </p:cBhvr>
                                      <p:to>
                                        <p:strVal val="visible"/>
                                      </p:to>
                                    </p:set>
                                    <p:anim calcmode="lin" valueType="num">
                                      <p:cBhvr additive="base">
                                        <p:cTn id="58"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2" fill="hold" grpId="0" nodeType="afterEffect">
                                  <p:stCondLst>
                                    <p:cond delay="0"/>
                                  </p:stCondLst>
                                  <p:childTnLst>
                                    <p:set>
                                      <p:cBhvr>
                                        <p:cTn id="62" dur="1" fill="hold">
                                          <p:stCondLst>
                                            <p:cond delay="0"/>
                                          </p:stCondLst>
                                        </p:cTn>
                                        <p:tgtEl>
                                          <p:spTgt spid="19">
                                            <p:txEl>
                                              <p:pRg st="0" end="0"/>
                                            </p:txEl>
                                          </p:spTgt>
                                        </p:tgtEl>
                                        <p:attrNameLst>
                                          <p:attrName>style.visibility</p:attrName>
                                        </p:attrNameLst>
                                      </p:cBhvr>
                                      <p:to>
                                        <p:strVal val="visible"/>
                                      </p:to>
                                    </p:set>
                                    <p:animEffect transition="in" filter="wipe(right)">
                                      <p:cBhvr>
                                        <p:cTn id="63" dur="500"/>
                                        <p:tgtEl>
                                          <p:spTgt spid="19">
                                            <p:txEl>
                                              <p:pRg st="0" end="0"/>
                                            </p:txEl>
                                          </p:spTgt>
                                        </p:tgtEl>
                                      </p:cBhvr>
                                    </p:animEffect>
                                  </p:childTnLst>
                                </p:cTn>
                              </p:par>
                            </p:childTnLst>
                          </p:cTn>
                        </p:par>
                        <p:par>
                          <p:cTn id="64" fill="hold">
                            <p:stCondLst>
                              <p:cond delay="5500"/>
                            </p:stCondLst>
                            <p:childTnLst>
                              <p:par>
                                <p:cTn id="65" presetID="22" presetClass="entr" presetSubtype="1" fill="hold"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wipe(up)">
                                      <p:cBhvr>
                                        <p:cTn id="67" dur="500"/>
                                        <p:tgtEl>
                                          <p:spTgt spid="64"/>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fade">
                                      <p:cBhvr>
                                        <p:cTn id="71" dur="500"/>
                                        <p:tgtEl>
                                          <p:spTgt spid="57"/>
                                        </p:tgtEl>
                                      </p:cBhvr>
                                    </p:animEffect>
                                  </p:childTnLst>
                                </p:cTn>
                              </p:par>
                            </p:childTnLst>
                          </p:cTn>
                        </p:par>
                        <p:par>
                          <p:cTn id="72" fill="hold">
                            <p:stCondLst>
                              <p:cond delay="6500"/>
                            </p:stCondLst>
                            <p:childTnLst>
                              <p:par>
                                <p:cTn id="73" presetID="22" presetClass="entr" presetSubtype="8" fill="hold" nodeType="afterEffect">
                                  <p:stCondLst>
                                    <p:cond delay="0"/>
                                  </p:stCondLst>
                                  <p:childTnLst>
                                    <p:set>
                                      <p:cBhvr>
                                        <p:cTn id="74" dur="1" fill="hold">
                                          <p:stCondLst>
                                            <p:cond delay="0"/>
                                          </p:stCondLst>
                                        </p:cTn>
                                        <p:tgtEl>
                                          <p:spTgt spid="50"/>
                                        </p:tgtEl>
                                        <p:attrNameLst>
                                          <p:attrName>style.visibility</p:attrName>
                                        </p:attrNameLst>
                                      </p:cBhvr>
                                      <p:to>
                                        <p:strVal val="visible"/>
                                      </p:to>
                                    </p:set>
                                    <p:animEffect transition="in" filter="wipe(left)">
                                      <p:cBhvr>
                                        <p:cTn id="75" dur="500"/>
                                        <p:tgtEl>
                                          <p:spTgt spid="50"/>
                                        </p:tgtEl>
                                      </p:cBhvr>
                                    </p:animEffect>
                                  </p:childTnLst>
                                </p:cTn>
                              </p:par>
                            </p:childTnLst>
                          </p:cTn>
                        </p:par>
                        <p:par>
                          <p:cTn id="76" fill="hold">
                            <p:stCondLst>
                              <p:cond delay="7000"/>
                            </p:stCondLst>
                            <p:childTnLst>
                              <p:par>
                                <p:cTn id="77" presetID="22" presetClass="entr" presetSubtype="8" fill="hold" grpId="0" nodeType="afterEffect">
                                  <p:stCondLst>
                                    <p:cond delay="0"/>
                                  </p:stCondLst>
                                  <p:childTnLst>
                                    <p:set>
                                      <p:cBhvr>
                                        <p:cTn id="78" dur="1" fill="hold">
                                          <p:stCondLst>
                                            <p:cond delay="0"/>
                                          </p:stCondLst>
                                        </p:cTn>
                                        <p:tgtEl>
                                          <p:spTgt spid="51"/>
                                        </p:tgtEl>
                                        <p:attrNameLst>
                                          <p:attrName>style.visibility</p:attrName>
                                        </p:attrNameLst>
                                      </p:cBhvr>
                                      <p:to>
                                        <p:strVal val="visible"/>
                                      </p:to>
                                    </p:set>
                                    <p:animEffect transition="in" filter="wipe(left)">
                                      <p:cBhvr>
                                        <p:cTn id="79" dur="500"/>
                                        <p:tgtEl>
                                          <p:spTgt spid="5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52">
                                            <p:txEl>
                                              <p:pRg st="0" end="0"/>
                                            </p:txEl>
                                          </p:spTgt>
                                        </p:tgtEl>
                                        <p:attrNameLst>
                                          <p:attrName>style.visibility</p:attrName>
                                        </p:attrNameLst>
                                      </p:cBhvr>
                                      <p:to>
                                        <p:strVal val="visible"/>
                                      </p:to>
                                    </p:set>
                                    <p:animEffect transition="in" filter="wipe(left)">
                                      <p:cBhvr>
                                        <p:cTn id="82" dur="500"/>
                                        <p:tgtEl>
                                          <p:spTgt spid="52">
                                            <p:txEl>
                                              <p:pRg st="0" end="0"/>
                                            </p:txEl>
                                          </p:spTgt>
                                        </p:tgtEl>
                                      </p:cBhvr>
                                    </p:animEffect>
                                  </p:childTnLst>
                                </p:cTn>
                              </p:par>
                            </p:childTnLst>
                          </p:cTn>
                        </p:par>
                        <p:par>
                          <p:cTn id="83" fill="hold">
                            <p:stCondLst>
                              <p:cond delay="7500"/>
                            </p:stCondLst>
                            <p:childTnLst>
                              <p:par>
                                <p:cTn id="84" presetID="2" presetClass="entr" presetSubtype="2" decel="100000" fill="hold" grpId="0" nodeType="afterEffect">
                                  <p:stCondLst>
                                    <p:cond delay="0"/>
                                  </p:stCondLst>
                                  <p:childTnLst>
                                    <p:set>
                                      <p:cBhvr>
                                        <p:cTn id="85" dur="1" fill="hold">
                                          <p:stCondLst>
                                            <p:cond delay="0"/>
                                          </p:stCondLst>
                                        </p:cTn>
                                        <p:tgtEl>
                                          <p:spTgt spid="55">
                                            <p:txEl>
                                              <p:pRg st="0" end="0"/>
                                            </p:txEl>
                                          </p:spTgt>
                                        </p:tgtEl>
                                        <p:attrNameLst>
                                          <p:attrName>style.visibility</p:attrName>
                                        </p:attrNameLst>
                                      </p:cBhvr>
                                      <p:to>
                                        <p:strVal val="visible"/>
                                      </p:to>
                                    </p:set>
                                    <p:anim calcmode="lin" valueType="num">
                                      <p:cBhvr additive="base">
                                        <p:cTn id="86"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87" dur="500" fill="hold"/>
                                        <p:tgtEl>
                                          <p:spTgt spid="55">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56"/>
                                        </p:tgtEl>
                                        <p:attrNameLst>
                                          <p:attrName>style.visibility</p:attrName>
                                        </p:attrNameLst>
                                      </p:cBhvr>
                                      <p:to>
                                        <p:strVal val="visible"/>
                                      </p:to>
                                    </p:set>
                                    <p:anim calcmode="lin" valueType="num">
                                      <p:cBhvr additive="base">
                                        <p:cTn id="90" dur="500" fill="hold"/>
                                        <p:tgtEl>
                                          <p:spTgt spid="56"/>
                                        </p:tgtEl>
                                        <p:attrNameLst>
                                          <p:attrName>ppt_x</p:attrName>
                                        </p:attrNameLst>
                                      </p:cBhvr>
                                      <p:tavLst>
                                        <p:tav tm="0">
                                          <p:val>
                                            <p:strVal val="#ppt_x"/>
                                          </p:val>
                                        </p:tav>
                                        <p:tav tm="100000">
                                          <p:val>
                                            <p:strVal val="#ppt_x"/>
                                          </p:val>
                                        </p:tav>
                                      </p:tavLst>
                                    </p:anim>
                                    <p:anim calcmode="lin" valueType="num">
                                      <p:cBhvr additive="base">
                                        <p:cTn id="91" dur="500" fill="hold"/>
                                        <p:tgtEl>
                                          <p:spTgt spid="56"/>
                                        </p:tgtEl>
                                        <p:attrNameLst>
                                          <p:attrName>ppt_y</p:attrName>
                                        </p:attrNameLst>
                                      </p:cBhvr>
                                      <p:tavLst>
                                        <p:tav tm="0">
                                          <p:val>
                                            <p:strVal val="1+#ppt_h/2"/>
                                          </p:val>
                                        </p:tav>
                                        <p:tav tm="100000">
                                          <p:val>
                                            <p:strVal val="#ppt_y"/>
                                          </p:val>
                                        </p:tav>
                                      </p:tavLst>
                                    </p:anim>
                                  </p:childTnLst>
                                </p:cTn>
                              </p:par>
                            </p:childTnLst>
                          </p:cTn>
                        </p:par>
                        <p:par>
                          <p:cTn id="92" fill="hold">
                            <p:stCondLst>
                              <p:cond delay="8000"/>
                            </p:stCondLst>
                            <p:childTnLst>
                              <p:par>
                                <p:cTn id="93" presetID="22" presetClass="entr" presetSubtype="8" fill="hold" grpId="0" nodeType="afterEffect">
                                  <p:stCondLst>
                                    <p:cond delay="0"/>
                                  </p:stCondLst>
                                  <p:childTnLst>
                                    <p:set>
                                      <p:cBhvr>
                                        <p:cTn id="94" dur="1" fill="hold">
                                          <p:stCondLst>
                                            <p:cond delay="0"/>
                                          </p:stCondLst>
                                        </p:cTn>
                                        <p:tgtEl>
                                          <p:spTgt spid="53">
                                            <p:txEl>
                                              <p:pRg st="0" end="0"/>
                                            </p:txEl>
                                          </p:spTgt>
                                        </p:tgtEl>
                                        <p:attrNameLst>
                                          <p:attrName>style.visibility</p:attrName>
                                        </p:attrNameLst>
                                      </p:cBhvr>
                                      <p:to>
                                        <p:strVal val="visible"/>
                                      </p:to>
                                    </p:set>
                                    <p:animEffect transition="in" filter="wipe(left)">
                                      <p:cBhvr>
                                        <p:cTn id="95" dur="500"/>
                                        <p:tgtEl>
                                          <p:spTgt spid="53">
                                            <p:txEl>
                                              <p:pRg st="0" end="0"/>
                                            </p:txEl>
                                          </p:spTgt>
                                        </p:tgtEl>
                                      </p:cBhvr>
                                    </p:animEffect>
                                  </p:childTnLst>
                                </p:cTn>
                              </p:par>
                            </p:childTnLst>
                          </p:cTn>
                        </p:par>
                        <p:par>
                          <p:cTn id="96" fill="hold">
                            <p:stCondLst>
                              <p:cond delay="8500"/>
                            </p:stCondLst>
                            <p:childTnLst>
                              <p:par>
                                <p:cTn id="97" presetID="22" presetClass="entr" presetSubtype="1" fill="hold" nodeType="after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wipe(up)">
                                      <p:cBhvr>
                                        <p:cTn id="99" dur="500"/>
                                        <p:tgtEl>
                                          <p:spTgt spid="68"/>
                                        </p:tgtEl>
                                      </p:cBhvr>
                                    </p:animEffect>
                                  </p:childTnLst>
                                </p:cTn>
                              </p:par>
                            </p:childTnLst>
                          </p:cTn>
                        </p:par>
                        <p:par>
                          <p:cTn id="100" fill="hold">
                            <p:stCondLst>
                              <p:cond delay="9000"/>
                            </p:stCondLst>
                            <p:childTnLst>
                              <p:par>
                                <p:cTn id="101" presetID="10" presetClass="entr" presetSubtype="0" fill="hold" grpId="0" nodeType="afterEffect">
                                  <p:stCondLst>
                                    <p:cond delay="0"/>
                                  </p:stCondLst>
                                  <p:childTnLst>
                                    <p:set>
                                      <p:cBhvr>
                                        <p:cTn id="102" dur="1" fill="hold">
                                          <p:stCondLst>
                                            <p:cond delay="0"/>
                                          </p:stCondLst>
                                        </p:cTn>
                                        <p:tgtEl>
                                          <p:spTgt spid="40"/>
                                        </p:tgtEl>
                                        <p:attrNameLst>
                                          <p:attrName>style.visibility</p:attrName>
                                        </p:attrNameLst>
                                      </p:cBhvr>
                                      <p:to>
                                        <p:strVal val="visible"/>
                                      </p:to>
                                    </p:set>
                                    <p:animEffect transition="in" filter="fade">
                                      <p:cBhvr>
                                        <p:cTn id="103" dur="500"/>
                                        <p:tgtEl>
                                          <p:spTgt spid="40"/>
                                        </p:tgtEl>
                                      </p:cBhvr>
                                    </p:animEffect>
                                  </p:childTnLst>
                                </p:cTn>
                              </p:par>
                            </p:childTnLst>
                          </p:cTn>
                        </p:par>
                        <p:par>
                          <p:cTn id="104" fill="hold">
                            <p:stCondLst>
                              <p:cond delay="9500"/>
                            </p:stCondLst>
                            <p:childTnLst>
                              <p:par>
                                <p:cTn id="105" presetID="22" presetClass="entr" presetSubtype="2" fill="hold" nodeType="afterEffect">
                                  <p:stCondLst>
                                    <p:cond delay="0"/>
                                  </p:stCondLst>
                                  <p:childTnLst>
                                    <p:set>
                                      <p:cBhvr>
                                        <p:cTn id="106" dur="1" fill="hold">
                                          <p:stCondLst>
                                            <p:cond delay="0"/>
                                          </p:stCondLst>
                                        </p:cTn>
                                        <p:tgtEl>
                                          <p:spTgt spid="41"/>
                                        </p:tgtEl>
                                        <p:attrNameLst>
                                          <p:attrName>style.visibility</p:attrName>
                                        </p:attrNameLst>
                                      </p:cBhvr>
                                      <p:to>
                                        <p:strVal val="visible"/>
                                      </p:to>
                                    </p:set>
                                    <p:animEffect transition="in" filter="wipe(right)">
                                      <p:cBhvr>
                                        <p:cTn id="107" dur="500"/>
                                        <p:tgtEl>
                                          <p:spTgt spid="41"/>
                                        </p:tgtEl>
                                      </p:cBhvr>
                                    </p:animEffect>
                                  </p:childTnLst>
                                </p:cTn>
                              </p:par>
                            </p:childTnLst>
                          </p:cTn>
                        </p:par>
                        <p:par>
                          <p:cTn id="108" fill="hold">
                            <p:stCondLst>
                              <p:cond delay="10000"/>
                            </p:stCondLst>
                            <p:childTnLst>
                              <p:par>
                                <p:cTn id="109" presetID="22" presetClass="entr" presetSubtype="2" fill="hold" grpId="0" nodeType="afterEffect">
                                  <p:stCondLst>
                                    <p:cond delay="0"/>
                                  </p:stCondLst>
                                  <p:childTnLst>
                                    <p:set>
                                      <p:cBhvr>
                                        <p:cTn id="110" dur="1" fill="hold">
                                          <p:stCondLst>
                                            <p:cond delay="0"/>
                                          </p:stCondLst>
                                        </p:cTn>
                                        <p:tgtEl>
                                          <p:spTgt spid="49"/>
                                        </p:tgtEl>
                                        <p:attrNameLst>
                                          <p:attrName>style.visibility</p:attrName>
                                        </p:attrNameLst>
                                      </p:cBhvr>
                                      <p:to>
                                        <p:strVal val="visible"/>
                                      </p:to>
                                    </p:set>
                                    <p:animEffect transition="in" filter="wipe(right)">
                                      <p:cBhvr>
                                        <p:cTn id="111" dur="500"/>
                                        <p:tgtEl>
                                          <p:spTgt spid="49"/>
                                        </p:tgtEl>
                                      </p:cBhvr>
                                    </p:animEffect>
                                  </p:childTnLst>
                                </p:cTn>
                              </p:par>
                              <p:par>
                                <p:cTn id="112" presetID="22" presetClass="entr" presetSubtype="2" fill="hold" grpId="0" nodeType="withEffect">
                                  <p:stCondLst>
                                    <p:cond delay="0"/>
                                  </p:stCondLst>
                                  <p:childTnLst>
                                    <p:set>
                                      <p:cBhvr>
                                        <p:cTn id="113" dur="1" fill="hold">
                                          <p:stCondLst>
                                            <p:cond delay="0"/>
                                          </p:stCondLst>
                                        </p:cTn>
                                        <p:tgtEl>
                                          <p:spTgt spid="42">
                                            <p:txEl>
                                              <p:pRg st="0" end="0"/>
                                            </p:txEl>
                                          </p:spTgt>
                                        </p:tgtEl>
                                        <p:attrNameLst>
                                          <p:attrName>style.visibility</p:attrName>
                                        </p:attrNameLst>
                                      </p:cBhvr>
                                      <p:to>
                                        <p:strVal val="visible"/>
                                      </p:to>
                                    </p:set>
                                    <p:animEffect transition="in" filter="wipe(right)">
                                      <p:cBhvr>
                                        <p:cTn id="114" dur="500"/>
                                        <p:tgtEl>
                                          <p:spTgt spid="42">
                                            <p:txEl>
                                              <p:pRg st="0" end="0"/>
                                            </p:txEl>
                                          </p:spTgt>
                                        </p:tgtEl>
                                      </p:cBhvr>
                                    </p:animEffect>
                                  </p:childTnLst>
                                </p:cTn>
                              </p:par>
                            </p:childTnLst>
                          </p:cTn>
                        </p:par>
                        <p:par>
                          <p:cTn id="115" fill="hold">
                            <p:stCondLst>
                              <p:cond delay="10500"/>
                            </p:stCondLst>
                            <p:childTnLst>
                              <p:par>
                                <p:cTn id="116" presetID="2" presetClass="entr" presetSubtype="4" decel="100000" fill="hold" grpId="0" nodeType="afterEffect">
                                  <p:stCondLst>
                                    <p:cond delay="0"/>
                                  </p:stCondLst>
                                  <p:childTnLst>
                                    <p:set>
                                      <p:cBhvr>
                                        <p:cTn id="117" dur="1" fill="hold">
                                          <p:stCondLst>
                                            <p:cond delay="0"/>
                                          </p:stCondLst>
                                        </p:cTn>
                                        <p:tgtEl>
                                          <p:spTgt spid="45"/>
                                        </p:tgtEl>
                                        <p:attrNameLst>
                                          <p:attrName>style.visibility</p:attrName>
                                        </p:attrNameLst>
                                      </p:cBhvr>
                                      <p:to>
                                        <p:strVal val="visible"/>
                                      </p:to>
                                    </p:set>
                                    <p:anim calcmode="lin" valueType="num">
                                      <p:cBhvr additive="base">
                                        <p:cTn id="118" dur="500" fill="hold"/>
                                        <p:tgtEl>
                                          <p:spTgt spid="45"/>
                                        </p:tgtEl>
                                        <p:attrNameLst>
                                          <p:attrName>ppt_x</p:attrName>
                                        </p:attrNameLst>
                                      </p:cBhvr>
                                      <p:tavLst>
                                        <p:tav tm="0">
                                          <p:val>
                                            <p:strVal val="#ppt_x"/>
                                          </p:val>
                                        </p:tav>
                                        <p:tav tm="100000">
                                          <p:val>
                                            <p:strVal val="#ppt_x"/>
                                          </p:val>
                                        </p:tav>
                                      </p:tavLst>
                                    </p:anim>
                                    <p:anim calcmode="lin" valueType="num">
                                      <p:cBhvr additive="base">
                                        <p:cTn id="119" dur="500" fill="hold"/>
                                        <p:tgtEl>
                                          <p:spTgt spid="45"/>
                                        </p:tgtEl>
                                        <p:attrNameLst>
                                          <p:attrName>ppt_y</p:attrName>
                                        </p:attrNameLst>
                                      </p:cBhvr>
                                      <p:tavLst>
                                        <p:tav tm="0">
                                          <p:val>
                                            <p:strVal val="1+#ppt_h/2"/>
                                          </p:val>
                                        </p:tav>
                                        <p:tav tm="100000">
                                          <p:val>
                                            <p:strVal val="#ppt_y"/>
                                          </p:val>
                                        </p:tav>
                                      </p:tavLst>
                                    </p:anim>
                                  </p:childTnLst>
                                </p:cTn>
                              </p:par>
                              <p:par>
                                <p:cTn id="120" presetID="2" presetClass="entr" presetSubtype="8" decel="100000" fill="hold" grpId="0" nodeType="withEffect">
                                  <p:stCondLst>
                                    <p:cond delay="0"/>
                                  </p:stCondLst>
                                  <p:childTnLst>
                                    <p:set>
                                      <p:cBhvr>
                                        <p:cTn id="121" dur="1" fill="hold">
                                          <p:stCondLst>
                                            <p:cond delay="0"/>
                                          </p:stCondLst>
                                        </p:cTn>
                                        <p:tgtEl>
                                          <p:spTgt spid="44">
                                            <p:txEl>
                                              <p:pRg st="0" end="0"/>
                                            </p:txEl>
                                          </p:spTgt>
                                        </p:tgtEl>
                                        <p:attrNameLst>
                                          <p:attrName>style.visibility</p:attrName>
                                        </p:attrNameLst>
                                      </p:cBhvr>
                                      <p:to>
                                        <p:strVal val="visible"/>
                                      </p:to>
                                    </p:set>
                                    <p:anim calcmode="lin" valueType="num">
                                      <p:cBhvr additive="base">
                                        <p:cTn id="122"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3"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par>
                          <p:cTn id="124" fill="hold">
                            <p:stCondLst>
                              <p:cond delay="11000"/>
                            </p:stCondLst>
                            <p:childTnLst>
                              <p:par>
                                <p:cTn id="125" presetID="22" presetClass="entr" presetSubtype="2" fill="hold" grpId="0" nodeType="afterEffect">
                                  <p:stCondLst>
                                    <p:cond delay="0"/>
                                  </p:stCondLst>
                                  <p:childTnLst>
                                    <p:set>
                                      <p:cBhvr>
                                        <p:cTn id="126" dur="1" fill="hold">
                                          <p:stCondLst>
                                            <p:cond delay="0"/>
                                          </p:stCondLst>
                                        </p:cTn>
                                        <p:tgtEl>
                                          <p:spTgt spid="43">
                                            <p:txEl>
                                              <p:pRg st="0" end="0"/>
                                            </p:txEl>
                                          </p:spTgt>
                                        </p:tgtEl>
                                        <p:attrNameLst>
                                          <p:attrName>style.visibility</p:attrName>
                                        </p:attrNameLst>
                                      </p:cBhvr>
                                      <p:to>
                                        <p:strVal val="visible"/>
                                      </p:to>
                                    </p:set>
                                    <p:animEffect transition="in" filter="wipe(right)">
                                      <p:cBhvr>
                                        <p:cTn id="127" dur="500"/>
                                        <p:tgtEl>
                                          <p:spTgt spid="43">
                                            <p:txEl>
                                              <p:pRg st="0" end="0"/>
                                            </p:txEl>
                                          </p:spTgt>
                                        </p:tgtEl>
                                      </p:cBhvr>
                                    </p:animEffect>
                                  </p:childTnLst>
                                </p:cTn>
                              </p:par>
                            </p:childTnLst>
                          </p:cTn>
                        </p:par>
                        <p:par>
                          <p:cTn id="128" fill="hold">
                            <p:stCondLst>
                              <p:cond delay="11500"/>
                            </p:stCondLst>
                            <p:childTnLst>
                              <p:par>
                                <p:cTn id="129" presetID="22" presetClass="entr" presetSubtype="1" fill="hold"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wipe(up)">
                                      <p:cBhvr>
                                        <p:cTn id="13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20" grpId="0" build="p">
        <p:tmplLst>
          <p:tmpl lvl="1">
            <p:tnLst>
              <p:par>
                <p:cTn presetID="2" presetClass="entr" presetSubtype="8"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8"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4" grpId="0" build="p">
        <p:tmplLst>
          <p:tmpl lvl="1">
            <p:tnLst>
              <p:par>
                <p:cTn presetID="2" presetClass="entr" presetSubtype="8" decel="10000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animBg="1"/>
      <p:bldP spid="13" grpId="0" animBg="1"/>
      <p:bldP spid="17" grpId="0" build="p">
        <p:tmplLst>
          <p:tmpl lvl="1">
            <p:tnLst>
              <p:par>
                <p:cTn presetID="22" presetClass="entr" presetSubtype="2"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right)">
                      <p:cBhvr>
                        <p:cTn dur="500"/>
                        <p:tgtEl>
                          <p:spTgt spid="17"/>
                        </p:tgtEl>
                      </p:cBhvr>
                    </p:animEffect>
                  </p:childTnLst>
                </p:cTn>
              </p:par>
            </p:tnLst>
          </p:tmpl>
        </p:tmplLst>
      </p:bldP>
      <p:bldP spid="49" grpId="0" animBg="1"/>
      <p:bldP spid="42" grpId="0" build="p">
        <p:tmplLst>
          <p:tmpl lvl="1">
            <p:tnLst>
              <p:par>
                <p:cTn presetID="22" presetClass="entr" presetSubtype="2"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right)">
                      <p:cBhvr>
                        <p:cTn dur="500"/>
                        <p:tgtEl>
                          <p:spTgt spid="42"/>
                        </p:tgtEl>
                      </p:cBhvr>
                    </p:animEffect>
                  </p:childTnLst>
                </p:cTn>
              </p:par>
            </p:tnLst>
          </p:tmpl>
        </p:tmplLst>
      </p:bldP>
      <p:bldP spid="51" grpId="0" animBg="1"/>
      <p:bldP spid="52" grpId="0" build="p">
        <p:tmplLst>
          <p:tmpl lvl="1">
            <p:tnLst>
              <p:par>
                <p:cTn presetID="22" presetClass="entr" presetSubtype="8"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P spid="53" grpId="0" build="p">
        <p:tmplLst>
          <p:tmpl lvl="1">
            <p:tnLst>
              <p:par>
                <p:cTn presetID="2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wipe(left)">
                      <p:cBhvr>
                        <p:cTn dur="500"/>
                        <p:tgtEl>
                          <p:spTgt spid="53"/>
                        </p:tgtEl>
                      </p:cBhvr>
                    </p:animEffect>
                  </p:childTnLst>
                </p:cTn>
              </p:par>
            </p:tnLst>
          </p:tmpl>
        </p:tmplLst>
      </p:bldP>
      <p:bldP spid="55" grpId="0" build="p">
        <p:tmplLst>
          <p:tmpl lvl="1">
            <p:tnLst>
              <p:par>
                <p:cTn presetID="2" presetClass="entr" presetSubtype="2" decel="100000"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1+#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P spid="56" grpId="0" animBg="1"/>
      <p:bldP spid="8" grpId="0" animBg="1"/>
      <p:bldP spid="24" grpId="0" animBg="1"/>
      <p:bldP spid="40" grpId="0" animBg="1"/>
      <p:bldP spid="57" grpId="0" animBg="1"/>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History - En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cxnSp>
        <p:nvCxnSpPr>
          <p:cNvPr id="7" name="直線コネクタ 6"/>
          <p:cNvCxnSpPr>
            <a:endCxn id="8" idx="0"/>
          </p:cNvCxnSpPr>
          <p:nvPr userDrawn="1"/>
        </p:nvCxnSpPr>
        <p:spPr>
          <a:xfrm>
            <a:off x="6096002" y="1"/>
            <a:ext cx="1" cy="131239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テキスト プレースホルダー 12"/>
          <p:cNvSpPr>
            <a:spLocks noGrp="1"/>
          </p:cNvSpPr>
          <p:nvPr>
            <p:ph type="body" sz="quarter" idx="12" hasCustomPrompt="1"/>
          </p:nvPr>
        </p:nvSpPr>
        <p:spPr>
          <a:xfrm>
            <a:off x="7516798" y="1819389"/>
            <a:ext cx="3072647" cy="986160"/>
          </a:xfrm>
        </p:spPr>
        <p:txBody>
          <a:bodyPr>
            <a:normAutofit/>
          </a:bodyPr>
          <a:lstStyle>
            <a:lvl1pPr algn="l">
              <a:defRPr sz="1200" baseline="0"/>
            </a:lvl1pPr>
          </a:lstStyle>
          <a:p>
            <a:pPr lvl="0"/>
            <a:r>
              <a:rPr kumimoji="1" lang="en-US" altLang="ja-JP" dirty="0"/>
              <a:t>Text goes here</a:t>
            </a:r>
            <a:endParaRPr kumimoji="1" lang="ja-JP" altLang="en-US" dirty="0"/>
          </a:p>
        </p:txBody>
      </p:sp>
      <p:sp>
        <p:nvSpPr>
          <p:cNvPr id="20" name="テキスト プレースホルダー 12"/>
          <p:cNvSpPr>
            <a:spLocks noGrp="1"/>
          </p:cNvSpPr>
          <p:nvPr>
            <p:ph type="body" sz="quarter" idx="14" hasCustomPrompt="1"/>
          </p:nvPr>
        </p:nvSpPr>
        <p:spPr>
          <a:xfrm>
            <a:off x="7516798" y="1191829"/>
            <a:ext cx="3072647"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1" name="正方形/長方形 20"/>
          <p:cNvSpPr/>
          <p:nvPr userDrawn="1"/>
        </p:nvSpPr>
        <p:spPr>
          <a:xfrm>
            <a:off x="7577758" y="1669929"/>
            <a:ext cx="1218599"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l"/>
            <a:endParaRPr kumimoji="1" lang="ja-JP" altLang="en-US"/>
          </a:p>
        </p:txBody>
      </p:sp>
      <p:cxnSp>
        <p:nvCxnSpPr>
          <p:cNvPr id="22" name="直線コネクタ 21"/>
          <p:cNvCxnSpPr/>
          <p:nvPr userDrawn="1"/>
        </p:nvCxnSpPr>
        <p:spPr>
          <a:xfrm>
            <a:off x="6096000" y="1569366"/>
            <a:ext cx="0" cy="98097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a:stCxn id="28" idx="3"/>
            <a:endCxn id="24" idx="2"/>
          </p:cNvCxnSpPr>
          <p:nvPr userDrawn="1"/>
        </p:nvCxnSpPr>
        <p:spPr>
          <a:xfrm>
            <a:off x="5566618" y="2721163"/>
            <a:ext cx="400919" cy="2"/>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27" name="円/楕円 4"/>
          <p:cNvSpPr/>
          <p:nvPr userDrawn="1"/>
        </p:nvSpPr>
        <p:spPr>
          <a:xfrm>
            <a:off x="4795600" y="2341724"/>
            <a:ext cx="757677" cy="75888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8" name="テキスト プレースホルダー 12"/>
          <p:cNvSpPr>
            <a:spLocks noGrp="1"/>
          </p:cNvSpPr>
          <p:nvPr>
            <p:ph type="body" sz="quarter" idx="15" hasCustomPrompt="1"/>
          </p:nvPr>
        </p:nvSpPr>
        <p:spPr>
          <a:xfrm>
            <a:off x="4782259" y="2472114"/>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37" name="テキスト プレースホルダー 12"/>
          <p:cNvSpPr>
            <a:spLocks noGrp="1"/>
          </p:cNvSpPr>
          <p:nvPr>
            <p:ph type="body" sz="quarter" idx="16" hasCustomPrompt="1"/>
          </p:nvPr>
        </p:nvSpPr>
        <p:spPr>
          <a:xfrm>
            <a:off x="1596061" y="3099675"/>
            <a:ext cx="3072647" cy="986160"/>
          </a:xfrm>
        </p:spPr>
        <p:txBody>
          <a:bodyPr>
            <a:normAutofit/>
          </a:bodyPr>
          <a:lstStyle>
            <a:lvl1pPr algn="r">
              <a:defRPr sz="1200" baseline="0"/>
            </a:lvl1pPr>
          </a:lstStyle>
          <a:p>
            <a:pPr lvl="0"/>
            <a:r>
              <a:rPr kumimoji="1" lang="en-US" altLang="ja-JP" dirty="0"/>
              <a:t>Text goes here</a:t>
            </a:r>
            <a:endParaRPr kumimoji="1" lang="ja-JP" altLang="en-US" dirty="0"/>
          </a:p>
        </p:txBody>
      </p:sp>
      <p:sp>
        <p:nvSpPr>
          <p:cNvPr id="38" name="テキスト プレースホルダー 12"/>
          <p:cNvSpPr>
            <a:spLocks noGrp="1"/>
          </p:cNvSpPr>
          <p:nvPr>
            <p:ph type="body" sz="quarter" idx="17" hasCustomPrompt="1"/>
          </p:nvPr>
        </p:nvSpPr>
        <p:spPr>
          <a:xfrm>
            <a:off x="1596061" y="2472114"/>
            <a:ext cx="3072647" cy="498098"/>
          </a:xfrm>
        </p:spPr>
        <p:txBody>
          <a:bodyPr anchor="ctr">
            <a:noAutofit/>
          </a:bodyPr>
          <a:lstStyle>
            <a:lvl1pPr algn="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9" name="正方形/長方形 38"/>
          <p:cNvSpPr/>
          <p:nvPr userDrawn="1"/>
        </p:nvSpPr>
        <p:spPr>
          <a:xfrm>
            <a:off x="3393062" y="2950214"/>
            <a:ext cx="1218599"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r"/>
            <a:endParaRPr kumimoji="1" lang="ja-JP" altLang="en-US"/>
          </a:p>
        </p:txBody>
      </p:sp>
      <p:cxnSp>
        <p:nvCxnSpPr>
          <p:cNvPr id="46" name="直線コネクタ 45"/>
          <p:cNvCxnSpPr>
            <a:stCxn id="24" idx="4"/>
            <a:endCxn id="2" idx="0"/>
          </p:cNvCxnSpPr>
          <p:nvPr userDrawn="1"/>
        </p:nvCxnSpPr>
        <p:spPr>
          <a:xfrm>
            <a:off x="6096001" y="2849652"/>
            <a:ext cx="0" cy="1161753"/>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cxnSp>
        <p:nvCxnSpPr>
          <p:cNvPr id="10" name="直線コネクタ 9"/>
          <p:cNvCxnSpPr>
            <a:stCxn id="8" idx="6"/>
            <a:endCxn id="17" idx="1"/>
          </p:cNvCxnSpPr>
          <p:nvPr userDrawn="1"/>
        </p:nvCxnSpPr>
        <p:spPr>
          <a:xfrm flipV="1">
            <a:off x="6224466" y="1440880"/>
            <a:ext cx="419844" cy="1"/>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3" name="円/楕円 4"/>
          <p:cNvSpPr/>
          <p:nvPr userDrawn="1"/>
        </p:nvSpPr>
        <p:spPr>
          <a:xfrm>
            <a:off x="6657654" y="1061438"/>
            <a:ext cx="757677" cy="75888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7" name="テキスト プレースホルダー 12"/>
          <p:cNvSpPr>
            <a:spLocks noGrp="1"/>
          </p:cNvSpPr>
          <p:nvPr>
            <p:ph type="body" sz="quarter" idx="13" hasCustomPrompt="1"/>
          </p:nvPr>
        </p:nvSpPr>
        <p:spPr>
          <a:xfrm>
            <a:off x="6644313" y="1191829"/>
            <a:ext cx="784359" cy="498098"/>
          </a:xfrm>
        </p:spPr>
        <p:txBody>
          <a:bodyPr anchor="ctr">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0000</a:t>
            </a:r>
            <a:endParaRPr kumimoji="1" lang="ja-JP" altLang="en-US" dirty="0"/>
          </a:p>
        </p:txBody>
      </p:sp>
      <p:sp>
        <p:nvSpPr>
          <p:cNvPr id="2" name="二等辺三角形 1"/>
          <p:cNvSpPr/>
          <p:nvPr userDrawn="1"/>
        </p:nvSpPr>
        <p:spPr bwMode="auto">
          <a:xfrm>
            <a:off x="5875962" y="4011405"/>
            <a:ext cx="440081" cy="379439"/>
          </a:xfrm>
          <a:prstGeom prst="triangle">
            <a:avLst/>
          </a:prstGeom>
          <a:solidFill>
            <a:schemeClr val="tx2"/>
          </a:solidFill>
          <a:ln w="57150">
            <a:solidFill>
              <a:schemeClr val="bg1"/>
            </a:solidFill>
            <a:prstDash val="solid"/>
            <a:round/>
            <a:headEnd/>
            <a:tailEnd/>
          </a:ln>
          <a:effectLst>
            <a:outerShdw sx="102000" sy="102000" algn="ctr" rotWithShape="0">
              <a:prstClr val="black">
                <a:alpha val="15000"/>
              </a:prstClr>
            </a:outerShdw>
          </a:effectLst>
        </p:spPr>
        <p:txBody>
          <a:bodyPr vert="horz" wrap="square" lIns="60961" tIns="30482" rIns="60961" bIns="30482" numCol="1" rtlCol="0" anchor="t" anchorCtr="0" compatLnSpc="1">
            <a:prstTxWarp prst="textNoShape">
              <a:avLst/>
            </a:prstTxWarp>
          </a:bodyPr>
          <a:lstStyle/>
          <a:p>
            <a:pPr algn="ctr"/>
            <a:endParaRPr kumimoji="1" lang="ja-JP" altLang="en-US"/>
          </a:p>
        </p:txBody>
      </p:sp>
      <p:grpSp>
        <p:nvGrpSpPr>
          <p:cNvPr id="3" name="グループ化 46"/>
          <p:cNvGrpSpPr/>
          <p:nvPr userDrawn="1"/>
        </p:nvGrpSpPr>
        <p:grpSpPr>
          <a:xfrm>
            <a:off x="5460607" y="5119882"/>
            <a:ext cx="1293753" cy="48013"/>
            <a:chOff x="6119664" y="3270498"/>
            <a:chExt cx="1940630" cy="72008"/>
          </a:xfrm>
        </p:grpSpPr>
        <p:sp>
          <p:nvSpPr>
            <p:cNvPr id="48" name="正方形/長方形 47"/>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正方形/長方形 59"/>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1" name="テキスト プレースホルダー 12"/>
          <p:cNvSpPr>
            <a:spLocks noGrp="1"/>
          </p:cNvSpPr>
          <p:nvPr>
            <p:ph type="body" sz="quarter" idx="18" hasCustomPrompt="1"/>
          </p:nvPr>
        </p:nvSpPr>
        <p:spPr>
          <a:xfrm>
            <a:off x="3258862" y="5307107"/>
            <a:ext cx="5697242" cy="948885"/>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62" name="テキスト プレースホルダー 12"/>
          <p:cNvSpPr>
            <a:spLocks noGrp="1"/>
          </p:cNvSpPr>
          <p:nvPr>
            <p:ph type="body" sz="quarter" idx="19" hasCustomPrompt="1"/>
          </p:nvPr>
        </p:nvSpPr>
        <p:spPr>
          <a:xfrm>
            <a:off x="3258862" y="4560360"/>
            <a:ext cx="5697242" cy="498098"/>
          </a:xfrm>
        </p:spPr>
        <p:txBody>
          <a:bodyPr anchor="ctr">
            <a:noAutofit/>
          </a:bodyPr>
          <a:lstStyle>
            <a:lvl1pPr algn="ct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8" name="フッター プレースホルダー 2"/>
          <p:cNvSpPr>
            <a:spLocks noGrp="1"/>
          </p:cNvSpPr>
          <p:nvPr>
            <p:ph type="ftr" sz="quarter" idx="10"/>
          </p:nvPr>
        </p:nvSpPr>
        <p:spPr>
          <a:xfrm>
            <a:off x="4038600" y="6389529"/>
            <a:ext cx="4114800" cy="365125"/>
          </a:xfrm>
        </p:spPr>
        <p:txBody>
          <a:bodyPr/>
          <a:lstStyle/>
          <a:p>
            <a:r>
              <a:rPr lang="en-US"/>
              <a:t>The Power of PowerPoint | thepopp.com</a:t>
            </a:r>
            <a:endParaRPr lang="en-US" dirty="0"/>
          </a:p>
        </p:txBody>
      </p:sp>
      <p:sp>
        <p:nvSpPr>
          <p:cNvPr id="8" name="楕円 7"/>
          <p:cNvSpPr/>
          <p:nvPr userDrawn="1"/>
        </p:nvSpPr>
        <p:spPr>
          <a:xfrm>
            <a:off x="5967537" y="1312395"/>
            <a:ext cx="256931" cy="256971"/>
          </a:xfrm>
          <a:prstGeom prst="ellipse">
            <a:avLst/>
          </a:prstGeom>
          <a:solidFill>
            <a:schemeClr val="accent2"/>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4" name="楕円 23"/>
          <p:cNvSpPr/>
          <p:nvPr userDrawn="1"/>
        </p:nvSpPr>
        <p:spPr>
          <a:xfrm>
            <a:off x="5967537" y="2592682"/>
            <a:ext cx="256931" cy="256971"/>
          </a:xfrm>
          <a:prstGeom prst="ellipse">
            <a:avLst/>
          </a:prstGeom>
          <a:solidFill>
            <a:schemeClr val="accent3"/>
          </a:solidFill>
          <a:ln w="57150">
            <a:solidFill>
              <a:schemeClr val="bg1"/>
            </a:solidFill>
          </a:ln>
          <a:effectLst>
            <a:outerShdw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611488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7">
                                            <p:txEl>
                                              <p:pRg st="0" end="0"/>
                                            </p:txEl>
                                          </p:spTgt>
                                        </p:tgtEl>
                                        <p:attrNameLst>
                                          <p:attrName>style.visibility</p:attrName>
                                        </p:attrNameLst>
                                      </p:cBhvr>
                                      <p:to>
                                        <p:strVal val="visible"/>
                                      </p:to>
                                    </p:set>
                                    <p:animEffect transition="in" filter="wipe(left)">
                                      <p:cBhvr>
                                        <p:cTn id="18" dur="500"/>
                                        <p:tgtEl>
                                          <p:spTgt spid="17">
                                            <p:txEl>
                                              <p:pRg st="0" end="0"/>
                                            </p:txEl>
                                          </p:spTgt>
                                        </p:tgtEl>
                                      </p:cBhvr>
                                    </p:animEffect>
                                  </p:childTnLst>
                                </p:cTn>
                              </p:par>
                            </p:childTnLst>
                          </p:cTn>
                        </p:par>
                        <p:par>
                          <p:cTn id="19" fill="hold">
                            <p:stCondLst>
                              <p:cond delay="1500"/>
                            </p:stCondLst>
                            <p:childTnLst>
                              <p:par>
                                <p:cTn id="20" presetID="2" presetClass="entr" presetSubtype="2" decel="10000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 calcmode="lin" valueType="num">
                                      <p:cBhvr additive="base">
                                        <p:cTn id="22"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23" dur="500" fill="hold"/>
                                        <p:tgtEl>
                                          <p:spTgt spid="20">
                                            <p:txEl>
                                              <p:pRg st="0" end="0"/>
                                            </p:txEl>
                                          </p:spTgt>
                                        </p:tgtEl>
                                        <p:attrNameLst>
                                          <p:attrName>ppt_y</p:attrName>
                                        </p:attrNameLst>
                                      </p:cBhvr>
                                      <p:tavLst>
                                        <p:tav tm="0">
                                          <p:val>
                                            <p:strVal val="#ppt_y"/>
                                          </p:val>
                                        </p:tav>
                                        <p:tav tm="100000">
                                          <p:val>
                                            <p:strVal val="#ppt_y"/>
                                          </p:val>
                                        </p:tav>
                                      </p:tavLst>
                                    </p:anim>
                                  </p:childTnLst>
                                </p:cTn>
                              </p:par>
                              <p:par>
                                <p:cTn id="24" presetID="2" presetClass="entr" presetSubtype="4" decel="10000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19">
                                            <p:txEl>
                                              <p:pRg st="0" end="0"/>
                                            </p:txEl>
                                          </p:spTgt>
                                        </p:tgtEl>
                                        <p:attrNameLst>
                                          <p:attrName>style.visibility</p:attrName>
                                        </p:attrNameLst>
                                      </p:cBhvr>
                                      <p:to>
                                        <p:strVal val="visible"/>
                                      </p:to>
                                    </p:set>
                                    <p:animEffect transition="in" filter="wipe(left)">
                                      <p:cBhvr>
                                        <p:cTn id="31" dur="500"/>
                                        <p:tgtEl>
                                          <p:spTgt spid="19">
                                            <p:txEl>
                                              <p:pRg st="0" end="0"/>
                                            </p:txEl>
                                          </p:spTgt>
                                        </p:tgtEl>
                                      </p:cBhvr>
                                    </p:animEffect>
                                  </p:childTnLst>
                                </p:cTn>
                              </p:par>
                            </p:childTnLst>
                          </p:cTn>
                        </p:par>
                        <p:par>
                          <p:cTn id="32" fill="hold">
                            <p:stCondLst>
                              <p:cond delay="2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500"/>
                                        <p:tgtEl>
                                          <p:spTgt spid="24"/>
                                        </p:tgtEl>
                                      </p:cBhvr>
                                    </p:animEffect>
                                  </p:childTnLst>
                                </p:cTn>
                              </p:par>
                            </p:childTnLst>
                          </p:cTn>
                        </p:par>
                        <p:par>
                          <p:cTn id="40" fill="hold">
                            <p:stCondLst>
                              <p:cond delay="3500"/>
                            </p:stCondLst>
                            <p:childTnLst>
                              <p:par>
                                <p:cTn id="41" presetID="22" presetClass="entr" presetSubtype="2" fill="hold" nodeType="after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wipe(right)">
                                      <p:cBhvr>
                                        <p:cTn id="43" dur="500"/>
                                        <p:tgtEl>
                                          <p:spTgt spid="29"/>
                                        </p:tgtEl>
                                      </p:cBhvr>
                                    </p:animEffect>
                                  </p:childTnLst>
                                </p:cTn>
                              </p:par>
                            </p:childTnLst>
                          </p:cTn>
                        </p:par>
                        <p:par>
                          <p:cTn id="44" fill="hold">
                            <p:stCondLst>
                              <p:cond delay="4000"/>
                            </p:stCondLst>
                            <p:childTnLst>
                              <p:par>
                                <p:cTn id="45" presetID="22" presetClass="entr" presetSubtype="2"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right)">
                                      <p:cBhvr>
                                        <p:cTn id="47" dur="500"/>
                                        <p:tgtEl>
                                          <p:spTgt spid="27"/>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28">
                                            <p:txEl>
                                              <p:pRg st="0" end="0"/>
                                            </p:txEl>
                                          </p:spTgt>
                                        </p:tgtEl>
                                        <p:attrNameLst>
                                          <p:attrName>style.visibility</p:attrName>
                                        </p:attrNameLst>
                                      </p:cBhvr>
                                      <p:to>
                                        <p:strVal val="visible"/>
                                      </p:to>
                                    </p:set>
                                    <p:animEffect transition="in" filter="wipe(right)">
                                      <p:cBhvr>
                                        <p:cTn id="50" dur="500"/>
                                        <p:tgtEl>
                                          <p:spTgt spid="28">
                                            <p:txEl>
                                              <p:pRg st="0" end="0"/>
                                            </p:txEl>
                                          </p:spTgt>
                                        </p:tgtEl>
                                      </p:cBhvr>
                                    </p:animEffect>
                                  </p:childTnLst>
                                </p:cTn>
                              </p:par>
                            </p:childTnLst>
                          </p:cTn>
                        </p:par>
                        <p:par>
                          <p:cTn id="51" fill="hold">
                            <p:stCondLst>
                              <p:cond delay="4500"/>
                            </p:stCondLst>
                            <p:childTnLst>
                              <p:par>
                                <p:cTn id="52" presetID="2" presetClass="entr" presetSubtype="4" decel="100000"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additive="base">
                                        <p:cTn id="54" dur="500" fill="hold"/>
                                        <p:tgtEl>
                                          <p:spTgt spid="39"/>
                                        </p:tgtEl>
                                        <p:attrNameLst>
                                          <p:attrName>ppt_x</p:attrName>
                                        </p:attrNameLst>
                                      </p:cBhvr>
                                      <p:tavLst>
                                        <p:tav tm="0">
                                          <p:val>
                                            <p:strVal val="#ppt_x"/>
                                          </p:val>
                                        </p:tav>
                                        <p:tav tm="100000">
                                          <p:val>
                                            <p:strVal val="#ppt_x"/>
                                          </p:val>
                                        </p:tav>
                                      </p:tavLst>
                                    </p:anim>
                                    <p:anim calcmode="lin" valueType="num">
                                      <p:cBhvr additive="base">
                                        <p:cTn id="55" dur="500" fill="hold"/>
                                        <p:tgtEl>
                                          <p:spTgt spid="39"/>
                                        </p:tgtEl>
                                        <p:attrNameLst>
                                          <p:attrName>ppt_y</p:attrName>
                                        </p:attrNameLst>
                                      </p:cBhvr>
                                      <p:tavLst>
                                        <p:tav tm="0">
                                          <p:val>
                                            <p:strVal val="1+#ppt_h/2"/>
                                          </p:val>
                                        </p:tav>
                                        <p:tav tm="100000">
                                          <p:val>
                                            <p:strVal val="#ppt_y"/>
                                          </p:val>
                                        </p:tav>
                                      </p:tavLst>
                                    </p:anim>
                                  </p:childTnLst>
                                </p:cTn>
                              </p:par>
                              <p:par>
                                <p:cTn id="56" presetID="2" presetClass="entr" presetSubtype="8" decel="100000" fill="hold" grpId="0" nodeType="withEffect">
                                  <p:stCondLst>
                                    <p:cond delay="0"/>
                                  </p:stCondLst>
                                  <p:childTnLst>
                                    <p:set>
                                      <p:cBhvr>
                                        <p:cTn id="57" dur="1" fill="hold">
                                          <p:stCondLst>
                                            <p:cond delay="0"/>
                                          </p:stCondLst>
                                        </p:cTn>
                                        <p:tgtEl>
                                          <p:spTgt spid="38">
                                            <p:txEl>
                                              <p:pRg st="0" end="0"/>
                                            </p:txEl>
                                          </p:spTgt>
                                        </p:tgtEl>
                                        <p:attrNameLst>
                                          <p:attrName>style.visibility</p:attrName>
                                        </p:attrNameLst>
                                      </p:cBhvr>
                                      <p:to>
                                        <p:strVal val="visible"/>
                                      </p:to>
                                    </p:set>
                                    <p:anim calcmode="lin" valueType="num">
                                      <p:cBhvr additive="base">
                                        <p:cTn id="58"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2" fill="hold" grpId="0" nodeType="afterEffect">
                                  <p:stCondLst>
                                    <p:cond delay="0"/>
                                  </p:stCondLst>
                                  <p:childTnLst>
                                    <p:set>
                                      <p:cBhvr>
                                        <p:cTn id="62" dur="1" fill="hold">
                                          <p:stCondLst>
                                            <p:cond delay="0"/>
                                          </p:stCondLst>
                                        </p:cTn>
                                        <p:tgtEl>
                                          <p:spTgt spid="37">
                                            <p:txEl>
                                              <p:pRg st="0" end="0"/>
                                            </p:txEl>
                                          </p:spTgt>
                                        </p:tgtEl>
                                        <p:attrNameLst>
                                          <p:attrName>style.visibility</p:attrName>
                                        </p:attrNameLst>
                                      </p:cBhvr>
                                      <p:to>
                                        <p:strVal val="visible"/>
                                      </p:to>
                                    </p:set>
                                    <p:animEffect transition="in" filter="wipe(right)">
                                      <p:cBhvr>
                                        <p:cTn id="63" dur="500"/>
                                        <p:tgtEl>
                                          <p:spTgt spid="37">
                                            <p:txEl>
                                              <p:pRg st="0" end="0"/>
                                            </p:txEl>
                                          </p:spTgt>
                                        </p:tgtEl>
                                      </p:cBhvr>
                                    </p:animEffect>
                                  </p:childTnLst>
                                </p:cTn>
                              </p:par>
                            </p:childTnLst>
                          </p:cTn>
                        </p:par>
                        <p:par>
                          <p:cTn id="64" fill="hold">
                            <p:stCondLst>
                              <p:cond delay="5500"/>
                            </p:stCondLst>
                            <p:childTnLst>
                              <p:par>
                                <p:cTn id="65" presetID="22" presetClass="entr" presetSubtype="1" fill="hold"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wipe(up)">
                                      <p:cBhvr>
                                        <p:cTn id="67" dur="500"/>
                                        <p:tgtEl>
                                          <p:spTgt spid="46"/>
                                        </p:tgtEl>
                                      </p:cBhvr>
                                    </p:animEffect>
                                  </p:childTnLst>
                                </p:cTn>
                              </p:par>
                            </p:childTnLst>
                          </p:cTn>
                        </p:par>
                        <p:par>
                          <p:cTn id="68" fill="hold">
                            <p:stCondLst>
                              <p:cond delay="6000"/>
                            </p:stCondLst>
                            <p:childTnLst>
                              <p:par>
                                <p:cTn id="69" presetID="2" presetClass="entr" presetSubtype="4" decel="100000" fill="hold" grpId="0" nodeType="after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additive="base">
                                        <p:cTn id="71" dur="500" fill="hold"/>
                                        <p:tgtEl>
                                          <p:spTgt spid="2"/>
                                        </p:tgtEl>
                                        <p:attrNameLst>
                                          <p:attrName>ppt_x</p:attrName>
                                        </p:attrNameLst>
                                      </p:cBhvr>
                                      <p:tavLst>
                                        <p:tav tm="0">
                                          <p:val>
                                            <p:strVal val="#ppt_x"/>
                                          </p:val>
                                        </p:tav>
                                        <p:tav tm="100000">
                                          <p:val>
                                            <p:strVal val="#ppt_x"/>
                                          </p:val>
                                        </p:tav>
                                      </p:tavLst>
                                    </p:anim>
                                    <p:anim calcmode="lin" valueType="num">
                                      <p:cBhvr additive="base">
                                        <p:cTn id="72" dur="500" fill="hold"/>
                                        <p:tgtEl>
                                          <p:spTgt spid="2"/>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0"/>
                                  </p:stCondLst>
                                  <p:childTnLst>
                                    <p:set>
                                      <p:cBhvr>
                                        <p:cTn id="74" dur="1" fill="hold">
                                          <p:stCondLst>
                                            <p:cond delay="0"/>
                                          </p:stCondLst>
                                        </p:cTn>
                                        <p:tgtEl>
                                          <p:spTgt spid="62">
                                            <p:txEl>
                                              <p:pRg st="0" end="0"/>
                                            </p:txEl>
                                          </p:spTgt>
                                        </p:tgtEl>
                                        <p:attrNameLst>
                                          <p:attrName>style.visibility</p:attrName>
                                        </p:attrNameLst>
                                      </p:cBhvr>
                                      <p:to>
                                        <p:strVal val="visible"/>
                                      </p:to>
                                    </p:set>
                                    <p:anim calcmode="lin" valueType="num">
                                      <p:cBhvr additive="base">
                                        <p:cTn id="75" dur="75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76" dur="750" fill="hold"/>
                                        <p:tgtEl>
                                          <p:spTgt spid="62">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decel="100000" fill="hold" nodeType="withEffect">
                                  <p:stCondLst>
                                    <p:cond delay="250"/>
                                  </p:stCondLst>
                                  <p:childTnLst>
                                    <p:set>
                                      <p:cBhvr>
                                        <p:cTn id="78" dur="1" fill="hold">
                                          <p:stCondLst>
                                            <p:cond delay="0"/>
                                          </p:stCondLst>
                                        </p:cTn>
                                        <p:tgtEl>
                                          <p:spTgt spid="3"/>
                                        </p:tgtEl>
                                        <p:attrNameLst>
                                          <p:attrName>style.visibility</p:attrName>
                                        </p:attrNameLst>
                                      </p:cBhvr>
                                      <p:to>
                                        <p:strVal val="visible"/>
                                      </p:to>
                                    </p:set>
                                    <p:anim calcmode="lin" valueType="num">
                                      <p:cBhvr additive="base">
                                        <p:cTn id="79" dur="500" fill="hold"/>
                                        <p:tgtEl>
                                          <p:spTgt spid="3"/>
                                        </p:tgtEl>
                                        <p:attrNameLst>
                                          <p:attrName>ppt_x</p:attrName>
                                        </p:attrNameLst>
                                      </p:cBhvr>
                                      <p:tavLst>
                                        <p:tav tm="0">
                                          <p:val>
                                            <p:strVal val="#ppt_x"/>
                                          </p:val>
                                        </p:tav>
                                        <p:tav tm="100000">
                                          <p:val>
                                            <p:strVal val="#ppt_x"/>
                                          </p:val>
                                        </p:tav>
                                      </p:tavLst>
                                    </p:anim>
                                    <p:anim calcmode="lin" valueType="num">
                                      <p:cBhvr additive="base">
                                        <p:cTn id="80" dur="500" fill="hold"/>
                                        <p:tgtEl>
                                          <p:spTgt spid="3"/>
                                        </p:tgtEl>
                                        <p:attrNameLst>
                                          <p:attrName>ppt_y</p:attrName>
                                        </p:attrNameLst>
                                      </p:cBhvr>
                                      <p:tavLst>
                                        <p:tav tm="0">
                                          <p:val>
                                            <p:strVal val="1+#ppt_h/2"/>
                                          </p:val>
                                        </p:tav>
                                        <p:tav tm="100000">
                                          <p:val>
                                            <p:strVal val="#ppt_y"/>
                                          </p:val>
                                        </p:tav>
                                      </p:tavLst>
                                    </p:anim>
                                  </p:childTnLst>
                                </p:cTn>
                              </p:par>
                            </p:childTnLst>
                          </p:cTn>
                        </p:par>
                        <p:par>
                          <p:cTn id="81" fill="hold">
                            <p:stCondLst>
                              <p:cond delay="6750"/>
                            </p:stCondLst>
                            <p:childTnLst>
                              <p:par>
                                <p:cTn id="82" presetID="22" presetClass="entr" presetSubtype="8" fill="hold" grpId="0" nodeType="afterEffect">
                                  <p:stCondLst>
                                    <p:cond delay="0"/>
                                  </p:stCondLst>
                                  <p:childTnLst>
                                    <p:set>
                                      <p:cBhvr>
                                        <p:cTn id="83" dur="1" fill="hold">
                                          <p:stCondLst>
                                            <p:cond delay="0"/>
                                          </p:stCondLst>
                                        </p:cTn>
                                        <p:tgtEl>
                                          <p:spTgt spid="61"/>
                                        </p:tgtEl>
                                        <p:attrNameLst>
                                          <p:attrName>style.visibility</p:attrName>
                                        </p:attrNameLst>
                                      </p:cBhvr>
                                      <p:to>
                                        <p:strVal val="visible"/>
                                      </p:to>
                                    </p:set>
                                    <p:animEffect transition="in" filter="wipe(left)">
                                      <p:cBhvr>
                                        <p:cTn id="8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build="p">
        <p:tmplLst>
          <p:tmpl lvl="1">
            <p:tnLst>
              <p:par>
                <p:cTn presetID="2" presetClass="entr" presetSubtype="2" decel="10000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7" grpId="0" animBg="1"/>
      <p:bldP spid="28" grpId="0" build="p">
        <p:tmplLst>
          <p:tmpl lvl="1">
            <p:tnLst>
              <p:par>
                <p:cTn presetID="22" presetClass="entr" presetSubtype="2"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right)">
                      <p:cBhvr>
                        <p:cTn dur="500"/>
                        <p:tgtEl>
                          <p:spTgt spid="28"/>
                        </p:tgtEl>
                      </p:cBhvr>
                    </p:animEffect>
                  </p:childTnLst>
                </p:cTn>
              </p:par>
            </p:tnLst>
          </p:tmpl>
        </p:tmplLst>
      </p:bldP>
      <p:bldP spid="37" grpId="0" build="p">
        <p:tmplLst>
          <p:tmpl lvl="1">
            <p:tnLst>
              <p:par>
                <p:cTn presetID="22" presetClass="entr" presetSubtype="2"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right)">
                      <p:cBhvr>
                        <p:cTn dur="500"/>
                        <p:tgtEl>
                          <p:spTgt spid="37"/>
                        </p:tgtEl>
                      </p:cBhvr>
                    </p:animEffect>
                  </p:childTnLst>
                </p:cTn>
              </p:par>
            </p:tnLst>
          </p:tmpl>
        </p:tmplLst>
      </p:bldP>
      <p:bldP spid="38" grpId="0" build="p">
        <p:tmplLst>
          <p:tmpl lvl="1">
            <p:tnLst>
              <p:par>
                <p:cTn presetID="2" presetClass="entr" presetSubtype="8" decel="10000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0-#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bldP spid="13" grpId="0" animBg="1"/>
      <p:bldP spid="17" grpId="0" build="p">
        <p:tmplLst>
          <p:tmpl lvl="1">
            <p:tnLst>
              <p:par>
                <p:cTn presetID="22" presetClass="entr" presetSubtype="8"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2" grpId="0" animBg="1"/>
      <p:bldP spid="61" grpId="0">
        <p:tmplLst>
          <p:tmpl>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build="p">
        <p:tmplLst>
          <p:tmpl lvl="1">
            <p:tnLst>
              <p:par>
                <p:cTn presetID="2" presetClass="entr" presetSubtype="4" decel="10000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750" fill="hold"/>
                        <p:tgtEl>
                          <p:spTgt spid="62"/>
                        </p:tgtEl>
                        <p:attrNameLst>
                          <p:attrName>ppt_x</p:attrName>
                        </p:attrNameLst>
                      </p:cBhvr>
                      <p:tavLst>
                        <p:tav tm="0">
                          <p:val>
                            <p:strVal val="#ppt_x"/>
                          </p:val>
                        </p:tav>
                        <p:tav tm="100000">
                          <p:val>
                            <p:strVal val="#ppt_x"/>
                          </p:val>
                        </p:tav>
                      </p:tavLst>
                    </p:anim>
                    <p:anim calcmode="lin" valueType="num">
                      <p:cBhvr additive="base">
                        <p:cTn dur="750" fill="hold"/>
                        <p:tgtEl>
                          <p:spTgt spid="62"/>
                        </p:tgtEl>
                        <p:attrNameLst>
                          <p:attrName>ppt_y</p:attrName>
                        </p:attrNameLst>
                      </p:cBhvr>
                      <p:tavLst>
                        <p:tav tm="0">
                          <p:val>
                            <p:strVal val="1+#ppt_h/2"/>
                          </p:val>
                        </p:tav>
                        <p:tav tm="100000">
                          <p:val>
                            <p:strVal val="#ppt_y"/>
                          </p:val>
                        </p:tav>
                      </p:tavLst>
                    </p:anim>
                  </p:childTnLst>
                </p:cTn>
              </p:par>
            </p:tnLst>
          </p:tmpl>
        </p:tmplLst>
      </p:bldP>
      <p:bldP spid="8" grpId="0" animBg="1"/>
      <p:bldP spid="24" grpId="0" animBg="1"/>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Big Text &amp; Description">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13" name="正方形/長方形 12"/>
          <p:cNvSpPr/>
          <p:nvPr userDrawn="1"/>
        </p:nvSpPr>
        <p:spPr bwMode="auto">
          <a:xfrm>
            <a:off x="0" y="0"/>
            <a:ext cx="6096000" cy="6858000"/>
          </a:xfrm>
          <a:prstGeom prst="rect">
            <a:avLst/>
          </a:prstGeom>
          <a:solidFill>
            <a:schemeClr val="accent1"/>
          </a:solidFill>
          <a:ln w="0">
            <a:noFill/>
            <a:prstDash val="solid"/>
            <a:round/>
            <a:headEnd/>
            <a:tailEnd/>
          </a:ln>
        </p:spPr>
        <p:txBody>
          <a:bodyPr vert="horz" wrap="square" lIns="60961" tIns="30482" rIns="60961" bIns="30482" numCol="1" rtlCol="0" anchor="t" anchorCtr="0" compatLnSpc="1">
            <a:prstTxWarp prst="textNoShape">
              <a:avLst/>
            </a:prstTxWarp>
          </a:bodyPr>
          <a:lstStyle/>
          <a:p>
            <a:pPr algn="ctr"/>
            <a:endParaRPr kumimoji="1" lang="ja-JP" altLang="en-US"/>
          </a:p>
        </p:txBody>
      </p:sp>
      <p:sp>
        <p:nvSpPr>
          <p:cNvPr id="14" name="正方形/長方形 13"/>
          <p:cNvSpPr/>
          <p:nvPr userDrawn="1"/>
        </p:nvSpPr>
        <p:spPr bwMode="auto">
          <a:xfrm>
            <a:off x="6096000" y="2"/>
            <a:ext cx="432000" cy="432067"/>
          </a:xfrm>
          <a:prstGeom prst="rect">
            <a:avLst/>
          </a:prstGeom>
          <a:solidFill>
            <a:schemeClr val="accent1"/>
          </a:solidFill>
          <a:ln w="0">
            <a:noFill/>
            <a:prstDash val="solid"/>
            <a:round/>
            <a:headEnd/>
            <a:tailEnd/>
          </a:ln>
        </p:spPr>
        <p:txBody>
          <a:bodyPr rot="0" spcFirstLastPara="0" vertOverflow="overflow" horzOverflow="overflow" vert="horz" wrap="square" lIns="60961" tIns="30482" rIns="60961" bIns="30482" numCol="1" spcCol="0" rtlCol="0" fromWordArt="0" anchor="t" anchorCtr="0" forceAA="0" compatLnSpc="1">
            <a:prstTxWarp prst="textNoShape">
              <a:avLst/>
            </a:prstTxWarp>
            <a:noAutofit/>
          </a:bodyPr>
          <a:lstStyle/>
          <a:p>
            <a:pPr algn="ctr"/>
            <a:endParaRPr kumimoji="1" lang="ja-JP" altLang="en-US"/>
          </a:p>
        </p:txBody>
      </p:sp>
      <p:sp>
        <p:nvSpPr>
          <p:cNvPr id="16" name="正方形/長方形 15"/>
          <p:cNvSpPr/>
          <p:nvPr userDrawn="1"/>
        </p:nvSpPr>
        <p:spPr bwMode="auto">
          <a:xfrm>
            <a:off x="6528000" y="432068"/>
            <a:ext cx="432000" cy="432067"/>
          </a:xfrm>
          <a:prstGeom prst="rect">
            <a:avLst/>
          </a:prstGeom>
          <a:solidFill>
            <a:schemeClr val="accent1"/>
          </a:solidFill>
          <a:ln w="0">
            <a:noFill/>
            <a:prstDash val="solid"/>
            <a:round/>
            <a:headEnd/>
            <a:tailEnd/>
          </a:ln>
        </p:spPr>
        <p:txBody>
          <a:bodyPr rot="0" spcFirstLastPara="0" vertOverflow="overflow" horzOverflow="overflow" vert="horz" wrap="square" lIns="60961" tIns="30482" rIns="60961" bIns="30482" numCol="1" spcCol="0" rtlCol="0" fromWordArt="0" anchor="t" anchorCtr="0" forceAA="0" compatLnSpc="1">
            <a:prstTxWarp prst="textNoShape">
              <a:avLst/>
            </a:prstTxWarp>
            <a:noAutofit/>
          </a:bodyPr>
          <a:lstStyle/>
          <a:p>
            <a:pPr algn="ctr"/>
            <a:endParaRPr kumimoji="1" lang="ja-JP" altLang="en-US"/>
          </a:p>
        </p:txBody>
      </p:sp>
      <p:sp>
        <p:nvSpPr>
          <p:cNvPr id="17" name="正方形/長方形 16"/>
          <p:cNvSpPr/>
          <p:nvPr userDrawn="1"/>
        </p:nvSpPr>
        <p:spPr bwMode="auto">
          <a:xfrm>
            <a:off x="6960000" y="2"/>
            <a:ext cx="432000" cy="432067"/>
          </a:xfrm>
          <a:prstGeom prst="rect">
            <a:avLst/>
          </a:prstGeom>
          <a:solidFill>
            <a:schemeClr val="accent1"/>
          </a:solidFill>
          <a:ln w="0">
            <a:noFill/>
            <a:prstDash val="solid"/>
            <a:round/>
            <a:headEnd/>
            <a:tailEnd/>
          </a:ln>
        </p:spPr>
        <p:txBody>
          <a:bodyPr rot="0" spcFirstLastPara="0" vertOverflow="overflow" horzOverflow="overflow" vert="horz" wrap="square" lIns="60961" tIns="30482" rIns="60961" bIns="30482" numCol="1" spcCol="0" rtlCol="0" fromWordArt="0" anchor="t" anchorCtr="0" forceAA="0" compatLnSpc="1">
            <a:prstTxWarp prst="textNoShape">
              <a:avLst/>
            </a:prstTxWarp>
            <a:noAutofit/>
          </a:bodyPr>
          <a:lstStyle/>
          <a:p>
            <a:pPr algn="ctr"/>
            <a:endParaRPr kumimoji="1" lang="ja-JP" altLang="en-US"/>
          </a:p>
        </p:txBody>
      </p:sp>
      <p:sp>
        <p:nvSpPr>
          <p:cNvPr id="18" name="正方形/長方形 17"/>
          <p:cNvSpPr/>
          <p:nvPr userDrawn="1"/>
        </p:nvSpPr>
        <p:spPr bwMode="auto">
          <a:xfrm>
            <a:off x="6096000" y="864135"/>
            <a:ext cx="432000" cy="432067"/>
          </a:xfrm>
          <a:prstGeom prst="rect">
            <a:avLst/>
          </a:prstGeom>
          <a:solidFill>
            <a:schemeClr val="accent1"/>
          </a:solidFill>
          <a:ln w="0">
            <a:noFill/>
            <a:prstDash val="solid"/>
            <a:round/>
            <a:headEnd/>
            <a:tailEnd/>
          </a:ln>
        </p:spPr>
        <p:txBody>
          <a:bodyPr rot="0" spcFirstLastPara="0" vertOverflow="overflow" horzOverflow="overflow" vert="horz" wrap="square" lIns="60961" tIns="30482" rIns="60961" bIns="30482" numCol="1" spcCol="0" rtlCol="0" fromWordArt="0" anchor="t" anchorCtr="0" forceAA="0" compatLnSpc="1">
            <a:prstTxWarp prst="textNoShape">
              <a:avLst/>
            </a:prstTxWarp>
            <a:noAutofit/>
          </a:bodyPr>
          <a:lstStyle/>
          <a:p>
            <a:pPr algn="ctr"/>
            <a:endParaRPr kumimoji="1" lang="ja-JP" altLang="en-US"/>
          </a:p>
        </p:txBody>
      </p:sp>
      <p:sp>
        <p:nvSpPr>
          <p:cNvPr id="20" name="テキスト プレースホルダー 12"/>
          <p:cNvSpPr>
            <a:spLocks noGrp="1"/>
          </p:cNvSpPr>
          <p:nvPr>
            <p:ph type="body" sz="quarter" idx="19" hasCustomPrompt="1"/>
          </p:nvPr>
        </p:nvSpPr>
        <p:spPr>
          <a:xfrm>
            <a:off x="533222" y="1701535"/>
            <a:ext cx="5029561" cy="3454933"/>
          </a:xfrm>
        </p:spPr>
        <p:txBody>
          <a:bodyPr anchor="ctr">
            <a:noAutofit/>
          </a:bodyPr>
          <a:lstStyle>
            <a:lvl1pPr algn="ct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Text goes here</a:t>
            </a:r>
            <a:endParaRPr kumimoji="1" lang="ja-JP" altLang="en-US" dirty="0"/>
          </a:p>
        </p:txBody>
      </p:sp>
      <p:sp>
        <p:nvSpPr>
          <p:cNvPr id="21" name="テキスト プレースホルダー 12"/>
          <p:cNvSpPr>
            <a:spLocks noGrp="1"/>
          </p:cNvSpPr>
          <p:nvPr>
            <p:ph type="body" sz="quarter" idx="18" hasCustomPrompt="1"/>
          </p:nvPr>
        </p:nvSpPr>
        <p:spPr>
          <a:xfrm>
            <a:off x="6392564" y="1701535"/>
            <a:ext cx="5110325" cy="3454933"/>
          </a:xfrm>
        </p:spPr>
        <p:txBody>
          <a:bodyPr anchor="ctr">
            <a:normAutofit/>
          </a:bodyPr>
          <a:lstStyle>
            <a:lvl1pPr algn="l">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88475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par>
                                <p:cTn id="8" presetID="2" presetClass="entr" presetSubtype="8" decel="100000" fill="hold" grpId="0" nodeType="withEffect">
                                  <p:stCondLst>
                                    <p:cond delay="25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750" fill="hold"/>
                                        <p:tgtEl>
                                          <p:spTgt spid="14"/>
                                        </p:tgtEl>
                                        <p:attrNameLst>
                                          <p:attrName>ppt_x</p:attrName>
                                        </p:attrNameLst>
                                      </p:cBhvr>
                                      <p:tavLst>
                                        <p:tav tm="0">
                                          <p:val>
                                            <p:strVal val="0-#ppt_w/2"/>
                                          </p:val>
                                        </p:tav>
                                        <p:tav tm="100000">
                                          <p:val>
                                            <p:strVal val="#ppt_x"/>
                                          </p:val>
                                        </p:tav>
                                      </p:tavLst>
                                    </p:anim>
                                    <p:anim calcmode="lin" valueType="num">
                                      <p:cBhvr additive="base">
                                        <p:cTn id="11" dur="750" fill="hold"/>
                                        <p:tgtEl>
                                          <p:spTgt spid="14"/>
                                        </p:tgtEl>
                                        <p:attrNameLst>
                                          <p:attrName>ppt_y</p:attrName>
                                        </p:attrNameLst>
                                      </p:cBhvr>
                                      <p:tavLst>
                                        <p:tav tm="0">
                                          <p:val>
                                            <p:strVal val="#ppt_y"/>
                                          </p:val>
                                        </p:tav>
                                        <p:tav tm="100000">
                                          <p:val>
                                            <p:strVal val="#ppt_y"/>
                                          </p:val>
                                        </p:tav>
                                      </p:tavLst>
                                    </p:anim>
                                  </p:childTnLst>
                                </p:cTn>
                              </p:par>
                              <p:par>
                                <p:cTn id="12" presetID="2" presetClass="entr" presetSubtype="8" decel="100000" fill="hold" grpId="0" nodeType="withEffect">
                                  <p:stCondLst>
                                    <p:cond delay="30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750" fill="hold"/>
                                        <p:tgtEl>
                                          <p:spTgt spid="16"/>
                                        </p:tgtEl>
                                        <p:attrNameLst>
                                          <p:attrName>ppt_x</p:attrName>
                                        </p:attrNameLst>
                                      </p:cBhvr>
                                      <p:tavLst>
                                        <p:tav tm="0">
                                          <p:val>
                                            <p:strVal val="0-#ppt_w/2"/>
                                          </p:val>
                                        </p:tav>
                                        <p:tav tm="100000">
                                          <p:val>
                                            <p:strVal val="#ppt_x"/>
                                          </p:val>
                                        </p:tav>
                                      </p:tavLst>
                                    </p:anim>
                                    <p:anim calcmode="lin" valueType="num">
                                      <p:cBhvr additive="base">
                                        <p:cTn id="15" dur="750" fill="hold"/>
                                        <p:tgtEl>
                                          <p:spTgt spid="16"/>
                                        </p:tgtEl>
                                        <p:attrNameLst>
                                          <p:attrName>ppt_y</p:attrName>
                                        </p:attrNameLst>
                                      </p:cBhvr>
                                      <p:tavLst>
                                        <p:tav tm="0">
                                          <p:val>
                                            <p:strVal val="#ppt_y"/>
                                          </p:val>
                                        </p:tav>
                                        <p:tav tm="100000">
                                          <p:val>
                                            <p:strVal val="#ppt_y"/>
                                          </p:val>
                                        </p:tav>
                                      </p:tavLst>
                                    </p:anim>
                                  </p:childTnLst>
                                </p:cTn>
                              </p:par>
                              <p:par>
                                <p:cTn id="16" presetID="2" presetClass="entr" presetSubtype="8" decel="100000" fill="hold" grpId="0" nodeType="withEffect">
                                  <p:stCondLst>
                                    <p:cond delay="35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750" fill="hold"/>
                                        <p:tgtEl>
                                          <p:spTgt spid="17"/>
                                        </p:tgtEl>
                                        <p:attrNameLst>
                                          <p:attrName>ppt_x</p:attrName>
                                        </p:attrNameLst>
                                      </p:cBhvr>
                                      <p:tavLst>
                                        <p:tav tm="0">
                                          <p:val>
                                            <p:strVal val="0-#ppt_w/2"/>
                                          </p:val>
                                        </p:tav>
                                        <p:tav tm="100000">
                                          <p:val>
                                            <p:strVal val="#ppt_x"/>
                                          </p:val>
                                        </p:tav>
                                      </p:tavLst>
                                    </p:anim>
                                    <p:anim calcmode="lin" valueType="num">
                                      <p:cBhvr additive="base">
                                        <p:cTn id="19" dur="750" fill="hold"/>
                                        <p:tgtEl>
                                          <p:spTgt spid="17"/>
                                        </p:tgtEl>
                                        <p:attrNameLst>
                                          <p:attrName>ppt_y</p:attrName>
                                        </p:attrNameLst>
                                      </p:cBhvr>
                                      <p:tavLst>
                                        <p:tav tm="0">
                                          <p:val>
                                            <p:strVal val="#ppt_y"/>
                                          </p:val>
                                        </p:tav>
                                        <p:tav tm="100000">
                                          <p:val>
                                            <p:strVal val="#ppt_y"/>
                                          </p:val>
                                        </p:tav>
                                      </p:tavLst>
                                    </p:anim>
                                  </p:childTnLst>
                                </p:cTn>
                              </p:par>
                              <p:par>
                                <p:cTn id="20" presetID="2" presetClass="entr" presetSubtype="8" decel="100000" fill="hold" grpId="0" nodeType="withEffect">
                                  <p:stCondLst>
                                    <p:cond delay="40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750" fill="hold"/>
                                        <p:tgtEl>
                                          <p:spTgt spid="18"/>
                                        </p:tgtEl>
                                        <p:attrNameLst>
                                          <p:attrName>ppt_x</p:attrName>
                                        </p:attrNameLst>
                                      </p:cBhvr>
                                      <p:tavLst>
                                        <p:tav tm="0">
                                          <p:val>
                                            <p:strVal val="0-#ppt_w/2"/>
                                          </p:val>
                                        </p:tav>
                                        <p:tav tm="100000">
                                          <p:val>
                                            <p:strVal val="#ppt_x"/>
                                          </p:val>
                                        </p:tav>
                                      </p:tavLst>
                                    </p:anim>
                                    <p:anim calcmode="lin" valueType="num">
                                      <p:cBhvr additive="base">
                                        <p:cTn id="23" dur="75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1150"/>
                            </p:stCondLst>
                            <p:childTnLst>
                              <p:par>
                                <p:cTn id="25" presetID="2" presetClass="entr" presetSubtype="12" decel="100000" fill="hold" grpId="0" nodeType="afterEffect">
                                  <p:stCondLst>
                                    <p:cond delay="0"/>
                                  </p:stCondLst>
                                  <p:iterate type="wd">
                                    <p:tmPct val="10000"/>
                                  </p:iterate>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0-#ppt_w/2"/>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childTnLst>
                          </p:cTn>
                        </p:par>
                        <p:par>
                          <p:cTn id="29" fill="hold">
                            <p:stCondLst>
                              <p:cond delay="2350"/>
                            </p:stCondLst>
                            <p:childTnLst>
                              <p:par>
                                <p:cTn id="30" presetID="10" presetClass="entr" presetSubtype="0" fill="hold" grpId="0" nodeType="afterEffect">
                                  <p:stCondLst>
                                    <p:cond delay="250"/>
                                  </p:stCondLst>
                                  <p:childTnLst>
                                    <p:set>
                                      <p:cBhvr>
                                        <p:cTn id="31" dur="1" fill="hold">
                                          <p:stCondLst>
                                            <p:cond delay="0"/>
                                          </p:stCondLst>
                                        </p:cTn>
                                        <p:tgtEl>
                                          <p:spTgt spid="21">
                                            <p:txEl>
                                              <p:pRg st="0" end="0"/>
                                            </p:txEl>
                                          </p:spTgt>
                                        </p:tgtEl>
                                        <p:attrNameLst>
                                          <p:attrName>style.visibility</p:attrName>
                                        </p:attrNameLst>
                                      </p:cBhvr>
                                      <p:to>
                                        <p:strVal val="visible"/>
                                      </p:to>
                                    </p:set>
                                    <p:animEffect transition="in" filter="fade">
                                      <p:cBhvr>
                                        <p:cTn id="3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6" grpId="0" animBg="1"/>
      <p:bldP spid="17" grpId="0" animBg="1"/>
      <p:bldP spid="18" grpId="0" animBg="1"/>
      <p:bldP spid="20" grpId="0">
        <p:tmplLst>
          <p:tmpl>
            <p:tnLst>
              <p:par>
                <p:cTn presetID="2" presetClass="entr" presetSubtype="12" decel="100000" fill="hold" nodeType="afterEffect">
                  <p:stCondLst>
                    <p:cond delay="0"/>
                  </p:stCondLst>
                  <p:iterate type="wd">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0-#ppt_w/2"/>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10" presetClass="entr" presetSubtype="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 Column">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アーチ 4"/>
          <p:cNvSpPr/>
          <p:nvPr/>
        </p:nvSpPr>
        <p:spPr>
          <a:xfrm rot="3600000">
            <a:off x="777225" y="2340178"/>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アーチ 12"/>
          <p:cNvSpPr/>
          <p:nvPr/>
        </p:nvSpPr>
        <p:spPr>
          <a:xfrm rot="6618510">
            <a:off x="854950" y="2417910"/>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テキスト プレースホルダー 6"/>
          <p:cNvSpPr>
            <a:spLocks noGrp="1"/>
          </p:cNvSpPr>
          <p:nvPr>
            <p:ph type="body" sz="quarter" idx="15" hasCustomPrompt="1"/>
          </p:nvPr>
        </p:nvSpPr>
        <p:spPr>
          <a:xfrm>
            <a:off x="1348817" y="2497201"/>
            <a:ext cx="4951672"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1806200" y="2967985"/>
            <a:ext cx="9292823" cy="2151884"/>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909533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750"/>
                                        <p:tgtEl>
                                          <p:spTgt spid="13"/>
                                        </p:tgtEl>
                                      </p:cBhvr>
                                    </p:animEffect>
                                    <p:anim calcmode="lin" valueType="num">
                                      <p:cBhvr>
                                        <p:cTn id="24" dur="750" fill="hold"/>
                                        <p:tgtEl>
                                          <p:spTgt spid="13"/>
                                        </p:tgtEl>
                                        <p:attrNameLst>
                                          <p:attrName>ppt_w</p:attrName>
                                        </p:attrNameLst>
                                      </p:cBhvr>
                                      <p:tavLst>
                                        <p:tav tm="0" fmla="#ppt_w*sin(2.5*pi*$)">
                                          <p:val>
                                            <p:fltVal val="0"/>
                                          </p:val>
                                        </p:tav>
                                        <p:tav tm="100000">
                                          <p:val>
                                            <p:fltVal val="1"/>
                                          </p:val>
                                        </p:tav>
                                      </p:tavLst>
                                    </p:anim>
                                    <p:anim calcmode="lin" valueType="num">
                                      <p:cBhvr>
                                        <p:cTn id="25" dur="750" fill="hold"/>
                                        <p:tgtEl>
                                          <p:spTgt spid="13"/>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ppt_w</p:attrName>
                                        </p:attrNameLst>
                                      </p:cBhvr>
                                      <p:tavLst>
                                        <p:tav tm="0" fmla="#ppt_w*sin(2.5*pi*$)">
                                          <p:val>
                                            <p:fltVal val="0"/>
                                          </p:val>
                                        </p:tav>
                                        <p:tav tm="100000">
                                          <p:val>
                                            <p:fltVal val="1"/>
                                          </p:val>
                                        </p:tav>
                                      </p:tavLst>
                                    </p:anim>
                                    <p:anim calcmode="lin" valueType="num">
                                      <p:cBhvr>
                                        <p:cTn id="30" dur="75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17">
                                            <p:txEl>
                                              <p:pRg st="0" end="0"/>
                                            </p:txEl>
                                          </p:spTgt>
                                        </p:tgtEl>
                                        <p:attrNameLst>
                                          <p:attrName>style.visibility</p:attrName>
                                        </p:attrNameLst>
                                      </p:cBhvr>
                                      <p:to>
                                        <p:strVal val="visible"/>
                                      </p:to>
                                    </p:set>
                                    <p:anim calcmode="lin" valueType="num">
                                      <p:cBhvr additive="base">
                                        <p:cTn id="38"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13" grpId="0" animBg="1"/>
      <p:bldP spid="13" grpId="1" animBg="1"/>
      <p:bldP spid="1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0-#ppt_w/2"/>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P spid="1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Personal skil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円/楕円 8"/>
          <p:cNvSpPr/>
          <p:nvPr/>
        </p:nvSpPr>
        <p:spPr>
          <a:xfrm>
            <a:off x="3123376" y="3707015"/>
            <a:ext cx="688391" cy="68833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0" name="円/楕円 9"/>
          <p:cNvSpPr/>
          <p:nvPr/>
        </p:nvSpPr>
        <p:spPr>
          <a:xfrm>
            <a:off x="3804659" y="4343357"/>
            <a:ext cx="270677" cy="2706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11" name="円/楕円 10"/>
          <p:cNvSpPr/>
          <p:nvPr/>
        </p:nvSpPr>
        <p:spPr>
          <a:xfrm>
            <a:off x="905020" y="1877068"/>
            <a:ext cx="2775610" cy="277536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664615" y="1932630"/>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13" name="円/楕円 12"/>
          <p:cNvSpPr/>
          <p:nvPr/>
        </p:nvSpPr>
        <p:spPr>
          <a:xfrm>
            <a:off x="795754" y="1794303"/>
            <a:ext cx="2775610" cy="277536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図プレースホルダー 5"/>
          <p:cNvSpPr>
            <a:spLocks noGrp="1"/>
          </p:cNvSpPr>
          <p:nvPr>
            <p:ph type="pic" sz="quarter" idx="14" hasCustomPrompt="1"/>
          </p:nvPr>
        </p:nvSpPr>
        <p:spPr>
          <a:xfrm>
            <a:off x="886260" y="1877067"/>
            <a:ext cx="2696619" cy="2696385"/>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6" name="円/楕円 15"/>
          <p:cNvSpPr/>
          <p:nvPr/>
        </p:nvSpPr>
        <p:spPr>
          <a:xfrm>
            <a:off x="418597" y="1480280"/>
            <a:ext cx="377157" cy="37712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18" name="テキスト プレースホルダー 6"/>
          <p:cNvSpPr>
            <a:spLocks noGrp="1"/>
          </p:cNvSpPr>
          <p:nvPr>
            <p:ph type="body" sz="quarter" idx="21" hasCustomPrompt="1"/>
          </p:nvPr>
        </p:nvSpPr>
        <p:spPr>
          <a:xfrm>
            <a:off x="361262" y="4785754"/>
            <a:ext cx="377590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31" hasCustomPrompt="1"/>
          </p:nvPr>
        </p:nvSpPr>
        <p:spPr>
          <a:xfrm>
            <a:off x="533242" y="5201608"/>
            <a:ext cx="3431947" cy="382623"/>
          </a:xfrm>
        </p:spPr>
        <p:txBody>
          <a:bodyPr anchor="t">
            <a:noAutofit/>
          </a:bodyPr>
          <a:lstStyle>
            <a:lvl1pPr algn="ctr">
              <a:defRPr sz="1300" i="1" baseline="0">
                <a:solidFill>
                  <a:schemeClr val="accent1">
                    <a:lumMod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6" hasCustomPrompt="1"/>
          </p:nvPr>
        </p:nvSpPr>
        <p:spPr>
          <a:xfrm>
            <a:off x="4124188" y="1671101"/>
            <a:ext cx="3752310"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7" hasCustomPrompt="1"/>
          </p:nvPr>
        </p:nvSpPr>
        <p:spPr>
          <a:xfrm>
            <a:off x="4141845" y="2257337"/>
            <a:ext cx="3724726" cy="144967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p:nvSpPr>
        <p:spPr>
          <a:xfrm>
            <a:off x="4237864" y="219916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円/楕円 22"/>
          <p:cNvSpPr/>
          <p:nvPr/>
        </p:nvSpPr>
        <p:spPr>
          <a:xfrm>
            <a:off x="4237864" y="3842550"/>
            <a:ext cx="552844" cy="5527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図プレースホルダー 12"/>
          <p:cNvSpPr>
            <a:spLocks noGrp="1"/>
          </p:cNvSpPr>
          <p:nvPr>
            <p:ph type="pic" sz="quarter" idx="20" hasCustomPrompt="1"/>
          </p:nvPr>
        </p:nvSpPr>
        <p:spPr>
          <a:xfrm>
            <a:off x="4323138" y="3927817"/>
            <a:ext cx="382297" cy="382263"/>
          </a:xfrm>
        </p:spPr>
        <p:txBody>
          <a:bodyPr>
            <a:normAutofit/>
          </a:bodyPr>
          <a:lstStyle>
            <a:lvl1pPr>
              <a:defRPr sz="1100"/>
            </a:lvl1pPr>
          </a:lstStyle>
          <a:p>
            <a:r>
              <a:rPr kumimoji="1" lang="en-US" altLang="ja-JP" dirty="0"/>
              <a:t> </a:t>
            </a:r>
            <a:endParaRPr kumimoji="1" lang="ja-JP" altLang="en-US" dirty="0"/>
          </a:p>
        </p:txBody>
      </p:sp>
      <p:sp>
        <p:nvSpPr>
          <p:cNvPr id="25" name="円/楕円 24"/>
          <p:cNvSpPr/>
          <p:nvPr/>
        </p:nvSpPr>
        <p:spPr>
          <a:xfrm>
            <a:off x="4237863" y="4554531"/>
            <a:ext cx="552844" cy="5527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12"/>
          <p:cNvSpPr>
            <a:spLocks noGrp="1"/>
          </p:cNvSpPr>
          <p:nvPr>
            <p:ph type="pic" sz="quarter" idx="32" hasCustomPrompt="1"/>
          </p:nvPr>
        </p:nvSpPr>
        <p:spPr>
          <a:xfrm>
            <a:off x="4323137" y="4639799"/>
            <a:ext cx="382297" cy="382263"/>
          </a:xfrm>
        </p:spPr>
        <p:txBody>
          <a:bodyPr>
            <a:normAutofit/>
          </a:bodyPr>
          <a:lstStyle>
            <a:lvl1pPr>
              <a:defRPr sz="1100"/>
            </a:lvl1pPr>
          </a:lstStyle>
          <a:p>
            <a:r>
              <a:rPr kumimoji="1" lang="en-US" altLang="ja-JP" dirty="0"/>
              <a:t> </a:t>
            </a:r>
            <a:endParaRPr kumimoji="1" lang="ja-JP" altLang="en-US" dirty="0"/>
          </a:p>
        </p:txBody>
      </p:sp>
      <p:sp>
        <p:nvSpPr>
          <p:cNvPr id="27" name="円/楕円 26"/>
          <p:cNvSpPr/>
          <p:nvPr/>
        </p:nvSpPr>
        <p:spPr>
          <a:xfrm>
            <a:off x="4237864" y="5266513"/>
            <a:ext cx="552844" cy="5527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図プレースホルダー 12"/>
          <p:cNvSpPr>
            <a:spLocks noGrp="1"/>
          </p:cNvSpPr>
          <p:nvPr>
            <p:ph type="pic" sz="quarter" idx="33" hasCustomPrompt="1"/>
          </p:nvPr>
        </p:nvSpPr>
        <p:spPr>
          <a:xfrm>
            <a:off x="4323138" y="5351781"/>
            <a:ext cx="382297" cy="382263"/>
          </a:xfrm>
        </p:spPr>
        <p:txBody>
          <a:bodyPr>
            <a:normAutofit/>
          </a:bodyPr>
          <a:lstStyle>
            <a:lvl1pPr>
              <a:defRPr sz="1100"/>
            </a:lvl1pPr>
          </a:lstStyle>
          <a:p>
            <a:r>
              <a:rPr kumimoji="1" lang="en-US" altLang="ja-JP" dirty="0"/>
              <a:t> </a:t>
            </a:r>
            <a:endParaRPr kumimoji="1" lang="ja-JP" altLang="en-US" dirty="0"/>
          </a:p>
        </p:txBody>
      </p:sp>
      <p:sp>
        <p:nvSpPr>
          <p:cNvPr id="29" name="テキスト プレースホルダー 6"/>
          <p:cNvSpPr>
            <a:spLocks noGrp="1"/>
          </p:cNvSpPr>
          <p:nvPr>
            <p:ph type="body" sz="quarter" idx="34" hasCustomPrompt="1"/>
          </p:nvPr>
        </p:nvSpPr>
        <p:spPr>
          <a:xfrm>
            <a:off x="4790708" y="3878922"/>
            <a:ext cx="3086399" cy="480053"/>
          </a:xfrm>
        </p:spPr>
        <p:txBody>
          <a:bodyPr anchor="ctr">
            <a:noAutofit/>
          </a:bodyPr>
          <a:lstStyle>
            <a:lvl1pPr algn="l">
              <a:defRPr sz="1200" i="0" baseline="0">
                <a:solidFill>
                  <a:schemeClr val="accent1"/>
                </a:solidFill>
                <a:latin typeface="+mn-lt"/>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35" hasCustomPrompt="1"/>
          </p:nvPr>
        </p:nvSpPr>
        <p:spPr>
          <a:xfrm>
            <a:off x="4790708" y="4590903"/>
            <a:ext cx="3086399" cy="480053"/>
          </a:xfrm>
        </p:spPr>
        <p:txBody>
          <a:bodyPr anchor="ctr">
            <a:noAutofit/>
          </a:bodyPr>
          <a:lstStyle>
            <a:lvl1pPr algn="l">
              <a:defRPr sz="1200" i="0" baseline="0">
                <a:solidFill>
                  <a:schemeClr val="accent6"/>
                </a:solidFill>
                <a:latin typeface="+mn-lt"/>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36" hasCustomPrompt="1"/>
          </p:nvPr>
        </p:nvSpPr>
        <p:spPr>
          <a:xfrm>
            <a:off x="4790708" y="5302885"/>
            <a:ext cx="3086399" cy="480053"/>
          </a:xfrm>
        </p:spPr>
        <p:txBody>
          <a:bodyPr anchor="ctr">
            <a:noAutofit/>
          </a:bodyPr>
          <a:lstStyle>
            <a:lvl1pPr algn="l">
              <a:defRPr sz="1200" i="0" baseline="0">
                <a:solidFill>
                  <a:schemeClr val="accent3"/>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7" hasCustomPrompt="1"/>
          </p:nvPr>
        </p:nvSpPr>
        <p:spPr>
          <a:xfrm>
            <a:off x="7986229" y="1668842"/>
            <a:ext cx="3374611"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3" name="正方形/長方形 32"/>
          <p:cNvSpPr/>
          <p:nvPr/>
        </p:nvSpPr>
        <p:spPr>
          <a:xfrm>
            <a:off x="8099905" y="2196900"/>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テキスト プレースホルダー 6"/>
          <p:cNvSpPr>
            <a:spLocks noGrp="1"/>
          </p:cNvSpPr>
          <p:nvPr>
            <p:ph type="body" sz="quarter" idx="38" hasCustomPrompt="1"/>
          </p:nvPr>
        </p:nvSpPr>
        <p:spPr>
          <a:xfrm>
            <a:off x="7979723" y="2404053"/>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5" name="グループ化 96"/>
          <p:cNvGrpSpPr/>
          <p:nvPr/>
        </p:nvGrpSpPr>
        <p:grpSpPr>
          <a:xfrm>
            <a:off x="8066814" y="2804650"/>
            <a:ext cx="3425697" cy="287203"/>
            <a:chOff x="12418479" y="4395656"/>
            <a:chExt cx="5138100" cy="430805"/>
          </a:xfrm>
        </p:grpSpPr>
        <p:sp>
          <p:nvSpPr>
            <p:cNvPr id="37" name="円/楕円 36"/>
            <p:cNvSpPr/>
            <p:nvPr userDrawn="1"/>
          </p:nvSpPr>
          <p:spPr>
            <a:xfrm>
              <a:off x="12418479"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円/楕円 37"/>
            <p:cNvSpPr/>
            <p:nvPr userDrawn="1"/>
          </p:nvSpPr>
          <p:spPr>
            <a:xfrm>
              <a:off x="12941512"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13464545"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3987578"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4510611"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円/楕円 41"/>
            <p:cNvSpPr/>
            <p:nvPr userDrawn="1"/>
          </p:nvSpPr>
          <p:spPr>
            <a:xfrm>
              <a:off x="15556677"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円/楕円 42"/>
            <p:cNvSpPr/>
            <p:nvPr userDrawn="1"/>
          </p:nvSpPr>
          <p:spPr>
            <a:xfrm>
              <a:off x="16079710"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43"/>
            <p:cNvSpPr/>
            <p:nvPr userDrawn="1"/>
          </p:nvSpPr>
          <p:spPr>
            <a:xfrm>
              <a:off x="17125774"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44"/>
            <p:cNvSpPr/>
            <p:nvPr userDrawn="1"/>
          </p:nvSpPr>
          <p:spPr>
            <a:xfrm>
              <a:off x="15033644"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16602743"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1" name="テキスト プレースホルダー 6"/>
          <p:cNvSpPr>
            <a:spLocks noGrp="1"/>
          </p:cNvSpPr>
          <p:nvPr>
            <p:ph type="body" sz="quarter" idx="39" hasCustomPrompt="1"/>
          </p:nvPr>
        </p:nvSpPr>
        <p:spPr>
          <a:xfrm>
            <a:off x="7979723" y="3275051"/>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6" name="グループ化 97"/>
          <p:cNvGrpSpPr/>
          <p:nvPr/>
        </p:nvGrpSpPr>
        <p:grpSpPr>
          <a:xfrm>
            <a:off x="8066814" y="3675649"/>
            <a:ext cx="3425697" cy="287203"/>
            <a:chOff x="12418479" y="5702154"/>
            <a:chExt cx="5138100" cy="430805"/>
          </a:xfrm>
        </p:grpSpPr>
        <p:sp>
          <p:nvSpPr>
            <p:cNvPr id="63" name="円/楕円 62"/>
            <p:cNvSpPr/>
            <p:nvPr userDrawn="1"/>
          </p:nvSpPr>
          <p:spPr>
            <a:xfrm>
              <a:off x="12418479"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63"/>
            <p:cNvSpPr/>
            <p:nvPr userDrawn="1"/>
          </p:nvSpPr>
          <p:spPr>
            <a:xfrm>
              <a:off x="12941512"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円/楕円 64"/>
            <p:cNvSpPr/>
            <p:nvPr userDrawn="1"/>
          </p:nvSpPr>
          <p:spPr>
            <a:xfrm>
              <a:off x="13464545"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65"/>
            <p:cNvSpPr/>
            <p:nvPr userDrawn="1"/>
          </p:nvSpPr>
          <p:spPr>
            <a:xfrm>
              <a:off x="13987578"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円/楕円 66"/>
            <p:cNvSpPr/>
            <p:nvPr userDrawn="1"/>
          </p:nvSpPr>
          <p:spPr>
            <a:xfrm>
              <a:off x="14510611"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円/楕円 67"/>
            <p:cNvSpPr/>
            <p:nvPr userDrawn="1"/>
          </p:nvSpPr>
          <p:spPr>
            <a:xfrm>
              <a:off x="15556677"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円/楕円 68"/>
            <p:cNvSpPr/>
            <p:nvPr userDrawn="1"/>
          </p:nvSpPr>
          <p:spPr>
            <a:xfrm>
              <a:off x="16079710"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円/楕円 69"/>
            <p:cNvSpPr/>
            <p:nvPr userDrawn="1"/>
          </p:nvSpPr>
          <p:spPr>
            <a:xfrm>
              <a:off x="17125774"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円/楕円 70"/>
            <p:cNvSpPr/>
            <p:nvPr userDrawn="1"/>
          </p:nvSpPr>
          <p:spPr>
            <a:xfrm>
              <a:off x="15033644"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円/楕円 71"/>
            <p:cNvSpPr/>
            <p:nvPr userDrawn="1"/>
          </p:nvSpPr>
          <p:spPr>
            <a:xfrm>
              <a:off x="16602743"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3" name="テキスト プレースホルダー 6"/>
          <p:cNvSpPr>
            <a:spLocks noGrp="1"/>
          </p:cNvSpPr>
          <p:nvPr>
            <p:ph type="body" sz="quarter" idx="40" hasCustomPrompt="1"/>
          </p:nvPr>
        </p:nvSpPr>
        <p:spPr>
          <a:xfrm>
            <a:off x="7979723" y="4146050"/>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15" name="グループ化 98"/>
          <p:cNvGrpSpPr/>
          <p:nvPr/>
        </p:nvGrpSpPr>
        <p:grpSpPr>
          <a:xfrm>
            <a:off x="8066814" y="4546647"/>
            <a:ext cx="3425697" cy="287203"/>
            <a:chOff x="12418479" y="7008652"/>
            <a:chExt cx="5138100" cy="430805"/>
          </a:xfrm>
        </p:grpSpPr>
        <p:sp>
          <p:nvSpPr>
            <p:cNvPr id="75" name="円/楕円 74"/>
            <p:cNvSpPr/>
            <p:nvPr userDrawn="1"/>
          </p:nvSpPr>
          <p:spPr>
            <a:xfrm>
              <a:off x="12418479"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円/楕円 75"/>
            <p:cNvSpPr/>
            <p:nvPr userDrawn="1"/>
          </p:nvSpPr>
          <p:spPr>
            <a:xfrm>
              <a:off x="12941512"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円/楕円 76"/>
            <p:cNvSpPr/>
            <p:nvPr userDrawn="1"/>
          </p:nvSpPr>
          <p:spPr>
            <a:xfrm>
              <a:off x="13464545"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円/楕円 77"/>
            <p:cNvSpPr/>
            <p:nvPr userDrawn="1"/>
          </p:nvSpPr>
          <p:spPr>
            <a:xfrm>
              <a:off x="13987578"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円/楕円 78"/>
            <p:cNvSpPr/>
            <p:nvPr userDrawn="1"/>
          </p:nvSpPr>
          <p:spPr>
            <a:xfrm>
              <a:off x="14510611"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円/楕円 79"/>
            <p:cNvSpPr/>
            <p:nvPr userDrawn="1"/>
          </p:nvSpPr>
          <p:spPr>
            <a:xfrm>
              <a:off x="15556677"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円/楕円 80"/>
            <p:cNvSpPr/>
            <p:nvPr userDrawn="1"/>
          </p:nvSpPr>
          <p:spPr>
            <a:xfrm>
              <a:off x="16079710"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userDrawn="1"/>
          </p:nvSpPr>
          <p:spPr>
            <a:xfrm>
              <a:off x="17125774"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円/楕円 82"/>
            <p:cNvSpPr/>
            <p:nvPr userDrawn="1"/>
          </p:nvSpPr>
          <p:spPr>
            <a:xfrm>
              <a:off x="15033644"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円/楕円 83"/>
            <p:cNvSpPr/>
            <p:nvPr userDrawn="1"/>
          </p:nvSpPr>
          <p:spPr>
            <a:xfrm>
              <a:off x="16602743"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テキスト プレースホルダー 6"/>
          <p:cNvSpPr>
            <a:spLocks noGrp="1"/>
          </p:cNvSpPr>
          <p:nvPr>
            <p:ph type="body" sz="quarter" idx="41" hasCustomPrompt="1"/>
          </p:nvPr>
        </p:nvSpPr>
        <p:spPr>
          <a:xfrm>
            <a:off x="7979723" y="5017049"/>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17" name="グループ化 99"/>
          <p:cNvGrpSpPr/>
          <p:nvPr/>
        </p:nvGrpSpPr>
        <p:grpSpPr>
          <a:xfrm>
            <a:off x="8066814" y="5417646"/>
            <a:ext cx="3425697" cy="287203"/>
            <a:chOff x="12418479" y="8315150"/>
            <a:chExt cx="5138100" cy="430805"/>
          </a:xfrm>
        </p:grpSpPr>
        <p:sp>
          <p:nvSpPr>
            <p:cNvPr id="87" name="円/楕円 86"/>
            <p:cNvSpPr/>
            <p:nvPr userDrawn="1"/>
          </p:nvSpPr>
          <p:spPr>
            <a:xfrm>
              <a:off x="12418479"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円/楕円 87"/>
            <p:cNvSpPr/>
            <p:nvPr userDrawn="1"/>
          </p:nvSpPr>
          <p:spPr>
            <a:xfrm>
              <a:off x="12941512"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円/楕円 88"/>
            <p:cNvSpPr/>
            <p:nvPr userDrawn="1"/>
          </p:nvSpPr>
          <p:spPr>
            <a:xfrm>
              <a:off x="13464545"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円/楕円 89"/>
            <p:cNvSpPr/>
            <p:nvPr userDrawn="1"/>
          </p:nvSpPr>
          <p:spPr>
            <a:xfrm>
              <a:off x="13987578"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円/楕円 90"/>
            <p:cNvSpPr/>
            <p:nvPr userDrawn="1"/>
          </p:nvSpPr>
          <p:spPr>
            <a:xfrm>
              <a:off x="14510611"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円/楕円 91"/>
            <p:cNvSpPr/>
            <p:nvPr userDrawn="1"/>
          </p:nvSpPr>
          <p:spPr>
            <a:xfrm>
              <a:off x="15556677"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円/楕円 92"/>
            <p:cNvSpPr/>
            <p:nvPr userDrawn="1"/>
          </p:nvSpPr>
          <p:spPr>
            <a:xfrm>
              <a:off x="16079710"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円/楕円 93"/>
            <p:cNvSpPr/>
            <p:nvPr userDrawn="1"/>
          </p:nvSpPr>
          <p:spPr>
            <a:xfrm>
              <a:off x="17125774"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円/楕円 94"/>
            <p:cNvSpPr/>
            <p:nvPr userDrawn="1"/>
          </p:nvSpPr>
          <p:spPr>
            <a:xfrm>
              <a:off x="15033644"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userDrawn="1"/>
          </p:nvSpPr>
          <p:spPr>
            <a:xfrm>
              <a:off x="16602743"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 xmlns:p14="http://schemas.microsoft.com/office/powerpoint/2010/main" val="101268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750" fill="hold"/>
                                        <p:tgtEl>
                                          <p:spTgt spid="12"/>
                                        </p:tgtEl>
                                        <p:attrNameLst>
                                          <p:attrName>ppt_w</p:attrName>
                                        </p:attrNameLst>
                                      </p:cBhvr>
                                      <p:tavLst>
                                        <p:tav tm="0">
                                          <p:val>
                                            <p:fltVal val="0"/>
                                          </p:val>
                                        </p:tav>
                                        <p:tav tm="100000">
                                          <p:val>
                                            <p:strVal val="#ppt_w"/>
                                          </p:val>
                                        </p:tav>
                                      </p:tavLst>
                                    </p:anim>
                                    <p:anim calcmode="lin" valueType="num">
                                      <p:cBhvr>
                                        <p:cTn id="16" dur="750" fill="hold"/>
                                        <p:tgtEl>
                                          <p:spTgt spid="12"/>
                                        </p:tgtEl>
                                        <p:attrNameLst>
                                          <p:attrName>ppt_h</p:attrName>
                                        </p:attrNameLst>
                                      </p:cBhvr>
                                      <p:tavLst>
                                        <p:tav tm="0">
                                          <p:val>
                                            <p:fltVal val="0"/>
                                          </p:val>
                                        </p:tav>
                                        <p:tav tm="100000">
                                          <p:val>
                                            <p:strVal val="#ppt_h"/>
                                          </p:val>
                                        </p:tav>
                                      </p:tavLst>
                                    </p:anim>
                                    <p:animEffect transition="in" filter="fade">
                                      <p:cBhvr>
                                        <p:cTn id="17" dur="750"/>
                                        <p:tgtEl>
                                          <p:spTgt spid="12"/>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750" fill="hold"/>
                                        <p:tgtEl>
                                          <p:spTgt spid="12"/>
                                        </p:tgtEl>
                                        <p:attrNameLst>
                                          <p:attrName>ppt_x</p:attrName>
                                        </p:attrNameLst>
                                      </p:cBhvr>
                                      <p:tavLst>
                                        <p:tav tm="0">
                                          <p:val>
                                            <p:strVal val="0-#ppt_w/2"/>
                                          </p:val>
                                        </p:tav>
                                        <p:tav tm="100000">
                                          <p:val>
                                            <p:strVal val="#ppt_x"/>
                                          </p:val>
                                        </p:tav>
                                      </p:tavLst>
                                    </p:anim>
                                    <p:anim calcmode="lin" valueType="num">
                                      <p:cBhvr additive="base">
                                        <p:cTn id="21" dur="750" fill="hold"/>
                                        <p:tgtEl>
                                          <p:spTgt spid="12"/>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16"/>
                                        </p:tgtEl>
                                        <p:attrNameLst>
                                          <p:attrName>style.visibility</p:attrName>
                                        </p:attrNameLst>
                                      </p:cBhvr>
                                      <p:to>
                                        <p:strVal val="visible"/>
                                      </p:to>
                                    </p:set>
                                    <p:anim calcmode="lin" valueType="num">
                                      <p:cBhvr>
                                        <p:cTn id="24" dur="750" fill="hold"/>
                                        <p:tgtEl>
                                          <p:spTgt spid="16"/>
                                        </p:tgtEl>
                                        <p:attrNameLst>
                                          <p:attrName>ppt_w</p:attrName>
                                        </p:attrNameLst>
                                      </p:cBhvr>
                                      <p:tavLst>
                                        <p:tav tm="0">
                                          <p:val>
                                            <p:fltVal val="0"/>
                                          </p:val>
                                        </p:tav>
                                        <p:tav tm="100000">
                                          <p:val>
                                            <p:strVal val="#ppt_w"/>
                                          </p:val>
                                        </p:tav>
                                      </p:tavLst>
                                    </p:anim>
                                    <p:anim calcmode="lin" valueType="num">
                                      <p:cBhvr>
                                        <p:cTn id="25" dur="750" fill="hold"/>
                                        <p:tgtEl>
                                          <p:spTgt spid="16"/>
                                        </p:tgtEl>
                                        <p:attrNameLst>
                                          <p:attrName>ppt_h</p:attrName>
                                        </p:attrNameLst>
                                      </p:cBhvr>
                                      <p:tavLst>
                                        <p:tav tm="0">
                                          <p:val>
                                            <p:fltVal val="0"/>
                                          </p:val>
                                        </p:tav>
                                        <p:tav tm="100000">
                                          <p:val>
                                            <p:strVal val="#ppt_h"/>
                                          </p:val>
                                        </p:tav>
                                      </p:tavLst>
                                    </p:anim>
                                    <p:animEffect transition="in" filter="fade">
                                      <p:cBhvr>
                                        <p:cTn id="26" dur="750"/>
                                        <p:tgtEl>
                                          <p:spTgt spid="16"/>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750" fill="hold"/>
                                        <p:tgtEl>
                                          <p:spTgt spid="16"/>
                                        </p:tgtEl>
                                        <p:attrNameLst>
                                          <p:attrName>ppt_x</p:attrName>
                                        </p:attrNameLst>
                                      </p:cBhvr>
                                      <p:tavLst>
                                        <p:tav tm="0">
                                          <p:val>
                                            <p:strVal val="0-#ppt_w/2"/>
                                          </p:val>
                                        </p:tav>
                                        <p:tav tm="100000">
                                          <p:val>
                                            <p:strVal val="#ppt_x"/>
                                          </p:val>
                                        </p:tav>
                                      </p:tavLst>
                                    </p:anim>
                                    <p:anim calcmode="lin" valueType="num">
                                      <p:cBhvr additive="base">
                                        <p:cTn id="30" dur="750" fill="hold"/>
                                        <p:tgtEl>
                                          <p:spTgt spid="16"/>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10"/>
                                        </p:tgtEl>
                                        <p:attrNameLst>
                                          <p:attrName>style.visibility</p:attrName>
                                        </p:attrNameLst>
                                      </p:cBhvr>
                                      <p:to>
                                        <p:strVal val="visible"/>
                                      </p:to>
                                    </p:set>
                                    <p:anim calcmode="lin" valueType="num">
                                      <p:cBhvr>
                                        <p:cTn id="33" dur="750" fill="hold"/>
                                        <p:tgtEl>
                                          <p:spTgt spid="10"/>
                                        </p:tgtEl>
                                        <p:attrNameLst>
                                          <p:attrName>ppt_w</p:attrName>
                                        </p:attrNameLst>
                                      </p:cBhvr>
                                      <p:tavLst>
                                        <p:tav tm="0">
                                          <p:val>
                                            <p:fltVal val="0"/>
                                          </p:val>
                                        </p:tav>
                                        <p:tav tm="100000">
                                          <p:val>
                                            <p:strVal val="#ppt_w"/>
                                          </p:val>
                                        </p:tav>
                                      </p:tavLst>
                                    </p:anim>
                                    <p:anim calcmode="lin" valueType="num">
                                      <p:cBhvr>
                                        <p:cTn id="34" dur="750" fill="hold"/>
                                        <p:tgtEl>
                                          <p:spTgt spid="10"/>
                                        </p:tgtEl>
                                        <p:attrNameLst>
                                          <p:attrName>ppt_h</p:attrName>
                                        </p:attrNameLst>
                                      </p:cBhvr>
                                      <p:tavLst>
                                        <p:tav tm="0">
                                          <p:val>
                                            <p:fltVal val="0"/>
                                          </p:val>
                                        </p:tav>
                                        <p:tav tm="100000">
                                          <p:val>
                                            <p:strVal val="#ppt_h"/>
                                          </p:val>
                                        </p:tav>
                                      </p:tavLst>
                                    </p:anim>
                                    <p:animEffect transition="in" filter="fade">
                                      <p:cBhvr>
                                        <p:cTn id="35" dur="750"/>
                                        <p:tgtEl>
                                          <p:spTgt spid="10"/>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10"/>
                                        </p:tgtEl>
                                        <p:attrNameLst>
                                          <p:attrName>style.visibility</p:attrName>
                                        </p:attrNameLst>
                                      </p:cBhvr>
                                      <p:to>
                                        <p:strVal val="visible"/>
                                      </p:to>
                                    </p:set>
                                    <p:anim calcmode="lin" valueType="num">
                                      <p:cBhvr additive="base">
                                        <p:cTn id="38" dur="750" fill="hold"/>
                                        <p:tgtEl>
                                          <p:spTgt spid="10"/>
                                        </p:tgtEl>
                                        <p:attrNameLst>
                                          <p:attrName>ppt_x</p:attrName>
                                        </p:attrNameLst>
                                      </p:cBhvr>
                                      <p:tavLst>
                                        <p:tav tm="0">
                                          <p:val>
                                            <p:strVal val="0-#ppt_w/2"/>
                                          </p:val>
                                        </p:tav>
                                        <p:tav tm="100000">
                                          <p:val>
                                            <p:strVal val="#ppt_x"/>
                                          </p:val>
                                        </p:tav>
                                      </p:tavLst>
                                    </p:anim>
                                    <p:anim calcmode="lin" valueType="num">
                                      <p:cBhvr additive="base">
                                        <p:cTn id="39" dur="750" fill="hold"/>
                                        <p:tgtEl>
                                          <p:spTgt spid="10"/>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9"/>
                                        </p:tgtEl>
                                        <p:attrNameLst>
                                          <p:attrName>style.visibility</p:attrName>
                                        </p:attrNameLst>
                                      </p:cBhvr>
                                      <p:to>
                                        <p:strVal val="visible"/>
                                      </p:to>
                                    </p:set>
                                    <p:anim calcmode="lin" valueType="num">
                                      <p:cBhvr>
                                        <p:cTn id="42" dur="750" fill="hold"/>
                                        <p:tgtEl>
                                          <p:spTgt spid="9"/>
                                        </p:tgtEl>
                                        <p:attrNameLst>
                                          <p:attrName>ppt_w</p:attrName>
                                        </p:attrNameLst>
                                      </p:cBhvr>
                                      <p:tavLst>
                                        <p:tav tm="0">
                                          <p:val>
                                            <p:fltVal val="0"/>
                                          </p:val>
                                        </p:tav>
                                        <p:tav tm="100000">
                                          <p:val>
                                            <p:strVal val="#ppt_w"/>
                                          </p:val>
                                        </p:tav>
                                      </p:tavLst>
                                    </p:anim>
                                    <p:anim calcmode="lin" valueType="num">
                                      <p:cBhvr>
                                        <p:cTn id="43" dur="750" fill="hold"/>
                                        <p:tgtEl>
                                          <p:spTgt spid="9"/>
                                        </p:tgtEl>
                                        <p:attrNameLst>
                                          <p:attrName>ppt_h</p:attrName>
                                        </p:attrNameLst>
                                      </p:cBhvr>
                                      <p:tavLst>
                                        <p:tav tm="0">
                                          <p:val>
                                            <p:fltVal val="0"/>
                                          </p:val>
                                        </p:tav>
                                        <p:tav tm="100000">
                                          <p:val>
                                            <p:strVal val="#ppt_h"/>
                                          </p:val>
                                        </p:tav>
                                      </p:tavLst>
                                    </p:anim>
                                    <p:animEffect transition="in" filter="fade">
                                      <p:cBhvr>
                                        <p:cTn id="44" dur="750"/>
                                        <p:tgtEl>
                                          <p:spTgt spid="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750" fill="hold"/>
                                        <p:tgtEl>
                                          <p:spTgt spid="9"/>
                                        </p:tgtEl>
                                        <p:attrNameLst>
                                          <p:attrName>ppt_x</p:attrName>
                                        </p:attrNameLst>
                                      </p:cBhvr>
                                      <p:tavLst>
                                        <p:tav tm="0">
                                          <p:val>
                                            <p:strVal val="0-#ppt_w/2"/>
                                          </p:val>
                                        </p:tav>
                                        <p:tav tm="100000">
                                          <p:val>
                                            <p:strVal val="#ppt_x"/>
                                          </p:val>
                                        </p:tav>
                                      </p:tavLst>
                                    </p:anim>
                                    <p:anim calcmode="lin" valueType="num">
                                      <p:cBhvr additive="base">
                                        <p:cTn id="48" dur="750" fill="hold"/>
                                        <p:tgtEl>
                                          <p:spTgt spid="9"/>
                                        </p:tgtEl>
                                        <p:attrNameLst>
                                          <p:attrName>ppt_y</p:attrName>
                                        </p:attrNameLst>
                                      </p:cBhvr>
                                      <p:tavLst>
                                        <p:tav tm="0">
                                          <p:val>
                                            <p:strVal val="1+#ppt_h/2"/>
                                          </p:val>
                                        </p:tav>
                                        <p:tav tm="100000">
                                          <p:val>
                                            <p:strVal val="#ppt_y"/>
                                          </p:val>
                                        </p:tav>
                                      </p:tavLst>
                                    </p:anim>
                                  </p:childTnLst>
                                </p:cTn>
                              </p:par>
                              <p:par>
                                <p:cTn id="49" presetID="10" presetClass="entr" presetSubtype="0" fill="hold" grpId="0" nodeType="withEffect">
                                  <p:stCondLst>
                                    <p:cond delay="3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childTnLst>
                                </p:cTn>
                              </p:par>
                              <p:par>
                                <p:cTn id="52" presetID="2" presetClass="entr" presetSubtype="1" decel="100000" fill="hold" grpId="1" nodeType="withEffect">
                                  <p:stCondLst>
                                    <p:cond delay="30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1000" fill="hold"/>
                                        <p:tgtEl>
                                          <p:spTgt spid="11"/>
                                        </p:tgtEl>
                                        <p:attrNameLst>
                                          <p:attrName>ppt_x</p:attrName>
                                        </p:attrNameLst>
                                      </p:cBhvr>
                                      <p:tavLst>
                                        <p:tav tm="0">
                                          <p:val>
                                            <p:strVal val="#ppt_x"/>
                                          </p:val>
                                        </p:tav>
                                        <p:tav tm="100000">
                                          <p:val>
                                            <p:strVal val="#ppt_x"/>
                                          </p:val>
                                        </p:tav>
                                      </p:tavLst>
                                    </p:anim>
                                    <p:anim calcmode="lin" valueType="num">
                                      <p:cBhvr additive="base">
                                        <p:cTn id="55" dur="1000" fill="hold"/>
                                        <p:tgtEl>
                                          <p:spTgt spid="11"/>
                                        </p:tgtEl>
                                        <p:attrNameLst>
                                          <p:attrName>ppt_y</p:attrName>
                                        </p:attrNameLst>
                                      </p:cBhvr>
                                      <p:tavLst>
                                        <p:tav tm="0">
                                          <p:val>
                                            <p:strVal val="0-#ppt_h/2"/>
                                          </p:val>
                                        </p:tav>
                                        <p:tav tm="100000">
                                          <p:val>
                                            <p:strVal val="#ppt_y"/>
                                          </p:val>
                                        </p:tav>
                                      </p:tavLst>
                                    </p:anim>
                                  </p:childTnLst>
                                </p:cTn>
                              </p:par>
                              <p:par>
                                <p:cTn id="56" presetID="10" presetClass="entr" presetSubtype="0" fill="hold" grpId="0" nodeType="withEffect">
                                  <p:stCondLst>
                                    <p:cond delay="4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1000"/>
                                        <p:tgtEl>
                                          <p:spTgt spid="13"/>
                                        </p:tgtEl>
                                      </p:cBhvr>
                                    </p:animEffect>
                                  </p:childTnLst>
                                </p:cTn>
                              </p:par>
                              <p:par>
                                <p:cTn id="59" presetID="2" presetClass="entr" presetSubtype="1" decel="100000" fill="hold" grpId="1" nodeType="withEffect">
                                  <p:stCondLst>
                                    <p:cond delay="40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1000" fill="hold"/>
                                        <p:tgtEl>
                                          <p:spTgt spid="13"/>
                                        </p:tgtEl>
                                        <p:attrNameLst>
                                          <p:attrName>ppt_x</p:attrName>
                                        </p:attrNameLst>
                                      </p:cBhvr>
                                      <p:tavLst>
                                        <p:tav tm="0">
                                          <p:val>
                                            <p:strVal val="#ppt_x"/>
                                          </p:val>
                                        </p:tav>
                                        <p:tav tm="100000">
                                          <p:val>
                                            <p:strVal val="#ppt_x"/>
                                          </p:val>
                                        </p:tav>
                                      </p:tavLst>
                                    </p:anim>
                                    <p:anim calcmode="lin" valueType="num">
                                      <p:cBhvr additive="base">
                                        <p:cTn id="62" dur="1000" fill="hold"/>
                                        <p:tgtEl>
                                          <p:spTgt spid="13"/>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50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1000"/>
                                        <p:tgtEl>
                                          <p:spTgt spid="14"/>
                                        </p:tgtEl>
                                      </p:cBhvr>
                                    </p:animEffect>
                                  </p:childTnLst>
                                </p:cTn>
                              </p:par>
                              <p:par>
                                <p:cTn id="66" presetID="2" presetClass="entr" presetSubtype="1" decel="100000" fill="hold" grpId="1" nodeType="withEffect">
                                  <p:stCondLst>
                                    <p:cond delay="50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1000" fill="hold"/>
                                        <p:tgtEl>
                                          <p:spTgt spid="14"/>
                                        </p:tgtEl>
                                        <p:attrNameLst>
                                          <p:attrName>ppt_x</p:attrName>
                                        </p:attrNameLst>
                                      </p:cBhvr>
                                      <p:tavLst>
                                        <p:tav tm="0">
                                          <p:val>
                                            <p:strVal val="#ppt_x"/>
                                          </p:val>
                                        </p:tav>
                                        <p:tav tm="100000">
                                          <p:val>
                                            <p:strVal val="#ppt_x"/>
                                          </p:val>
                                        </p:tav>
                                      </p:tavLst>
                                    </p:anim>
                                    <p:anim calcmode="lin" valueType="num">
                                      <p:cBhvr additive="base">
                                        <p:cTn id="69" dur="1000" fill="hold"/>
                                        <p:tgtEl>
                                          <p:spTgt spid="14"/>
                                        </p:tgtEl>
                                        <p:attrNameLst>
                                          <p:attrName>ppt_y</p:attrName>
                                        </p:attrNameLst>
                                      </p:cBhvr>
                                      <p:tavLst>
                                        <p:tav tm="0">
                                          <p:val>
                                            <p:strVal val="0-#ppt_h/2"/>
                                          </p:val>
                                        </p:tav>
                                        <p:tav tm="100000">
                                          <p:val>
                                            <p:strVal val="#ppt_y"/>
                                          </p:val>
                                        </p:tav>
                                      </p:tavLst>
                                    </p:anim>
                                  </p:childTnLst>
                                </p:cTn>
                              </p:par>
                            </p:childTnLst>
                          </p:cTn>
                        </p:par>
                        <p:par>
                          <p:cTn id="70" fill="hold">
                            <p:stCondLst>
                              <p:cond delay="2000"/>
                            </p:stCondLst>
                            <p:childTnLst>
                              <p:par>
                                <p:cTn id="71" presetID="2" presetClass="entr" presetSubtype="4" decel="100000" fill="hold" grpId="0" nodeType="afterEffect">
                                  <p:stCondLst>
                                    <p:cond delay="500"/>
                                  </p:stCondLst>
                                  <p:childTnLst>
                                    <p:set>
                                      <p:cBhvr>
                                        <p:cTn id="72" dur="1" fill="hold">
                                          <p:stCondLst>
                                            <p:cond delay="0"/>
                                          </p:stCondLst>
                                        </p:cTn>
                                        <p:tgtEl>
                                          <p:spTgt spid="18">
                                            <p:txEl>
                                              <p:pRg st="0" end="0"/>
                                            </p:txEl>
                                          </p:spTgt>
                                        </p:tgtEl>
                                        <p:attrNameLst>
                                          <p:attrName>style.visibility</p:attrName>
                                        </p:attrNameLst>
                                      </p:cBhvr>
                                      <p:to>
                                        <p:strVal val="visible"/>
                                      </p:to>
                                    </p:set>
                                    <p:anim calcmode="lin" valueType="num">
                                      <p:cBhvr additive="base">
                                        <p:cTn id="7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3000"/>
                            </p:stCondLst>
                            <p:childTnLst>
                              <p:par>
                                <p:cTn id="76" presetID="22" presetClass="entr" presetSubtype="8" fill="hold" grpId="0" nodeType="afterEffect">
                                  <p:stCondLst>
                                    <p:cond delay="0"/>
                                  </p:stCondLst>
                                  <p:childTnLst>
                                    <p:set>
                                      <p:cBhvr>
                                        <p:cTn id="77" dur="1" fill="hold">
                                          <p:stCondLst>
                                            <p:cond delay="0"/>
                                          </p:stCondLst>
                                        </p:cTn>
                                        <p:tgtEl>
                                          <p:spTgt spid="19">
                                            <p:txEl>
                                              <p:pRg st="0" end="0"/>
                                            </p:txEl>
                                          </p:spTgt>
                                        </p:tgtEl>
                                        <p:attrNameLst>
                                          <p:attrName>style.visibility</p:attrName>
                                        </p:attrNameLst>
                                      </p:cBhvr>
                                      <p:to>
                                        <p:strVal val="visible"/>
                                      </p:to>
                                    </p:set>
                                    <p:animEffect transition="in" filter="wipe(left)">
                                      <p:cBhvr>
                                        <p:cTn id="78" dur="500"/>
                                        <p:tgtEl>
                                          <p:spTgt spid="19">
                                            <p:txEl>
                                              <p:pRg st="0" end="0"/>
                                            </p:txEl>
                                          </p:spTgt>
                                        </p:tgtEl>
                                      </p:cBhvr>
                                    </p:animEffect>
                                  </p:childTnLst>
                                </p:cTn>
                              </p:par>
                            </p:childTnLst>
                          </p:cTn>
                        </p:par>
                        <p:par>
                          <p:cTn id="79" fill="hold">
                            <p:stCondLst>
                              <p:cond delay="3500"/>
                            </p:stCondLst>
                            <p:childTnLst>
                              <p:par>
                                <p:cTn id="80" presetID="2" presetClass="entr" presetSubtype="2" decel="100000" fill="hold" grpId="0" nodeType="afterEffect">
                                  <p:stCondLst>
                                    <p:cond delay="0"/>
                                  </p:stCondLst>
                                  <p:iterate type="wd">
                                    <p:tmPct val="10000"/>
                                  </p:iterate>
                                  <p:childTnLst>
                                    <p:set>
                                      <p:cBhvr>
                                        <p:cTn id="81" dur="1" fill="hold">
                                          <p:stCondLst>
                                            <p:cond delay="0"/>
                                          </p:stCondLst>
                                        </p:cTn>
                                        <p:tgtEl>
                                          <p:spTgt spid="20">
                                            <p:txEl>
                                              <p:pRg st="0" end="0"/>
                                            </p:txEl>
                                          </p:spTgt>
                                        </p:tgtEl>
                                        <p:attrNameLst>
                                          <p:attrName>style.visibility</p:attrName>
                                        </p:attrNameLst>
                                      </p:cBhvr>
                                      <p:to>
                                        <p:strVal val="visible"/>
                                      </p:to>
                                    </p:set>
                                    <p:anim calcmode="lin" valueType="num">
                                      <p:cBhvr additive="base">
                                        <p:cTn id="82"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20">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21">
                                            <p:txEl>
                                              <p:pRg st="0" end="0"/>
                                            </p:txEl>
                                          </p:spTgt>
                                        </p:tgtEl>
                                        <p:attrNameLst>
                                          <p:attrName>style.visibility</p:attrName>
                                        </p:attrNameLst>
                                      </p:cBhvr>
                                      <p:to>
                                        <p:strVal val="visible"/>
                                      </p:to>
                                    </p:set>
                                    <p:anim calcmode="lin" valueType="num">
                                      <p:cBhvr additive="base">
                                        <p:cTn id="8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additive="base">
                                        <p:cTn id="90" dur="500" fill="hold"/>
                                        <p:tgtEl>
                                          <p:spTgt spid="22"/>
                                        </p:tgtEl>
                                        <p:attrNameLst>
                                          <p:attrName>ppt_x</p:attrName>
                                        </p:attrNameLst>
                                      </p:cBhvr>
                                      <p:tavLst>
                                        <p:tav tm="0">
                                          <p:val>
                                            <p:strVal val="#ppt_x"/>
                                          </p:val>
                                        </p:tav>
                                        <p:tav tm="100000">
                                          <p:val>
                                            <p:strVal val="#ppt_x"/>
                                          </p:val>
                                        </p:tav>
                                      </p:tavLst>
                                    </p:anim>
                                    <p:anim calcmode="lin" valueType="num">
                                      <p:cBhvr additive="base">
                                        <p:cTn id="91" dur="500" fill="hold"/>
                                        <p:tgtEl>
                                          <p:spTgt spid="22"/>
                                        </p:tgtEl>
                                        <p:attrNameLst>
                                          <p:attrName>ppt_y</p:attrName>
                                        </p:attrNameLst>
                                      </p:cBhvr>
                                      <p:tavLst>
                                        <p:tav tm="0">
                                          <p:val>
                                            <p:strVal val="1+#ppt_h/2"/>
                                          </p:val>
                                        </p:tav>
                                        <p:tav tm="100000">
                                          <p:val>
                                            <p:strVal val="#ppt_y"/>
                                          </p:val>
                                        </p:tav>
                                      </p:tavLst>
                                    </p:anim>
                                  </p:childTnLst>
                                </p:cTn>
                              </p:par>
                            </p:childTnLst>
                          </p:cTn>
                        </p:par>
                        <p:par>
                          <p:cTn id="92" fill="hold">
                            <p:stCondLst>
                              <p:cond delay="4100"/>
                            </p:stCondLst>
                            <p:childTnLst>
                              <p:par>
                                <p:cTn id="93" presetID="53" presetClass="entr" presetSubtype="16"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 calcmode="lin" valueType="num">
                                      <p:cBhvr>
                                        <p:cTn id="95" dur="500" fill="hold"/>
                                        <p:tgtEl>
                                          <p:spTgt spid="23"/>
                                        </p:tgtEl>
                                        <p:attrNameLst>
                                          <p:attrName>ppt_w</p:attrName>
                                        </p:attrNameLst>
                                      </p:cBhvr>
                                      <p:tavLst>
                                        <p:tav tm="0">
                                          <p:val>
                                            <p:fltVal val="0"/>
                                          </p:val>
                                        </p:tav>
                                        <p:tav tm="100000">
                                          <p:val>
                                            <p:strVal val="#ppt_w"/>
                                          </p:val>
                                        </p:tav>
                                      </p:tavLst>
                                    </p:anim>
                                    <p:anim calcmode="lin" valueType="num">
                                      <p:cBhvr>
                                        <p:cTn id="96" dur="500" fill="hold"/>
                                        <p:tgtEl>
                                          <p:spTgt spid="23"/>
                                        </p:tgtEl>
                                        <p:attrNameLst>
                                          <p:attrName>ppt_h</p:attrName>
                                        </p:attrNameLst>
                                      </p:cBhvr>
                                      <p:tavLst>
                                        <p:tav tm="0">
                                          <p:val>
                                            <p:fltVal val="0"/>
                                          </p:val>
                                        </p:tav>
                                        <p:tav tm="100000">
                                          <p:val>
                                            <p:strVal val="#ppt_h"/>
                                          </p:val>
                                        </p:tav>
                                      </p:tavLst>
                                    </p:anim>
                                    <p:animEffect transition="in" filter="fade">
                                      <p:cBhvr>
                                        <p:cTn id="97" dur="500"/>
                                        <p:tgtEl>
                                          <p:spTgt spid="23"/>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4"/>
                                        </p:tgtEl>
                                        <p:attrNameLst>
                                          <p:attrName>style.visibility</p:attrName>
                                        </p:attrNameLst>
                                      </p:cBhvr>
                                      <p:to>
                                        <p:strVal val="visible"/>
                                      </p:to>
                                    </p:set>
                                    <p:anim calcmode="lin" valueType="num">
                                      <p:cBhvr>
                                        <p:cTn id="100" dur="500" fill="hold"/>
                                        <p:tgtEl>
                                          <p:spTgt spid="24"/>
                                        </p:tgtEl>
                                        <p:attrNameLst>
                                          <p:attrName>ppt_w</p:attrName>
                                        </p:attrNameLst>
                                      </p:cBhvr>
                                      <p:tavLst>
                                        <p:tav tm="0">
                                          <p:val>
                                            <p:fltVal val="0"/>
                                          </p:val>
                                        </p:tav>
                                        <p:tav tm="100000">
                                          <p:val>
                                            <p:strVal val="#ppt_w"/>
                                          </p:val>
                                        </p:tav>
                                      </p:tavLst>
                                    </p:anim>
                                    <p:anim calcmode="lin" valueType="num">
                                      <p:cBhvr>
                                        <p:cTn id="101" dur="500" fill="hold"/>
                                        <p:tgtEl>
                                          <p:spTgt spid="24"/>
                                        </p:tgtEl>
                                        <p:attrNameLst>
                                          <p:attrName>ppt_h</p:attrName>
                                        </p:attrNameLst>
                                      </p:cBhvr>
                                      <p:tavLst>
                                        <p:tav tm="0">
                                          <p:val>
                                            <p:fltVal val="0"/>
                                          </p:val>
                                        </p:tav>
                                        <p:tav tm="100000">
                                          <p:val>
                                            <p:strVal val="#ppt_h"/>
                                          </p:val>
                                        </p:tav>
                                      </p:tavLst>
                                    </p:anim>
                                    <p:animEffect transition="in" filter="fade">
                                      <p:cBhvr>
                                        <p:cTn id="102" dur="500"/>
                                        <p:tgtEl>
                                          <p:spTgt spid="24"/>
                                        </p:tgtEl>
                                      </p:cBhvr>
                                    </p:animEffect>
                                  </p:childTnLst>
                                </p:cTn>
                              </p:par>
                            </p:childTnLst>
                          </p:cTn>
                        </p:par>
                        <p:par>
                          <p:cTn id="103" fill="hold">
                            <p:stCondLst>
                              <p:cond delay="4600"/>
                            </p:stCondLst>
                            <p:childTnLst>
                              <p:par>
                                <p:cTn id="104" presetID="2" presetClass="entr" presetSubtype="2" decel="100000" fill="hold" grpId="0" nodeType="afterEffect">
                                  <p:stCondLst>
                                    <p:cond delay="0"/>
                                  </p:stCondLst>
                                  <p:iterate type="wd">
                                    <p:tmPct val="10000"/>
                                  </p:iterate>
                                  <p:childTnLst>
                                    <p:set>
                                      <p:cBhvr>
                                        <p:cTn id="105" dur="1" fill="hold">
                                          <p:stCondLst>
                                            <p:cond delay="0"/>
                                          </p:stCondLst>
                                        </p:cTn>
                                        <p:tgtEl>
                                          <p:spTgt spid="29">
                                            <p:txEl>
                                              <p:pRg st="0" end="0"/>
                                            </p:txEl>
                                          </p:spTgt>
                                        </p:tgtEl>
                                        <p:attrNameLst>
                                          <p:attrName>style.visibility</p:attrName>
                                        </p:attrNameLst>
                                      </p:cBhvr>
                                      <p:to>
                                        <p:strVal val="visible"/>
                                      </p:to>
                                    </p:set>
                                    <p:anim calcmode="lin" valueType="num">
                                      <p:cBhvr additive="base">
                                        <p:cTn id="10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0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108" fill="hold">
                            <p:stCondLst>
                              <p:cond delay="5200"/>
                            </p:stCondLst>
                            <p:childTnLst>
                              <p:par>
                                <p:cTn id="109" presetID="53" presetClass="entr" presetSubtype="16" fill="hold" grpId="0" nodeType="afterEffect">
                                  <p:stCondLst>
                                    <p:cond delay="0"/>
                                  </p:stCondLst>
                                  <p:childTnLst>
                                    <p:set>
                                      <p:cBhvr>
                                        <p:cTn id="110" dur="1" fill="hold">
                                          <p:stCondLst>
                                            <p:cond delay="0"/>
                                          </p:stCondLst>
                                        </p:cTn>
                                        <p:tgtEl>
                                          <p:spTgt spid="25"/>
                                        </p:tgtEl>
                                        <p:attrNameLst>
                                          <p:attrName>style.visibility</p:attrName>
                                        </p:attrNameLst>
                                      </p:cBhvr>
                                      <p:to>
                                        <p:strVal val="visible"/>
                                      </p:to>
                                    </p:set>
                                    <p:anim calcmode="lin" valueType="num">
                                      <p:cBhvr>
                                        <p:cTn id="111" dur="500" fill="hold"/>
                                        <p:tgtEl>
                                          <p:spTgt spid="25"/>
                                        </p:tgtEl>
                                        <p:attrNameLst>
                                          <p:attrName>ppt_w</p:attrName>
                                        </p:attrNameLst>
                                      </p:cBhvr>
                                      <p:tavLst>
                                        <p:tav tm="0">
                                          <p:val>
                                            <p:fltVal val="0"/>
                                          </p:val>
                                        </p:tav>
                                        <p:tav tm="100000">
                                          <p:val>
                                            <p:strVal val="#ppt_w"/>
                                          </p:val>
                                        </p:tav>
                                      </p:tavLst>
                                    </p:anim>
                                    <p:anim calcmode="lin" valueType="num">
                                      <p:cBhvr>
                                        <p:cTn id="112" dur="500" fill="hold"/>
                                        <p:tgtEl>
                                          <p:spTgt spid="25"/>
                                        </p:tgtEl>
                                        <p:attrNameLst>
                                          <p:attrName>ppt_h</p:attrName>
                                        </p:attrNameLst>
                                      </p:cBhvr>
                                      <p:tavLst>
                                        <p:tav tm="0">
                                          <p:val>
                                            <p:fltVal val="0"/>
                                          </p:val>
                                        </p:tav>
                                        <p:tav tm="100000">
                                          <p:val>
                                            <p:strVal val="#ppt_h"/>
                                          </p:val>
                                        </p:tav>
                                      </p:tavLst>
                                    </p:anim>
                                    <p:animEffect transition="in" filter="fade">
                                      <p:cBhvr>
                                        <p:cTn id="113" dur="500"/>
                                        <p:tgtEl>
                                          <p:spTgt spid="25"/>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 calcmode="lin" valueType="num">
                                      <p:cBhvr>
                                        <p:cTn id="116" dur="500" fill="hold"/>
                                        <p:tgtEl>
                                          <p:spTgt spid="26"/>
                                        </p:tgtEl>
                                        <p:attrNameLst>
                                          <p:attrName>ppt_w</p:attrName>
                                        </p:attrNameLst>
                                      </p:cBhvr>
                                      <p:tavLst>
                                        <p:tav tm="0">
                                          <p:val>
                                            <p:fltVal val="0"/>
                                          </p:val>
                                        </p:tav>
                                        <p:tav tm="100000">
                                          <p:val>
                                            <p:strVal val="#ppt_w"/>
                                          </p:val>
                                        </p:tav>
                                      </p:tavLst>
                                    </p:anim>
                                    <p:anim calcmode="lin" valueType="num">
                                      <p:cBhvr>
                                        <p:cTn id="117" dur="500" fill="hold"/>
                                        <p:tgtEl>
                                          <p:spTgt spid="26"/>
                                        </p:tgtEl>
                                        <p:attrNameLst>
                                          <p:attrName>ppt_h</p:attrName>
                                        </p:attrNameLst>
                                      </p:cBhvr>
                                      <p:tavLst>
                                        <p:tav tm="0">
                                          <p:val>
                                            <p:fltVal val="0"/>
                                          </p:val>
                                        </p:tav>
                                        <p:tav tm="100000">
                                          <p:val>
                                            <p:strVal val="#ppt_h"/>
                                          </p:val>
                                        </p:tav>
                                      </p:tavLst>
                                    </p:anim>
                                    <p:animEffect transition="in" filter="fade">
                                      <p:cBhvr>
                                        <p:cTn id="118" dur="500"/>
                                        <p:tgtEl>
                                          <p:spTgt spid="26"/>
                                        </p:tgtEl>
                                      </p:cBhvr>
                                    </p:animEffect>
                                  </p:childTnLst>
                                </p:cTn>
                              </p:par>
                            </p:childTnLst>
                          </p:cTn>
                        </p:par>
                        <p:par>
                          <p:cTn id="119" fill="hold">
                            <p:stCondLst>
                              <p:cond delay="5700"/>
                            </p:stCondLst>
                            <p:childTnLst>
                              <p:par>
                                <p:cTn id="120" presetID="2" presetClass="entr" presetSubtype="2" decel="100000" fill="hold" grpId="0" nodeType="afterEffect">
                                  <p:stCondLst>
                                    <p:cond delay="0"/>
                                  </p:stCondLst>
                                  <p:iterate type="wd">
                                    <p:tmPct val="10000"/>
                                  </p:iterate>
                                  <p:childTnLst>
                                    <p:set>
                                      <p:cBhvr>
                                        <p:cTn id="121" dur="1" fill="hold">
                                          <p:stCondLst>
                                            <p:cond delay="0"/>
                                          </p:stCondLst>
                                        </p:cTn>
                                        <p:tgtEl>
                                          <p:spTgt spid="30">
                                            <p:txEl>
                                              <p:pRg st="0" end="0"/>
                                            </p:txEl>
                                          </p:spTgt>
                                        </p:tgtEl>
                                        <p:attrNameLst>
                                          <p:attrName>style.visibility</p:attrName>
                                        </p:attrNameLst>
                                      </p:cBhvr>
                                      <p:to>
                                        <p:strVal val="visible"/>
                                      </p:to>
                                    </p:set>
                                    <p:anim calcmode="lin" valueType="num">
                                      <p:cBhvr additive="base">
                                        <p:cTn id="122"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23"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124" fill="hold">
                            <p:stCondLst>
                              <p:cond delay="6300"/>
                            </p:stCondLst>
                            <p:childTnLst>
                              <p:par>
                                <p:cTn id="125" presetID="53" presetClass="entr" presetSubtype="16" fill="hold" grpId="0" nodeType="afterEffect">
                                  <p:stCondLst>
                                    <p:cond delay="0"/>
                                  </p:stCondLst>
                                  <p:childTnLst>
                                    <p:set>
                                      <p:cBhvr>
                                        <p:cTn id="126" dur="1" fill="hold">
                                          <p:stCondLst>
                                            <p:cond delay="0"/>
                                          </p:stCondLst>
                                        </p:cTn>
                                        <p:tgtEl>
                                          <p:spTgt spid="27"/>
                                        </p:tgtEl>
                                        <p:attrNameLst>
                                          <p:attrName>style.visibility</p:attrName>
                                        </p:attrNameLst>
                                      </p:cBhvr>
                                      <p:to>
                                        <p:strVal val="visible"/>
                                      </p:to>
                                    </p:set>
                                    <p:anim calcmode="lin" valueType="num">
                                      <p:cBhvr>
                                        <p:cTn id="127" dur="500" fill="hold"/>
                                        <p:tgtEl>
                                          <p:spTgt spid="27"/>
                                        </p:tgtEl>
                                        <p:attrNameLst>
                                          <p:attrName>ppt_w</p:attrName>
                                        </p:attrNameLst>
                                      </p:cBhvr>
                                      <p:tavLst>
                                        <p:tav tm="0">
                                          <p:val>
                                            <p:fltVal val="0"/>
                                          </p:val>
                                        </p:tav>
                                        <p:tav tm="100000">
                                          <p:val>
                                            <p:strVal val="#ppt_w"/>
                                          </p:val>
                                        </p:tav>
                                      </p:tavLst>
                                    </p:anim>
                                    <p:anim calcmode="lin" valueType="num">
                                      <p:cBhvr>
                                        <p:cTn id="128" dur="500" fill="hold"/>
                                        <p:tgtEl>
                                          <p:spTgt spid="27"/>
                                        </p:tgtEl>
                                        <p:attrNameLst>
                                          <p:attrName>ppt_h</p:attrName>
                                        </p:attrNameLst>
                                      </p:cBhvr>
                                      <p:tavLst>
                                        <p:tav tm="0">
                                          <p:val>
                                            <p:fltVal val="0"/>
                                          </p:val>
                                        </p:tav>
                                        <p:tav tm="100000">
                                          <p:val>
                                            <p:strVal val="#ppt_h"/>
                                          </p:val>
                                        </p:tav>
                                      </p:tavLst>
                                    </p:anim>
                                    <p:animEffect transition="in" filter="fade">
                                      <p:cBhvr>
                                        <p:cTn id="129" dur="500"/>
                                        <p:tgtEl>
                                          <p:spTgt spid="27"/>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p:cTn id="132" dur="500" fill="hold"/>
                                        <p:tgtEl>
                                          <p:spTgt spid="28"/>
                                        </p:tgtEl>
                                        <p:attrNameLst>
                                          <p:attrName>ppt_w</p:attrName>
                                        </p:attrNameLst>
                                      </p:cBhvr>
                                      <p:tavLst>
                                        <p:tav tm="0">
                                          <p:val>
                                            <p:fltVal val="0"/>
                                          </p:val>
                                        </p:tav>
                                        <p:tav tm="100000">
                                          <p:val>
                                            <p:strVal val="#ppt_w"/>
                                          </p:val>
                                        </p:tav>
                                      </p:tavLst>
                                    </p:anim>
                                    <p:anim calcmode="lin" valueType="num">
                                      <p:cBhvr>
                                        <p:cTn id="133" dur="500" fill="hold"/>
                                        <p:tgtEl>
                                          <p:spTgt spid="28"/>
                                        </p:tgtEl>
                                        <p:attrNameLst>
                                          <p:attrName>ppt_h</p:attrName>
                                        </p:attrNameLst>
                                      </p:cBhvr>
                                      <p:tavLst>
                                        <p:tav tm="0">
                                          <p:val>
                                            <p:fltVal val="0"/>
                                          </p:val>
                                        </p:tav>
                                        <p:tav tm="100000">
                                          <p:val>
                                            <p:strVal val="#ppt_h"/>
                                          </p:val>
                                        </p:tav>
                                      </p:tavLst>
                                    </p:anim>
                                    <p:animEffect transition="in" filter="fade">
                                      <p:cBhvr>
                                        <p:cTn id="134" dur="500"/>
                                        <p:tgtEl>
                                          <p:spTgt spid="28"/>
                                        </p:tgtEl>
                                      </p:cBhvr>
                                    </p:animEffect>
                                  </p:childTnLst>
                                </p:cTn>
                              </p:par>
                            </p:childTnLst>
                          </p:cTn>
                        </p:par>
                        <p:par>
                          <p:cTn id="135" fill="hold">
                            <p:stCondLst>
                              <p:cond delay="6800"/>
                            </p:stCondLst>
                            <p:childTnLst>
                              <p:par>
                                <p:cTn id="136" presetID="2" presetClass="entr" presetSubtype="2" decel="100000" fill="hold" grpId="0" nodeType="afterEffect">
                                  <p:stCondLst>
                                    <p:cond delay="0"/>
                                  </p:stCondLst>
                                  <p:iterate type="wd">
                                    <p:tmPct val="10000"/>
                                  </p:iterate>
                                  <p:childTnLst>
                                    <p:set>
                                      <p:cBhvr>
                                        <p:cTn id="137" dur="1" fill="hold">
                                          <p:stCondLst>
                                            <p:cond delay="0"/>
                                          </p:stCondLst>
                                        </p:cTn>
                                        <p:tgtEl>
                                          <p:spTgt spid="31">
                                            <p:txEl>
                                              <p:pRg st="0" end="0"/>
                                            </p:txEl>
                                          </p:spTgt>
                                        </p:tgtEl>
                                        <p:attrNameLst>
                                          <p:attrName>style.visibility</p:attrName>
                                        </p:attrNameLst>
                                      </p:cBhvr>
                                      <p:to>
                                        <p:strVal val="visible"/>
                                      </p:to>
                                    </p:set>
                                    <p:anim calcmode="lin" valueType="num">
                                      <p:cBhvr additive="base">
                                        <p:cTn id="138"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7400"/>
                            </p:stCondLst>
                            <p:childTnLst>
                              <p:par>
                                <p:cTn id="141" presetID="2" presetClass="entr" presetSubtype="2" decel="100000" fill="hold" grpId="0" nodeType="afterEffect">
                                  <p:stCondLst>
                                    <p:cond delay="0"/>
                                  </p:stCondLst>
                                  <p:iterate type="wd">
                                    <p:tmPct val="10000"/>
                                  </p:iterate>
                                  <p:childTnLst>
                                    <p:set>
                                      <p:cBhvr>
                                        <p:cTn id="142" dur="1" fill="hold">
                                          <p:stCondLst>
                                            <p:cond delay="0"/>
                                          </p:stCondLst>
                                        </p:cTn>
                                        <p:tgtEl>
                                          <p:spTgt spid="32">
                                            <p:txEl>
                                              <p:pRg st="0" end="0"/>
                                            </p:txEl>
                                          </p:spTgt>
                                        </p:tgtEl>
                                        <p:attrNameLst>
                                          <p:attrName>style.visibility</p:attrName>
                                        </p:attrNameLst>
                                      </p:cBhvr>
                                      <p:to>
                                        <p:strVal val="visible"/>
                                      </p:to>
                                    </p:set>
                                    <p:anim calcmode="lin" valueType="num">
                                      <p:cBhvr additive="base">
                                        <p:cTn id="143"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44" dur="500" fill="hold"/>
                                        <p:tgtEl>
                                          <p:spTgt spid="32">
                                            <p:txEl>
                                              <p:pRg st="0" end="0"/>
                                            </p:txEl>
                                          </p:spTgt>
                                        </p:tgtEl>
                                        <p:attrNameLst>
                                          <p:attrName>ppt_y</p:attrName>
                                        </p:attrNameLst>
                                      </p:cBhvr>
                                      <p:tavLst>
                                        <p:tav tm="0">
                                          <p:val>
                                            <p:strVal val="#ppt_y"/>
                                          </p:val>
                                        </p:tav>
                                        <p:tav tm="100000">
                                          <p:val>
                                            <p:strVal val="#ppt_y"/>
                                          </p:val>
                                        </p:tav>
                                      </p:tavLst>
                                    </p:anim>
                                  </p:childTnLst>
                                </p:cTn>
                              </p:par>
                              <p:par>
                                <p:cTn id="145" presetID="2" presetClass="entr" presetSubtype="4" decel="100000" fill="hold" grpId="0" nodeType="withEffect">
                                  <p:stCondLst>
                                    <p:cond delay="0"/>
                                  </p:stCondLst>
                                  <p:childTnLst>
                                    <p:set>
                                      <p:cBhvr>
                                        <p:cTn id="146" dur="1" fill="hold">
                                          <p:stCondLst>
                                            <p:cond delay="0"/>
                                          </p:stCondLst>
                                        </p:cTn>
                                        <p:tgtEl>
                                          <p:spTgt spid="33"/>
                                        </p:tgtEl>
                                        <p:attrNameLst>
                                          <p:attrName>style.visibility</p:attrName>
                                        </p:attrNameLst>
                                      </p:cBhvr>
                                      <p:to>
                                        <p:strVal val="visible"/>
                                      </p:to>
                                    </p:set>
                                    <p:anim calcmode="lin" valueType="num">
                                      <p:cBhvr additive="base">
                                        <p:cTn id="147" dur="500" fill="hold"/>
                                        <p:tgtEl>
                                          <p:spTgt spid="33"/>
                                        </p:tgtEl>
                                        <p:attrNameLst>
                                          <p:attrName>ppt_x</p:attrName>
                                        </p:attrNameLst>
                                      </p:cBhvr>
                                      <p:tavLst>
                                        <p:tav tm="0">
                                          <p:val>
                                            <p:strVal val="#ppt_x"/>
                                          </p:val>
                                        </p:tav>
                                        <p:tav tm="100000">
                                          <p:val>
                                            <p:strVal val="#ppt_x"/>
                                          </p:val>
                                        </p:tav>
                                      </p:tavLst>
                                    </p:anim>
                                    <p:anim calcmode="lin" valueType="num">
                                      <p:cBhvr additive="base">
                                        <p:cTn id="148" dur="500" fill="hold"/>
                                        <p:tgtEl>
                                          <p:spTgt spid="33"/>
                                        </p:tgtEl>
                                        <p:attrNameLst>
                                          <p:attrName>ppt_y</p:attrName>
                                        </p:attrNameLst>
                                      </p:cBhvr>
                                      <p:tavLst>
                                        <p:tav tm="0">
                                          <p:val>
                                            <p:strVal val="1+#ppt_h/2"/>
                                          </p:val>
                                        </p:tav>
                                        <p:tav tm="100000">
                                          <p:val>
                                            <p:strVal val="#ppt_y"/>
                                          </p:val>
                                        </p:tav>
                                      </p:tavLst>
                                    </p:anim>
                                  </p:childTnLst>
                                </p:cTn>
                              </p:par>
                            </p:childTnLst>
                          </p:cTn>
                        </p:par>
                        <p:par>
                          <p:cTn id="149" fill="hold">
                            <p:stCondLst>
                              <p:cond delay="8000"/>
                            </p:stCondLst>
                            <p:childTnLst>
                              <p:par>
                                <p:cTn id="150" presetID="22" presetClass="entr" presetSubtype="8" fill="hold" grpId="0" nodeType="afterEffect">
                                  <p:stCondLst>
                                    <p:cond delay="0"/>
                                  </p:stCondLst>
                                  <p:childTnLst>
                                    <p:set>
                                      <p:cBhvr>
                                        <p:cTn id="151" dur="1" fill="hold">
                                          <p:stCondLst>
                                            <p:cond delay="0"/>
                                          </p:stCondLst>
                                        </p:cTn>
                                        <p:tgtEl>
                                          <p:spTgt spid="34">
                                            <p:txEl>
                                              <p:pRg st="0" end="0"/>
                                            </p:txEl>
                                          </p:spTgt>
                                        </p:tgtEl>
                                        <p:attrNameLst>
                                          <p:attrName>style.visibility</p:attrName>
                                        </p:attrNameLst>
                                      </p:cBhvr>
                                      <p:to>
                                        <p:strVal val="visible"/>
                                      </p:to>
                                    </p:set>
                                    <p:animEffect transition="in" filter="wipe(left)">
                                      <p:cBhvr>
                                        <p:cTn id="152" dur="500"/>
                                        <p:tgtEl>
                                          <p:spTgt spid="34">
                                            <p:txEl>
                                              <p:pRg st="0" end="0"/>
                                            </p:txEl>
                                          </p:spTgt>
                                        </p:tgtEl>
                                      </p:cBhvr>
                                    </p:animEffect>
                                  </p:childTnLst>
                                </p:cTn>
                              </p:par>
                              <p:par>
                                <p:cTn id="153" presetID="22" presetClass="entr" presetSubtype="8" fill="hold" nodeType="withEffect">
                                  <p:stCondLst>
                                    <p:cond delay="0"/>
                                  </p:stCondLst>
                                  <p:childTnLst>
                                    <p:set>
                                      <p:cBhvr>
                                        <p:cTn id="154" dur="1" fill="hold">
                                          <p:stCondLst>
                                            <p:cond delay="0"/>
                                          </p:stCondLst>
                                        </p:cTn>
                                        <p:tgtEl>
                                          <p:spTgt spid="5"/>
                                        </p:tgtEl>
                                        <p:attrNameLst>
                                          <p:attrName>style.visibility</p:attrName>
                                        </p:attrNameLst>
                                      </p:cBhvr>
                                      <p:to>
                                        <p:strVal val="visible"/>
                                      </p:to>
                                    </p:set>
                                    <p:animEffect transition="in" filter="wipe(left)">
                                      <p:cBhvr>
                                        <p:cTn id="155" dur="500"/>
                                        <p:tgtEl>
                                          <p:spTgt spid="5"/>
                                        </p:tgtEl>
                                      </p:cBhvr>
                                    </p:animEffect>
                                  </p:childTnLst>
                                </p:cTn>
                              </p:par>
                            </p:childTnLst>
                          </p:cTn>
                        </p:par>
                        <p:par>
                          <p:cTn id="156" fill="hold">
                            <p:stCondLst>
                              <p:cond delay="8500"/>
                            </p:stCondLst>
                            <p:childTnLst>
                              <p:par>
                                <p:cTn id="157" presetID="22" presetClass="entr" presetSubtype="8" fill="hold" grpId="0" nodeType="afterEffect">
                                  <p:stCondLst>
                                    <p:cond delay="0"/>
                                  </p:stCondLst>
                                  <p:childTnLst>
                                    <p:set>
                                      <p:cBhvr>
                                        <p:cTn id="158" dur="1" fill="hold">
                                          <p:stCondLst>
                                            <p:cond delay="0"/>
                                          </p:stCondLst>
                                        </p:cTn>
                                        <p:tgtEl>
                                          <p:spTgt spid="61">
                                            <p:txEl>
                                              <p:pRg st="0" end="0"/>
                                            </p:txEl>
                                          </p:spTgt>
                                        </p:tgtEl>
                                        <p:attrNameLst>
                                          <p:attrName>style.visibility</p:attrName>
                                        </p:attrNameLst>
                                      </p:cBhvr>
                                      <p:to>
                                        <p:strVal val="visible"/>
                                      </p:to>
                                    </p:set>
                                    <p:animEffect transition="in" filter="wipe(left)">
                                      <p:cBhvr>
                                        <p:cTn id="159" dur="500"/>
                                        <p:tgtEl>
                                          <p:spTgt spid="61">
                                            <p:txEl>
                                              <p:pRg st="0" end="0"/>
                                            </p:txEl>
                                          </p:spTgt>
                                        </p:tgtEl>
                                      </p:cBhvr>
                                    </p:animEffect>
                                  </p:childTnLst>
                                </p:cTn>
                              </p:par>
                              <p:par>
                                <p:cTn id="160" presetID="22" presetClass="entr" presetSubtype="8" fill="hold" nodeType="withEffect">
                                  <p:stCondLst>
                                    <p:cond delay="0"/>
                                  </p:stCondLst>
                                  <p:childTnLst>
                                    <p:set>
                                      <p:cBhvr>
                                        <p:cTn id="161" dur="1" fill="hold">
                                          <p:stCondLst>
                                            <p:cond delay="0"/>
                                          </p:stCondLst>
                                        </p:cTn>
                                        <p:tgtEl>
                                          <p:spTgt spid="6"/>
                                        </p:tgtEl>
                                        <p:attrNameLst>
                                          <p:attrName>style.visibility</p:attrName>
                                        </p:attrNameLst>
                                      </p:cBhvr>
                                      <p:to>
                                        <p:strVal val="visible"/>
                                      </p:to>
                                    </p:set>
                                    <p:animEffect transition="in" filter="wipe(left)">
                                      <p:cBhvr>
                                        <p:cTn id="162" dur="500"/>
                                        <p:tgtEl>
                                          <p:spTgt spid="6"/>
                                        </p:tgtEl>
                                      </p:cBhvr>
                                    </p:animEffect>
                                  </p:childTnLst>
                                </p:cTn>
                              </p:par>
                            </p:childTnLst>
                          </p:cTn>
                        </p:par>
                        <p:par>
                          <p:cTn id="163" fill="hold">
                            <p:stCondLst>
                              <p:cond delay="9000"/>
                            </p:stCondLst>
                            <p:childTnLst>
                              <p:par>
                                <p:cTn id="164" presetID="22" presetClass="entr" presetSubtype="8" fill="hold" grpId="0" nodeType="afterEffect">
                                  <p:stCondLst>
                                    <p:cond delay="0"/>
                                  </p:stCondLst>
                                  <p:childTnLst>
                                    <p:set>
                                      <p:cBhvr>
                                        <p:cTn id="165" dur="1" fill="hold">
                                          <p:stCondLst>
                                            <p:cond delay="0"/>
                                          </p:stCondLst>
                                        </p:cTn>
                                        <p:tgtEl>
                                          <p:spTgt spid="73">
                                            <p:txEl>
                                              <p:pRg st="0" end="0"/>
                                            </p:txEl>
                                          </p:spTgt>
                                        </p:tgtEl>
                                        <p:attrNameLst>
                                          <p:attrName>style.visibility</p:attrName>
                                        </p:attrNameLst>
                                      </p:cBhvr>
                                      <p:to>
                                        <p:strVal val="visible"/>
                                      </p:to>
                                    </p:set>
                                    <p:animEffect transition="in" filter="wipe(left)">
                                      <p:cBhvr>
                                        <p:cTn id="166" dur="500"/>
                                        <p:tgtEl>
                                          <p:spTgt spid="73">
                                            <p:txEl>
                                              <p:pRg st="0" end="0"/>
                                            </p:txEl>
                                          </p:spTgt>
                                        </p:tgtEl>
                                      </p:cBhvr>
                                    </p:animEffect>
                                  </p:childTnLst>
                                </p:cTn>
                              </p:par>
                              <p:par>
                                <p:cTn id="167" presetID="22" presetClass="entr" presetSubtype="8" fill="hold" nodeType="withEffect">
                                  <p:stCondLst>
                                    <p:cond delay="0"/>
                                  </p:stCondLst>
                                  <p:childTnLst>
                                    <p:set>
                                      <p:cBhvr>
                                        <p:cTn id="168" dur="1" fill="hold">
                                          <p:stCondLst>
                                            <p:cond delay="0"/>
                                          </p:stCondLst>
                                        </p:cTn>
                                        <p:tgtEl>
                                          <p:spTgt spid="15"/>
                                        </p:tgtEl>
                                        <p:attrNameLst>
                                          <p:attrName>style.visibility</p:attrName>
                                        </p:attrNameLst>
                                      </p:cBhvr>
                                      <p:to>
                                        <p:strVal val="visible"/>
                                      </p:to>
                                    </p:set>
                                    <p:animEffect transition="in" filter="wipe(left)">
                                      <p:cBhvr>
                                        <p:cTn id="169" dur="500"/>
                                        <p:tgtEl>
                                          <p:spTgt spid="15"/>
                                        </p:tgtEl>
                                      </p:cBhvr>
                                    </p:animEffect>
                                  </p:childTnLst>
                                </p:cTn>
                              </p:par>
                            </p:childTnLst>
                          </p:cTn>
                        </p:par>
                        <p:par>
                          <p:cTn id="170" fill="hold">
                            <p:stCondLst>
                              <p:cond delay="9500"/>
                            </p:stCondLst>
                            <p:childTnLst>
                              <p:par>
                                <p:cTn id="171" presetID="22" presetClass="entr" presetSubtype="8" fill="hold" grpId="0" nodeType="afterEffect">
                                  <p:stCondLst>
                                    <p:cond delay="0"/>
                                  </p:stCondLst>
                                  <p:childTnLst>
                                    <p:set>
                                      <p:cBhvr>
                                        <p:cTn id="172" dur="1" fill="hold">
                                          <p:stCondLst>
                                            <p:cond delay="0"/>
                                          </p:stCondLst>
                                        </p:cTn>
                                        <p:tgtEl>
                                          <p:spTgt spid="85">
                                            <p:txEl>
                                              <p:pRg st="0" end="0"/>
                                            </p:txEl>
                                          </p:spTgt>
                                        </p:tgtEl>
                                        <p:attrNameLst>
                                          <p:attrName>style.visibility</p:attrName>
                                        </p:attrNameLst>
                                      </p:cBhvr>
                                      <p:to>
                                        <p:strVal val="visible"/>
                                      </p:to>
                                    </p:set>
                                    <p:animEffect transition="in" filter="wipe(left)">
                                      <p:cBhvr>
                                        <p:cTn id="173" dur="500"/>
                                        <p:tgtEl>
                                          <p:spTgt spid="85">
                                            <p:txEl>
                                              <p:pRg st="0" end="0"/>
                                            </p:txEl>
                                          </p:spTgt>
                                        </p:tgtEl>
                                      </p:cBhvr>
                                    </p:animEffect>
                                  </p:childTnLst>
                                </p:cTn>
                              </p:par>
                              <p:par>
                                <p:cTn id="174" presetID="22" presetClass="entr" presetSubtype="8"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wipe(left)">
                                      <p:cBhvr>
                                        <p:cTn id="17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6" grpId="0" animBg="1"/>
      <p:bldP spid="16" grpId="1" animBg="1"/>
      <p:bldP spid="18" grpId="0" build="p">
        <p:tmplLst>
          <p:tmpl lvl="1">
            <p:tnLst>
              <p:par>
                <p:cTn presetID="2" presetClass="entr" presetSubtype="4" decel="100000" fill="hold" nodeType="afterEffect">
                  <p:stCondLst>
                    <p:cond delay="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p:bldP spid="25" grpId="0" animBg="1"/>
      <p:bldP spid="26" grpId="0"/>
      <p:bldP spid="27" grpId="0" animBg="1"/>
      <p:bldP spid="28" grpId="0"/>
      <p:bldP spid="2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73" grpId="0" build="p">
        <p:tmplLst>
          <p:tmpl lvl="1">
            <p:tnLst>
              <p:par>
                <p:cTn presetID="22" presetClass="entr" presetSubtype="8"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left)">
                      <p:cBhvr>
                        <p:cTn dur="500"/>
                        <p:tgtEl>
                          <p:spTgt spid="73"/>
                        </p:tgtEl>
                      </p:cBhvr>
                    </p:animEffect>
                  </p:childTnLst>
                </p:cTn>
              </p:par>
            </p:tnLst>
          </p:tmpl>
        </p:tmplLst>
      </p:bldP>
      <p:bldP spid="85" grpId="0" build="p">
        <p:tmplLst>
          <p:tmpl lvl="1">
            <p:tnLst>
              <p:par>
                <p:cTn presetID="22" presetClass="entr" presetSubtype="8" fill="hold" nodeType="afterEffect">
                  <p:stCondLst>
                    <p:cond delay="0"/>
                  </p:stCondLst>
                  <p:childTnLst>
                    <p:set>
                      <p:cBhvr>
                        <p:cTn dur="1" fill="hold">
                          <p:stCondLst>
                            <p:cond delay="0"/>
                          </p:stCondLst>
                        </p:cTn>
                        <p:tgtEl>
                          <p:spTgt spid="85"/>
                        </p:tgtEl>
                        <p:attrNameLst>
                          <p:attrName>style.visibility</p:attrName>
                        </p:attrNameLst>
                      </p:cBhvr>
                      <p:to>
                        <p:strVal val="visible"/>
                      </p:to>
                    </p:set>
                    <p:animEffect transition="in" filter="wipe(left)">
                      <p:cBhvr>
                        <p:cTn dur="500"/>
                        <p:tgtEl>
                          <p:spTgt spid="85"/>
                        </p:tgtEl>
                      </p:cBhvr>
                    </p:animEffect>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Mobile Phone 2">
    <p:spTree>
      <p:nvGrpSpPr>
        <p:cNvPr id="1" name=""/>
        <p:cNvGrpSpPr/>
        <p:nvPr/>
      </p:nvGrpSpPr>
      <p:grpSpPr>
        <a:xfrm>
          <a:off x="0" y="0"/>
          <a:ext cx="0" cy="0"/>
          <a:chOff x="0" y="0"/>
          <a:chExt cx="0" cy="0"/>
        </a:xfrm>
      </p:grpSpPr>
      <p:grpSp>
        <p:nvGrpSpPr>
          <p:cNvPr id="5" name="グループ化 18"/>
          <p:cNvGrpSpPr/>
          <p:nvPr userDrawn="1"/>
        </p:nvGrpSpPr>
        <p:grpSpPr>
          <a:xfrm>
            <a:off x="0" y="2"/>
            <a:ext cx="12191762" cy="4724671"/>
            <a:chOff x="-1" y="0"/>
            <a:chExt cx="18287643" cy="7085913"/>
          </a:xfrm>
        </p:grpSpPr>
        <p:sp>
          <p:nvSpPr>
            <p:cNvPr id="2" name="正方形/長方形 1"/>
            <p:cNvSpPr/>
            <p:nvPr userDrawn="1"/>
          </p:nvSpPr>
          <p:spPr bwMode="auto">
            <a:xfrm>
              <a:off x="-1" y="0"/>
              <a:ext cx="18287643" cy="5141913"/>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6" name="正方形/長方形 5"/>
            <p:cNvSpPr/>
            <p:nvPr userDrawn="1"/>
          </p:nvSpPr>
          <p:spPr bwMode="auto">
            <a:xfrm>
              <a:off x="0" y="5141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6" name="正方形/長方形 15"/>
            <p:cNvSpPr/>
            <p:nvPr userDrawn="1"/>
          </p:nvSpPr>
          <p:spPr bwMode="auto">
            <a:xfrm>
              <a:off x="648000" y="5789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7" name="正方形/長方形 16"/>
            <p:cNvSpPr/>
            <p:nvPr userDrawn="1"/>
          </p:nvSpPr>
          <p:spPr bwMode="auto">
            <a:xfrm>
              <a:off x="1296000" y="5141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8" name="正方形/長方形 17"/>
            <p:cNvSpPr/>
            <p:nvPr userDrawn="1"/>
          </p:nvSpPr>
          <p:spPr bwMode="auto">
            <a:xfrm>
              <a:off x="-1" y="6437913"/>
              <a:ext cx="648000" cy="648000"/>
            </a:xfrm>
            <a:prstGeom prst="rect">
              <a:avLst/>
            </a:prstGeom>
            <a:solidFill>
              <a:schemeClr val="accent1"/>
            </a:solid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pic>
        <p:nvPicPr>
          <p:cNvPr id="10" name="図 9"/>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1570921" y="607516"/>
            <a:ext cx="2761889" cy="5644026"/>
          </a:xfrm>
          <a:prstGeom prst="rect">
            <a:avLst/>
          </a:prstGeom>
          <a:effectLst/>
        </p:spPr>
      </p:pic>
      <p:sp>
        <p:nvSpPr>
          <p:cNvPr id="11" name="図プレースホルダー 2"/>
          <p:cNvSpPr>
            <a:spLocks noGrp="1"/>
          </p:cNvSpPr>
          <p:nvPr>
            <p:ph type="pic" sz="quarter" idx="12" hasCustomPrompt="1"/>
          </p:nvPr>
        </p:nvSpPr>
        <p:spPr>
          <a:xfrm>
            <a:off x="1771802" y="1339149"/>
            <a:ext cx="2350538" cy="4212151"/>
          </a:xfrm>
        </p:spPr>
        <p:txBody>
          <a:bodyPr>
            <a:normAutofit/>
          </a:bodyPr>
          <a:lstStyle>
            <a:lvl1pPr>
              <a:defRPr sz="1300"/>
            </a:lvl1pPr>
          </a:lstStyle>
          <a:p>
            <a:r>
              <a:rPr kumimoji="1" lang="en-US" altLang="ja-JP" dirty="0"/>
              <a:t>Add an image</a:t>
            </a:r>
            <a:endParaRPr kumimoji="1" lang="ja-JP" altLang="en-US" dirty="0"/>
          </a:p>
        </p:txBody>
      </p:sp>
      <p:sp>
        <p:nvSpPr>
          <p:cNvPr id="14" name="テキスト プレースホルダー 12"/>
          <p:cNvSpPr>
            <a:spLocks noGrp="1"/>
          </p:cNvSpPr>
          <p:nvPr>
            <p:ph type="body" sz="quarter" idx="13" hasCustomPrompt="1"/>
          </p:nvPr>
        </p:nvSpPr>
        <p:spPr>
          <a:xfrm>
            <a:off x="4533693" y="735504"/>
            <a:ext cx="6284291" cy="2566522"/>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p:ph type="body" sz="quarter" idx="14" hasCustomPrompt="1"/>
          </p:nvPr>
        </p:nvSpPr>
        <p:spPr>
          <a:xfrm>
            <a:off x="4533692" y="3516657"/>
            <a:ext cx="6284291" cy="2034643"/>
          </a:xfrm>
        </p:spPr>
        <p:txBody>
          <a:bodyPr>
            <a:normAutofit/>
          </a:bodyPr>
          <a:lstStyle>
            <a:lvl1pPr marL="228603" indent="-228603"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475413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ppt_x"/>
                                          </p:val>
                                        </p:tav>
                                        <p:tav tm="100000">
                                          <p:val>
                                            <p:strVal val="#ppt_x"/>
                                          </p:val>
                                        </p:tav>
                                      </p:tavLst>
                                    </p:anim>
                                    <p:anim calcmode="lin" valueType="num">
                                      <p:cBhvr additive="base">
                                        <p:cTn id="16" dur="750" fill="hold"/>
                                        <p:tgtEl>
                                          <p:spTgt spid="1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250"/>
                                  </p:stCondLst>
                                  <p:iterate type="wd">
                                    <p:tmPct val="10000"/>
                                  </p:iterate>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additive="base">
                                        <p:cTn id="19" dur="75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0" dur="75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21" fill="hold">
                            <p:stCondLst>
                              <p:cond delay="1650"/>
                            </p:stCondLst>
                            <p:childTnLst>
                              <p:par>
                                <p:cTn id="22" presetID="22" presetClass="entr" presetSubtype="8"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build="p">
        <p:tmplLst>
          <p:tmpl lvl="1">
            <p:tnLst>
              <p:par>
                <p:cTn presetID="2" presetClass="entr" presetSubtype="4" decel="100000" fill="hold" nodeType="withEffect">
                  <p:stCondLst>
                    <p:cond delay="25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p:tmplLst>
          <p:tmpl>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Lst>
  </p:timing>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Mobile Phone &amp; Tablet">
    <p:spTree>
      <p:nvGrpSpPr>
        <p:cNvPr id="1" name=""/>
        <p:cNvGrpSpPr/>
        <p:nvPr/>
      </p:nvGrpSpPr>
      <p:grpSpPr>
        <a:xfrm>
          <a:off x="0" y="0"/>
          <a:ext cx="0" cy="0"/>
          <a:chOff x="0" y="0"/>
          <a:chExt cx="0" cy="0"/>
        </a:xfrm>
      </p:grpSpPr>
      <p:grpSp>
        <p:nvGrpSpPr>
          <p:cNvPr id="2" name="グループ化 15"/>
          <p:cNvGrpSpPr/>
          <p:nvPr userDrawn="1"/>
        </p:nvGrpSpPr>
        <p:grpSpPr>
          <a:xfrm>
            <a:off x="0" y="2"/>
            <a:ext cx="12191762" cy="4724671"/>
            <a:chOff x="-1" y="0"/>
            <a:chExt cx="18287643" cy="7085913"/>
          </a:xfrm>
          <a:solidFill>
            <a:schemeClr val="accent1"/>
          </a:solidFill>
        </p:grpSpPr>
        <p:sp>
          <p:nvSpPr>
            <p:cNvPr id="12" name="正方形/長方形 11"/>
            <p:cNvSpPr/>
            <p:nvPr userDrawn="1"/>
          </p:nvSpPr>
          <p:spPr bwMode="auto">
            <a:xfrm>
              <a:off x="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3" name="正方形/長方形 12"/>
            <p:cNvSpPr/>
            <p:nvPr userDrawn="1"/>
          </p:nvSpPr>
          <p:spPr bwMode="auto">
            <a:xfrm>
              <a:off x="648000" y="5789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4" name="正方形/長方形 13"/>
            <p:cNvSpPr/>
            <p:nvPr userDrawn="1"/>
          </p:nvSpPr>
          <p:spPr bwMode="auto">
            <a:xfrm>
              <a:off x="129600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5" name="正方形/長方形 14"/>
            <p:cNvSpPr/>
            <p:nvPr userDrawn="1"/>
          </p:nvSpPr>
          <p:spPr bwMode="auto">
            <a:xfrm>
              <a:off x="-1" y="6437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9" name="正方形/長方形 8"/>
            <p:cNvSpPr/>
            <p:nvPr userDrawn="1"/>
          </p:nvSpPr>
          <p:spPr bwMode="auto">
            <a:xfrm>
              <a:off x="-1" y="0"/>
              <a:ext cx="18287643" cy="5141913"/>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pic>
        <p:nvPicPr>
          <p:cNvPr id="6" name="図 5"/>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779294" y="2682969"/>
            <a:ext cx="1740709" cy="3557206"/>
          </a:xfrm>
          <a:prstGeom prst="rect">
            <a:avLst/>
          </a:prstGeom>
          <a:effectLst/>
        </p:spPr>
      </p:pic>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pic>
        <p:nvPicPr>
          <p:cNvPr id="5" name="図 4"/>
          <p:cNvPicPr>
            <a:picLocks noChangeAspect="1"/>
          </p:cNvPicPr>
          <p:nvPr userDrawn="1"/>
        </p:nvPicPr>
        <p:blipFill>
          <a:blip r:embed="rId3">
            <a:extLst>
              <a:ext uri="{28A0092B-C50C-407E-A947-70E740481C1C}">
                <a14:useLocalDpi xmlns="" xmlns:a14="http://schemas.microsoft.com/office/drawing/2010/main" val="0"/>
              </a:ext>
            </a:extLst>
          </a:blip>
          <a:stretch>
            <a:fillRect/>
          </a:stretch>
        </p:blipFill>
        <p:spPr>
          <a:xfrm>
            <a:off x="2360530" y="633417"/>
            <a:ext cx="3922814" cy="5578447"/>
          </a:xfrm>
          <a:prstGeom prst="rect">
            <a:avLst/>
          </a:prstGeom>
        </p:spPr>
      </p:pic>
      <p:sp>
        <p:nvSpPr>
          <p:cNvPr id="7" name="図プレースホルダー 2"/>
          <p:cNvSpPr>
            <a:spLocks noGrp="1"/>
          </p:cNvSpPr>
          <p:nvPr>
            <p:ph type="pic" sz="quarter" idx="12" hasCustomPrompt="1"/>
          </p:nvPr>
        </p:nvSpPr>
        <p:spPr>
          <a:xfrm>
            <a:off x="2627015" y="1158933"/>
            <a:ext cx="3392787" cy="4508561"/>
          </a:xfrm>
        </p:spPr>
        <p:txBody>
          <a:bodyPr>
            <a:normAutofit/>
          </a:bodyPr>
          <a:lstStyle>
            <a:lvl1pPr>
              <a:defRPr sz="1300"/>
            </a:lvl1pPr>
          </a:lstStyle>
          <a:p>
            <a:r>
              <a:rPr kumimoji="1" lang="en-US" altLang="ja-JP" dirty="0"/>
              <a:t>Add an image</a:t>
            </a:r>
            <a:endParaRPr kumimoji="1" lang="ja-JP" altLang="en-US" dirty="0"/>
          </a:p>
        </p:txBody>
      </p:sp>
      <p:sp>
        <p:nvSpPr>
          <p:cNvPr id="8" name="図プレースホルダー 2"/>
          <p:cNvSpPr>
            <a:spLocks noGrp="1"/>
          </p:cNvSpPr>
          <p:nvPr>
            <p:ph type="pic" sz="quarter" idx="13" hasCustomPrompt="1"/>
          </p:nvPr>
        </p:nvSpPr>
        <p:spPr>
          <a:xfrm>
            <a:off x="919972" y="3158554"/>
            <a:ext cx="1440561" cy="2620716"/>
          </a:xfrm>
        </p:spPr>
        <p:txBody>
          <a:bodyPr>
            <a:normAutofit/>
          </a:bodyPr>
          <a:lstStyle>
            <a:lvl1pPr>
              <a:defRPr sz="1300"/>
            </a:lvl1pPr>
          </a:lstStyle>
          <a:p>
            <a:r>
              <a:rPr kumimoji="1" lang="en-US" altLang="ja-JP" dirty="0"/>
              <a:t>Add an image</a:t>
            </a:r>
            <a:endParaRPr kumimoji="1" lang="ja-JP" altLang="en-US" dirty="0"/>
          </a:p>
        </p:txBody>
      </p:sp>
      <p:sp>
        <p:nvSpPr>
          <p:cNvPr id="10" name="テキスト プレースホルダー 12"/>
          <p:cNvSpPr>
            <a:spLocks noGrp="1"/>
          </p:cNvSpPr>
          <p:nvPr>
            <p:ph type="body" sz="quarter" idx="14" hasCustomPrompt="1"/>
          </p:nvPr>
        </p:nvSpPr>
        <p:spPr>
          <a:xfrm>
            <a:off x="6390359" y="735504"/>
            <a:ext cx="5104957" cy="2566522"/>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 name="テキスト プレースホルダー 12"/>
          <p:cNvSpPr>
            <a:spLocks noGrp="1"/>
          </p:cNvSpPr>
          <p:nvPr>
            <p:ph type="body" sz="quarter" idx="15" hasCustomPrompt="1"/>
          </p:nvPr>
        </p:nvSpPr>
        <p:spPr>
          <a:xfrm>
            <a:off x="6390358" y="3516657"/>
            <a:ext cx="5104957" cy="2034643"/>
          </a:xfrm>
        </p:spPr>
        <p:txBody>
          <a:bodyPr>
            <a:normAutofit/>
          </a:bodyPr>
          <a:lstStyle>
            <a:lvl1pPr marL="228603" indent="-228603"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572978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ppt_x"/>
                                          </p:val>
                                        </p:tav>
                                        <p:tav tm="100000">
                                          <p:val>
                                            <p:strVal val="#ppt_x"/>
                                          </p:val>
                                        </p:tav>
                                      </p:tavLst>
                                    </p:anim>
                                    <p:anim calcmode="lin" valueType="num">
                                      <p:cBhvr additive="base">
                                        <p:cTn id="12" dur="750" fill="hold"/>
                                        <p:tgtEl>
                                          <p:spTgt spid="5"/>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childTnLst>
                                </p:cTn>
                              </p:par>
                              <p:par>
                                <p:cTn id="16" presetID="2" presetClass="entr" presetSubtype="1" decel="10000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750" fill="hold"/>
                                        <p:tgtEl>
                                          <p:spTgt spid="7"/>
                                        </p:tgtEl>
                                        <p:attrNameLst>
                                          <p:attrName>ppt_x</p:attrName>
                                        </p:attrNameLst>
                                      </p:cBhvr>
                                      <p:tavLst>
                                        <p:tav tm="0">
                                          <p:val>
                                            <p:strVal val="#ppt_x"/>
                                          </p:val>
                                        </p:tav>
                                        <p:tav tm="100000">
                                          <p:val>
                                            <p:strVal val="#ppt_x"/>
                                          </p:val>
                                        </p:tav>
                                      </p:tavLst>
                                    </p:anim>
                                    <p:anim calcmode="lin" valueType="num">
                                      <p:cBhvr additive="base">
                                        <p:cTn id="19" dur="750" fill="hold"/>
                                        <p:tgtEl>
                                          <p:spTgt spid="7"/>
                                        </p:tgtEl>
                                        <p:attrNameLst>
                                          <p:attrName>ppt_y</p:attrName>
                                        </p:attrNameLst>
                                      </p:cBhvr>
                                      <p:tavLst>
                                        <p:tav tm="0">
                                          <p:val>
                                            <p:strVal val="0-#ppt_h/2"/>
                                          </p:val>
                                        </p:tav>
                                        <p:tav tm="100000">
                                          <p:val>
                                            <p:strVal val="#ppt_y"/>
                                          </p:val>
                                        </p:tav>
                                      </p:tavLst>
                                    </p:anim>
                                  </p:childTnLst>
                                </p:cTn>
                              </p:par>
                              <p:par>
                                <p:cTn id="20" presetID="10" presetClass="entr" presetSubtype="0" fill="hold" grpId="1"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750"/>
                                        <p:tgtEl>
                                          <p:spTgt spid="7"/>
                                        </p:tgtEl>
                                      </p:cBhvr>
                                    </p:animEffect>
                                  </p:childTnLst>
                                </p:cTn>
                              </p:par>
                              <p:par>
                                <p:cTn id="23" presetID="2" presetClass="entr" presetSubtype="1" decel="100000" fill="hold" nodeType="withEffect">
                                  <p:stCondLst>
                                    <p:cond delay="25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750" fill="hold"/>
                                        <p:tgtEl>
                                          <p:spTgt spid="6"/>
                                        </p:tgtEl>
                                        <p:attrNameLst>
                                          <p:attrName>ppt_x</p:attrName>
                                        </p:attrNameLst>
                                      </p:cBhvr>
                                      <p:tavLst>
                                        <p:tav tm="0">
                                          <p:val>
                                            <p:strVal val="#ppt_x"/>
                                          </p:val>
                                        </p:tav>
                                        <p:tav tm="100000">
                                          <p:val>
                                            <p:strVal val="#ppt_x"/>
                                          </p:val>
                                        </p:tav>
                                      </p:tavLst>
                                    </p:anim>
                                    <p:anim calcmode="lin" valueType="num">
                                      <p:cBhvr additive="base">
                                        <p:cTn id="26" dur="750" fill="hold"/>
                                        <p:tgtEl>
                                          <p:spTgt spid="6"/>
                                        </p:tgtEl>
                                        <p:attrNameLst>
                                          <p:attrName>ppt_y</p:attrName>
                                        </p:attrNameLst>
                                      </p:cBhvr>
                                      <p:tavLst>
                                        <p:tav tm="0">
                                          <p:val>
                                            <p:strVal val="0-#ppt_h/2"/>
                                          </p:val>
                                        </p:tav>
                                        <p:tav tm="100000">
                                          <p:val>
                                            <p:strVal val="#ppt_y"/>
                                          </p:val>
                                        </p:tav>
                                      </p:tavLst>
                                    </p:anim>
                                  </p:childTnLst>
                                </p:cTn>
                              </p:par>
                              <p:par>
                                <p:cTn id="27" presetID="10" presetClass="entr" presetSubtype="0" fill="hold" nodeType="withEffect">
                                  <p:stCondLst>
                                    <p:cond delay="25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750"/>
                                        <p:tgtEl>
                                          <p:spTgt spid="6"/>
                                        </p:tgtEl>
                                      </p:cBhvr>
                                    </p:animEffect>
                                  </p:childTnLst>
                                </p:cTn>
                              </p:par>
                              <p:par>
                                <p:cTn id="30" presetID="2" presetClass="entr" presetSubtype="1" decel="100000" fill="hold" grpId="0" nodeType="withEffect">
                                  <p:stCondLst>
                                    <p:cond delay="25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750" fill="hold"/>
                                        <p:tgtEl>
                                          <p:spTgt spid="8"/>
                                        </p:tgtEl>
                                        <p:attrNameLst>
                                          <p:attrName>ppt_x</p:attrName>
                                        </p:attrNameLst>
                                      </p:cBhvr>
                                      <p:tavLst>
                                        <p:tav tm="0">
                                          <p:val>
                                            <p:strVal val="#ppt_x"/>
                                          </p:val>
                                        </p:tav>
                                        <p:tav tm="100000">
                                          <p:val>
                                            <p:strVal val="#ppt_x"/>
                                          </p:val>
                                        </p:tav>
                                      </p:tavLst>
                                    </p:anim>
                                    <p:anim calcmode="lin" valueType="num">
                                      <p:cBhvr additive="base">
                                        <p:cTn id="33" dur="750" fill="hold"/>
                                        <p:tgtEl>
                                          <p:spTgt spid="8"/>
                                        </p:tgtEl>
                                        <p:attrNameLst>
                                          <p:attrName>ppt_y</p:attrName>
                                        </p:attrNameLst>
                                      </p:cBhvr>
                                      <p:tavLst>
                                        <p:tav tm="0">
                                          <p:val>
                                            <p:strVal val="0-#ppt_h/2"/>
                                          </p:val>
                                        </p:tav>
                                        <p:tav tm="100000">
                                          <p:val>
                                            <p:strVal val="#ppt_y"/>
                                          </p:val>
                                        </p:tav>
                                      </p:tavLst>
                                    </p:anim>
                                  </p:childTnLst>
                                </p:cTn>
                              </p:par>
                              <p:par>
                                <p:cTn id="34" presetID="10" presetClass="entr" presetSubtype="0" fill="hold" grpId="1" nodeType="withEffect">
                                  <p:stCondLst>
                                    <p:cond delay="25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750"/>
                                        <p:tgtEl>
                                          <p:spTgt spid="8"/>
                                        </p:tgtEl>
                                      </p:cBhvr>
                                    </p:animEffect>
                                  </p:childTnLst>
                                </p:cTn>
                              </p:par>
                              <p:par>
                                <p:cTn id="37" presetID="2" presetClass="entr" presetSubtype="4" decel="100000" fill="hold" grpId="0" nodeType="withEffect">
                                  <p:stCondLst>
                                    <p:cond delay="750"/>
                                  </p:stCondLst>
                                  <p:iterate type="wd">
                                    <p:tmPct val="10000"/>
                                  </p:iterate>
                                  <p:childTnLst>
                                    <p:set>
                                      <p:cBhvr>
                                        <p:cTn id="38" dur="1" fill="hold">
                                          <p:stCondLst>
                                            <p:cond delay="0"/>
                                          </p:stCondLst>
                                        </p:cTn>
                                        <p:tgtEl>
                                          <p:spTgt spid="10">
                                            <p:txEl>
                                              <p:pRg st="0" end="0"/>
                                            </p:txEl>
                                          </p:spTgt>
                                        </p:tgtEl>
                                        <p:attrNameLst>
                                          <p:attrName>style.visibility</p:attrName>
                                        </p:attrNameLst>
                                      </p:cBhvr>
                                      <p:to>
                                        <p:strVal val="visible"/>
                                      </p:to>
                                    </p:set>
                                    <p:anim calcmode="lin" valueType="num">
                                      <p:cBhvr additive="base">
                                        <p:cTn id="39"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40"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215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10"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Web 1">
    <p:spTree>
      <p:nvGrpSpPr>
        <p:cNvPr id="1" name=""/>
        <p:cNvGrpSpPr/>
        <p:nvPr/>
      </p:nvGrpSpPr>
      <p:grpSpPr>
        <a:xfrm>
          <a:off x="0" y="0"/>
          <a:ext cx="0" cy="0"/>
          <a:chOff x="0" y="0"/>
          <a:chExt cx="0" cy="0"/>
        </a:xfrm>
      </p:grpSpPr>
      <p:grpSp>
        <p:nvGrpSpPr>
          <p:cNvPr id="2" name="グループ化 15"/>
          <p:cNvGrpSpPr/>
          <p:nvPr userDrawn="1"/>
        </p:nvGrpSpPr>
        <p:grpSpPr>
          <a:xfrm>
            <a:off x="0" y="2"/>
            <a:ext cx="12191762" cy="4724671"/>
            <a:chOff x="-1" y="0"/>
            <a:chExt cx="18287643" cy="7085913"/>
          </a:xfrm>
          <a:solidFill>
            <a:schemeClr val="accent1"/>
          </a:solidFill>
        </p:grpSpPr>
        <p:sp>
          <p:nvSpPr>
            <p:cNvPr id="12" name="正方形/長方形 11"/>
            <p:cNvSpPr/>
            <p:nvPr userDrawn="1"/>
          </p:nvSpPr>
          <p:spPr bwMode="auto">
            <a:xfrm>
              <a:off x="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3" name="正方形/長方形 12"/>
            <p:cNvSpPr/>
            <p:nvPr userDrawn="1"/>
          </p:nvSpPr>
          <p:spPr bwMode="auto">
            <a:xfrm>
              <a:off x="648000" y="5789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4" name="正方形/長方形 13"/>
            <p:cNvSpPr/>
            <p:nvPr userDrawn="1"/>
          </p:nvSpPr>
          <p:spPr bwMode="auto">
            <a:xfrm>
              <a:off x="129600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5" name="正方形/長方形 14"/>
            <p:cNvSpPr/>
            <p:nvPr userDrawn="1"/>
          </p:nvSpPr>
          <p:spPr bwMode="auto">
            <a:xfrm>
              <a:off x="-1" y="6437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9" name="正方形/長方形 8"/>
            <p:cNvSpPr/>
            <p:nvPr userDrawn="1"/>
          </p:nvSpPr>
          <p:spPr bwMode="auto">
            <a:xfrm>
              <a:off x="-1" y="0"/>
              <a:ext cx="18287643" cy="5141913"/>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10" name="テキスト プレースホルダー 12"/>
          <p:cNvSpPr>
            <a:spLocks noGrp="1"/>
          </p:cNvSpPr>
          <p:nvPr>
            <p:ph type="body" sz="quarter" idx="14" hasCustomPrompt="1"/>
          </p:nvPr>
        </p:nvSpPr>
        <p:spPr>
          <a:xfrm>
            <a:off x="6982289" y="735504"/>
            <a:ext cx="4658171" cy="2566522"/>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1" name="テキスト プレースホルダー 12"/>
          <p:cNvSpPr>
            <a:spLocks noGrp="1"/>
          </p:cNvSpPr>
          <p:nvPr>
            <p:ph type="body" sz="quarter" idx="15" hasCustomPrompt="1"/>
          </p:nvPr>
        </p:nvSpPr>
        <p:spPr>
          <a:xfrm>
            <a:off x="6982288" y="3516657"/>
            <a:ext cx="4658171" cy="2034643"/>
          </a:xfrm>
        </p:spPr>
        <p:txBody>
          <a:bodyPr>
            <a:normAutofit/>
          </a:bodyPr>
          <a:lstStyle>
            <a:lvl1pPr marL="228603" indent="-228603" algn="l">
              <a:spcBef>
                <a:spcPts val="80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17" name="図プレースホルダー 19"/>
          <p:cNvSpPr>
            <a:spLocks noGrp="1"/>
          </p:cNvSpPr>
          <p:nvPr>
            <p:ph type="pic" sz="quarter" idx="12" hasCustomPrompt="1"/>
          </p:nvPr>
        </p:nvSpPr>
        <p:spPr>
          <a:xfrm>
            <a:off x="704070" y="1867073"/>
            <a:ext cx="6118286" cy="3440463"/>
          </a:xfrm>
          <a:solidFill>
            <a:schemeClr val="accent1">
              <a:lumMod val="20000"/>
              <a:lumOff val="80000"/>
            </a:schemeClr>
          </a:solidFill>
        </p:spPr>
        <p:txBody>
          <a:bodyPr>
            <a:normAutofit/>
          </a:bodyPr>
          <a:lstStyle>
            <a:lvl1pPr>
              <a:defRPr sz="1100"/>
            </a:lvl1pPr>
          </a:lstStyle>
          <a:p>
            <a:r>
              <a:rPr kumimoji="1" lang="en-US" altLang="ja-JP" dirty="0"/>
              <a:t>Add an image</a:t>
            </a:r>
            <a:endParaRPr kumimoji="1" lang="ja-JP" altLang="en-US" dirty="0"/>
          </a:p>
        </p:txBody>
      </p:sp>
      <p:grpSp>
        <p:nvGrpSpPr>
          <p:cNvPr id="5" name="グループ化 17"/>
          <p:cNvGrpSpPr/>
          <p:nvPr userDrawn="1"/>
        </p:nvGrpSpPr>
        <p:grpSpPr>
          <a:xfrm>
            <a:off x="704074" y="1519731"/>
            <a:ext cx="6118285" cy="349283"/>
            <a:chOff x="4888773" y="2065794"/>
            <a:chExt cx="8534400" cy="487140"/>
          </a:xfrm>
        </p:grpSpPr>
        <p:sp>
          <p:nvSpPr>
            <p:cNvPr id="19" name="角丸四角形 7"/>
            <p:cNvSpPr/>
            <p:nvPr userDrawn="1"/>
          </p:nvSpPr>
          <p:spPr>
            <a:xfrm>
              <a:off x="4888773" y="2065794"/>
              <a:ext cx="8534400" cy="48714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userDrawn="1"/>
          </p:nvSpPr>
          <p:spPr>
            <a:xfrm>
              <a:off x="4888773" y="2489434"/>
              <a:ext cx="8534400" cy="635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 name="グループ化 20"/>
            <p:cNvGrpSpPr/>
            <p:nvPr userDrawn="1"/>
          </p:nvGrpSpPr>
          <p:grpSpPr>
            <a:xfrm>
              <a:off x="5071109" y="2204589"/>
              <a:ext cx="542925" cy="142875"/>
              <a:chOff x="2524125" y="1614487"/>
              <a:chExt cx="542925" cy="142875"/>
            </a:xfrm>
          </p:grpSpPr>
          <p:sp>
            <p:nvSpPr>
              <p:cNvPr id="26" name="円/楕円 29"/>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円/楕円 30"/>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31"/>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21"/>
            <p:cNvGrpSpPr/>
            <p:nvPr userDrawn="1"/>
          </p:nvGrpSpPr>
          <p:grpSpPr>
            <a:xfrm>
              <a:off x="13043533" y="2180776"/>
              <a:ext cx="200026" cy="190500"/>
              <a:chOff x="7781924" y="1704975"/>
              <a:chExt cx="200026" cy="190500"/>
            </a:xfrm>
            <a:solidFill>
              <a:schemeClr val="tx1">
                <a:lumMod val="50000"/>
                <a:lumOff val="50000"/>
              </a:schemeClr>
            </a:solidFill>
          </p:grpSpPr>
          <p:sp>
            <p:nvSpPr>
              <p:cNvPr id="23" name="正方形/長方形 22"/>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 xmlns:p14="http://schemas.microsoft.com/office/powerpoint/2010/main" val="318941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par>
                                <p:cTn id="8" presetID="2" presetClass="entr" presetSubtype="4" decel="100000" fill="hold" grpId="0" nodeType="withEffect">
                                  <p:stCondLst>
                                    <p:cond delay="750"/>
                                  </p:stCondLst>
                                  <p:iterate type="wd">
                                    <p:tmPct val="10000"/>
                                  </p:iterate>
                                  <p:childTnLst>
                                    <p:set>
                                      <p:cBhvr>
                                        <p:cTn id="9" dur="1" fill="hold">
                                          <p:stCondLst>
                                            <p:cond delay="0"/>
                                          </p:stCondLst>
                                        </p:cTn>
                                        <p:tgtEl>
                                          <p:spTgt spid="10">
                                            <p:txEl>
                                              <p:pRg st="0" end="0"/>
                                            </p:txEl>
                                          </p:spTgt>
                                        </p:tgtEl>
                                        <p:attrNameLst>
                                          <p:attrName>style.visibility</p:attrName>
                                        </p:attrNameLst>
                                      </p:cBhvr>
                                      <p:to>
                                        <p:strVal val="visible"/>
                                      </p:to>
                                    </p:set>
                                    <p:anim calcmode="lin" valueType="num">
                                      <p:cBhvr additive="base">
                                        <p:cTn id="10"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1"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12" fill="hold">
                            <p:stCondLst>
                              <p:cond delay="1650"/>
                            </p:stCondLst>
                            <p:childTnLst>
                              <p:par>
                                <p:cTn id="13" presetID="22" presetClass="entr" presetSubtype="8"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childTnLst>
                          </p:cTn>
                        </p:par>
                        <p:par>
                          <p:cTn id="16" fill="hold">
                            <p:stCondLst>
                              <p:cond delay="2150"/>
                            </p:stCondLst>
                            <p:childTnLst>
                              <p:par>
                                <p:cTn id="17" presetID="2" presetClass="entr" presetSubtype="4" decel="100000"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000" fill="hold"/>
                                        <p:tgtEl>
                                          <p:spTgt spid="5"/>
                                        </p:tgtEl>
                                        <p:attrNameLst>
                                          <p:attrName>ppt_x</p:attrName>
                                        </p:attrNameLst>
                                      </p:cBhvr>
                                      <p:tavLst>
                                        <p:tav tm="0">
                                          <p:val>
                                            <p:strVal val="#ppt_x"/>
                                          </p:val>
                                        </p:tav>
                                        <p:tav tm="100000">
                                          <p:val>
                                            <p:strVal val="#ppt_x"/>
                                          </p:val>
                                        </p:tav>
                                      </p:tavLst>
                                    </p:anim>
                                    <p:anim calcmode="lin" valueType="num">
                                      <p:cBhvr additive="base">
                                        <p:cTn id="24" dur="1000" fill="hold"/>
                                        <p:tgtEl>
                                          <p:spTgt spid="5"/>
                                        </p:tgtEl>
                                        <p:attrNameLst>
                                          <p:attrName>ppt_y</p:attrName>
                                        </p:attrNameLst>
                                      </p:cBhvr>
                                      <p:tavLst>
                                        <p:tav tm="0">
                                          <p:val>
                                            <p:strVal val="1+#ppt_h/2"/>
                                          </p:val>
                                        </p:tav>
                                        <p:tav tm="100000">
                                          <p:val>
                                            <p:strVal val="#ppt_y"/>
                                          </p:val>
                                        </p:tav>
                                      </p:tavLst>
                                    </p:anim>
                                  </p:childTnLst>
                                </p:cTn>
                              </p:par>
                              <p:par>
                                <p:cTn id="25" presetID="10" presetClass="entr" presetSubtype="0" fill="hold" grpId="1"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childTnLst>
                                </p:cTn>
                              </p:par>
                              <p:par>
                                <p:cTn id="28" presetID="10" presetClass="entr" presetSubtype="0" fill="hold"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p:tmplLst>
          <p:tmpl>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7" grpId="0" animBg="1"/>
      <p:bldP spid="17" grpId="1" animBg="1"/>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Devices">
    <p:spTree>
      <p:nvGrpSpPr>
        <p:cNvPr id="1" name=""/>
        <p:cNvGrpSpPr/>
        <p:nvPr/>
      </p:nvGrpSpPr>
      <p:grpSpPr>
        <a:xfrm>
          <a:off x="0" y="0"/>
          <a:ext cx="0" cy="0"/>
          <a:chOff x="0" y="0"/>
          <a:chExt cx="0" cy="0"/>
        </a:xfrm>
      </p:grpSpPr>
      <p:grpSp>
        <p:nvGrpSpPr>
          <p:cNvPr id="2" name="グループ化 15"/>
          <p:cNvGrpSpPr/>
          <p:nvPr userDrawn="1"/>
        </p:nvGrpSpPr>
        <p:grpSpPr>
          <a:xfrm>
            <a:off x="0" y="2"/>
            <a:ext cx="12191762" cy="4724671"/>
            <a:chOff x="-1" y="0"/>
            <a:chExt cx="18287643" cy="7085913"/>
          </a:xfrm>
          <a:solidFill>
            <a:schemeClr val="accent1"/>
          </a:solidFill>
        </p:grpSpPr>
        <p:sp>
          <p:nvSpPr>
            <p:cNvPr id="12" name="正方形/長方形 11"/>
            <p:cNvSpPr/>
            <p:nvPr userDrawn="1"/>
          </p:nvSpPr>
          <p:spPr bwMode="auto">
            <a:xfrm>
              <a:off x="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3" name="正方形/長方形 12"/>
            <p:cNvSpPr/>
            <p:nvPr userDrawn="1"/>
          </p:nvSpPr>
          <p:spPr bwMode="auto">
            <a:xfrm>
              <a:off x="648000" y="5789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4" name="正方形/長方形 13"/>
            <p:cNvSpPr/>
            <p:nvPr userDrawn="1"/>
          </p:nvSpPr>
          <p:spPr bwMode="auto">
            <a:xfrm>
              <a:off x="1296000" y="5141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15" name="正方形/長方形 14"/>
            <p:cNvSpPr/>
            <p:nvPr userDrawn="1"/>
          </p:nvSpPr>
          <p:spPr bwMode="auto">
            <a:xfrm>
              <a:off x="-1" y="6437913"/>
              <a:ext cx="648000" cy="648000"/>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sp>
          <p:nvSpPr>
            <p:cNvPr id="9" name="正方形/長方形 8"/>
            <p:cNvSpPr/>
            <p:nvPr userDrawn="1"/>
          </p:nvSpPr>
          <p:spPr bwMode="auto">
            <a:xfrm>
              <a:off x="-1" y="0"/>
              <a:ext cx="18287643" cy="5141913"/>
            </a:xfrm>
            <a:prstGeom prst="rect">
              <a:avLst/>
            </a:prstGeom>
            <a:grpFill/>
            <a:ln w="0">
              <a:no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kumimoji="1" lang="ja-JP" altLang="en-US"/>
            </a:p>
          </p:txBody>
        </p:sp>
      </p:grpSp>
      <p:sp>
        <p:nvSpPr>
          <p:cNvPr id="3" name="フッター プレースホルダー 2"/>
          <p:cNvSpPr>
            <a:spLocks noGrp="1"/>
          </p:cNvSpPr>
          <p:nvPr>
            <p:ph type="ftr" sz="quarter" idx="10"/>
          </p:nvPr>
        </p:nvSpPr>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pic>
        <p:nvPicPr>
          <p:cNvPr id="30" name="図 29"/>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3466097" y="240958"/>
            <a:ext cx="5274412" cy="4273390"/>
          </a:xfrm>
          <a:prstGeom prst="rect">
            <a:avLst/>
          </a:prstGeom>
        </p:spPr>
      </p:pic>
      <p:pic>
        <p:nvPicPr>
          <p:cNvPr id="31" name="図 30"/>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8666869" y="882645"/>
            <a:ext cx="2553847" cy="3631704"/>
          </a:xfrm>
          <a:prstGeom prst="rect">
            <a:avLst/>
          </a:prstGeom>
        </p:spPr>
      </p:pic>
      <p:pic>
        <p:nvPicPr>
          <p:cNvPr id="32" name="図 31"/>
          <p:cNvPicPr>
            <a:picLocks noChangeAspect="1"/>
          </p:cNvPicPr>
          <p:nvPr userDrawn="1"/>
        </p:nvPicPr>
        <p:blipFill>
          <a:blip r:embed="rId4" cstate="print">
            <a:extLst>
              <a:ext uri="{28A0092B-C50C-407E-A947-70E740481C1C}">
                <a14:useLocalDpi xmlns="" xmlns:a14="http://schemas.microsoft.com/office/drawing/2010/main" val="0"/>
              </a:ext>
            </a:extLst>
          </a:blip>
          <a:stretch>
            <a:fillRect/>
          </a:stretch>
        </p:blipFill>
        <p:spPr>
          <a:xfrm>
            <a:off x="2151531" y="1736811"/>
            <a:ext cx="1363308" cy="2777538"/>
          </a:xfrm>
          <a:prstGeom prst="rect">
            <a:avLst/>
          </a:prstGeom>
        </p:spPr>
      </p:pic>
      <p:sp>
        <p:nvSpPr>
          <p:cNvPr id="33" name="図プレースホルダー 8"/>
          <p:cNvSpPr>
            <a:spLocks noGrp="1"/>
          </p:cNvSpPr>
          <p:nvPr>
            <p:ph type="pic" sz="quarter" idx="12" hasCustomPrompt="1"/>
          </p:nvPr>
        </p:nvSpPr>
        <p:spPr>
          <a:xfrm>
            <a:off x="2263275" y="2090372"/>
            <a:ext cx="1139825" cy="2070419"/>
          </a:xfrm>
        </p:spPr>
        <p:txBody>
          <a:bodyPr>
            <a:normAutofit/>
          </a:bodyPr>
          <a:lstStyle>
            <a:lvl1pPr>
              <a:defRPr sz="1100"/>
            </a:lvl1pPr>
          </a:lstStyle>
          <a:p>
            <a:r>
              <a:rPr kumimoji="1" lang="en-US" altLang="ja-JP" dirty="0"/>
              <a:t>Add an image</a:t>
            </a:r>
            <a:endParaRPr kumimoji="1" lang="ja-JP" altLang="en-US" dirty="0"/>
          </a:p>
        </p:txBody>
      </p:sp>
      <p:sp>
        <p:nvSpPr>
          <p:cNvPr id="34" name="図プレースホルダー 8"/>
          <p:cNvSpPr>
            <a:spLocks noGrp="1"/>
          </p:cNvSpPr>
          <p:nvPr>
            <p:ph type="pic" sz="quarter" idx="13" hasCustomPrompt="1"/>
          </p:nvPr>
        </p:nvSpPr>
        <p:spPr>
          <a:xfrm>
            <a:off x="3659876" y="421006"/>
            <a:ext cx="4890543" cy="2704573"/>
          </a:xfrm>
        </p:spPr>
        <p:txBody>
          <a:bodyPr>
            <a:normAutofit/>
          </a:bodyPr>
          <a:lstStyle>
            <a:lvl1pPr>
              <a:defRPr sz="1100"/>
            </a:lvl1pPr>
          </a:lstStyle>
          <a:p>
            <a:r>
              <a:rPr kumimoji="1" lang="en-US" altLang="ja-JP" dirty="0"/>
              <a:t>Add an image</a:t>
            </a:r>
            <a:endParaRPr kumimoji="1" lang="ja-JP" altLang="en-US" dirty="0"/>
          </a:p>
        </p:txBody>
      </p:sp>
      <p:sp>
        <p:nvSpPr>
          <p:cNvPr id="35" name="図プレースホルダー 8"/>
          <p:cNvSpPr>
            <a:spLocks noGrp="1"/>
          </p:cNvSpPr>
          <p:nvPr>
            <p:ph type="pic" sz="quarter" idx="14" hasCustomPrompt="1"/>
          </p:nvPr>
        </p:nvSpPr>
        <p:spPr>
          <a:xfrm>
            <a:off x="8838313" y="1215157"/>
            <a:ext cx="2209800" cy="2956846"/>
          </a:xfrm>
        </p:spPr>
        <p:txBody>
          <a:bodyPr>
            <a:normAutofit/>
          </a:bodyPr>
          <a:lstStyle>
            <a:lvl1pPr>
              <a:defRPr sz="1100"/>
            </a:lvl1pPr>
          </a:lstStyle>
          <a:p>
            <a:r>
              <a:rPr kumimoji="1" lang="en-US" altLang="ja-JP" dirty="0"/>
              <a:t>Add an image</a:t>
            </a:r>
            <a:endParaRPr kumimoji="1" lang="ja-JP" altLang="en-US" dirty="0"/>
          </a:p>
        </p:txBody>
      </p:sp>
      <p:grpSp>
        <p:nvGrpSpPr>
          <p:cNvPr id="5" name="グループ化 35"/>
          <p:cNvGrpSpPr/>
          <p:nvPr userDrawn="1"/>
        </p:nvGrpSpPr>
        <p:grpSpPr>
          <a:xfrm>
            <a:off x="5460607" y="5119882"/>
            <a:ext cx="1293753" cy="48013"/>
            <a:chOff x="6119664" y="3270498"/>
            <a:chExt cx="1940630" cy="72008"/>
          </a:xfrm>
        </p:grpSpPr>
        <p:sp>
          <p:nvSpPr>
            <p:cNvPr id="37" name="正方形/長方形 36"/>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 name="テキスト プレースホルダー 12"/>
          <p:cNvSpPr>
            <a:spLocks noGrp="1"/>
          </p:cNvSpPr>
          <p:nvPr>
            <p:ph type="body" sz="quarter" idx="18" hasCustomPrompt="1"/>
          </p:nvPr>
        </p:nvSpPr>
        <p:spPr>
          <a:xfrm>
            <a:off x="3258862" y="5307107"/>
            <a:ext cx="5697242" cy="948885"/>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41" name="テキスト プレースホルダー 12"/>
          <p:cNvSpPr>
            <a:spLocks noGrp="1"/>
          </p:cNvSpPr>
          <p:nvPr>
            <p:ph type="body" sz="quarter" idx="19" hasCustomPrompt="1"/>
          </p:nvPr>
        </p:nvSpPr>
        <p:spPr>
          <a:xfrm>
            <a:off x="3258862" y="4560360"/>
            <a:ext cx="5697242" cy="498098"/>
          </a:xfrm>
        </p:spPr>
        <p:txBody>
          <a:bodyPr anchor="ctr">
            <a:noAutofit/>
          </a:bodyPr>
          <a:lstStyle>
            <a:lvl1pPr algn="ct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184966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randombar(horizontal)">
                                      <p:cBhvr>
                                        <p:cTn id="11" dur="500"/>
                                        <p:tgtEl>
                                          <p:spTgt spid="32"/>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randombar(horizontal)">
                                      <p:cBhvr>
                                        <p:cTn id="14" dur="500"/>
                                        <p:tgtEl>
                                          <p:spTgt spid="33"/>
                                        </p:tgtEl>
                                      </p:cBhvr>
                                    </p:animEffect>
                                  </p:childTnLst>
                                </p:cTn>
                              </p:par>
                            </p:childTnLst>
                          </p:cTn>
                        </p:par>
                        <p:par>
                          <p:cTn id="15" fill="hold">
                            <p:stCondLst>
                              <p:cond delay="1000"/>
                            </p:stCondLst>
                            <p:childTnLst>
                              <p:par>
                                <p:cTn id="16" presetID="14" presetClass="entr" presetSubtype="10"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randombar(horizontal)">
                                      <p:cBhvr>
                                        <p:cTn id="18" dur="500"/>
                                        <p:tgtEl>
                                          <p:spTgt spid="30"/>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randombar(horizontal)">
                                      <p:cBhvr>
                                        <p:cTn id="21" dur="500"/>
                                        <p:tgtEl>
                                          <p:spTgt spid="34"/>
                                        </p:tgtEl>
                                      </p:cBhvr>
                                    </p:animEffect>
                                  </p:childTnLst>
                                </p:cTn>
                              </p:par>
                            </p:childTnLst>
                          </p:cTn>
                        </p:par>
                        <p:par>
                          <p:cTn id="22" fill="hold">
                            <p:stCondLst>
                              <p:cond delay="1500"/>
                            </p:stCondLst>
                            <p:childTnLst>
                              <p:par>
                                <p:cTn id="23" presetID="14" presetClass="entr" presetSubtype="10" fill="hold"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randombar(horizontal)">
                                      <p:cBhvr>
                                        <p:cTn id="25" dur="500"/>
                                        <p:tgtEl>
                                          <p:spTgt spid="31"/>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randombar(horizontal)">
                                      <p:cBhvr>
                                        <p:cTn id="28" dur="500"/>
                                        <p:tgtEl>
                                          <p:spTgt spid="35"/>
                                        </p:tgtEl>
                                      </p:cBhvr>
                                    </p:animEffect>
                                  </p:childTnLst>
                                </p:cTn>
                              </p:par>
                            </p:childTnLst>
                          </p:cTn>
                        </p:par>
                        <p:par>
                          <p:cTn id="29" fill="hold">
                            <p:stCondLst>
                              <p:cond delay="2000"/>
                            </p:stCondLst>
                            <p:childTnLst>
                              <p:par>
                                <p:cTn id="30" presetID="2" presetClass="entr" presetSubtype="4" decel="10000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 calcmode="lin" valueType="num">
                                      <p:cBhvr additive="base">
                                        <p:cTn id="32"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33" dur="750" fill="hold"/>
                                        <p:tgtEl>
                                          <p:spTgt spid="41">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nodeType="withEffect">
                                  <p:stCondLst>
                                    <p:cond delay="2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ppt_x"/>
                                          </p:val>
                                        </p:tav>
                                        <p:tav tm="100000">
                                          <p:val>
                                            <p:strVal val="#ppt_x"/>
                                          </p:val>
                                        </p:tav>
                                      </p:tavLst>
                                    </p:anim>
                                    <p:anim calcmode="lin" valueType="num">
                                      <p:cBhvr additive="base">
                                        <p:cTn id="37" dur="500" fill="hold"/>
                                        <p:tgtEl>
                                          <p:spTgt spid="5"/>
                                        </p:tgtEl>
                                        <p:attrNameLst>
                                          <p:attrName>ppt_y</p:attrName>
                                        </p:attrNameLst>
                                      </p:cBhvr>
                                      <p:tavLst>
                                        <p:tav tm="0">
                                          <p:val>
                                            <p:strVal val="1+#ppt_h/2"/>
                                          </p:val>
                                        </p:tav>
                                        <p:tav tm="100000">
                                          <p:val>
                                            <p:strVal val="#ppt_y"/>
                                          </p:val>
                                        </p:tav>
                                      </p:tavLst>
                                    </p:anim>
                                  </p:childTnLst>
                                </p:cTn>
                              </p:par>
                            </p:childTnLst>
                          </p:cTn>
                        </p:par>
                        <p:par>
                          <p:cTn id="38" fill="hold">
                            <p:stCondLst>
                              <p:cond delay="2750"/>
                            </p:stCondLst>
                            <p:childTnLst>
                              <p:par>
                                <p:cTn id="39" presetID="22" presetClass="entr" presetSubtype="8"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wipe(left)">
                                      <p:cBhvr>
                                        <p:cTn id="4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40" grpId="0">
        <p:tmplLst>
          <p:tmpl>
            <p:tnLst>
              <p:par>
                <p:cTn presetID="22" presetClass="entr" presetSubtype="8"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build="p">
        <p:tmplLst>
          <p:tmpl lvl="1">
            <p:tnLst>
              <p:par>
                <p:cTn presetID="2" presetClass="entr" presetSubtype="4" decel="10000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 Simp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7326" y="2433937"/>
            <a:ext cx="11557348" cy="853492"/>
          </a:xfrm>
        </p:spPr>
        <p:txBody>
          <a:bodyPr anchor="b">
            <a:normAutofit/>
          </a:bodyPr>
          <a:lstStyle>
            <a:lvl1pPr>
              <a:defRPr sz="4000"/>
            </a:lvl1pPr>
          </a:lstStyle>
          <a:p>
            <a:r>
              <a:rPr kumimoji="1" lang="en-US" altLang="ja-JP" dirty="0"/>
              <a:t>Presentation Title</a:t>
            </a:r>
            <a:endParaRPr kumimoji="1" lang="ja-JP" altLang="en-US" dirty="0"/>
          </a:p>
        </p:txBody>
      </p:sp>
      <p:sp>
        <p:nvSpPr>
          <p:cNvPr id="9" name="正方形/長方形 8"/>
          <p:cNvSpPr/>
          <p:nvPr userDrawn="1"/>
        </p:nvSpPr>
        <p:spPr>
          <a:xfrm>
            <a:off x="5447536" y="3383372"/>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0" name="正方形/長方形 9"/>
          <p:cNvSpPr/>
          <p:nvPr userDrawn="1"/>
        </p:nvSpPr>
        <p:spPr>
          <a:xfrm>
            <a:off x="5879584" y="3383372"/>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正方形/長方形 10"/>
          <p:cNvSpPr/>
          <p:nvPr userDrawn="1"/>
        </p:nvSpPr>
        <p:spPr>
          <a:xfrm>
            <a:off x="6312416" y="3383372"/>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2" name="テキスト プレースホルダー 12"/>
          <p:cNvSpPr>
            <a:spLocks noGrp="1"/>
          </p:cNvSpPr>
          <p:nvPr userDrawn="1">
            <p:ph type="body" sz="quarter" idx="13" hasCustomPrompt="1"/>
          </p:nvPr>
        </p:nvSpPr>
        <p:spPr>
          <a:xfrm>
            <a:off x="2133600" y="3565017"/>
            <a:ext cx="7924800" cy="498098"/>
          </a:xfrm>
        </p:spPr>
        <p:txBody>
          <a:bodyPr anchor="t">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15" name="テキスト プレースホルダー 12"/>
          <p:cNvSpPr>
            <a:spLocks noGrp="1"/>
          </p:cNvSpPr>
          <p:nvPr userDrawn="1">
            <p:ph type="body" sz="quarter" idx="12" hasCustomPrompt="1"/>
          </p:nvPr>
        </p:nvSpPr>
        <p:spPr>
          <a:xfrm>
            <a:off x="2133600" y="5521118"/>
            <a:ext cx="7924800" cy="1103501"/>
          </a:xfrm>
        </p:spPr>
        <p:txBody>
          <a:bodyPr anchor="b">
            <a:normAutofit/>
          </a:bodyPr>
          <a:lstStyle>
            <a:lvl1pPr algn="ctr">
              <a:spcBef>
                <a:spcPts val="0"/>
              </a:spcBef>
              <a:defRPr sz="1300"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57830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 calcmode="lin" valueType="num">
                                      <p:cBhvr additive="base">
                                        <p:cTn id="24"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750"/>
                            </p:stCondLst>
                            <p:childTnLst>
                              <p:par>
                                <p:cTn id="27" presetID="10" presetClass="entr" presetSubtype="0" fill="hold" grpId="0" nodeType="afterEffect">
                                  <p:stCondLst>
                                    <p:cond delay="25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build="p">
        <p:tmplLst>
          <p:tmpl lvl="1">
            <p:tnLst>
              <p:par>
                <p:cTn presetID="2" presetClass="entr" presetSubtype="4"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10" presetClass="entr" presetSubtype="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 Full Animated">
    <p:spTree>
      <p:nvGrpSpPr>
        <p:cNvPr id="1" name=""/>
        <p:cNvGrpSpPr/>
        <p:nvPr/>
      </p:nvGrpSpPr>
      <p:grpSpPr>
        <a:xfrm>
          <a:off x="0" y="0"/>
          <a:ext cx="0" cy="0"/>
          <a:chOff x="0" y="0"/>
          <a:chExt cx="0" cy="0"/>
        </a:xfrm>
      </p:grpSpPr>
      <p:sp>
        <p:nvSpPr>
          <p:cNvPr id="18" name="正方形/長方形 17"/>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 name="正方形/長方形 2"/>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7" name="正方形/長方形 3"/>
          <p:cNvSpPr/>
          <p:nvPr userDrawn="1"/>
        </p:nvSpPr>
        <p:spPr>
          <a:xfrm rot="10800000">
            <a:off x="9673770" y="-9678"/>
            <a:ext cx="4073676" cy="6867677"/>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0514" h="10299927">
                <a:moveTo>
                  <a:pt x="1059543" y="0"/>
                </a:moveTo>
                <a:lnTo>
                  <a:pt x="4746171" y="0"/>
                </a:lnTo>
                <a:lnTo>
                  <a:pt x="6110514" y="10299927"/>
                </a:lnTo>
                <a:lnTo>
                  <a:pt x="0" y="10299927"/>
                </a:lnTo>
                <a:lnTo>
                  <a:pt x="1059543"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dirty="0"/>
          </a:p>
        </p:txBody>
      </p:sp>
      <p:sp>
        <p:nvSpPr>
          <p:cNvPr id="16" name="正方形/長方形 3"/>
          <p:cNvSpPr/>
          <p:nvPr userDrawn="1"/>
        </p:nvSpPr>
        <p:spPr>
          <a:xfrm>
            <a:off x="-1325637" y="0"/>
            <a:ext cx="6507237" cy="6877356"/>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10566400"/>
              <a:gd name="connsiteY0" fmla="*/ 0 h 10328956"/>
              <a:gd name="connsiteX1" fmla="*/ 4746171 w 10566400"/>
              <a:gd name="connsiteY1" fmla="*/ 0 h 10328956"/>
              <a:gd name="connsiteX2" fmla="*/ 10566400 w 10566400"/>
              <a:gd name="connsiteY2" fmla="*/ 10328956 h 10328956"/>
              <a:gd name="connsiteX3" fmla="*/ 0 w 10566400"/>
              <a:gd name="connsiteY3" fmla="*/ 10299927 h 10328956"/>
              <a:gd name="connsiteX4" fmla="*/ 1059543 w 10566400"/>
              <a:gd name="connsiteY4" fmla="*/ 0 h 10328956"/>
              <a:gd name="connsiteX0" fmla="*/ 1059543 w 6560457"/>
              <a:gd name="connsiteY0" fmla="*/ 0 h 10314442"/>
              <a:gd name="connsiteX1" fmla="*/ 4746171 w 6560457"/>
              <a:gd name="connsiteY1" fmla="*/ 0 h 10314442"/>
              <a:gd name="connsiteX2" fmla="*/ 6560457 w 6560457"/>
              <a:gd name="connsiteY2" fmla="*/ 10314442 h 10314442"/>
              <a:gd name="connsiteX3" fmla="*/ 0 w 6560457"/>
              <a:gd name="connsiteY3" fmla="*/ 10299927 h 10314442"/>
              <a:gd name="connsiteX4" fmla="*/ 1059543 w 6560457"/>
              <a:gd name="connsiteY4" fmla="*/ 0 h 1031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0457" h="10314442">
                <a:moveTo>
                  <a:pt x="1059543" y="0"/>
                </a:moveTo>
                <a:lnTo>
                  <a:pt x="4746171" y="0"/>
                </a:lnTo>
                <a:lnTo>
                  <a:pt x="6560457" y="10314442"/>
                </a:lnTo>
                <a:lnTo>
                  <a:pt x="0" y="10299927"/>
                </a:lnTo>
                <a:lnTo>
                  <a:pt x="105954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dirty="0"/>
          </a:p>
        </p:txBody>
      </p:sp>
      <p:sp>
        <p:nvSpPr>
          <p:cNvPr id="4" name="正方形/長方形 3"/>
          <p:cNvSpPr/>
          <p:nvPr userDrawn="1"/>
        </p:nvSpPr>
        <p:spPr>
          <a:xfrm>
            <a:off x="5848050" y="0"/>
            <a:ext cx="6541105" cy="6877356"/>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9811657"/>
              <a:gd name="connsiteY0" fmla="*/ 14515 h 10314442"/>
              <a:gd name="connsiteX1" fmla="*/ 9811657 w 9811657"/>
              <a:gd name="connsiteY1" fmla="*/ 0 h 10314442"/>
              <a:gd name="connsiteX2" fmla="*/ 6110514 w 9811657"/>
              <a:gd name="connsiteY2" fmla="*/ 10314442 h 10314442"/>
              <a:gd name="connsiteX3" fmla="*/ 0 w 9811657"/>
              <a:gd name="connsiteY3" fmla="*/ 10314442 h 10314442"/>
              <a:gd name="connsiteX4" fmla="*/ 1059543 w 9811657"/>
              <a:gd name="connsiteY4" fmla="*/ 14515 h 1031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1657" h="10314442">
                <a:moveTo>
                  <a:pt x="1059543" y="14515"/>
                </a:moveTo>
                <a:lnTo>
                  <a:pt x="9811657" y="0"/>
                </a:lnTo>
                <a:lnTo>
                  <a:pt x="6110514" y="10314442"/>
                </a:lnTo>
                <a:lnTo>
                  <a:pt x="0" y="10314442"/>
                </a:lnTo>
                <a:lnTo>
                  <a:pt x="1059543" y="14515"/>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dirty="0"/>
          </a:p>
        </p:txBody>
      </p:sp>
      <p:sp>
        <p:nvSpPr>
          <p:cNvPr id="13" name="正方形/長方形 3"/>
          <p:cNvSpPr/>
          <p:nvPr userDrawn="1"/>
        </p:nvSpPr>
        <p:spPr>
          <a:xfrm rot="10800000">
            <a:off x="3166533" y="1"/>
            <a:ext cx="4073676" cy="6867677"/>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0514" h="10299927">
                <a:moveTo>
                  <a:pt x="1059543" y="0"/>
                </a:moveTo>
                <a:lnTo>
                  <a:pt x="4746171" y="0"/>
                </a:lnTo>
                <a:lnTo>
                  <a:pt x="6110514" y="10299927"/>
                </a:lnTo>
                <a:lnTo>
                  <a:pt x="0" y="10299927"/>
                </a:lnTo>
                <a:lnTo>
                  <a:pt x="1059543" y="0"/>
                </a:lnTo>
                <a:close/>
              </a:path>
            </a:pathLst>
          </a:cu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dirty="0"/>
          </a:p>
        </p:txBody>
      </p:sp>
      <p:sp>
        <p:nvSpPr>
          <p:cNvPr id="14" name="正方形/長方形 3"/>
          <p:cNvSpPr/>
          <p:nvPr userDrawn="1"/>
        </p:nvSpPr>
        <p:spPr>
          <a:xfrm rot="10800000">
            <a:off x="5954487" y="-29032"/>
            <a:ext cx="6337905" cy="6887033"/>
          </a:xfrm>
          <a:custGeom>
            <a:avLst/>
            <a:gdLst>
              <a:gd name="connsiteX0" fmla="*/ 0 w 3831771"/>
              <a:gd name="connsiteY0" fmla="*/ 0 h 10285413"/>
              <a:gd name="connsiteX1" fmla="*/ 3831771 w 3831771"/>
              <a:gd name="connsiteY1" fmla="*/ 0 h 10285413"/>
              <a:gd name="connsiteX2" fmla="*/ 3831771 w 3831771"/>
              <a:gd name="connsiteY2" fmla="*/ 10285413 h 10285413"/>
              <a:gd name="connsiteX3" fmla="*/ 0 w 3831771"/>
              <a:gd name="connsiteY3" fmla="*/ 10285413 h 10285413"/>
              <a:gd name="connsiteX4" fmla="*/ 0 w 3831771"/>
              <a:gd name="connsiteY4" fmla="*/ 0 h 10285413"/>
              <a:gd name="connsiteX0" fmla="*/ 0 w 5936343"/>
              <a:gd name="connsiteY0" fmla="*/ 0 h 10299927"/>
              <a:gd name="connsiteX1" fmla="*/ 5936343 w 5936343"/>
              <a:gd name="connsiteY1" fmla="*/ 14514 h 10299927"/>
              <a:gd name="connsiteX2" fmla="*/ 5936343 w 5936343"/>
              <a:gd name="connsiteY2" fmla="*/ 10299927 h 10299927"/>
              <a:gd name="connsiteX3" fmla="*/ 2104572 w 5936343"/>
              <a:gd name="connsiteY3" fmla="*/ 10299927 h 10299927"/>
              <a:gd name="connsiteX4" fmla="*/ 0 w 5936343"/>
              <a:gd name="connsiteY4" fmla="*/ 0 h 10299927"/>
              <a:gd name="connsiteX0" fmla="*/ 0 w 8215086"/>
              <a:gd name="connsiteY0" fmla="*/ 0 h 10299927"/>
              <a:gd name="connsiteX1" fmla="*/ 5936343 w 8215086"/>
              <a:gd name="connsiteY1" fmla="*/ 14514 h 10299927"/>
              <a:gd name="connsiteX2" fmla="*/ 8215086 w 8215086"/>
              <a:gd name="connsiteY2" fmla="*/ 10299927 h 10299927"/>
              <a:gd name="connsiteX3" fmla="*/ 2104572 w 8215086"/>
              <a:gd name="connsiteY3" fmla="*/ 10299927 h 10299927"/>
              <a:gd name="connsiteX4" fmla="*/ 0 w 8215086"/>
              <a:gd name="connsiteY4" fmla="*/ 0 h 10299927"/>
              <a:gd name="connsiteX0" fmla="*/ 1059543 w 6110514"/>
              <a:gd name="connsiteY0" fmla="*/ 0 h 10299927"/>
              <a:gd name="connsiteX1" fmla="*/ 3831771 w 6110514"/>
              <a:gd name="connsiteY1" fmla="*/ 14514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6110514"/>
              <a:gd name="connsiteY0" fmla="*/ 0 h 10299927"/>
              <a:gd name="connsiteX1" fmla="*/ 4746171 w 6110514"/>
              <a:gd name="connsiteY1" fmla="*/ 0 h 10299927"/>
              <a:gd name="connsiteX2" fmla="*/ 6110514 w 6110514"/>
              <a:gd name="connsiteY2" fmla="*/ 10299927 h 10299927"/>
              <a:gd name="connsiteX3" fmla="*/ 0 w 6110514"/>
              <a:gd name="connsiteY3" fmla="*/ 10299927 h 10299927"/>
              <a:gd name="connsiteX4" fmla="*/ 1059543 w 6110514"/>
              <a:gd name="connsiteY4" fmla="*/ 0 h 10299927"/>
              <a:gd name="connsiteX0" fmla="*/ 1059543 w 10566400"/>
              <a:gd name="connsiteY0" fmla="*/ 0 h 10328956"/>
              <a:gd name="connsiteX1" fmla="*/ 4746171 w 10566400"/>
              <a:gd name="connsiteY1" fmla="*/ 0 h 10328956"/>
              <a:gd name="connsiteX2" fmla="*/ 10566400 w 10566400"/>
              <a:gd name="connsiteY2" fmla="*/ 10328956 h 10328956"/>
              <a:gd name="connsiteX3" fmla="*/ 0 w 10566400"/>
              <a:gd name="connsiteY3" fmla="*/ 10299927 h 10328956"/>
              <a:gd name="connsiteX4" fmla="*/ 1059543 w 10566400"/>
              <a:gd name="connsiteY4" fmla="*/ 0 h 10328956"/>
              <a:gd name="connsiteX0" fmla="*/ 0 w 9506857"/>
              <a:gd name="connsiteY0" fmla="*/ 0 h 10328956"/>
              <a:gd name="connsiteX1" fmla="*/ 3686628 w 9506857"/>
              <a:gd name="connsiteY1" fmla="*/ 0 h 10328956"/>
              <a:gd name="connsiteX2" fmla="*/ 9506857 w 9506857"/>
              <a:gd name="connsiteY2" fmla="*/ 10328956 h 10328956"/>
              <a:gd name="connsiteX3" fmla="*/ 4601028 w 9506857"/>
              <a:gd name="connsiteY3" fmla="*/ 10314441 h 10328956"/>
              <a:gd name="connsiteX4" fmla="*/ 0 w 9506857"/>
              <a:gd name="connsiteY4" fmla="*/ 0 h 10328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6857" h="10328956">
                <a:moveTo>
                  <a:pt x="0" y="0"/>
                </a:moveTo>
                <a:lnTo>
                  <a:pt x="3686628" y="0"/>
                </a:lnTo>
                <a:lnTo>
                  <a:pt x="9506857" y="10328956"/>
                </a:lnTo>
                <a:lnTo>
                  <a:pt x="4601028" y="10314441"/>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dirty="0"/>
          </a:p>
        </p:txBody>
      </p:sp>
      <p:sp>
        <p:nvSpPr>
          <p:cNvPr id="5" name="直角三角形 4"/>
          <p:cNvSpPr/>
          <p:nvPr userDrawn="1"/>
        </p:nvSpPr>
        <p:spPr>
          <a:xfrm rot="5400000">
            <a:off x="2637439" y="-2697764"/>
            <a:ext cx="6943741" cy="12292388"/>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9" name="直角三角形 18"/>
          <p:cNvSpPr/>
          <p:nvPr userDrawn="1"/>
        </p:nvSpPr>
        <p:spPr>
          <a:xfrm rot="16200000">
            <a:off x="2652484" y="-2657323"/>
            <a:ext cx="6887034" cy="12192001"/>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6" name="直角三角形 25"/>
          <p:cNvSpPr/>
          <p:nvPr userDrawn="1"/>
        </p:nvSpPr>
        <p:spPr>
          <a:xfrm rot="5400000">
            <a:off x="2645557" y="-2699321"/>
            <a:ext cx="6928710" cy="12265777"/>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7" name="直角三角形 26"/>
          <p:cNvSpPr/>
          <p:nvPr userDrawn="1"/>
        </p:nvSpPr>
        <p:spPr>
          <a:xfrm rot="16200000">
            <a:off x="2652484" y="-2666999"/>
            <a:ext cx="6887034" cy="12192001"/>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8" name="直角三角形 27"/>
          <p:cNvSpPr/>
          <p:nvPr userDrawn="1"/>
        </p:nvSpPr>
        <p:spPr>
          <a:xfrm rot="5400000">
            <a:off x="2591158" y="-2688984"/>
            <a:ext cx="6954674" cy="12311741"/>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9" name="直角三角形 28"/>
          <p:cNvSpPr/>
          <p:nvPr userDrawn="1"/>
        </p:nvSpPr>
        <p:spPr>
          <a:xfrm rot="16200000">
            <a:off x="2652484" y="-2666999"/>
            <a:ext cx="6887034" cy="12192001"/>
          </a:xfrm>
          <a:prstGeom prst="rtTriangl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0" name="正方形/長方形 29"/>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1" name="タイトル 1"/>
          <p:cNvSpPr>
            <a:spLocks noGrp="1"/>
          </p:cNvSpPr>
          <p:nvPr>
            <p:ph type="title" hasCustomPrompt="1"/>
          </p:nvPr>
        </p:nvSpPr>
        <p:spPr>
          <a:xfrm>
            <a:off x="317326" y="2433937"/>
            <a:ext cx="11557348" cy="853492"/>
          </a:xfrm>
        </p:spPr>
        <p:txBody>
          <a:bodyPr anchor="b">
            <a:normAutofit/>
          </a:bodyPr>
          <a:lstStyle>
            <a:lvl1pPr>
              <a:defRPr sz="4000"/>
            </a:lvl1pPr>
          </a:lstStyle>
          <a:p>
            <a:r>
              <a:rPr kumimoji="1" lang="en-US" altLang="ja-JP" dirty="0"/>
              <a:t>Presentation Title</a:t>
            </a:r>
            <a:endParaRPr kumimoji="1" lang="ja-JP" altLang="en-US" dirty="0"/>
          </a:p>
        </p:txBody>
      </p:sp>
      <p:sp>
        <p:nvSpPr>
          <p:cNvPr id="32" name="正方形/長方形 31"/>
          <p:cNvSpPr/>
          <p:nvPr userDrawn="1"/>
        </p:nvSpPr>
        <p:spPr>
          <a:xfrm>
            <a:off x="5447536" y="3383372"/>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3" name="正方形/長方形 32"/>
          <p:cNvSpPr/>
          <p:nvPr userDrawn="1"/>
        </p:nvSpPr>
        <p:spPr>
          <a:xfrm>
            <a:off x="5879584" y="3383372"/>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4" name="正方形/長方形 33"/>
          <p:cNvSpPr/>
          <p:nvPr userDrawn="1"/>
        </p:nvSpPr>
        <p:spPr>
          <a:xfrm>
            <a:off x="6312416" y="3383372"/>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5" name="テキスト プレースホルダー 12"/>
          <p:cNvSpPr>
            <a:spLocks noGrp="1"/>
          </p:cNvSpPr>
          <p:nvPr>
            <p:ph type="body" sz="quarter" idx="13" hasCustomPrompt="1"/>
          </p:nvPr>
        </p:nvSpPr>
        <p:spPr>
          <a:xfrm>
            <a:off x="2133600" y="3565017"/>
            <a:ext cx="7924800" cy="498098"/>
          </a:xfrm>
        </p:spPr>
        <p:txBody>
          <a:bodyPr anchor="t">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36" name="テキスト プレースホルダー 12"/>
          <p:cNvSpPr>
            <a:spLocks noGrp="1"/>
          </p:cNvSpPr>
          <p:nvPr>
            <p:ph type="body" sz="quarter" idx="12" hasCustomPrompt="1"/>
          </p:nvPr>
        </p:nvSpPr>
        <p:spPr>
          <a:xfrm>
            <a:off x="2133600" y="5521118"/>
            <a:ext cx="7924800" cy="1103501"/>
          </a:xfrm>
        </p:spPr>
        <p:txBody>
          <a:bodyPr anchor="b">
            <a:normAutofit/>
          </a:bodyPr>
          <a:lstStyle>
            <a:lvl1pPr algn="ctr">
              <a:spcBef>
                <a:spcPts val="0"/>
              </a:spcBef>
              <a:defRPr sz="1300"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86007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250"/>
                                  </p:stCondLst>
                                  <p:childTnLst>
                                    <p:set>
                                      <p:cBhvr>
                                        <p:cTn id="6" dur="1" fill="hold">
                                          <p:stCondLst>
                                            <p:cond delay="0"/>
                                          </p:stCondLst>
                                        </p:cTn>
                                        <p:tgtEl>
                                          <p:spTgt spid="17"/>
                                        </p:tgtEl>
                                        <p:attrNameLst>
                                          <p:attrName>style.visibility</p:attrName>
                                        </p:attrNameLst>
                                      </p:cBhvr>
                                      <p:to>
                                        <p:strVal val="visible"/>
                                      </p:to>
                                    </p:set>
                                    <p:anim calcmode="lin" valueType="num">
                                      <p:cBhvr>
                                        <p:cTn id="7" dur="750" fill="hold"/>
                                        <p:tgtEl>
                                          <p:spTgt spid="17"/>
                                        </p:tgtEl>
                                        <p:attrNameLst>
                                          <p:attrName>ppt_w</p:attrName>
                                        </p:attrNameLst>
                                      </p:cBhvr>
                                      <p:tavLst>
                                        <p:tav tm="0">
                                          <p:val>
                                            <p:fltVal val="0"/>
                                          </p:val>
                                        </p:tav>
                                        <p:tav tm="100000">
                                          <p:val>
                                            <p:strVal val="#ppt_w"/>
                                          </p:val>
                                        </p:tav>
                                      </p:tavLst>
                                    </p:anim>
                                    <p:anim calcmode="lin" valueType="num">
                                      <p:cBhvr>
                                        <p:cTn id="8" dur="750" fill="hold"/>
                                        <p:tgtEl>
                                          <p:spTgt spid="17"/>
                                        </p:tgtEl>
                                        <p:attrNameLst>
                                          <p:attrName>ppt_h</p:attrName>
                                        </p:attrNameLst>
                                      </p:cBhvr>
                                      <p:tavLst>
                                        <p:tav tm="0">
                                          <p:val>
                                            <p:fltVal val="0"/>
                                          </p:val>
                                        </p:tav>
                                        <p:tav tm="100000">
                                          <p:val>
                                            <p:strVal val="#ppt_h"/>
                                          </p:val>
                                        </p:tav>
                                      </p:tavLst>
                                    </p:anim>
                                    <p:anim calcmode="lin" valueType="num">
                                      <p:cBhvr>
                                        <p:cTn id="9" dur="750" fill="hold"/>
                                        <p:tgtEl>
                                          <p:spTgt spid="17"/>
                                        </p:tgtEl>
                                        <p:attrNameLst>
                                          <p:attrName>style.rotation</p:attrName>
                                        </p:attrNameLst>
                                      </p:cBhvr>
                                      <p:tavLst>
                                        <p:tav tm="0">
                                          <p:val>
                                            <p:fltVal val="360"/>
                                          </p:val>
                                        </p:tav>
                                        <p:tav tm="100000">
                                          <p:val>
                                            <p:fltVal val="0"/>
                                          </p:val>
                                        </p:tav>
                                      </p:tavLst>
                                    </p:anim>
                                    <p:animEffect transition="in" filter="fade">
                                      <p:cBhvr>
                                        <p:cTn id="10" dur="750"/>
                                        <p:tgtEl>
                                          <p:spTgt spid="17"/>
                                        </p:tgtEl>
                                      </p:cBhvr>
                                    </p:animEffect>
                                  </p:childTnLst>
                                </p:cTn>
                              </p:par>
                              <p:par>
                                <p:cTn id="11" presetID="49" presetClass="entr" presetSubtype="0" decel="100000" fill="hold" grpId="0" nodeType="withEffect">
                                  <p:stCondLst>
                                    <p:cond delay="250"/>
                                  </p:stCondLst>
                                  <p:childTnLst>
                                    <p:set>
                                      <p:cBhvr>
                                        <p:cTn id="12" dur="1" fill="hold">
                                          <p:stCondLst>
                                            <p:cond delay="0"/>
                                          </p:stCondLst>
                                        </p:cTn>
                                        <p:tgtEl>
                                          <p:spTgt spid="4"/>
                                        </p:tgtEl>
                                        <p:attrNameLst>
                                          <p:attrName>style.visibility</p:attrName>
                                        </p:attrNameLst>
                                      </p:cBhvr>
                                      <p:to>
                                        <p:strVal val="visible"/>
                                      </p:to>
                                    </p:set>
                                    <p:anim calcmode="lin" valueType="num">
                                      <p:cBhvr>
                                        <p:cTn id="13" dur="750" fill="hold"/>
                                        <p:tgtEl>
                                          <p:spTgt spid="4"/>
                                        </p:tgtEl>
                                        <p:attrNameLst>
                                          <p:attrName>ppt_w</p:attrName>
                                        </p:attrNameLst>
                                      </p:cBhvr>
                                      <p:tavLst>
                                        <p:tav tm="0">
                                          <p:val>
                                            <p:fltVal val="0"/>
                                          </p:val>
                                        </p:tav>
                                        <p:tav tm="100000">
                                          <p:val>
                                            <p:strVal val="#ppt_w"/>
                                          </p:val>
                                        </p:tav>
                                      </p:tavLst>
                                    </p:anim>
                                    <p:anim calcmode="lin" valueType="num">
                                      <p:cBhvr>
                                        <p:cTn id="14" dur="750" fill="hold"/>
                                        <p:tgtEl>
                                          <p:spTgt spid="4"/>
                                        </p:tgtEl>
                                        <p:attrNameLst>
                                          <p:attrName>ppt_h</p:attrName>
                                        </p:attrNameLst>
                                      </p:cBhvr>
                                      <p:tavLst>
                                        <p:tav tm="0">
                                          <p:val>
                                            <p:fltVal val="0"/>
                                          </p:val>
                                        </p:tav>
                                        <p:tav tm="100000">
                                          <p:val>
                                            <p:strVal val="#ppt_h"/>
                                          </p:val>
                                        </p:tav>
                                      </p:tavLst>
                                    </p:anim>
                                    <p:anim calcmode="lin" valueType="num">
                                      <p:cBhvr>
                                        <p:cTn id="15" dur="750" fill="hold"/>
                                        <p:tgtEl>
                                          <p:spTgt spid="4"/>
                                        </p:tgtEl>
                                        <p:attrNameLst>
                                          <p:attrName>style.rotation</p:attrName>
                                        </p:attrNameLst>
                                      </p:cBhvr>
                                      <p:tavLst>
                                        <p:tav tm="0">
                                          <p:val>
                                            <p:fltVal val="360"/>
                                          </p:val>
                                        </p:tav>
                                        <p:tav tm="100000">
                                          <p:val>
                                            <p:fltVal val="0"/>
                                          </p:val>
                                        </p:tav>
                                      </p:tavLst>
                                    </p:anim>
                                    <p:animEffect transition="in" filter="fade">
                                      <p:cBhvr>
                                        <p:cTn id="16" dur="750"/>
                                        <p:tgtEl>
                                          <p:spTgt spid="4"/>
                                        </p:tgtEl>
                                      </p:cBhvr>
                                    </p:animEffect>
                                  </p:childTnLst>
                                </p:cTn>
                              </p:par>
                              <p:par>
                                <p:cTn id="17" presetID="49" presetClass="entr" presetSubtype="0" decel="100000"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 calcmode="lin" valueType="num">
                                      <p:cBhvr>
                                        <p:cTn id="19" dur="750" fill="hold"/>
                                        <p:tgtEl>
                                          <p:spTgt spid="14"/>
                                        </p:tgtEl>
                                        <p:attrNameLst>
                                          <p:attrName>ppt_w</p:attrName>
                                        </p:attrNameLst>
                                      </p:cBhvr>
                                      <p:tavLst>
                                        <p:tav tm="0">
                                          <p:val>
                                            <p:fltVal val="0"/>
                                          </p:val>
                                        </p:tav>
                                        <p:tav tm="100000">
                                          <p:val>
                                            <p:strVal val="#ppt_w"/>
                                          </p:val>
                                        </p:tav>
                                      </p:tavLst>
                                    </p:anim>
                                    <p:anim calcmode="lin" valueType="num">
                                      <p:cBhvr>
                                        <p:cTn id="20" dur="750" fill="hold"/>
                                        <p:tgtEl>
                                          <p:spTgt spid="14"/>
                                        </p:tgtEl>
                                        <p:attrNameLst>
                                          <p:attrName>ppt_h</p:attrName>
                                        </p:attrNameLst>
                                      </p:cBhvr>
                                      <p:tavLst>
                                        <p:tav tm="0">
                                          <p:val>
                                            <p:fltVal val="0"/>
                                          </p:val>
                                        </p:tav>
                                        <p:tav tm="100000">
                                          <p:val>
                                            <p:strVal val="#ppt_h"/>
                                          </p:val>
                                        </p:tav>
                                      </p:tavLst>
                                    </p:anim>
                                    <p:anim calcmode="lin" valueType="num">
                                      <p:cBhvr>
                                        <p:cTn id="21" dur="750" fill="hold"/>
                                        <p:tgtEl>
                                          <p:spTgt spid="14"/>
                                        </p:tgtEl>
                                        <p:attrNameLst>
                                          <p:attrName>style.rotation</p:attrName>
                                        </p:attrNameLst>
                                      </p:cBhvr>
                                      <p:tavLst>
                                        <p:tav tm="0">
                                          <p:val>
                                            <p:fltVal val="360"/>
                                          </p:val>
                                        </p:tav>
                                        <p:tav tm="100000">
                                          <p:val>
                                            <p:fltVal val="0"/>
                                          </p:val>
                                        </p:tav>
                                      </p:tavLst>
                                    </p:anim>
                                    <p:animEffect transition="in" filter="fade">
                                      <p:cBhvr>
                                        <p:cTn id="22" dur="750"/>
                                        <p:tgtEl>
                                          <p:spTgt spid="14"/>
                                        </p:tgtEl>
                                      </p:cBhvr>
                                    </p:animEffect>
                                  </p:childTnLst>
                                </p:cTn>
                              </p:par>
                              <p:par>
                                <p:cTn id="23" presetID="49" presetClass="entr" presetSubtype="0" decel="100000" fill="hold" grpId="0" nodeType="withEffect">
                                  <p:stCondLst>
                                    <p:cond delay="250"/>
                                  </p:stCondLst>
                                  <p:childTnLst>
                                    <p:set>
                                      <p:cBhvr>
                                        <p:cTn id="24" dur="1" fill="hold">
                                          <p:stCondLst>
                                            <p:cond delay="0"/>
                                          </p:stCondLst>
                                        </p:cTn>
                                        <p:tgtEl>
                                          <p:spTgt spid="13"/>
                                        </p:tgtEl>
                                        <p:attrNameLst>
                                          <p:attrName>style.visibility</p:attrName>
                                        </p:attrNameLst>
                                      </p:cBhvr>
                                      <p:to>
                                        <p:strVal val="visible"/>
                                      </p:to>
                                    </p:set>
                                    <p:anim calcmode="lin" valueType="num">
                                      <p:cBhvr>
                                        <p:cTn id="25" dur="750" fill="hold"/>
                                        <p:tgtEl>
                                          <p:spTgt spid="13"/>
                                        </p:tgtEl>
                                        <p:attrNameLst>
                                          <p:attrName>ppt_w</p:attrName>
                                        </p:attrNameLst>
                                      </p:cBhvr>
                                      <p:tavLst>
                                        <p:tav tm="0">
                                          <p:val>
                                            <p:fltVal val="0"/>
                                          </p:val>
                                        </p:tav>
                                        <p:tav tm="100000">
                                          <p:val>
                                            <p:strVal val="#ppt_w"/>
                                          </p:val>
                                        </p:tav>
                                      </p:tavLst>
                                    </p:anim>
                                    <p:anim calcmode="lin" valueType="num">
                                      <p:cBhvr>
                                        <p:cTn id="26" dur="750" fill="hold"/>
                                        <p:tgtEl>
                                          <p:spTgt spid="13"/>
                                        </p:tgtEl>
                                        <p:attrNameLst>
                                          <p:attrName>ppt_h</p:attrName>
                                        </p:attrNameLst>
                                      </p:cBhvr>
                                      <p:tavLst>
                                        <p:tav tm="0">
                                          <p:val>
                                            <p:fltVal val="0"/>
                                          </p:val>
                                        </p:tav>
                                        <p:tav tm="100000">
                                          <p:val>
                                            <p:strVal val="#ppt_h"/>
                                          </p:val>
                                        </p:tav>
                                      </p:tavLst>
                                    </p:anim>
                                    <p:anim calcmode="lin" valueType="num">
                                      <p:cBhvr>
                                        <p:cTn id="27" dur="750" fill="hold"/>
                                        <p:tgtEl>
                                          <p:spTgt spid="13"/>
                                        </p:tgtEl>
                                        <p:attrNameLst>
                                          <p:attrName>style.rotation</p:attrName>
                                        </p:attrNameLst>
                                      </p:cBhvr>
                                      <p:tavLst>
                                        <p:tav tm="0">
                                          <p:val>
                                            <p:fltVal val="360"/>
                                          </p:val>
                                        </p:tav>
                                        <p:tav tm="100000">
                                          <p:val>
                                            <p:fltVal val="0"/>
                                          </p:val>
                                        </p:tav>
                                      </p:tavLst>
                                    </p:anim>
                                    <p:animEffect transition="in" filter="fade">
                                      <p:cBhvr>
                                        <p:cTn id="28" dur="750"/>
                                        <p:tgtEl>
                                          <p:spTgt spid="13"/>
                                        </p:tgtEl>
                                      </p:cBhvr>
                                    </p:animEffect>
                                  </p:childTnLst>
                                </p:cTn>
                              </p:par>
                              <p:par>
                                <p:cTn id="29" presetID="49" presetClass="entr" presetSubtype="0" decel="100000" fill="hold" grpId="0" nodeType="withEffect">
                                  <p:stCondLst>
                                    <p:cond delay="250"/>
                                  </p:stCondLst>
                                  <p:childTnLst>
                                    <p:set>
                                      <p:cBhvr>
                                        <p:cTn id="30" dur="1" fill="hold">
                                          <p:stCondLst>
                                            <p:cond delay="0"/>
                                          </p:stCondLst>
                                        </p:cTn>
                                        <p:tgtEl>
                                          <p:spTgt spid="16"/>
                                        </p:tgtEl>
                                        <p:attrNameLst>
                                          <p:attrName>style.visibility</p:attrName>
                                        </p:attrNameLst>
                                      </p:cBhvr>
                                      <p:to>
                                        <p:strVal val="visible"/>
                                      </p:to>
                                    </p:set>
                                    <p:anim calcmode="lin" valueType="num">
                                      <p:cBhvr>
                                        <p:cTn id="31" dur="750" fill="hold"/>
                                        <p:tgtEl>
                                          <p:spTgt spid="16"/>
                                        </p:tgtEl>
                                        <p:attrNameLst>
                                          <p:attrName>ppt_w</p:attrName>
                                        </p:attrNameLst>
                                      </p:cBhvr>
                                      <p:tavLst>
                                        <p:tav tm="0">
                                          <p:val>
                                            <p:fltVal val="0"/>
                                          </p:val>
                                        </p:tav>
                                        <p:tav tm="100000">
                                          <p:val>
                                            <p:strVal val="#ppt_w"/>
                                          </p:val>
                                        </p:tav>
                                      </p:tavLst>
                                    </p:anim>
                                    <p:anim calcmode="lin" valueType="num">
                                      <p:cBhvr>
                                        <p:cTn id="32" dur="750" fill="hold"/>
                                        <p:tgtEl>
                                          <p:spTgt spid="16"/>
                                        </p:tgtEl>
                                        <p:attrNameLst>
                                          <p:attrName>ppt_h</p:attrName>
                                        </p:attrNameLst>
                                      </p:cBhvr>
                                      <p:tavLst>
                                        <p:tav tm="0">
                                          <p:val>
                                            <p:fltVal val="0"/>
                                          </p:val>
                                        </p:tav>
                                        <p:tav tm="100000">
                                          <p:val>
                                            <p:strVal val="#ppt_h"/>
                                          </p:val>
                                        </p:tav>
                                      </p:tavLst>
                                    </p:anim>
                                    <p:anim calcmode="lin" valueType="num">
                                      <p:cBhvr>
                                        <p:cTn id="33" dur="750" fill="hold"/>
                                        <p:tgtEl>
                                          <p:spTgt spid="16"/>
                                        </p:tgtEl>
                                        <p:attrNameLst>
                                          <p:attrName>style.rotation</p:attrName>
                                        </p:attrNameLst>
                                      </p:cBhvr>
                                      <p:tavLst>
                                        <p:tav tm="0">
                                          <p:val>
                                            <p:fltVal val="360"/>
                                          </p:val>
                                        </p:tav>
                                        <p:tav tm="100000">
                                          <p:val>
                                            <p:fltVal val="0"/>
                                          </p:val>
                                        </p:tav>
                                      </p:tavLst>
                                    </p:anim>
                                    <p:animEffect transition="in" filter="fade">
                                      <p:cBhvr>
                                        <p:cTn id="34" dur="750"/>
                                        <p:tgtEl>
                                          <p:spTgt spid="16"/>
                                        </p:tgtEl>
                                      </p:cBhvr>
                                    </p:animEffect>
                                  </p:childTnLst>
                                </p:cTn>
                              </p:par>
                              <p:par>
                                <p:cTn id="35" presetID="2" presetClass="entr" presetSubtype="12" decel="100000" fill="hold" grpId="1"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750" fill="hold"/>
                                        <p:tgtEl>
                                          <p:spTgt spid="17"/>
                                        </p:tgtEl>
                                        <p:attrNameLst>
                                          <p:attrName>ppt_x</p:attrName>
                                        </p:attrNameLst>
                                      </p:cBhvr>
                                      <p:tavLst>
                                        <p:tav tm="0">
                                          <p:val>
                                            <p:strVal val="0-#ppt_w/2"/>
                                          </p:val>
                                        </p:tav>
                                        <p:tav tm="100000">
                                          <p:val>
                                            <p:strVal val="#ppt_x"/>
                                          </p:val>
                                        </p:tav>
                                      </p:tavLst>
                                    </p:anim>
                                    <p:anim calcmode="lin" valueType="num">
                                      <p:cBhvr additive="base">
                                        <p:cTn id="38" dur="750" fill="hold"/>
                                        <p:tgtEl>
                                          <p:spTgt spid="17"/>
                                        </p:tgtEl>
                                        <p:attrNameLst>
                                          <p:attrName>ppt_y</p:attrName>
                                        </p:attrNameLst>
                                      </p:cBhvr>
                                      <p:tavLst>
                                        <p:tav tm="0">
                                          <p:val>
                                            <p:strVal val="1+#ppt_h/2"/>
                                          </p:val>
                                        </p:tav>
                                        <p:tav tm="100000">
                                          <p:val>
                                            <p:strVal val="#ppt_y"/>
                                          </p:val>
                                        </p:tav>
                                      </p:tavLst>
                                    </p:anim>
                                  </p:childTnLst>
                                </p:cTn>
                              </p:par>
                              <p:par>
                                <p:cTn id="39" presetID="2" presetClass="entr" presetSubtype="8" decel="100000" fill="hold" grpId="1" nodeType="withEffect">
                                  <p:stCondLst>
                                    <p:cond delay="25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750" fill="hold"/>
                                        <p:tgtEl>
                                          <p:spTgt spid="4"/>
                                        </p:tgtEl>
                                        <p:attrNameLst>
                                          <p:attrName>ppt_x</p:attrName>
                                        </p:attrNameLst>
                                      </p:cBhvr>
                                      <p:tavLst>
                                        <p:tav tm="0">
                                          <p:val>
                                            <p:strVal val="0-#ppt_w/2"/>
                                          </p:val>
                                        </p:tav>
                                        <p:tav tm="100000">
                                          <p:val>
                                            <p:strVal val="#ppt_x"/>
                                          </p:val>
                                        </p:tav>
                                      </p:tavLst>
                                    </p:anim>
                                    <p:anim calcmode="lin" valueType="num">
                                      <p:cBhvr additive="base">
                                        <p:cTn id="42" dur="750" fill="hold"/>
                                        <p:tgtEl>
                                          <p:spTgt spid="4"/>
                                        </p:tgtEl>
                                        <p:attrNameLst>
                                          <p:attrName>ppt_y</p:attrName>
                                        </p:attrNameLst>
                                      </p:cBhvr>
                                      <p:tavLst>
                                        <p:tav tm="0">
                                          <p:val>
                                            <p:strVal val="#ppt_y"/>
                                          </p:val>
                                        </p:tav>
                                        <p:tav tm="100000">
                                          <p:val>
                                            <p:strVal val="#ppt_y"/>
                                          </p:val>
                                        </p:tav>
                                      </p:tavLst>
                                    </p:anim>
                                  </p:childTnLst>
                                </p:cTn>
                              </p:par>
                              <p:par>
                                <p:cTn id="43" presetID="2" presetClass="entr" presetSubtype="8" decel="100000" fill="hold" grpId="1" nodeType="withEffect">
                                  <p:stCondLst>
                                    <p:cond delay="25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750" fill="hold"/>
                                        <p:tgtEl>
                                          <p:spTgt spid="14"/>
                                        </p:tgtEl>
                                        <p:attrNameLst>
                                          <p:attrName>ppt_x</p:attrName>
                                        </p:attrNameLst>
                                      </p:cBhvr>
                                      <p:tavLst>
                                        <p:tav tm="0">
                                          <p:val>
                                            <p:strVal val="0-#ppt_w/2"/>
                                          </p:val>
                                        </p:tav>
                                        <p:tav tm="100000">
                                          <p:val>
                                            <p:strVal val="#ppt_x"/>
                                          </p:val>
                                        </p:tav>
                                      </p:tavLst>
                                    </p:anim>
                                    <p:anim calcmode="lin" valueType="num">
                                      <p:cBhvr additive="base">
                                        <p:cTn id="46" dur="750" fill="hold"/>
                                        <p:tgtEl>
                                          <p:spTgt spid="14"/>
                                        </p:tgtEl>
                                        <p:attrNameLst>
                                          <p:attrName>ppt_y</p:attrName>
                                        </p:attrNameLst>
                                      </p:cBhvr>
                                      <p:tavLst>
                                        <p:tav tm="0">
                                          <p:val>
                                            <p:strVal val="#ppt_y"/>
                                          </p:val>
                                        </p:tav>
                                        <p:tav tm="100000">
                                          <p:val>
                                            <p:strVal val="#ppt_y"/>
                                          </p:val>
                                        </p:tav>
                                      </p:tavLst>
                                    </p:anim>
                                  </p:childTnLst>
                                </p:cTn>
                              </p:par>
                              <p:par>
                                <p:cTn id="47" presetID="2" presetClass="entr" presetSubtype="2" decel="100000" fill="hold" grpId="1" nodeType="withEffect">
                                  <p:stCondLst>
                                    <p:cond delay="25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750" fill="hold"/>
                                        <p:tgtEl>
                                          <p:spTgt spid="13"/>
                                        </p:tgtEl>
                                        <p:attrNameLst>
                                          <p:attrName>ppt_x</p:attrName>
                                        </p:attrNameLst>
                                      </p:cBhvr>
                                      <p:tavLst>
                                        <p:tav tm="0">
                                          <p:val>
                                            <p:strVal val="1+#ppt_w/2"/>
                                          </p:val>
                                        </p:tav>
                                        <p:tav tm="100000">
                                          <p:val>
                                            <p:strVal val="#ppt_x"/>
                                          </p:val>
                                        </p:tav>
                                      </p:tavLst>
                                    </p:anim>
                                    <p:anim calcmode="lin" valueType="num">
                                      <p:cBhvr additive="base">
                                        <p:cTn id="50" dur="750" fill="hold"/>
                                        <p:tgtEl>
                                          <p:spTgt spid="13"/>
                                        </p:tgtEl>
                                        <p:attrNameLst>
                                          <p:attrName>ppt_y</p:attrName>
                                        </p:attrNameLst>
                                      </p:cBhvr>
                                      <p:tavLst>
                                        <p:tav tm="0">
                                          <p:val>
                                            <p:strVal val="#ppt_y"/>
                                          </p:val>
                                        </p:tav>
                                        <p:tav tm="100000">
                                          <p:val>
                                            <p:strVal val="#ppt_y"/>
                                          </p:val>
                                        </p:tav>
                                      </p:tavLst>
                                    </p:anim>
                                  </p:childTnLst>
                                </p:cTn>
                              </p:par>
                              <p:par>
                                <p:cTn id="51" presetID="2" presetClass="entr" presetSubtype="2" decel="100000" fill="hold" grpId="1" nodeType="withEffect">
                                  <p:stCondLst>
                                    <p:cond delay="25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750" fill="hold"/>
                                        <p:tgtEl>
                                          <p:spTgt spid="16"/>
                                        </p:tgtEl>
                                        <p:attrNameLst>
                                          <p:attrName>ppt_x</p:attrName>
                                        </p:attrNameLst>
                                      </p:cBhvr>
                                      <p:tavLst>
                                        <p:tav tm="0">
                                          <p:val>
                                            <p:strVal val="1+#ppt_w/2"/>
                                          </p:val>
                                        </p:tav>
                                        <p:tav tm="100000">
                                          <p:val>
                                            <p:strVal val="#ppt_x"/>
                                          </p:val>
                                        </p:tav>
                                      </p:tavLst>
                                    </p:anim>
                                    <p:anim calcmode="lin" valueType="num">
                                      <p:cBhvr additive="base">
                                        <p:cTn id="54" dur="750" fill="hold"/>
                                        <p:tgtEl>
                                          <p:spTgt spid="16"/>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 presetClass="exit" presetSubtype="2" accel="100000" fill="hold" grpId="2" nodeType="afterEffect">
                                  <p:stCondLst>
                                    <p:cond delay="0"/>
                                  </p:stCondLst>
                                  <p:childTnLst>
                                    <p:anim calcmode="lin" valueType="num">
                                      <p:cBhvr additive="base">
                                        <p:cTn id="57" dur="500"/>
                                        <p:tgtEl>
                                          <p:spTgt spid="17"/>
                                        </p:tgtEl>
                                        <p:attrNameLst>
                                          <p:attrName>ppt_x</p:attrName>
                                        </p:attrNameLst>
                                      </p:cBhvr>
                                      <p:tavLst>
                                        <p:tav tm="0">
                                          <p:val>
                                            <p:strVal val="ppt_x"/>
                                          </p:val>
                                        </p:tav>
                                        <p:tav tm="100000">
                                          <p:val>
                                            <p:strVal val="1+ppt_w/2"/>
                                          </p:val>
                                        </p:tav>
                                      </p:tavLst>
                                    </p:anim>
                                    <p:anim calcmode="lin" valueType="num">
                                      <p:cBhvr additive="base">
                                        <p:cTn id="58" dur="500"/>
                                        <p:tgtEl>
                                          <p:spTgt spid="17"/>
                                        </p:tgtEl>
                                        <p:attrNameLst>
                                          <p:attrName>ppt_y</p:attrName>
                                        </p:attrNameLst>
                                      </p:cBhvr>
                                      <p:tavLst>
                                        <p:tav tm="0">
                                          <p:val>
                                            <p:strVal val="ppt_y"/>
                                          </p:val>
                                        </p:tav>
                                        <p:tav tm="100000">
                                          <p:val>
                                            <p:strVal val="ppt_y"/>
                                          </p:val>
                                        </p:tav>
                                      </p:tavLst>
                                    </p:anim>
                                    <p:set>
                                      <p:cBhvr>
                                        <p:cTn id="59" dur="1" fill="hold">
                                          <p:stCondLst>
                                            <p:cond delay="499"/>
                                          </p:stCondLst>
                                        </p:cTn>
                                        <p:tgtEl>
                                          <p:spTgt spid="17"/>
                                        </p:tgtEl>
                                        <p:attrNameLst>
                                          <p:attrName>style.visibility</p:attrName>
                                        </p:attrNameLst>
                                      </p:cBhvr>
                                      <p:to>
                                        <p:strVal val="hidden"/>
                                      </p:to>
                                    </p:set>
                                  </p:childTnLst>
                                </p:cTn>
                              </p:par>
                              <p:par>
                                <p:cTn id="60" presetID="2" presetClass="exit" presetSubtype="2" accel="100000" fill="hold" grpId="2" nodeType="withEffect">
                                  <p:stCondLst>
                                    <p:cond delay="100"/>
                                  </p:stCondLst>
                                  <p:childTnLst>
                                    <p:anim calcmode="lin" valueType="num">
                                      <p:cBhvr additive="base">
                                        <p:cTn id="61" dur="500"/>
                                        <p:tgtEl>
                                          <p:spTgt spid="4"/>
                                        </p:tgtEl>
                                        <p:attrNameLst>
                                          <p:attrName>ppt_x</p:attrName>
                                        </p:attrNameLst>
                                      </p:cBhvr>
                                      <p:tavLst>
                                        <p:tav tm="0">
                                          <p:val>
                                            <p:strVal val="ppt_x"/>
                                          </p:val>
                                        </p:tav>
                                        <p:tav tm="100000">
                                          <p:val>
                                            <p:strVal val="1+ppt_w/2"/>
                                          </p:val>
                                        </p:tav>
                                      </p:tavLst>
                                    </p:anim>
                                    <p:anim calcmode="lin" valueType="num">
                                      <p:cBhvr additive="base">
                                        <p:cTn id="62" dur="500"/>
                                        <p:tgtEl>
                                          <p:spTgt spid="4"/>
                                        </p:tgtEl>
                                        <p:attrNameLst>
                                          <p:attrName>ppt_y</p:attrName>
                                        </p:attrNameLst>
                                      </p:cBhvr>
                                      <p:tavLst>
                                        <p:tav tm="0">
                                          <p:val>
                                            <p:strVal val="ppt_y"/>
                                          </p:val>
                                        </p:tav>
                                        <p:tav tm="100000">
                                          <p:val>
                                            <p:strVal val="ppt_y"/>
                                          </p:val>
                                        </p:tav>
                                      </p:tavLst>
                                    </p:anim>
                                    <p:set>
                                      <p:cBhvr>
                                        <p:cTn id="63" dur="1" fill="hold">
                                          <p:stCondLst>
                                            <p:cond delay="499"/>
                                          </p:stCondLst>
                                        </p:cTn>
                                        <p:tgtEl>
                                          <p:spTgt spid="4"/>
                                        </p:tgtEl>
                                        <p:attrNameLst>
                                          <p:attrName>style.visibility</p:attrName>
                                        </p:attrNameLst>
                                      </p:cBhvr>
                                      <p:to>
                                        <p:strVal val="hidden"/>
                                      </p:to>
                                    </p:set>
                                  </p:childTnLst>
                                </p:cTn>
                              </p:par>
                              <p:par>
                                <p:cTn id="64" presetID="2" presetClass="exit" presetSubtype="8" accel="100000" fill="hold" grpId="2" nodeType="withEffect">
                                  <p:stCondLst>
                                    <p:cond delay="0"/>
                                  </p:stCondLst>
                                  <p:childTnLst>
                                    <p:anim calcmode="lin" valueType="num">
                                      <p:cBhvr additive="base">
                                        <p:cTn id="65" dur="500"/>
                                        <p:tgtEl>
                                          <p:spTgt spid="14"/>
                                        </p:tgtEl>
                                        <p:attrNameLst>
                                          <p:attrName>ppt_x</p:attrName>
                                        </p:attrNameLst>
                                      </p:cBhvr>
                                      <p:tavLst>
                                        <p:tav tm="0">
                                          <p:val>
                                            <p:strVal val="ppt_x"/>
                                          </p:val>
                                        </p:tav>
                                        <p:tav tm="100000">
                                          <p:val>
                                            <p:strVal val="0-ppt_w/2"/>
                                          </p:val>
                                        </p:tav>
                                      </p:tavLst>
                                    </p:anim>
                                    <p:anim calcmode="lin" valueType="num">
                                      <p:cBhvr additive="base">
                                        <p:cTn id="66" dur="500"/>
                                        <p:tgtEl>
                                          <p:spTgt spid="14"/>
                                        </p:tgtEl>
                                        <p:attrNameLst>
                                          <p:attrName>ppt_y</p:attrName>
                                        </p:attrNameLst>
                                      </p:cBhvr>
                                      <p:tavLst>
                                        <p:tav tm="0">
                                          <p:val>
                                            <p:strVal val="ppt_y"/>
                                          </p:val>
                                        </p:tav>
                                        <p:tav tm="100000">
                                          <p:val>
                                            <p:strVal val="ppt_y"/>
                                          </p:val>
                                        </p:tav>
                                      </p:tavLst>
                                    </p:anim>
                                    <p:set>
                                      <p:cBhvr>
                                        <p:cTn id="67" dur="1" fill="hold">
                                          <p:stCondLst>
                                            <p:cond delay="499"/>
                                          </p:stCondLst>
                                        </p:cTn>
                                        <p:tgtEl>
                                          <p:spTgt spid="14"/>
                                        </p:tgtEl>
                                        <p:attrNameLst>
                                          <p:attrName>style.visibility</p:attrName>
                                        </p:attrNameLst>
                                      </p:cBhvr>
                                      <p:to>
                                        <p:strVal val="hidden"/>
                                      </p:to>
                                    </p:set>
                                  </p:childTnLst>
                                </p:cTn>
                              </p:par>
                              <p:par>
                                <p:cTn id="68" presetID="2" presetClass="exit" presetSubtype="8" accel="100000" fill="hold" grpId="2" nodeType="withEffect">
                                  <p:stCondLst>
                                    <p:cond delay="100"/>
                                  </p:stCondLst>
                                  <p:childTnLst>
                                    <p:anim calcmode="lin" valueType="num">
                                      <p:cBhvr additive="base">
                                        <p:cTn id="69" dur="500"/>
                                        <p:tgtEl>
                                          <p:spTgt spid="13"/>
                                        </p:tgtEl>
                                        <p:attrNameLst>
                                          <p:attrName>ppt_x</p:attrName>
                                        </p:attrNameLst>
                                      </p:cBhvr>
                                      <p:tavLst>
                                        <p:tav tm="0">
                                          <p:val>
                                            <p:strVal val="ppt_x"/>
                                          </p:val>
                                        </p:tav>
                                        <p:tav tm="100000">
                                          <p:val>
                                            <p:strVal val="0-ppt_w/2"/>
                                          </p:val>
                                        </p:tav>
                                      </p:tavLst>
                                    </p:anim>
                                    <p:anim calcmode="lin" valueType="num">
                                      <p:cBhvr additive="base">
                                        <p:cTn id="70" dur="500"/>
                                        <p:tgtEl>
                                          <p:spTgt spid="13"/>
                                        </p:tgtEl>
                                        <p:attrNameLst>
                                          <p:attrName>ppt_y</p:attrName>
                                        </p:attrNameLst>
                                      </p:cBhvr>
                                      <p:tavLst>
                                        <p:tav tm="0">
                                          <p:val>
                                            <p:strVal val="ppt_y"/>
                                          </p:val>
                                        </p:tav>
                                        <p:tav tm="100000">
                                          <p:val>
                                            <p:strVal val="ppt_y"/>
                                          </p:val>
                                        </p:tav>
                                      </p:tavLst>
                                    </p:anim>
                                    <p:set>
                                      <p:cBhvr>
                                        <p:cTn id="71" dur="1" fill="hold">
                                          <p:stCondLst>
                                            <p:cond delay="499"/>
                                          </p:stCondLst>
                                        </p:cTn>
                                        <p:tgtEl>
                                          <p:spTgt spid="13"/>
                                        </p:tgtEl>
                                        <p:attrNameLst>
                                          <p:attrName>style.visibility</p:attrName>
                                        </p:attrNameLst>
                                      </p:cBhvr>
                                      <p:to>
                                        <p:strVal val="hidden"/>
                                      </p:to>
                                    </p:set>
                                  </p:childTnLst>
                                </p:cTn>
                              </p:par>
                              <p:par>
                                <p:cTn id="72" presetID="2" presetClass="exit" presetSubtype="8" accel="100000" fill="hold" grpId="2" nodeType="withEffect">
                                  <p:stCondLst>
                                    <p:cond delay="0"/>
                                  </p:stCondLst>
                                  <p:childTnLst>
                                    <p:anim calcmode="lin" valueType="num">
                                      <p:cBhvr additive="base">
                                        <p:cTn id="73" dur="500"/>
                                        <p:tgtEl>
                                          <p:spTgt spid="16"/>
                                        </p:tgtEl>
                                        <p:attrNameLst>
                                          <p:attrName>ppt_x</p:attrName>
                                        </p:attrNameLst>
                                      </p:cBhvr>
                                      <p:tavLst>
                                        <p:tav tm="0">
                                          <p:val>
                                            <p:strVal val="ppt_x"/>
                                          </p:val>
                                        </p:tav>
                                        <p:tav tm="100000">
                                          <p:val>
                                            <p:strVal val="0-ppt_w/2"/>
                                          </p:val>
                                        </p:tav>
                                      </p:tavLst>
                                    </p:anim>
                                    <p:anim calcmode="lin" valueType="num">
                                      <p:cBhvr additive="base">
                                        <p:cTn id="74" dur="500"/>
                                        <p:tgtEl>
                                          <p:spTgt spid="16"/>
                                        </p:tgtEl>
                                        <p:attrNameLst>
                                          <p:attrName>ppt_y</p:attrName>
                                        </p:attrNameLst>
                                      </p:cBhvr>
                                      <p:tavLst>
                                        <p:tav tm="0">
                                          <p:val>
                                            <p:strVal val="ppt_y"/>
                                          </p:val>
                                        </p:tav>
                                        <p:tav tm="100000">
                                          <p:val>
                                            <p:strVal val="ppt_y"/>
                                          </p:val>
                                        </p:tav>
                                      </p:tavLst>
                                    </p:anim>
                                    <p:set>
                                      <p:cBhvr>
                                        <p:cTn id="75" dur="1" fill="hold">
                                          <p:stCondLst>
                                            <p:cond delay="499"/>
                                          </p:stCondLst>
                                        </p:cTn>
                                        <p:tgtEl>
                                          <p:spTgt spid="16"/>
                                        </p:tgtEl>
                                        <p:attrNameLst>
                                          <p:attrName>style.visibility</p:attrName>
                                        </p:attrNameLst>
                                      </p:cBhvr>
                                      <p:to>
                                        <p:strVal val="hidden"/>
                                      </p:to>
                                    </p:set>
                                  </p:childTnLst>
                                </p:cTn>
                              </p:par>
                            </p:childTnLst>
                          </p:cTn>
                        </p:par>
                        <p:par>
                          <p:cTn id="76" fill="hold">
                            <p:stCondLst>
                              <p:cond delay="1600"/>
                            </p:stCondLst>
                            <p:childTnLst>
                              <p:par>
                                <p:cTn id="77" presetID="2" presetClass="entr" presetSubtype="6" decel="100000"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additive="base">
                                        <p:cTn id="79" dur="500" fill="hold"/>
                                        <p:tgtEl>
                                          <p:spTgt spid="19"/>
                                        </p:tgtEl>
                                        <p:attrNameLst>
                                          <p:attrName>ppt_x</p:attrName>
                                        </p:attrNameLst>
                                      </p:cBhvr>
                                      <p:tavLst>
                                        <p:tav tm="0">
                                          <p:val>
                                            <p:strVal val="1+#ppt_w/2"/>
                                          </p:val>
                                        </p:tav>
                                        <p:tav tm="100000">
                                          <p:val>
                                            <p:strVal val="#ppt_x"/>
                                          </p:val>
                                        </p:tav>
                                      </p:tavLst>
                                    </p:anim>
                                    <p:anim calcmode="lin" valueType="num">
                                      <p:cBhvr additive="base">
                                        <p:cTn id="80" dur="500" fill="hold"/>
                                        <p:tgtEl>
                                          <p:spTgt spid="19"/>
                                        </p:tgtEl>
                                        <p:attrNameLst>
                                          <p:attrName>ppt_y</p:attrName>
                                        </p:attrNameLst>
                                      </p:cBhvr>
                                      <p:tavLst>
                                        <p:tav tm="0">
                                          <p:val>
                                            <p:strVal val="1+#ppt_h/2"/>
                                          </p:val>
                                        </p:tav>
                                        <p:tav tm="100000">
                                          <p:val>
                                            <p:strVal val="#ppt_y"/>
                                          </p:val>
                                        </p:tav>
                                      </p:tavLst>
                                    </p:anim>
                                  </p:childTnLst>
                                </p:cTn>
                              </p:par>
                              <p:par>
                                <p:cTn id="81" presetID="2" presetClass="entr" presetSubtype="9" decel="100000" fill="hold" grpId="0" nodeType="with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0-#ppt_w/2"/>
                                          </p:val>
                                        </p:tav>
                                        <p:tav tm="100000">
                                          <p:val>
                                            <p:strVal val="#ppt_x"/>
                                          </p:val>
                                        </p:tav>
                                      </p:tavLst>
                                    </p:anim>
                                    <p:anim calcmode="lin" valueType="num">
                                      <p:cBhvr additive="base">
                                        <p:cTn id="84" dur="500" fill="hold"/>
                                        <p:tgtEl>
                                          <p:spTgt spid="5"/>
                                        </p:tgtEl>
                                        <p:attrNameLst>
                                          <p:attrName>ppt_y</p:attrName>
                                        </p:attrNameLst>
                                      </p:cBhvr>
                                      <p:tavLst>
                                        <p:tav tm="0">
                                          <p:val>
                                            <p:strVal val="0-#ppt_h/2"/>
                                          </p:val>
                                        </p:tav>
                                        <p:tav tm="100000">
                                          <p:val>
                                            <p:strVal val="#ppt_y"/>
                                          </p:val>
                                        </p:tav>
                                      </p:tavLst>
                                    </p:anim>
                                  </p:childTnLst>
                                </p:cTn>
                              </p:par>
                              <p:par>
                                <p:cTn id="85" presetID="2" presetClass="entr" presetSubtype="6" decel="100000" fill="hold" grpId="0" nodeType="withEffect">
                                  <p:stCondLst>
                                    <p:cond delay="100"/>
                                  </p:stCondLst>
                                  <p:childTnLst>
                                    <p:set>
                                      <p:cBhvr>
                                        <p:cTn id="86" dur="1" fill="hold">
                                          <p:stCondLst>
                                            <p:cond delay="0"/>
                                          </p:stCondLst>
                                        </p:cTn>
                                        <p:tgtEl>
                                          <p:spTgt spid="27"/>
                                        </p:tgtEl>
                                        <p:attrNameLst>
                                          <p:attrName>style.visibility</p:attrName>
                                        </p:attrNameLst>
                                      </p:cBhvr>
                                      <p:to>
                                        <p:strVal val="visible"/>
                                      </p:to>
                                    </p:set>
                                    <p:anim calcmode="lin" valueType="num">
                                      <p:cBhvr additive="base">
                                        <p:cTn id="87" dur="500" fill="hold"/>
                                        <p:tgtEl>
                                          <p:spTgt spid="27"/>
                                        </p:tgtEl>
                                        <p:attrNameLst>
                                          <p:attrName>ppt_x</p:attrName>
                                        </p:attrNameLst>
                                      </p:cBhvr>
                                      <p:tavLst>
                                        <p:tav tm="0">
                                          <p:val>
                                            <p:strVal val="1+#ppt_w/2"/>
                                          </p:val>
                                        </p:tav>
                                        <p:tav tm="100000">
                                          <p:val>
                                            <p:strVal val="#ppt_x"/>
                                          </p:val>
                                        </p:tav>
                                      </p:tavLst>
                                    </p:anim>
                                    <p:anim calcmode="lin" valueType="num">
                                      <p:cBhvr additive="base">
                                        <p:cTn id="88" dur="500" fill="hold"/>
                                        <p:tgtEl>
                                          <p:spTgt spid="27"/>
                                        </p:tgtEl>
                                        <p:attrNameLst>
                                          <p:attrName>ppt_y</p:attrName>
                                        </p:attrNameLst>
                                      </p:cBhvr>
                                      <p:tavLst>
                                        <p:tav tm="0">
                                          <p:val>
                                            <p:strVal val="1+#ppt_h/2"/>
                                          </p:val>
                                        </p:tav>
                                        <p:tav tm="100000">
                                          <p:val>
                                            <p:strVal val="#ppt_y"/>
                                          </p:val>
                                        </p:tav>
                                      </p:tavLst>
                                    </p:anim>
                                  </p:childTnLst>
                                </p:cTn>
                              </p:par>
                              <p:par>
                                <p:cTn id="89" presetID="2" presetClass="entr" presetSubtype="9" decel="100000" fill="hold" grpId="0" nodeType="withEffect">
                                  <p:stCondLst>
                                    <p:cond delay="10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0-#ppt_w/2"/>
                                          </p:val>
                                        </p:tav>
                                        <p:tav tm="100000">
                                          <p:val>
                                            <p:strVal val="#ppt_x"/>
                                          </p:val>
                                        </p:tav>
                                      </p:tavLst>
                                    </p:anim>
                                    <p:anim calcmode="lin" valueType="num">
                                      <p:cBhvr additive="base">
                                        <p:cTn id="92" dur="500" fill="hold"/>
                                        <p:tgtEl>
                                          <p:spTgt spid="26"/>
                                        </p:tgtEl>
                                        <p:attrNameLst>
                                          <p:attrName>ppt_y</p:attrName>
                                        </p:attrNameLst>
                                      </p:cBhvr>
                                      <p:tavLst>
                                        <p:tav tm="0">
                                          <p:val>
                                            <p:strVal val="0-#ppt_h/2"/>
                                          </p:val>
                                        </p:tav>
                                        <p:tav tm="100000">
                                          <p:val>
                                            <p:strVal val="#ppt_y"/>
                                          </p:val>
                                        </p:tav>
                                      </p:tavLst>
                                    </p:anim>
                                  </p:childTnLst>
                                </p:cTn>
                              </p:par>
                              <p:par>
                                <p:cTn id="93" presetID="2" presetClass="entr" presetSubtype="6" decel="10000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fill="hold"/>
                                        <p:tgtEl>
                                          <p:spTgt spid="29"/>
                                        </p:tgtEl>
                                        <p:attrNameLst>
                                          <p:attrName>ppt_x</p:attrName>
                                        </p:attrNameLst>
                                      </p:cBhvr>
                                      <p:tavLst>
                                        <p:tav tm="0">
                                          <p:val>
                                            <p:strVal val="1+#ppt_w/2"/>
                                          </p:val>
                                        </p:tav>
                                        <p:tav tm="100000">
                                          <p:val>
                                            <p:strVal val="#ppt_x"/>
                                          </p:val>
                                        </p:tav>
                                      </p:tavLst>
                                    </p:anim>
                                    <p:anim calcmode="lin" valueType="num">
                                      <p:cBhvr additive="base">
                                        <p:cTn id="96" dur="500" fill="hold"/>
                                        <p:tgtEl>
                                          <p:spTgt spid="29"/>
                                        </p:tgtEl>
                                        <p:attrNameLst>
                                          <p:attrName>ppt_y</p:attrName>
                                        </p:attrNameLst>
                                      </p:cBhvr>
                                      <p:tavLst>
                                        <p:tav tm="0">
                                          <p:val>
                                            <p:strVal val="1+#ppt_h/2"/>
                                          </p:val>
                                        </p:tav>
                                        <p:tav tm="100000">
                                          <p:val>
                                            <p:strVal val="#ppt_y"/>
                                          </p:val>
                                        </p:tav>
                                      </p:tavLst>
                                    </p:anim>
                                  </p:childTnLst>
                                </p:cTn>
                              </p:par>
                              <p:par>
                                <p:cTn id="97" presetID="2" presetClass="entr" presetSubtype="9" decel="100000" fill="hold" grpId="0" nodeType="withEffect">
                                  <p:stCondLst>
                                    <p:cond delay="500"/>
                                  </p:stCondLst>
                                  <p:childTnLst>
                                    <p:set>
                                      <p:cBhvr>
                                        <p:cTn id="98" dur="1" fill="hold">
                                          <p:stCondLst>
                                            <p:cond delay="0"/>
                                          </p:stCondLst>
                                        </p:cTn>
                                        <p:tgtEl>
                                          <p:spTgt spid="28"/>
                                        </p:tgtEl>
                                        <p:attrNameLst>
                                          <p:attrName>style.visibility</p:attrName>
                                        </p:attrNameLst>
                                      </p:cBhvr>
                                      <p:to>
                                        <p:strVal val="visible"/>
                                      </p:to>
                                    </p:set>
                                    <p:anim calcmode="lin" valueType="num">
                                      <p:cBhvr additive="base">
                                        <p:cTn id="99" dur="500" fill="hold"/>
                                        <p:tgtEl>
                                          <p:spTgt spid="28"/>
                                        </p:tgtEl>
                                        <p:attrNameLst>
                                          <p:attrName>ppt_x</p:attrName>
                                        </p:attrNameLst>
                                      </p:cBhvr>
                                      <p:tavLst>
                                        <p:tav tm="0">
                                          <p:val>
                                            <p:strVal val="0-#ppt_w/2"/>
                                          </p:val>
                                        </p:tav>
                                        <p:tav tm="100000">
                                          <p:val>
                                            <p:strVal val="#ppt_x"/>
                                          </p:val>
                                        </p:tav>
                                      </p:tavLst>
                                    </p:anim>
                                    <p:anim calcmode="lin" valueType="num">
                                      <p:cBhvr additive="base">
                                        <p:cTn id="100" dur="500" fill="hold"/>
                                        <p:tgtEl>
                                          <p:spTgt spid="28"/>
                                        </p:tgtEl>
                                        <p:attrNameLst>
                                          <p:attrName>ppt_y</p:attrName>
                                        </p:attrNameLst>
                                      </p:cBhvr>
                                      <p:tavLst>
                                        <p:tav tm="0">
                                          <p:val>
                                            <p:strVal val="0-#ppt_h/2"/>
                                          </p:val>
                                        </p:tav>
                                        <p:tav tm="100000">
                                          <p:val>
                                            <p:strVal val="#ppt_y"/>
                                          </p:val>
                                        </p:tav>
                                      </p:tavLst>
                                    </p:anim>
                                  </p:childTnLst>
                                </p:cTn>
                              </p:par>
                              <p:par>
                                <p:cTn id="101" presetID="2" presetClass="exit" presetSubtype="9" accel="100000" fill="hold" grpId="1" nodeType="withEffect">
                                  <p:stCondLst>
                                    <p:cond delay="1250"/>
                                  </p:stCondLst>
                                  <p:childTnLst>
                                    <p:anim calcmode="lin" valueType="num">
                                      <p:cBhvr additive="base">
                                        <p:cTn id="102" dur="500"/>
                                        <p:tgtEl>
                                          <p:spTgt spid="29"/>
                                        </p:tgtEl>
                                        <p:attrNameLst>
                                          <p:attrName>ppt_x</p:attrName>
                                        </p:attrNameLst>
                                      </p:cBhvr>
                                      <p:tavLst>
                                        <p:tav tm="0">
                                          <p:val>
                                            <p:strVal val="ppt_x"/>
                                          </p:val>
                                        </p:tav>
                                        <p:tav tm="100000">
                                          <p:val>
                                            <p:strVal val="0-ppt_w/2"/>
                                          </p:val>
                                        </p:tav>
                                      </p:tavLst>
                                    </p:anim>
                                    <p:anim calcmode="lin" valueType="num">
                                      <p:cBhvr additive="base">
                                        <p:cTn id="103" dur="500"/>
                                        <p:tgtEl>
                                          <p:spTgt spid="29"/>
                                        </p:tgtEl>
                                        <p:attrNameLst>
                                          <p:attrName>ppt_y</p:attrName>
                                        </p:attrNameLst>
                                      </p:cBhvr>
                                      <p:tavLst>
                                        <p:tav tm="0">
                                          <p:val>
                                            <p:strVal val="ppt_y"/>
                                          </p:val>
                                        </p:tav>
                                        <p:tav tm="100000">
                                          <p:val>
                                            <p:strVal val="0-ppt_h/2"/>
                                          </p:val>
                                        </p:tav>
                                      </p:tavLst>
                                    </p:anim>
                                    <p:set>
                                      <p:cBhvr>
                                        <p:cTn id="104" dur="1" fill="hold">
                                          <p:stCondLst>
                                            <p:cond delay="499"/>
                                          </p:stCondLst>
                                        </p:cTn>
                                        <p:tgtEl>
                                          <p:spTgt spid="29"/>
                                        </p:tgtEl>
                                        <p:attrNameLst>
                                          <p:attrName>style.visibility</p:attrName>
                                        </p:attrNameLst>
                                      </p:cBhvr>
                                      <p:to>
                                        <p:strVal val="hidden"/>
                                      </p:to>
                                    </p:set>
                                  </p:childTnLst>
                                </p:cTn>
                              </p:par>
                              <p:par>
                                <p:cTn id="105" presetID="2" presetClass="exit" presetSubtype="6" accel="100000" fill="hold" grpId="1" nodeType="withEffect">
                                  <p:stCondLst>
                                    <p:cond delay="1250"/>
                                  </p:stCondLst>
                                  <p:childTnLst>
                                    <p:anim calcmode="lin" valueType="num">
                                      <p:cBhvr additive="base">
                                        <p:cTn id="106" dur="500"/>
                                        <p:tgtEl>
                                          <p:spTgt spid="28"/>
                                        </p:tgtEl>
                                        <p:attrNameLst>
                                          <p:attrName>ppt_x</p:attrName>
                                        </p:attrNameLst>
                                      </p:cBhvr>
                                      <p:tavLst>
                                        <p:tav tm="0">
                                          <p:val>
                                            <p:strVal val="ppt_x"/>
                                          </p:val>
                                        </p:tav>
                                        <p:tav tm="100000">
                                          <p:val>
                                            <p:strVal val="1+ppt_w/2"/>
                                          </p:val>
                                        </p:tav>
                                      </p:tavLst>
                                    </p:anim>
                                    <p:anim calcmode="lin" valueType="num">
                                      <p:cBhvr additive="base">
                                        <p:cTn id="107" dur="500"/>
                                        <p:tgtEl>
                                          <p:spTgt spid="28"/>
                                        </p:tgtEl>
                                        <p:attrNameLst>
                                          <p:attrName>ppt_y</p:attrName>
                                        </p:attrNameLst>
                                      </p:cBhvr>
                                      <p:tavLst>
                                        <p:tav tm="0">
                                          <p:val>
                                            <p:strVal val="ppt_y"/>
                                          </p:val>
                                        </p:tav>
                                        <p:tav tm="100000">
                                          <p:val>
                                            <p:strVal val="1+ppt_h/2"/>
                                          </p:val>
                                        </p:tav>
                                      </p:tavLst>
                                    </p:anim>
                                    <p:set>
                                      <p:cBhvr>
                                        <p:cTn id="108" dur="1" fill="hold">
                                          <p:stCondLst>
                                            <p:cond delay="499"/>
                                          </p:stCondLst>
                                        </p:cTn>
                                        <p:tgtEl>
                                          <p:spTgt spid="28"/>
                                        </p:tgtEl>
                                        <p:attrNameLst>
                                          <p:attrName>style.visibility</p:attrName>
                                        </p:attrNameLst>
                                      </p:cBhvr>
                                      <p:to>
                                        <p:strVal val="hidden"/>
                                      </p:to>
                                    </p:set>
                                  </p:childTnLst>
                                </p:cTn>
                              </p:par>
                            </p:childTnLst>
                          </p:cTn>
                        </p:par>
                        <p:par>
                          <p:cTn id="109" fill="hold">
                            <p:stCondLst>
                              <p:cond delay="3350"/>
                            </p:stCondLst>
                            <p:childTnLst>
                              <p:par>
                                <p:cTn id="110" presetID="2" presetClass="entr" presetSubtype="4" decel="100000"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ppt_x"/>
                                          </p:val>
                                        </p:tav>
                                        <p:tav tm="100000">
                                          <p:val>
                                            <p:strVal val="#ppt_x"/>
                                          </p:val>
                                        </p:tav>
                                      </p:tavLst>
                                    </p:anim>
                                    <p:anim calcmode="lin" valueType="num">
                                      <p:cBhvr additive="base">
                                        <p:cTn id="113" dur="500" fill="hold"/>
                                        <p:tgtEl>
                                          <p:spTgt spid="30"/>
                                        </p:tgtEl>
                                        <p:attrNameLst>
                                          <p:attrName>ppt_y</p:attrName>
                                        </p:attrNameLst>
                                      </p:cBhvr>
                                      <p:tavLst>
                                        <p:tav tm="0">
                                          <p:val>
                                            <p:strVal val="1+#ppt_h/2"/>
                                          </p:val>
                                        </p:tav>
                                        <p:tav tm="100000">
                                          <p:val>
                                            <p:strVal val="#ppt_y"/>
                                          </p:val>
                                        </p:tav>
                                      </p:tavLst>
                                    </p:anim>
                                  </p:childTnLst>
                                </p:cTn>
                              </p:par>
                              <p:par>
                                <p:cTn id="114" presetID="2" presetClass="entr" presetSubtype="4" decel="100000" fill="hold" grpId="0" nodeType="withEffect">
                                  <p:stCondLst>
                                    <p:cond delay="0"/>
                                  </p:stCondLst>
                                  <p:childTnLst>
                                    <p:set>
                                      <p:cBhvr>
                                        <p:cTn id="115" dur="1" fill="hold">
                                          <p:stCondLst>
                                            <p:cond delay="0"/>
                                          </p:stCondLst>
                                        </p:cTn>
                                        <p:tgtEl>
                                          <p:spTgt spid="31"/>
                                        </p:tgtEl>
                                        <p:attrNameLst>
                                          <p:attrName>style.visibility</p:attrName>
                                        </p:attrNameLst>
                                      </p:cBhvr>
                                      <p:to>
                                        <p:strVal val="visible"/>
                                      </p:to>
                                    </p:set>
                                    <p:anim calcmode="lin" valueType="num">
                                      <p:cBhvr additive="base">
                                        <p:cTn id="116" dur="750" fill="hold"/>
                                        <p:tgtEl>
                                          <p:spTgt spid="31"/>
                                        </p:tgtEl>
                                        <p:attrNameLst>
                                          <p:attrName>ppt_x</p:attrName>
                                        </p:attrNameLst>
                                      </p:cBhvr>
                                      <p:tavLst>
                                        <p:tav tm="0">
                                          <p:val>
                                            <p:strVal val="#ppt_x"/>
                                          </p:val>
                                        </p:tav>
                                        <p:tav tm="100000">
                                          <p:val>
                                            <p:strVal val="#ppt_x"/>
                                          </p:val>
                                        </p:tav>
                                      </p:tavLst>
                                    </p:anim>
                                    <p:anim calcmode="lin" valueType="num">
                                      <p:cBhvr additive="base">
                                        <p:cTn id="117" dur="750" fill="hold"/>
                                        <p:tgtEl>
                                          <p:spTgt spid="31"/>
                                        </p:tgtEl>
                                        <p:attrNameLst>
                                          <p:attrName>ppt_y</p:attrName>
                                        </p:attrNameLst>
                                      </p:cBhvr>
                                      <p:tavLst>
                                        <p:tav tm="0">
                                          <p:val>
                                            <p:strVal val="1+#ppt_h/2"/>
                                          </p:val>
                                        </p:tav>
                                        <p:tav tm="100000">
                                          <p:val>
                                            <p:strVal val="#ppt_y"/>
                                          </p:val>
                                        </p:tav>
                                      </p:tavLst>
                                    </p:anim>
                                  </p:childTnLst>
                                </p:cTn>
                              </p:par>
                            </p:childTnLst>
                          </p:cTn>
                        </p:par>
                        <p:par>
                          <p:cTn id="118" fill="hold">
                            <p:stCondLst>
                              <p:cond delay="4100"/>
                            </p:stCondLst>
                            <p:childTnLst>
                              <p:par>
                                <p:cTn id="119" presetID="10" presetClass="entr" presetSubtype="0" fill="hold" grpId="0" nodeType="afterEffect">
                                  <p:stCondLst>
                                    <p:cond delay="0"/>
                                  </p:stCondLst>
                                  <p:childTnLst>
                                    <p:set>
                                      <p:cBhvr>
                                        <p:cTn id="120" dur="1" fill="hold">
                                          <p:stCondLst>
                                            <p:cond delay="0"/>
                                          </p:stCondLst>
                                        </p:cTn>
                                        <p:tgtEl>
                                          <p:spTgt spid="32"/>
                                        </p:tgtEl>
                                        <p:attrNameLst>
                                          <p:attrName>style.visibility</p:attrName>
                                        </p:attrNameLst>
                                      </p:cBhvr>
                                      <p:to>
                                        <p:strVal val="visible"/>
                                      </p:to>
                                    </p:set>
                                    <p:animEffect transition="in" filter="fade">
                                      <p:cBhvr>
                                        <p:cTn id="121" dur="500"/>
                                        <p:tgtEl>
                                          <p:spTgt spid="32"/>
                                        </p:tgtEl>
                                      </p:cBhvr>
                                    </p:animEffect>
                                  </p:childTnLst>
                                </p:cTn>
                              </p:par>
                            </p:childTnLst>
                          </p:cTn>
                        </p:par>
                        <p:par>
                          <p:cTn id="122" fill="hold">
                            <p:stCondLst>
                              <p:cond delay="4600"/>
                            </p:stCondLst>
                            <p:childTnLst>
                              <p:par>
                                <p:cTn id="123" presetID="10" presetClass="entr" presetSubtype="0" fill="hold" grpId="0" nodeType="afterEffect">
                                  <p:stCondLst>
                                    <p:cond delay="0"/>
                                  </p:stCondLst>
                                  <p:childTnLst>
                                    <p:set>
                                      <p:cBhvr>
                                        <p:cTn id="124" dur="1" fill="hold">
                                          <p:stCondLst>
                                            <p:cond delay="0"/>
                                          </p:stCondLst>
                                        </p:cTn>
                                        <p:tgtEl>
                                          <p:spTgt spid="33"/>
                                        </p:tgtEl>
                                        <p:attrNameLst>
                                          <p:attrName>style.visibility</p:attrName>
                                        </p:attrNameLst>
                                      </p:cBhvr>
                                      <p:to>
                                        <p:strVal val="visible"/>
                                      </p:to>
                                    </p:set>
                                    <p:animEffect transition="in" filter="fade">
                                      <p:cBhvr>
                                        <p:cTn id="125" dur="500"/>
                                        <p:tgtEl>
                                          <p:spTgt spid="33"/>
                                        </p:tgtEl>
                                      </p:cBhvr>
                                    </p:animEffect>
                                  </p:childTnLst>
                                </p:cTn>
                              </p:par>
                            </p:childTnLst>
                          </p:cTn>
                        </p:par>
                        <p:par>
                          <p:cTn id="126" fill="hold">
                            <p:stCondLst>
                              <p:cond delay="5100"/>
                            </p:stCondLst>
                            <p:childTnLst>
                              <p:par>
                                <p:cTn id="127" presetID="10" presetClass="entr" presetSubtype="0" fill="hold" grpId="0" nodeType="afterEffect">
                                  <p:stCondLst>
                                    <p:cond delay="0"/>
                                  </p:stCondLst>
                                  <p:childTnLst>
                                    <p:set>
                                      <p:cBhvr>
                                        <p:cTn id="128" dur="1" fill="hold">
                                          <p:stCondLst>
                                            <p:cond delay="0"/>
                                          </p:stCondLst>
                                        </p:cTn>
                                        <p:tgtEl>
                                          <p:spTgt spid="34"/>
                                        </p:tgtEl>
                                        <p:attrNameLst>
                                          <p:attrName>style.visibility</p:attrName>
                                        </p:attrNameLst>
                                      </p:cBhvr>
                                      <p:to>
                                        <p:strVal val="visible"/>
                                      </p:to>
                                    </p:set>
                                    <p:animEffect transition="in" filter="fade">
                                      <p:cBhvr>
                                        <p:cTn id="129" dur="500"/>
                                        <p:tgtEl>
                                          <p:spTgt spid="34"/>
                                        </p:tgtEl>
                                      </p:cBhvr>
                                    </p:animEffect>
                                  </p:childTnLst>
                                </p:cTn>
                              </p:par>
                            </p:childTnLst>
                          </p:cTn>
                        </p:par>
                        <p:par>
                          <p:cTn id="130" fill="hold">
                            <p:stCondLst>
                              <p:cond delay="5600"/>
                            </p:stCondLst>
                            <p:childTnLst>
                              <p:par>
                                <p:cTn id="131" presetID="2" presetClass="entr" presetSubtype="4" decel="100000" fill="hold" grpId="0" nodeType="afterEffect">
                                  <p:stCondLst>
                                    <p:cond delay="0"/>
                                  </p:stCondLst>
                                  <p:childTnLst>
                                    <p:set>
                                      <p:cBhvr>
                                        <p:cTn id="132" dur="1" fill="hold">
                                          <p:stCondLst>
                                            <p:cond delay="0"/>
                                          </p:stCondLst>
                                        </p:cTn>
                                        <p:tgtEl>
                                          <p:spTgt spid="35">
                                            <p:txEl>
                                              <p:pRg st="0" end="0"/>
                                            </p:txEl>
                                          </p:spTgt>
                                        </p:tgtEl>
                                        <p:attrNameLst>
                                          <p:attrName>style.visibility</p:attrName>
                                        </p:attrNameLst>
                                      </p:cBhvr>
                                      <p:to>
                                        <p:strVal val="visible"/>
                                      </p:to>
                                    </p:set>
                                    <p:anim calcmode="lin" valueType="num">
                                      <p:cBhvr additive="base">
                                        <p:cTn id="133"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34"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35" fill="hold">
                            <p:stCondLst>
                              <p:cond delay="6100"/>
                            </p:stCondLst>
                            <p:childTnLst>
                              <p:par>
                                <p:cTn id="136" presetID="10" presetClass="entr" presetSubtype="0" fill="hold" grpId="0" nodeType="afterEffect">
                                  <p:stCondLst>
                                    <p:cond delay="250"/>
                                  </p:stCondLst>
                                  <p:childTnLst>
                                    <p:set>
                                      <p:cBhvr>
                                        <p:cTn id="137" dur="1" fill="hold">
                                          <p:stCondLst>
                                            <p:cond delay="0"/>
                                          </p:stCondLst>
                                        </p:cTn>
                                        <p:tgtEl>
                                          <p:spTgt spid="36">
                                            <p:txEl>
                                              <p:pRg st="0" end="0"/>
                                            </p:txEl>
                                          </p:spTgt>
                                        </p:tgtEl>
                                        <p:attrNameLst>
                                          <p:attrName>style.visibility</p:attrName>
                                        </p:attrNameLst>
                                      </p:cBhvr>
                                      <p:to>
                                        <p:strVal val="visible"/>
                                      </p:to>
                                    </p:set>
                                    <p:animEffect transition="in" filter="fade">
                                      <p:cBhvr>
                                        <p:cTn id="138" dur="500"/>
                                        <p:tgtEl>
                                          <p:spTgt spid="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7" grpId="2" animBg="1"/>
      <p:bldP spid="16" grpId="0" animBg="1"/>
      <p:bldP spid="16" grpId="1" animBg="1"/>
      <p:bldP spid="16" grpId="2" animBg="1"/>
      <p:bldP spid="4" grpId="0" animBg="1"/>
      <p:bldP spid="4" grpId="1" animBg="1"/>
      <p:bldP spid="4" grpId="2" animBg="1"/>
      <p:bldP spid="13" grpId="0" animBg="1"/>
      <p:bldP spid="13" grpId="1" animBg="1"/>
      <p:bldP spid="13" grpId="2" animBg="1"/>
      <p:bldP spid="14" grpId="0" animBg="1"/>
      <p:bldP spid="14" grpId="1" animBg="1"/>
      <p:bldP spid="14" grpId="2" animBg="1"/>
      <p:bldP spid="5" grpId="0" animBg="1"/>
      <p:bldP spid="19" grpId="0" animBg="1"/>
      <p:bldP spid="26" grpId="0" animBg="1"/>
      <p:bldP spid="27" grpId="0" animBg="1"/>
      <p:bldP spid="28" grpId="0" animBg="1"/>
      <p:bldP spid="28" grpId="1" animBg="1"/>
      <p:bldP spid="29" grpId="0" animBg="1"/>
      <p:bldP spid="29" grpId="1" animBg="1"/>
      <p:bldP spid="30" grpId="0" animBg="1"/>
      <p:bldP spid="31" grpId="0"/>
      <p:bldP spid="32" grpId="0" animBg="1"/>
      <p:bldP spid="33" grpId="0" animBg="1"/>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10" presetClass="entr" presetSubtype="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Final Slid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7326" y="2433937"/>
            <a:ext cx="11557348" cy="853492"/>
          </a:xfrm>
        </p:spPr>
        <p:txBody>
          <a:bodyPr anchor="b">
            <a:normAutofit/>
          </a:bodyPr>
          <a:lstStyle>
            <a:lvl1pPr>
              <a:defRPr sz="4000"/>
            </a:lvl1pPr>
          </a:lstStyle>
          <a:p>
            <a:r>
              <a:rPr kumimoji="1" lang="en-US" altLang="ja-JP" dirty="0"/>
              <a:t>Presentation Title</a:t>
            </a:r>
            <a:endParaRPr kumimoji="1" lang="ja-JP" altLang="en-US" dirty="0"/>
          </a:p>
        </p:txBody>
      </p:sp>
      <p:sp>
        <p:nvSpPr>
          <p:cNvPr id="9" name="正方形/長方形 8"/>
          <p:cNvSpPr/>
          <p:nvPr userDrawn="1"/>
        </p:nvSpPr>
        <p:spPr>
          <a:xfrm>
            <a:off x="5447536" y="3383372"/>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0" name="正方形/長方形 9"/>
          <p:cNvSpPr/>
          <p:nvPr userDrawn="1"/>
        </p:nvSpPr>
        <p:spPr>
          <a:xfrm>
            <a:off x="5879584" y="3383372"/>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正方形/長方形 10"/>
          <p:cNvSpPr/>
          <p:nvPr userDrawn="1"/>
        </p:nvSpPr>
        <p:spPr>
          <a:xfrm>
            <a:off x="6312416" y="3383372"/>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2" name="テキスト プレースホルダー 12"/>
          <p:cNvSpPr>
            <a:spLocks noGrp="1"/>
          </p:cNvSpPr>
          <p:nvPr userDrawn="1">
            <p:ph type="body" sz="quarter" idx="13" hasCustomPrompt="1"/>
          </p:nvPr>
        </p:nvSpPr>
        <p:spPr>
          <a:xfrm>
            <a:off x="2133600" y="3565017"/>
            <a:ext cx="7924800" cy="498098"/>
          </a:xfrm>
        </p:spPr>
        <p:txBody>
          <a:bodyPr anchor="t">
            <a:noAutofit/>
          </a:bodyPr>
          <a:lstStyle>
            <a:lvl1pPr algn="ctr">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15" name="テキスト プレースホルダー 12"/>
          <p:cNvSpPr>
            <a:spLocks noGrp="1"/>
          </p:cNvSpPr>
          <p:nvPr userDrawn="1">
            <p:ph type="body" sz="quarter" idx="12" hasCustomPrompt="1"/>
          </p:nvPr>
        </p:nvSpPr>
        <p:spPr>
          <a:xfrm>
            <a:off x="2133600" y="5521118"/>
            <a:ext cx="7924800" cy="1103501"/>
          </a:xfrm>
        </p:spPr>
        <p:txBody>
          <a:bodyPr anchor="b">
            <a:normAutofit/>
          </a:bodyPr>
          <a:lstStyle>
            <a:lvl1pPr algn="ctr">
              <a:spcBef>
                <a:spcPts val="0"/>
              </a:spcBef>
              <a:defRPr sz="1300" baseline="0">
                <a:solidFill>
                  <a:schemeClr val="tx2">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96386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25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75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250"/>
                            </p:stCondLst>
                            <p:childTnLst>
                              <p:par>
                                <p:cTn id="22" presetID="2" presetClass="entr" presetSubtype="4" decel="10000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 calcmode="lin" valueType="num">
                                      <p:cBhvr additive="base">
                                        <p:cTn id="24"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750"/>
                            </p:stCondLst>
                            <p:childTnLst>
                              <p:par>
                                <p:cTn id="27" presetID="10" presetClass="entr" presetSubtype="0" fill="hold" grpId="0" nodeType="afterEffect">
                                  <p:stCondLst>
                                    <p:cond delay="25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build="p">
        <p:tmplLst>
          <p:tmpl lvl="1">
            <p:tnLst>
              <p:par>
                <p:cTn presetID="2" presetClass="entr" presetSubtype="4"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10" presetClass="entr" presetSubtype="0" fill="hold" nodeType="afterEffect">
                  <p:stCondLst>
                    <p:cond delay="25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832156" y="0"/>
            <a:ext cx="4267201" cy="6858000"/>
          </a:xfrm>
          <a:solidFill>
            <a:schemeClr val="accent1">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70113" y="1283569"/>
            <a:ext cx="3791285" cy="2898721"/>
          </a:xfrm>
          <a:noFill/>
        </p:spPr>
        <p:txBody>
          <a:bodyPr anchor="b">
            <a:noAutofit/>
          </a:bodyPr>
          <a:lstStyle>
            <a:lvl1pPr algn="ctr">
              <a:lnSpc>
                <a:spcPct val="100000"/>
              </a:lnSpc>
              <a:spcBef>
                <a:spcPts val="0"/>
              </a:spcBef>
              <a:defRPr sz="2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70113" y="4069979"/>
            <a:ext cx="3791285" cy="807577"/>
          </a:xfrm>
          <a:noFill/>
        </p:spPr>
        <p:txBody>
          <a:bodyPr anchor="t">
            <a:noAutofit/>
          </a:bodyPr>
          <a:lstStyle>
            <a:lvl1pPr algn="ctr">
              <a:lnSpc>
                <a:spcPct val="100000"/>
              </a:lnSpc>
              <a:spcBef>
                <a:spcPts val="0"/>
              </a:spcBef>
              <a:defRPr sz="29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5963353" y="6425936"/>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5531353" y="5993870"/>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5099353" y="5561803"/>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5099353" y="6425936"/>
            <a:ext cx="432000" cy="432067"/>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4199587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7045798" y="0"/>
            <a:ext cx="4267201" cy="6858000"/>
          </a:xfrm>
          <a:solidFill>
            <a:schemeClr val="accent2">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7283755" y="1283569"/>
            <a:ext cx="3791285" cy="2898721"/>
          </a:xfrm>
          <a:noFill/>
        </p:spPr>
        <p:txBody>
          <a:bodyPr anchor="b">
            <a:noAutofit/>
          </a:bodyPr>
          <a:lstStyle>
            <a:lvl1pPr algn="ctr">
              <a:lnSpc>
                <a:spcPct val="100000"/>
              </a:lnSpc>
              <a:spcBef>
                <a:spcPts val="0"/>
              </a:spcBef>
              <a:defRPr sz="2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7283755" y="4069979"/>
            <a:ext cx="3791285" cy="807577"/>
          </a:xfrm>
          <a:noFill/>
        </p:spPr>
        <p:txBody>
          <a:bodyPr anchor="t">
            <a:noAutofit/>
          </a:bodyPr>
          <a:lstStyle>
            <a:lvl1pPr algn="ctr">
              <a:lnSpc>
                <a:spcPct val="100000"/>
              </a:lnSpc>
              <a:spcBef>
                <a:spcPts val="0"/>
              </a:spcBef>
              <a:defRPr sz="29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6613795" y="6425936"/>
            <a:ext cx="432000" cy="432067"/>
          </a:xfrm>
          <a:solidFill>
            <a:schemeClr val="accent2">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6181795" y="5993870"/>
            <a:ext cx="432000" cy="432067"/>
          </a:xfrm>
          <a:solidFill>
            <a:schemeClr val="accent2">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6613795" y="5561803"/>
            <a:ext cx="432000" cy="432067"/>
          </a:xfrm>
          <a:solidFill>
            <a:schemeClr val="accent2">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5749795" y="6425936"/>
            <a:ext cx="432000" cy="432067"/>
          </a:xfrm>
          <a:solidFill>
            <a:schemeClr val="accent2">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129378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ction Break 3">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832156" y="0"/>
            <a:ext cx="4267201" cy="6858000"/>
          </a:xfrm>
          <a:solidFill>
            <a:schemeClr val="accent3">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70113" y="1283569"/>
            <a:ext cx="3791285" cy="2898721"/>
          </a:xfrm>
          <a:noFill/>
        </p:spPr>
        <p:txBody>
          <a:bodyPr anchor="b">
            <a:noAutofit/>
          </a:bodyPr>
          <a:lstStyle>
            <a:lvl1pPr algn="ctr">
              <a:lnSpc>
                <a:spcPct val="100000"/>
              </a:lnSpc>
              <a:spcBef>
                <a:spcPts val="0"/>
              </a:spcBef>
              <a:defRPr sz="2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70113" y="4069979"/>
            <a:ext cx="3791285" cy="807577"/>
          </a:xfrm>
          <a:noFill/>
        </p:spPr>
        <p:txBody>
          <a:bodyPr anchor="t">
            <a:noAutofit/>
          </a:bodyPr>
          <a:lstStyle>
            <a:lvl1pPr algn="ctr">
              <a:lnSpc>
                <a:spcPct val="100000"/>
              </a:lnSpc>
              <a:spcBef>
                <a:spcPts val="0"/>
              </a:spcBef>
              <a:defRPr sz="29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5963353" y="6425936"/>
            <a:ext cx="432000" cy="432067"/>
          </a:xfrm>
          <a:solidFill>
            <a:schemeClr val="accent3">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5531353" y="5993870"/>
            <a:ext cx="432000" cy="432067"/>
          </a:xfrm>
          <a:solidFill>
            <a:schemeClr val="accent3">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5099353" y="5561803"/>
            <a:ext cx="432000" cy="432067"/>
          </a:xfrm>
          <a:solidFill>
            <a:schemeClr val="accent3">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5099353" y="6425936"/>
            <a:ext cx="432000" cy="432067"/>
          </a:xfrm>
          <a:solidFill>
            <a:schemeClr val="accent3">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40354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History timeli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0" y="3689249"/>
            <a:ext cx="12192000" cy="90714"/>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正方形/長方形 10"/>
          <p:cNvSpPr/>
          <p:nvPr/>
        </p:nvSpPr>
        <p:spPr>
          <a:xfrm>
            <a:off x="4339" y="3689249"/>
            <a:ext cx="1914789" cy="90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正方形/長方形 11"/>
          <p:cNvSpPr/>
          <p:nvPr/>
        </p:nvSpPr>
        <p:spPr>
          <a:xfrm>
            <a:off x="10293515" y="3689247"/>
            <a:ext cx="1898486" cy="9071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正方形/長方形 12"/>
          <p:cNvSpPr/>
          <p:nvPr/>
        </p:nvSpPr>
        <p:spPr>
          <a:xfrm>
            <a:off x="7527983" y="3689247"/>
            <a:ext cx="2774219" cy="907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13"/>
          <p:cNvSpPr/>
          <p:nvPr/>
        </p:nvSpPr>
        <p:spPr>
          <a:xfrm>
            <a:off x="4698984" y="3689247"/>
            <a:ext cx="2774219" cy="907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正方形/長方形 14"/>
          <p:cNvSpPr/>
          <p:nvPr/>
        </p:nvSpPr>
        <p:spPr>
          <a:xfrm>
            <a:off x="1924765" y="3689248"/>
            <a:ext cx="2774219" cy="907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円/楕円 15"/>
          <p:cNvSpPr/>
          <p:nvPr/>
        </p:nvSpPr>
        <p:spPr>
          <a:xfrm>
            <a:off x="1715910" y="3531405"/>
            <a:ext cx="406435" cy="406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4495766" y="3531405"/>
            <a:ext cx="406435" cy="406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7286275" y="3531405"/>
            <a:ext cx="406435" cy="406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0073260" y="3531405"/>
            <a:ext cx="406435" cy="406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プレースホルダー 6"/>
          <p:cNvSpPr>
            <a:spLocks noGrp="1"/>
          </p:cNvSpPr>
          <p:nvPr>
            <p:ph type="body" sz="quarter" idx="20" hasCustomPrompt="1"/>
          </p:nvPr>
        </p:nvSpPr>
        <p:spPr>
          <a:xfrm>
            <a:off x="1104213" y="3023163"/>
            <a:ext cx="1629829" cy="480053"/>
          </a:xfrm>
        </p:spPr>
        <p:txBody>
          <a:bodyPr anchor="t">
            <a:noAutofit/>
          </a:bodyPr>
          <a:lstStyle>
            <a:lvl1pPr algn="ctr">
              <a:defRPr sz="2100" i="1" baseline="0">
                <a:solidFill>
                  <a:schemeClr val="accent1">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1" name="テキスト プレースホルダー 6"/>
          <p:cNvSpPr>
            <a:spLocks noGrp="1"/>
          </p:cNvSpPr>
          <p:nvPr>
            <p:ph type="body" sz="quarter" idx="21" hasCustomPrompt="1"/>
          </p:nvPr>
        </p:nvSpPr>
        <p:spPr>
          <a:xfrm>
            <a:off x="402904" y="2568384"/>
            <a:ext cx="303244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4" hasCustomPrompt="1"/>
          </p:nvPr>
        </p:nvSpPr>
        <p:spPr>
          <a:xfrm>
            <a:off x="402904" y="1619312"/>
            <a:ext cx="3032446" cy="823041"/>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3" name="正方形/長方形 22"/>
          <p:cNvSpPr/>
          <p:nvPr/>
        </p:nvSpPr>
        <p:spPr>
          <a:xfrm>
            <a:off x="838914" y="252592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テキスト プレースホルダー 6"/>
          <p:cNvSpPr>
            <a:spLocks noGrp="1"/>
          </p:cNvSpPr>
          <p:nvPr>
            <p:ph type="body" sz="quarter" idx="25" hasCustomPrompt="1"/>
          </p:nvPr>
        </p:nvSpPr>
        <p:spPr>
          <a:xfrm>
            <a:off x="3884069" y="3974632"/>
            <a:ext cx="1629829" cy="480053"/>
          </a:xfrm>
        </p:spPr>
        <p:txBody>
          <a:bodyPr anchor="t">
            <a:noAutofit/>
          </a:bodyPr>
          <a:lstStyle>
            <a:lvl1pPr algn="ctr">
              <a:defRPr sz="2100" i="1" baseline="0">
                <a:solidFill>
                  <a:schemeClr val="accent3">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5" name="テキスト プレースホルダー 6"/>
          <p:cNvSpPr>
            <a:spLocks noGrp="1"/>
          </p:cNvSpPr>
          <p:nvPr>
            <p:ph type="body" sz="quarter" idx="26" hasCustomPrompt="1"/>
          </p:nvPr>
        </p:nvSpPr>
        <p:spPr>
          <a:xfrm>
            <a:off x="3182761" y="4419738"/>
            <a:ext cx="3032446"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正方形/長方形 25"/>
          <p:cNvSpPr/>
          <p:nvPr/>
        </p:nvSpPr>
        <p:spPr>
          <a:xfrm>
            <a:off x="3618770" y="49191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テキスト プレースホルダー 6"/>
          <p:cNvSpPr>
            <a:spLocks noGrp="1"/>
          </p:cNvSpPr>
          <p:nvPr>
            <p:ph type="body" sz="quarter" idx="27" hasCustomPrompt="1"/>
          </p:nvPr>
        </p:nvSpPr>
        <p:spPr>
          <a:xfrm>
            <a:off x="3182761" y="5054232"/>
            <a:ext cx="3032446" cy="8230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8" hasCustomPrompt="1"/>
          </p:nvPr>
        </p:nvSpPr>
        <p:spPr>
          <a:xfrm>
            <a:off x="6674578" y="3008648"/>
            <a:ext cx="1629829" cy="480053"/>
          </a:xfrm>
        </p:spPr>
        <p:txBody>
          <a:bodyPr anchor="t">
            <a:noAutofit/>
          </a:bodyPr>
          <a:lstStyle>
            <a:lvl1pPr algn="ctr">
              <a:defRPr sz="2100" i="1" baseline="0">
                <a:solidFill>
                  <a:schemeClr val="accent2">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9" name="テキスト プレースホルダー 6"/>
          <p:cNvSpPr>
            <a:spLocks noGrp="1"/>
          </p:cNvSpPr>
          <p:nvPr>
            <p:ph type="body" sz="quarter" idx="29" hasCustomPrompt="1"/>
          </p:nvPr>
        </p:nvSpPr>
        <p:spPr>
          <a:xfrm>
            <a:off x="5973270" y="2553869"/>
            <a:ext cx="3032446"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30" hasCustomPrompt="1"/>
          </p:nvPr>
        </p:nvSpPr>
        <p:spPr>
          <a:xfrm>
            <a:off x="5973270" y="1604798"/>
            <a:ext cx="3032446" cy="823041"/>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1" name="正方形/長方形 30"/>
          <p:cNvSpPr/>
          <p:nvPr/>
        </p:nvSpPr>
        <p:spPr>
          <a:xfrm>
            <a:off x="6409279" y="2511408"/>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6"/>
          <p:cNvSpPr>
            <a:spLocks noGrp="1"/>
          </p:cNvSpPr>
          <p:nvPr>
            <p:ph type="body" sz="quarter" idx="31" hasCustomPrompt="1"/>
          </p:nvPr>
        </p:nvSpPr>
        <p:spPr>
          <a:xfrm>
            <a:off x="9477993" y="3974632"/>
            <a:ext cx="1629829" cy="480053"/>
          </a:xfrm>
        </p:spPr>
        <p:txBody>
          <a:bodyPr anchor="t">
            <a:noAutofit/>
          </a:bodyPr>
          <a:lstStyle>
            <a:lvl1pPr algn="ctr">
              <a:defRPr sz="2100" i="1" baseline="0">
                <a:solidFill>
                  <a:schemeClr val="accent4">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33" name="テキスト プレースホルダー 6"/>
          <p:cNvSpPr>
            <a:spLocks noGrp="1"/>
          </p:cNvSpPr>
          <p:nvPr>
            <p:ph type="body" sz="quarter" idx="32" hasCustomPrompt="1"/>
          </p:nvPr>
        </p:nvSpPr>
        <p:spPr>
          <a:xfrm>
            <a:off x="8776684" y="4419738"/>
            <a:ext cx="3032446" cy="480053"/>
          </a:xfrm>
        </p:spPr>
        <p:txBody>
          <a:bodyPr anchor="t">
            <a:noAutofit/>
          </a:bodyPr>
          <a:lstStyle>
            <a:lvl1pPr algn="ctr">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4" name="正方形/長方形 33"/>
          <p:cNvSpPr/>
          <p:nvPr/>
        </p:nvSpPr>
        <p:spPr>
          <a:xfrm>
            <a:off x="9212694" y="4919142"/>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6"/>
          <p:cNvSpPr>
            <a:spLocks noGrp="1"/>
          </p:cNvSpPr>
          <p:nvPr>
            <p:ph type="body" sz="quarter" idx="33" hasCustomPrompt="1"/>
          </p:nvPr>
        </p:nvSpPr>
        <p:spPr>
          <a:xfrm>
            <a:off x="8776684" y="5054232"/>
            <a:ext cx="3032446" cy="8230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32031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000"/>
                            </p:stCondLst>
                            <p:childTnLst>
                              <p:par>
                                <p:cTn id="17" presetID="2" presetClass="entr" presetSubtype="8" decel="100000"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par>
                                <p:cTn id="25" presetID="2" presetClass="entr" presetSubtype="1" decel="100000" fill="hold" grpId="0" nodeType="withEffect">
                                  <p:stCondLst>
                                    <p:cond delay="0"/>
                                  </p:stCondLst>
                                  <p:childTnLst>
                                    <p:set>
                                      <p:cBhvr>
                                        <p:cTn id="26" dur="1" fill="hold">
                                          <p:stCondLst>
                                            <p:cond delay="0"/>
                                          </p:stCondLst>
                                        </p:cTn>
                                        <p:tgtEl>
                                          <p:spTgt spid="20">
                                            <p:txEl>
                                              <p:pRg st="0" end="0"/>
                                            </p:txEl>
                                          </p:spTgt>
                                        </p:tgtEl>
                                        <p:attrNameLst>
                                          <p:attrName>style.visibility</p:attrName>
                                        </p:attrNameLst>
                                      </p:cBhvr>
                                      <p:to>
                                        <p:strVal val="visible"/>
                                      </p:to>
                                    </p:set>
                                    <p:anim calcmode="lin" valueType="num">
                                      <p:cBhvr additive="base">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0">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2" presetClass="entr" presetSubtype="1" decel="100000" fill="hold" grpId="0" nodeType="after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 calcmode="lin" valueType="num">
                                      <p:cBhvr additive="base">
                                        <p:cTn id="32"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1">
                                            <p:txEl>
                                              <p:pRg st="0" end="0"/>
                                            </p:txEl>
                                          </p:spTgt>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0-#ppt_h/2"/>
                                          </p:val>
                                        </p:tav>
                                        <p:tav tm="100000">
                                          <p:val>
                                            <p:strVal val="#ppt_y"/>
                                          </p:val>
                                        </p:tav>
                                      </p:tavLst>
                                    </p:anim>
                                  </p:childTnLst>
                                </p:cTn>
                              </p:par>
                              <p:par>
                                <p:cTn id="38" presetID="2" presetClass="entr" presetSubtype="1" decel="100000" fill="hold" grpId="0" nodeType="with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 calcmode="lin" valueType="num">
                                      <p:cBhvr additive="base">
                                        <p:cTn id="4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42" fill="hold">
                            <p:stCondLst>
                              <p:cond delay="2500"/>
                            </p:stCondLst>
                            <p:childTnLst>
                              <p:par>
                                <p:cTn id="43" presetID="2" presetClass="entr" presetSubtype="8" decel="100000" fill="hold" grpId="0" nodeType="afterEffect">
                                  <p:stCondLst>
                                    <p:cond delay="50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0-#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wipe(left)">
                                      <p:cBhvr>
                                        <p:cTn id="50" dur="500"/>
                                        <p:tgtEl>
                                          <p:spTgt spid="15"/>
                                        </p:tgtEl>
                                      </p:cBhvr>
                                    </p:animEffect>
                                  </p:childTnLst>
                                </p:cTn>
                              </p:par>
                              <p:par>
                                <p:cTn id="51" presetID="2" presetClass="entr" presetSubtype="4" decel="100000" fill="hold" grpId="0" nodeType="withEffect">
                                  <p:stCondLst>
                                    <p:cond delay="500"/>
                                  </p:stCondLst>
                                  <p:childTnLst>
                                    <p:set>
                                      <p:cBhvr>
                                        <p:cTn id="52" dur="1" fill="hold">
                                          <p:stCondLst>
                                            <p:cond delay="0"/>
                                          </p:stCondLst>
                                        </p:cTn>
                                        <p:tgtEl>
                                          <p:spTgt spid="24">
                                            <p:txEl>
                                              <p:pRg st="0" end="0"/>
                                            </p:txEl>
                                          </p:spTgt>
                                        </p:tgtEl>
                                        <p:attrNameLst>
                                          <p:attrName>style.visibility</p:attrName>
                                        </p:attrNameLst>
                                      </p:cBhvr>
                                      <p:to>
                                        <p:strVal val="visible"/>
                                      </p:to>
                                    </p:set>
                                    <p:anim calcmode="lin" valueType="num">
                                      <p:cBhvr additive="base">
                                        <p:cTn id="5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decel="100000" fill="hold" grpId="0" nodeType="afterEffect">
                                  <p:stCondLst>
                                    <p:cond delay="0"/>
                                  </p:stCondLst>
                                  <p:childTnLst>
                                    <p:set>
                                      <p:cBhvr>
                                        <p:cTn id="57" dur="1" fill="hold">
                                          <p:stCondLst>
                                            <p:cond delay="0"/>
                                          </p:stCondLst>
                                        </p:cTn>
                                        <p:tgtEl>
                                          <p:spTgt spid="25">
                                            <p:txEl>
                                              <p:pRg st="0" end="0"/>
                                            </p:txEl>
                                          </p:spTgt>
                                        </p:tgtEl>
                                        <p:attrNameLst>
                                          <p:attrName>style.visibility</p:attrName>
                                        </p:attrNameLst>
                                      </p:cBhvr>
                                      <p:to>
                                        <p:strVal val="visible"/>
                                      </p:to>
                                    </p:set>
                                    <p:anim calcmode="lin" valueType="num">
                                      <p:cBhvr additive="base">
                                        <p:cTn id="5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60" presetID="2" presetClass="entr" presetSubtype="4" decel="10000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par>
                                <p:cTn id="64" presetID="2" presetClass="entr" presetSubtype="4" decel="100000" fill="hold" grpId="0" nodeType="withEffect">
                                  <p:stCondLst>
                                    <p:cond delay="0"/>
                                  </p:stCondLst>
                                  <p:childTnLst>
                                    <p:set>
                                      <p:cBhvr>
                                        <p:cTn id="65" dur="1" fill="hold">
                                          <p:stCondLst>
                                            <p:cond delay="0"/>
                                          </p:stCondLst>
                                        </p:cTn>
                                        <p:tgtEl>
                                          <p:spTgt spid="27">
                                            <p:txEl>
                                              <p:pRg st="0" end="0"/>
                                            </p:txEl>
                                          </p:spTgt>
                                        </p:tgtEl>
                                        <p:attrNameLst>
                                          <p:attrName>style.visibility</p:attrName>
                                        </p:attrNameLst>
                                      </p:cBhvr>
                                      <p:to>
                                        <p:strVal val="visible"/>
                                      </p:to>
                                    </p:set>
                                    <p:anim calcmode="lin" valueType="num">
                                      <p:cBhvr additive="base">
                                        <p:cTn id="6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8" decel="100000" fill="hold" grpId="0" nodeType="afterEffect">
                                  <p:stCondLst>
                                    <p:cond delay="50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500" fill="hold"/>
                                        <p:tgtEl>
                                          <p:spTgt spid="18"/>
                                        </p:tgtEl>
                                        <p:attrNameLst>
                                          <p:attrName>ppt_x</p:attrName>
                                        </p:attrNameLst>
                                      </p:cBhvr>
                                      <p:tavLst>
                                        <p:tav tm="0">
                                          <p:val>
                                            <p:strVal val="0-#ppt_w/2"/>
                                          </p:val>
                                        </p:tav>
                                        <p:tav tm="100000">
                                          <p:val>
                                            <p:strVal val="#ppt_x"/>
                                          </p:val>
                                        </p:tav>
                                      </p:tavLst>
                                    </p:anim>
                                    <p:anim calcmode="lin" valueType="num">
                                      <p:cBhvr additive="base">
                                        <p:cTn id="72" dur="5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6000"/>
                            </p:stCondLst>
                            <p:childTnLst>
                              <p:par>
                                <p:cTn id="74" presetID="22" presetClass="entr" presetSubtype="8"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wipe(left)">
                                      <p:cBhvr>
                                        <p:cTn id="76" dur="500"/>
                                        <p:tgtEl>
                                          <p:spTgt spid="14"/>
                                        </p:tgtEl>
                                      </p:cBhvr>
                                    </p:animEffect>
                                  </p:childTnLst>
                                </p:cTn>
                              </p:par>
                              <p:par>
                                <p:cTn id="77" presetID="2" presetClass="entr" presetSubtype="1" decel="100000" fill="hold" grpId="0" nodeType="withEffect">
                                  <p:stCondLst>
                                    <p:cond delay="500"/>
                                  </p:stCondLst>
                                  <p:childTnLst>
                                    <p:set>
                                      <p:cBhvr>
                                        <p:cTn id="78" dur="1" fill="hold">
                                          <p:stCondLst>
                                            <p:cond delay="0"/>
                                          </p:stCondLst>
                                        </p:cTn>
                                        <p:tgtEl>
                                          <p:spTgt spid="28">
                                            <p:txEl>
                                              <p:pRg st="0" end="0"/>
                                            </p:txEl>
                                          </p:spTgt>
                                        </p:tgtEl>
                                        <p:attrNameLst>
                                          <p:attrName>style.visibility</p:attrName>
                                        </p:attrNameLst>
                                      </p:cBhvr>
                                      <p:to>
                                        <p:strVal val="visible"/>
                                      </p:to>
                                    </p:set>
                                    <p:anim calcmode="lin" valueType="num">
                                      <p:cBhvr additive="base">
                                        <p:cTn id="7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par>
                          <p:cTn id="81" fill="hold">
                            <p:stCondLst>
                              <p:cond delay="7000"/>
                            </p:stCondLst>
                            <p:childTnLst>
                              <p:par>
                                <p:cTn id="82" presetID="2" presetClass="entr" presetSubtype="1" decel="100000" fill="hold" grpId="0" nodeType="afterEffect">
                                  <p:stCondLst>
                                    <p:cond delay="0"/>
                                  </p:stCondLst>
                                  <p:childTnLst>
                                    <p:set>
                                      <p:cBhvr>
                                        <p:cTn id="83" dur="1" fill="hold">
                                          <p:stCondLst>
                                            <p:cond delay="0"/>
                                          </p:stCondLst>
                                        </p:cTn>
                                        <p:tgtEl>
                                          <p:spTgt spid="29">
                                            <p:txEl>
                                              <p:pRg st="0" end="0"/>
                                            </p:txEl>
                                          </p:spTgt>
                                        </p:tgtEl>
                                        <p:attrNameLst>
                                          <p:attrName>style.visibility</p:attrName>
                                        </p:attrNameLst>
                                      </p:cBhvr>
                                      <p:to>
                                        <p:strVal val="visible"/>
                                      </p:to>
                                    </p:set>
                                    <p:anim calcmode="lin" valueType="num">
                                      <p:cBhvr additive="base">
                                        <p:cTn id="84"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86" presetID="2" presetClass="entr" presetSubtype="1" decel="100000" fill="hold" grpId="0" nodeType="withEffect">
                                  <p:stCondLst>
                                    <p:cond delay="0"/>
                                  </p:stCondLst>
                                  <p:childTnLst>
                                    <p:set>
                                      <p:cBhvr>
                                        <p:cTn id="87" dur="1" fill="hold">
                                          <p:stCondLst>
                                            <p:cond delay="0"/>
                                          </p:stCondLst>
                                        </p:cTn>
                                        <p:tgtEl>
                                          <p:spTgt spid="31"/>
                                        </p:tgtEl>
                                        <p:attrNameLst>
                                          <p:attrName>style.visibility</p:attrName>
                                        </p:attrNameLst>
                                      </p:cBhvr>
                                      <p:to>
                                        <p:strVal val="visible"/>
                                      </p:to>
                                    </p:set>
                                    <p:anim calcmode="lin" valueType="num">
                                      <p:cBhvr additive="base">
                                        <p:cTn id="88" dur="500" fill="hold"/>
                                        <p:tgtEl>
                                          <p:spTgt spid="31"/>
                                        </p:tgtEl>
                                        <p:attrNameLst>
                                          <p:attrName>ppt_x</p:attrName>
                                        </p:attrNameLst>
                                      </p:cBhvr>
                                      <p:tavLst>
                                        <p:tav tm="0">
                                          <p:val>
                                            <p:strVal val="#ppt_x"/>
                                          </p:val>
                                        </p:tav>
                                        <p:tav tm="100000">
                                          <p:val>
                                            <p:strVal val="#ppt_x"/>
                                          </p:val>
                                        </p:tav>
                                      </p:tavLst>
                                    </p:anim>
                                    <p:anim calcmode="lin" valueType="num">
                                      <p:cBhvr additive="base">
                                        <p:cTn id="89" dur="500" fill="hold"/>
                                        <p:tgtEl>
                                          <p:spTgt spid="31"/>
                                        </p:tgtEl>
                                        <p:attrNameLst>
                                          <p:attrName>ppt_y</p:attrName>
                                        </p:attrNameLst>
                                      </p:cBhvr>
                                      <p:tavLst>
                                        <p:tav tm="0">
                                          <p:val>
                                            <p:strVal val="0-#ppt_h/2"/>
                                          </p:val>
                                        </p:tav>
                                        <p:tav tm="100000">
                                          <p:val>
                                            <p:strVal val="#ppt_y"/>
                                          </p:val>
                                        </p:tav>
                                      </p:tavLst>
                                    </p:anim>
                                  </p:childTnLst>
                                </p:cTn>
                              </p:par>
                              <p:par>
                                <p:cTn id="90" presetID="2" presetClass="entr" presetSubtype="1" decel="100000" fill="hold" grpId="0" nodeType="withEffect">
                                  <p:stCondLst>
                                    <p:cond delay="0"/>
                                  </p:stCondLst>
                                  <p:childTnLst>
                                    <p:set>
                                      <p:cBhvr>
                                        <p:cTn id="91" dur="1" fill="hold">
                                          <p:stCondLst>
                                            <p:cond delay="0"/>
                                          </p:stCondLst>
                                        </p:cTn>
                                        <p:tgtEl>
                                          <p:spTgt spid="30">
                                            <p:txEl>
                                              <p:pRg st="0" end="0"/>
                                            </p:txEl>
                                          </p:spTgt>
                                        </p:tgtEl>
                                        <p:attrNameLst>
                                          <p:attrName>style.visibility</p:attrName>
                                        </p:attrNameLst>
                                      </p:cBhvr>
                                      <p:to>
                                        <p:strVal val="visible"/>
                                      </p:to>
                                    </p:set>
                                    <p:anim calcmode="lin" valueType="num">
                                      <p:cBhvr additive="base">
                                        <p:cTn id="9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3"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94" fill="hold">
                            <p:stCondLst>
                              <p:cond delay="7500"/>
                            </p:stCondLst>
                            <p:childTnLst>
                              <p:par>
                                <p:cTn id="95" presetID="2" presetClass="entr" presetSubtype="8" decel="100000" fill="hold" grpId="0" nodeType="afterEffect">
                                  <p:stCondLst>
                                    <p:cond delay="500"/>
                                  </p:stCondLst>
                                  <p:childTnLst>
                                    <p:set>
                                      <p:cBhvr>
                                        <p:cTn id="96" dur="1" fill="hold">
                                          <p:stCondLst>
                                            <p:cond delay="0"/>
                                          </p:stCondLst>
                                        </p:cTn>
                                        <p:tgtEl>
                                          <p:spTgt spid="19"/>
                                        </p:tgtEl>
                                        <p:attrNameLst>
                                          <p:attrName>style.visibility</p:attrName>
                                        </p:attrNameLst>
                                      </p:cBhvr>
                                      <p:to>
                                        <p:strVal val="visible"/>
                                      </p:to>
                                    </p:set>
                                    <p:anim calcmode="lin" valueType="num">
                                      <p:cBhvr additive="base">
                                        <p:cTn id="97" dur="500" fill="hold"/>
                                        <p:tgtEl>
                                          <p:spTgt spid="19"/>
                                        </p:tgtEl>
                                        <p:attrNameLst>
                                          <p:attrName>ppt_x</p:attrName>
                                        </p:attrNameLst>
                                      </p:cBhvr>
                                      <p:tavLst>
                                        <p:tav tm="0">
                                          <p:val>
                                            <p:strVal val="0-#ppt_w/2"/>
                                          </p:val>
                                        </p:tav>
                                        <p:tav tm="100000">
                                          <p:val>
                                            <p:strVal val="#ppt_x"/>
                                          </p:val>
                                        </p:tav>
                                      </p:tavLst>
                                    </p:anim>
                                    <p:anim calcmode="lin" valueType="num">
                                      <p:cBhvr additive="base">
                                        <p:cTn id="98" dur="500" fill="hold"/>
                                        <p:tgtEl>
                                          <p:spTgt spid="19"/>
                                        </p:tgtEl>
                                        <p:attrNameLst>
                                          <p:attrName>ppt_y</p:attrName>
                                        </p:attrNameLst>
                                      </p:cBhvr>
                                      <p:tavLst>
                                        <p:tav tm="0">
                                          <p:val>
                                            <p:strVal val="#ppt_y"/>
                                          </p:val>
                                        </p:tav>
                                        <p:tav tm="100000">
                                          <p:val>
                                            <p:strVal val="#ppt_y"/>
                                          </p:val>
                                        </p:tav>
                                      </p:tavLst>
                                    </p:anim>
                                  </p:childTnLst>
                                </p:cTn>
                              </p:par>
                            </p:childTnLst>
                          </p:cTn>
                        </p:par>
                        <p:par>
                          <p:cTn id="99" fill="hold">
                            <p:stCondLst>
                              <p:cond delay="8500"/>
                            </p:stCondLst>
                            <p:childTnLst>
                              <p:par>
                                <p:cTn id="100" presetID="22" presetClass="entr" presetSubtype="8"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Effect transition="in" filter="wipe(left)">
                                      <p:cBhvr>
                                        <p:cTn id="102" dur="500"/>
                                        <p:tgtEl>
                                          <p:spTgt spid="13"/>
                                        </p:tgtEl>
                                      </p:cBhvr>
                                    </p:animEffect>
                                  </p:childTnLst>
                                </p:cTn>
                              </p:par>
                              <p:par>
                                <p:cTn id="103" presetID="2" presetClass="entr" presetSubtype="4" decel="100000" fill="hold" grpId="0" nodeType="withEffect">
                                  <p:stCondLst>
                                    <p:cond delay="500"/>
                                  </p:stCondLst>
                                  <p:childTnLst>
                                    <p:set>
                                      <p:cBhvr>
                                        <p:cTn id="104" dur="1" fill="hold">
                                          <p:stCondLst>
                                            <p:cond delay="0"/>
                                          </p:stCondLst>
                                        </p:cTn>
                                        <p:tgtEl>
                                          <p:spTgt spid="32">
                                            <p:txEl>
                                              <p:pRg st="0" end="0"/>
                                            </p:txEl>
                                          </p:spTgt>
                                        </p:tgtEl>
                                        <p:attrNameLst>
                                          <p:attrName>style.visibility</p:attrName>
                                        </p:attrNameLst>
                                      </p:cBhvr>
                                      <p:to>
                                        <p:strVal val="visible"/>
                                      </p:to>
                                    </p:set>
                                    <p:anim calcmode="lin" valueType="num">
                                      <p:cBhvr additive="base">
                                        <p:cTn id="105"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107" fill="hold">
                            <p:stCondLst>
                              <p:cond delay="9500"/>
                            </p:stCondLst>
                            <p:childTnLst>
                              <p:par>
                                <p:cTn id="108" presetID="2" presetClass="entr" presetSubtype="4" decel="100000" fill="hold" grpId="0" nodeType="afterEffect">
                                  <p:stCondLst>
                                    <p:cond delay="0"/>
                                  </p:stCondLst>
                                  <p:childTnLst>
                                    <p:set>
                                      <p:cBhvr>
                                        <p:cTn id="109" dur="1" fill="hold">
                                          <p:stCondLst>
                                            <p:cond delay="0"/>
                                          </p:stCondLst>
                                        </p:cTn>
                                        <p:tgtEl>
                                          <p:spTgt spid="33">
                                            <p:txEl>
                                              <p:pRg st="0" end="0"/>
                                            </p:txEl>
                                          </p:spTgt>
                                        </p:tgtEl>
                                        <p:attrNameLst>
                                          <p:attrName>style.visibility</p:attrName>
                                        </p:attrNameLst>
                                      </p:cBhvr>
                                      <p:to>
                                        <p:strVal val="visible"/>
                                      </p:to>
                                    </p:set>
                                    <p:anim calcmode="lin" valueType="num">
                                      <p:cBhvr additive="base">
                                        <p:cTn id="11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1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112" presetID="2" presetClass="entr" presetSubtype="4" decel="100000" fill="hold" grpId="0" nodeType="withEffect">
                                  <p:stCondLst>
                                    <p:cond delay="0"/>
                                  </p:stCondLst>
                                  <p:childTnLst>
                                    <p:set>
                                      <p:cBhvr>
                                        <p:cTn id="113" dur="1" fill="hold">
                                          <p:stCondLst>
                                            <p:cond delay="0"/>
                                          </p:stCondLst>
                                        </p:cTn>
                                        <p:tgtEl>
                                          <p:spTgt spid="34"/>
                                        </p:tgtEl>
                                        <p:attrNameLst>
                                          <p:attrName>style.visibility</p:attrName>
                                        </p:attrNameLst>
                                      </p:cBhvr>
                                      <p:to>
                                        <p:strVal val="visible"/>
                                      </p:to>
                                    </p:set>
                                    <p:anim calcmode="lin" valueType="num">
                                      <p:cBhvr additive="base">
                                        <p:cTn id="114" dur="500" fill="hold"/>
                                        <p:tgtEl>
                                          <p:spTgt spid="34"/>
                                        </p:tgtEl>
                                        <p:attrNameLst>
                                          <p:attrName>ppt_x</p:attrName>
                                        </p:attrNameLst>
                                      </p:cBhvr>
                                      <p:tavLst>
                                        <p:tav tm="0">
                                          <p:val>
                                            <p:strVal val="#ppt_x"/>
                                          </p:val>
                                        </p:tav>
                                        <p:tav tm="100000">
                                          <p:val>
                                            <p:strVal val="#ppt_x"/>
                                          </p:val>
                                        </p:tav>
                                      </p:tavLst>
                                    </p:anim>
                                    <p:anim calcmode="lin" valueType="num">
                                      <p:cBhvr additive="base">
                                        <p:cTn id="115" dur="500" fill="hold"/>
                                        <p:tgtEl>
                                          <p:spTgt spid="34"/>
                                        </p:tgtEl>
                                        <p:attrNameLst>
                                          <p:attrName>ppt_y</p:attrName>
                                        </p:attrNameLst>
                                      </p:cBhvr>
                                      <p:tavLst>
                                        <p:tav tm="0">
                                          <p:val>
                                            <p:strVal val="1+#ppt_h/2"/>
                                          </p:val>
                                        </p:tav>
                                        <p:tav tm="100000">
                                          <p:val>
                                            <p:strVal val="#ppt_y"/>
                                          </p:val>
                                        </p:tav>
                                      </p:tavLst>
                                    </p:anim>
                                  </p:childTnLst>
                                </p:cTn>
                              </p:par>
                              <p:par>
                                <p:cTn id="116" presetID="2" presetClass="entr" presetSubtype="4" decel="100000" fill="hold" grpId="0" nodeType="withEffect">
                                  <p:stCondLst>
                                    <p:cond delay="0"/>
                                  </p:stCondLst>
                                  <p:childTnLst>
                                    <p:set>
                                      <p:cBhvr>
                                        <p:cTn id="117" dur="1" fill="hold">
                                          <p:stCondLst>
                                            <p:cond delay="0"/>
                                          </p:stCondLst>
                                        </p:cTn>
                                        <p:tgtEl>
                                          <p:spTgt spid="35">
                                            <p:txEl>
                                              <p:pRg st="0" end="0"/>
                                            </p:txEl>
                                          </p:spTgt>
                                        </p:tgtEl>
                                        <p:attrNameLst>
                                          <p:attrName>style.visibility</p:attrName>
                                        </p:attrNameLst>
                                      </p:cBhvr>
                                      <p:to>
                                        <p:strVal val="visible"/>
                                      </p:to>
                                    </p:set>
                                    <p:anim calcmode="lin" valueType="num">
                                      <p:cBhvr additive="base">
                                        <p:cTn id="11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0" fill="hold">
                            <p:stCondLst>
                              <p:cond delay="10000"/>
                            </p:stCondLst>
                            <p:childTnLst>
                              <p:par>
                                <p:cTn id="121" presetID="22" presetClass="entr" presetSubtype="8" fill="hold" grpId="0" nodeType="afterEffect">
                                  <p:stCondLst>
                                    <p:cond delay="0"/>
                                  </p:stCondLst>
                                  <p:childTnLst>
                                    <p:set>
                                      <p:cBhvr>
                                        <p:cTn id="122" dur="1" fill="hold">
                                          <p:stCondLst>
                                            <p:cond delay="0"/>
                                          </p:stCondLst>
                                        </p:cTn>
                                        <p:tgtEl>
                                          <p:spTgt spid="12"/>
                                        </p:tgtEl>
                                        <p:attrNameLst>
                                          <p:attrName>style.visibility</p:attrName>
                                        </p:attrNameLst>
                                      </p:cBhvr>
                                      <p:to>
                                        <p:strVal val="visible"/>
                                      </p:to>
                                    </p:set>
                                    <p:animEffect transition="in" filter="wipe(left)">
                                      <p:cBhvr>
                                        <p:cTn id="1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build="p">
        <p:tmplLst>
          <p:tmpl lvl="1">
            <p:tnLst>
              <p:par>
                <p:cTn presetID="2" presetClass="entr" presetSubtype="1"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1"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p">
        <p:tmplLst>
          <p:tmpl lvl="1">
            <p:tnLst>
              <p:par>
                <p:cTn presetID="2" presetClass="entr" presetSubtype="1" decel="10000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animBg="1"/>
      <p:bldP spid="24" grpId="0" build="p">
        <p:tmplLst>
          <p:tmpl lvl="1">
            <p:tnLst>
              <p:par>
                <p:cTn presetID="2" presetClass="entr" presetSubtype="4" decel="10000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27" grpId="0" build="p">
        <p:tmplLst>
          <p:tmpl lvl="1">
            <p:tnLst>
              <p:par>
                <p:cTn presetID="2" presetClass="entr" presetSubtype="4" decel="10000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1"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1"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animBg="1"/>
      <p:bldP spid="32" grpId="0" build="p">
        <p:tmplLst>
          <p:tmpl lvl="1">
            <p:tnLst>
              <p:par>
                <p:cTn presetID="2" presetClass="entr" presetSubtype="4" decel="100000" fill="hold" nodeType="withEffect">
                  <p:stCondLst>
                    <p:cond delay="5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ction Break 4">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7045798" y="0"/>
            <a:ext cx="4267201" cy="6858000"/>
          </a:xfrm>
          <a:solidFill>
            <a:schemeClr val="accent4">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7283755" y="1283569"/>
            <a:ext cx="3791285" cy="2898721"/>
          </a:xfrm>
          <a:noFill/>
        </p:spPr>
        <p:txBody>
          <a:bodyPr anchor="b">
            <a:noAutofit/>
          </a:bodyPr>
          <a:lstStyle>
            <a:lvl1pPr algn="ctr">
              <a:lnSpc>
                <a:spcPct val="100000"/>
              </a:lnSpc>
              <a:spcBef>
                <a:spcPts val="0"/>
              </a:spcBef>
              <a:defRPr sz="2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7283755" y="4069979"/>
            <a:ext cx="3791285" cy="807577"/>
          </a:xfrm>
          <a:noFill/>
        </p:spPr>
        <p:txBody>
          <a:bodyPr anchor="t">
            <a:noAutofit/>
          </a:bodyPr>
          <a:lstStyle>
            <a:lvl1pPr algn="ctr">
              <a:lnSpc>
                <a:spcPct val="100000"/>
              </a:lnSpc>
              <a:spcBef>
                <a:spcPts val="0"/>
              </a:spcBef>
              <a:defRPr sz="29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6613795" y="6425936"/>
            <a:ext cx="432000" cy="432067"/>
          </a:xfrm>
          <a:solidFill>
            <a:schemeClr val="accent4">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6181795" y="5993870"/>
            <a:ext cx="432000" cy="432067"/>
          </a:xfrm>
          <a:solidFill>
            <a:schemeClr val="accent4">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6613795" y="5561803"/>
            <a:ext cx="432000" cy="432067"/>
          </a:xfrm>
          <a:solidFill>
            <a:schemeClr val="accent4">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5749795" y="6425936"/>
            <a:ext cx="432000" cy="432067"/>
          </a:xfrm>
          <a:solidFill>
            <a:schemeClr val="accent4">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592307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ection Break 5">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832156" y="0"/>
            <a:ext cx="4267201" cy="6858000"/>
          </a:xfrm>
          <a:solidFill>
            <a:schemeClr val="accent5">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70113" y="1283569"/>
            <a:ext cx="3791285" cy="2898721"/>
          </a:xfrm>
          <a:noFill/>
        </p:spPr>
        <p:txBody>
          <a:bodyPr anchor="b">
            <a:noAutofit/>
          </a:bodyPr>
          <a:lstStyle>
            <a:lvl1pPr algn="ctr">
              <a:lnSpc>
                <a:spcPct val="100000"/>
              </a:lnSpc>
              <a:spcBef>
                <a:spcPts val="0"/>
              </a:spcBef>
              <a:defRPr sz="2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1070113" y="4069979"/>
            <a:ext cx="3791285" cy="807577"/>
          </a:xfrm>
          <a:noFill/>
        </p:spPr>
        <p:txBody>
          <a:bodyPr anchor="t">
            <a:noAutofit/>
          </a:bodyPr>
          <a:lstStyle>
            <a:lvl1pPr algn="ctr">
              <a:lnSpc>
                <a:spcPct val="100000"/>
              </a:lnSpc>
              <a:spcBef>
                <a:spcPts val="0"/>
              </a:spcBef>
              <a:defRPr sz="29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24" hasCustomPrompt="1"/>
          </p:nvPr>
        </p:nvSpPr>
        <p:spPr>
          <a:xfrm>
            <a:off x="5963353" y="6425936"/>
            <a:ext cx="432000" cy="432067"/>
          </a:xfrm>
          <a:solidFill>
            <a:schemeClr val="accent5">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25" hasCustomPrompt="1"/>
          </p:nvPr>
        </p:nvSpPr>
        <p:spPr>
          <a:xfrm>
            <a:off x="5531353" y="5993870"/>
            <a:ext cx="432000" cy="432067"/>
          </a:xfrm>
          <a:solidFill>
            <a:schemeClr val="accent5">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26" hasCustomPrompt="1"/>
          </p:nvPr>
        </p:nvSpPr>
        <p:spPr>
          <a:xfrm>
            <a:off x="5099353" y="5561803"/>
            <a:ext cx="432000" cy="432067"/>
          </a:xfrm>
          <a:solidFill>
            <a:schemeClr val="accent5">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27" hasCustomPrompt="1"/>
          </p:nvPr>
        </p:nvSpPr>
        <p:spPr>
          <a:xfrm>
            <a:off x="5099353" y="6425936"/>
            <a:ext cx="432000" cy="432067"/>
          </a:xfrm>
          <a:solidFill>
            <a:schemeClr val="accent5">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2203465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2"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1+#ppt_w/2"/>
                                          </p:val>
                                        </p:tav>
                                        <p:tav tm="100000">
                                          <p:val>
                                            <p:strVal val="#ppt_x"/>
                                          </p:val>
                                        </p:tav>
                                      </p:tavLst>
                                    </p:anim>
                                    <p:anim calcmode="lin" valueType="num">
                                      <p:cBhvr additive="base">
                                        <p:cTn id="15" dur="750" fill="hold"/>
                                        <p:tgtEl>
                                          <p:spTgt spid="9"/>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1+#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2"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6"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ection Break 6">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6" name="テキスト プレースホルダー 5"/>
          <p:cNvSpPr>
            <a:spLocks noGrp="1"/>
          </p:cNvSpPr>
          <p:nvPr>
            <p:ph type="body" sz="quarter" idx="11" hasCustomPrompt="1"/>
          </p:nvPr>
        </p:nvSpPr>
        <p:spPr>
          <a:xfrm>
            <a:off x="7045798" y="0"/>
            <a:ext cx="4267201" cy="6858000"/>
          </a:xfrm>
          <a:solidFill>
            <a:schemeClr val="accent6">
              <a:alpha val="7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7283755" y="1283569"/>
            <a:ext cx="3791285" cy="2898721"/>
          </a:xfrm>
          <a:noFill/>
        </p:spPr>
        <p:txBody>
          <a:bodyPr anchor="b">
            <a:noAutofit/>
          </a:bodyPr>
          <a:lstStyle>
            <a:lvl1pPr algn="ctr">
              <a:lnSpc>
                <a:spcPct val="100000"/>
              </a:lnSpc>
              <a:spcBef>
                <a:spcPts val="0"/>
              </a:spcBef>
              <a:defRPr sz="20000">
                <a:solidFill>
                  <a:schemeClr val="bg1"/>
                </a:solidFill>
              </a:defRPr>
            </a:lvl1pPr>
          </a:lstStyle>
          <a:p>
            <a:pPr lvl="0"/>
            <a:r>
              <a:rPr kumimoji="1" lang="en-US" altLang="ja-JP" dirty="0"/>
              <a:t>0</a:t>
            </a:r>
            <a:endParaRPr kumimoji="1" lang="ja-JP" altLang="en-US" dirty="0"/>
          </a:p>
        </p:txBody>
      </p:sp>
      <p:sp>
        <p:nvSpPr>
          <p:cNvPr id="8" name="テキスト プレースホルダー 5"/>
          <p:cNvSpPr>
            <a:spLocks noGrp="1"/>
          </p:cNvSpPr>
          <p:nvPr>
            <p:ph type="body" sz="quarter" idx="13" hasCustomPrompt="1"/>
          </p:nvPr>
        </p:nvSpPr>
        <p:spPr>
          <a:xfrm>
            <a:off x="7283755" y="4069979"/>
            <a:ext cx="3791285" cy="807577"/>
          </a:xfrm>
          <a:noFill/>
        </p:spPr>
        <p:txBody>
          <a:bodyPr anchor="t">
            <a:noAutofit/>
          </a:bodyPr>
          <a:lstStyle>
            <a:lvl1pPr algn="ctr">
              <a:lnSpc>
                <a:spcPct val="100000"/>
              </a:lnSpc>
              <a:spcBef>
                <a:spcPts val="0"/>
              </a:spcBef>
              <a:defRPr sz="2900">
                <a:solidFill>
                  <a:schemeClr val="bg1"/>
                </a:solidFill>
              </a:defRPr>
            </a:lvl1pPr>
          </a:lstStyle>
          <a:p>
            <a:pPr lvl="0"/>
            <a:r>
              <a:rPr kumimoji="1" lang="en-US" altLang="ja-JP" dirty="0"/>
              <a:t>Section Name</a:t>
            </a:r>
            <a:endParaRPr kumimoji="1" lang="ja-JP" altLang="en-US" dirty="0"/>
          </a:p>
        </p:txBody>
      </p:sp>
      <p:sp>
        <p:nvSpPr>
          <p:cNvPr id="9" name="テキスト プレースホルダー 5"/>
          <p:cNvSpPr>
            <a:spLocks noGrp="1"/>
          </p:cNvSpPr>
          <p:nvPr>
            <p:ph type="body" sz="quarter" idx="16" hasCustomPrompt="1"/>
          </p:nvPr>
        </p:nvSpPr>
        <p:spPr>
          <a:xfrm>
            <a:off x="6613795" y="6425936"/>
            <a:ext cx="432000" cy="432067"/>
          </a:xfrm>
          <a:solidFill>
            <a:schemeClr val="accent6">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7" hasCustomPrompt="1"/>
          </p:nvPr>
        </p:nvSpPr>
        <p:spPr>
          <a:xfrm>
            <a:off x="6181795" y="5993870"/>
            <a:ext cx="432000" cy="432067"/>
          </a:xfrm>
          <a:solidFill>
            <a:schemeClr val="accent6">
              <a:alpha val="70000"/>
            </a:schemeClr>
          </a:solidFill>
        </p:spPr>
        <p:txBody>
          <a:body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8" hasCustomPrompt="1"/>
          </p:nvPr>
        </p:nvSpPr>
        <p:spPr>
          <a:xfrm>
            <a:off x="6613795" y="5561803"/>
            <a:ext cx="432000" cy="432067"/>
          </a:xfrm>
          <a:solidFill>
            <a:schemeClr val="accent6">
              <a:alpha val="70000"/>
            </a:schemeClr>
          </a:solidFill>
        </p:spPr>
        <p:txBody>
          <a:body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9" hasCustomPrompt="1"/>
          </p:nvPr>
        </p:nvSpPr>
        <p:spPr>
          <a:xfrm>
            <a:off x="5749795" y="6425936"/>
            <a:ext cx="432000" cy="432067"/>
          </a:xfrm>
          <a:solidFill>
            <a:schemeClr val="accent6">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2181945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750" fill="hold"/>
                                        <p:tgtEl>
                                          <p:spTgt spid="9"/>
                                        </p:tgtEl>
                                        <p:attrNameLst>
                                          <p:attrName>ppt_x</p:attrName>
                                        </p:attrNameLst>
                                      </p:cBhvr>
                                      <p:tavLst>
                                        <p:tav tm="0">
                                          <p:val>
                                            <p:strVal val="0-#ppt_w/2"/>
                                          </p:val>
                                        </p:tav>
                                        <p:tav tm="100000">
                                          <p:val>
                                            <p:strVal val="#ppt_x"/>
                                          </p:val>
                                        </p:tav>
                                      </p:tavLst>
                                    </p:anim>
                                    <p:anim calcmode="lin" valueType="num">
                                      <p:cBhvr additive="base">
                                        <p:cTn id="15" dur="750" fill="hold"/>
                                        <p:tgtEl>
                                          <p:spTgt spid="9"/>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750" fill="hold"/>
                                        <p:tgtEl>
                                          <p:spTgt spid="10"/>
                                        </p:tgtEl>
                                        <p:attrNameLst>
                                          <p:attrName>ppt_x</p:attrName>
                                        </p:attrNameLst>
                                      </p:cBhvr>
                                      <p:tavLst>
                                        <p:tav tm="0">
                                          <p:val>
                                            <p:strVal val="0-#ppt_w/2"/>
                                          </p:val>
                                        </p:tav>
                                        <p:tav tm="100000">
                                          <p:val>
                                            <p:strVal val="#ppt_x"/>
                                          </p:val>
                                        </p:tav>
                                      </p:tavLst>
                                    </p:anim>
                                    <p:anim calcmode="lin" valueType="num">
                                      <p:cBhvr additive="base">
                                        <p:cTn id="19" dur="75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fill="hold"/>
                                        <p:tgtEl>
                                          <p:spTgt spid="11"/>
                                        </p:tgtEl>
                                        <p:attrNameLst>
                                          <p:attrName>ppt_x</p:attrName>
                                        </p:attrNameLst>
                                      </p:cBhvr>
                                      <p:tavLst>
                                        <p:tav tm="0">
                                          <p:val>
                                            <p:strVal val="#ppt_x"/>
                                          </p:val>
                                        </p:tav>
                                        <p:tav tm="100000">
                                          <p:val>
                                            <p:strVal val="#ppt_x"/>
                                          </p:val>
                                        </p:tav>
                                      </p:tavLst>
                                    </p:anim>
                                    <p:anim calcmode="lin" valueType="num">
                                      <p:cBhvr additive="base">
                                        <p:cTn id="23" dur="750" fill="hold"/>
                                        <p:tgtEl>
                                          <p:spTgt spid="11"/>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750" fill="hold"/>
                                        <p:tgtEl>
                                          <p:spTgt spid="12"/>
                                        </p:tgtEl>
                                        <p:attrNameLst>
                                          <p:attrName>ppt_x</p:attrName>
                                        </p:attrNameLst>
                                      </p:cBhvr>
                                      <p:tavLst>
                                        <p:tav tm="0">
                                          <p:val>
                                            <p:strVal val="1+#ppt_w/2"/>
                                          </p:val>
                                        </p:tav>
                                        <p:tav tm="100000">
                                          <p:val>
                                            <p:strVal val="#ppt_x"/>
                                          </p:val>
                                        </p:tav>
                                      </p:tavLst>
                                    </p:anim>
                                    <p:anim calcmode="lin" valueType="num">
                                      <p:cBhvr additive="base">
                                        <p:cTn id="27" dur="75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1250"/>
                            </p:stCondLst>
                            <p:childTnLst>
                              <p:par>
                                <p:cTn id="29" presetID="2" presetClass="entr" presetSubtype="4" decel="100000" fill="hold" grpId="0" nodeType="after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3" presetID="45" presetClass="entr" presetSubtype="0" fill="hold" grpId="1"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Effect transition="in" filter="fade">
                                      <p:cBhvr>
                                        <p:cTn id="35" dur="1000"/>
                                        <p:tgtEl>
                                          <p:spTgt spid="7">
                                            <p:txEl>
                                              <p:pRg st="0" end="0"/>
                                            </p:txEl>
                                          </p:spTgt>
                                        </p:tgtEl>
                                      </p:cBhvr>
                                    </p:animEffect>
                                    <p:anim calcmode="lin" valueType="num">
                                      <p:cBhvr>
                                        <p:cTn id="36" dur="1000" fill="hold"/>
                                        <p:tgtEl>
                                          <p:spTgt spid="7">
                                            <p:txEl>
                                              <p:pRg st="0" end="0"/>
                                            </p:txEl>
                                          </p:spTgt>
                                        </p:tgtEl>
                                        <p:attrNameLst>
                                          <p:attrName>ppt_w</p:attrName>
                                        </p:attrNameLst>
                                      </p:cBhvr>
                                      <p:tavLst>
                                        <p:tav tm="0" fmla="#ppt_w*sin(2.5*pi*$)">
                                          <p:val>
                                            <p:fltVal val="0"/>
                                          </p:val>
                                        </p:tav>
                                        <p:tav tm="100000">
                                          <p:val>
                                            <p:fltVal val="1"/>
                                          </p:val>
                                        </p:tav>
                                      </p:tavLst>
                                    </p:anim>
                                    <p:anim calcmode="lin" valueType="num">
                                      <p:cBhvr>
                                        <p:cTn id="37" dur="1000" fill="hold"/>
                                        <p:tgtEl>
                                          <p:spTgt spid="7">
                                            <p:txEl>
                                              <p:pRg st="0" end="0"/>
                                            </p:txEl>
                                          </p:spTgt>
                                        </p:tgtEl>
                                        <p:attrNameLst>
                                          <p:attrName>ppt_h</p:attrName>
                                        </p:attrNameLst>
                                      </p:cBhvr>
                                      <p:tavLst>
                                        <p:tav tm="0">
                                          <p:val>
                                            <p:strVal val="#ppt_h"/>
                                          </p:val>
                                        </p:tav>
                                        <p:tav tm="100000">
                                          <p:val>
                                            <p:strVal val="#ppt_h"/>
                                          </p:val>
                                        </p:tav>
                                      </p:tavLst>
                                    </p:anim>
                                  </p:childTnLst>
                                </p:cTn>
                              </p:par>
                              <p:par>
                                <p:cTn id="38" presetID="2" presetClass="entr" presetSubtype="4" decel="100000" fill="hold" grpId="0" nodeType="withEffect">
                                  <p:stCondLst>
                                    <p:cond delay="250"/>
                                  </p:stCondLst>
                                  <p:childTnLst>
                                    <p:set>
                                      <p:cBhvr>
                                        <p:cTn id="39" dur="1" fill="hold">
                                          <p:stCondLst>
                                            <p:cond delay="0"/>
                                          </p:stCondLst>
                                        </p:cTn>
                                        <p:tgtEl>
                                          <p:spTgt spid="8">
                                            <p:txEl>
                                              <p:pRg st="0" end="0"/>
                                            </p:txEl>
                                          </p:spTgt>
                                        </p:tgtEl>
                                        <p:attrNameLst>
                                          <p:attrName>style.visibility</p:attrName>
                                        </p:attrNameLst>
                                      </p:cBhvr>
                                      <p:to>
                                        <p:strVal val="visible"/>
                                      </p:to>
                                    </p:set>
                                    <p:anim calcmode="lin" valueType="num">
                                      <p:cBhvr additive="base">
                                        <p:cTn id="40"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1"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tmplLst>
          <p:tmpl>
            <p:tnLst>
              <p:par>
                <p:cTn presetID="22" presetClass="entr" presetSubtype="4"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down)">
                      <p:cBhvr>
                        <p:cTn dur="500"/>
                        <p:tgtEl>
                          <p:spTgt spid="6"/>
                        </p:tgtEl>
                      </p:cBhvr>
                    </p:animEffect>
                  </p:childTnLst>
                </p:cTn>
              </p:par>
            </p:tnLst>
          </p:tmpl>
        </p:tmplLst>
      </p:bldP>
      <p:bldP spid="7" grpId="0" build="p">
        <p:tmplLst>
          <p:tmpl lvl="1">
            <p:tnLst>
              <p:par>
                <p:cTn presetID="2" presetClass="entr" presetSubtype="4" decel="10000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ppt_x"/>
                          </p:val>
                        </p:tav>
                        <p:tav tm="100000">
                          <p:val>
                            <p:strVal val="#ppt_x"/>
                          </p:val>
                        </p:tav>
                      </p:tavLst>
                    </p:anim>
                    <p:anim calcmode="lin" valueType="num">
                      <p:cBhvr additive="base">
                        <p:cTn dur="1000" fill="hold"/>
                        <p:tgtEl>
                          <p:spTgt spid="7"/>
                        </p:tgtEl>
                        <p:attrNameLst>
                          <p:attrName>ppt_y</p:attrName>
                        </p:attrNameLst>
                      </p:cBhvr>
                      <p:tavLst>
                        <p:tav tm="0">
                          <p:val>
                            <p:strVal val="1+#ppt_h/2"/>
                          </p:val>
                        </p:tav>
                        <p:tav tm="100000">
                          <p:val>
                            <p:strVal val="#ppt_y"/>
                          </p:val>
                        </p:tav>
                      </p:tavLst>
                    </p:anim>
                  </p:childTnLst>
                </p:cTn>
              </p:par>
            </p:tnLst>
          </p:tmpl>
        </p:tmplLst>
      </p:bldP>
      <p:bldP spid="7" grpId="1" build="p">
        <p:tmplLst>
          <p:tmpl lvl="1">
            <p:tnLst>
              <p:par>
                <p:cTn presetID="45"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0"/>
                        <p:tgtEl>
                          <p:spTgt spid="7"/>
                        </p:tgtEl>
                      </p:cBhvr>
                    </p:animEffect>
                    <p:anim calcmode="lin" valueType="num">
                      <p:cBhvr>
                        <p:cTn dur="1000" fill="hold"/>
                        <p:tgtEl>
                          <p:spTgt spid="7"/>
                        </p:tgtEl>
                        <p:attrNameLst>
                          <p:attrName>ppt_w</p:attrName>
                        </p:attrNameLst>
                      </p:cBhvr>
                      <p:tavLst>
                        <p:tav tm="0" fmla="#ppt_w*sin(2.5*pi*$)">
                          <p:val>
                            <p:fltVal val="0"/>
                          </p:val>
                        </p:tav>
                        <p:tav tm="100000">
                          <p:val>
                            <p:fltVal val="1"/>
                          </p:val>
                        </p:tav>
                      </p:tavLst>
                    </p:anim>
                    <p:anim calcmode="lin" valueType="num">
                      <p:cBhvr>
                        <p:cTn dur="1000" fill="hold"/>
                        <p:tgtEl>
                          <p:spTgt spid="7"/>
                        </p:tgtEl>
                        <p:attrNameLst>
                          <p:attrName>ppt_h</p:attrName>
                        </p:attrNameLst>
                      </p:cBhvr>
                      <p:tavLst>
                        <p:tav tm="0">
                          <p:val>
                            <p:strVal val="#ppt_h"/>
                          </p:val>
                        </p:tav>
                        <p:tav tm="100000">
                          <p:val>
                            <p:strVal val="#ppt_h"/>
                          </p:val>
                        </p:tav>
                      </p:tavLst>
                    </p:anim>
                  </p:childTnLst>
                </p:cTn>
              </p:par>
            </p:tnLst>
          </p:tmpl>
        </p:tmplLst>
      </p:bldP>
      <p:bldP spid="8" grpId="0" build="p">
        <p:tmplLst>
          <p:tmpl lvl="1">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9"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12"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0-#ppt_w/2"/>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1" grpId="0" animBg="1">
        <p:tmplLst>
          <p:tmpl>
            <p:tnLst>
              <p:par>
                <p:cTn presetID="2" presetClass="entr" presetSubtype="1"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ppt_x"/>
                          </p:val>
                        </p:tav>
                        <p:tav tm="100000">
                          <p:val>
                            <p:strVal val="#ppt_x"/>
                          </p:val>
                        </p:tav>
                      </p:tavLst>
                    </p:anim>
                    <p:anim calcmode="lin" valueType="num">
                      <p:cBhvr additive="base">
                        <p:cTn dur="750" fill="hold"/>
                        <p:tgtEl>
                          <p:spTgt spid="11"/>
                        </p:tgtEl>
                        <p:attrNameLst>
                          <p:attrName>ppt_y</p:attrName>
                        </p:attrNameLst>
                      </p:cBhvr>
                      <p:tavLst>
                        <p:tav tm="0">
                          <p:val>
                            <p:strVal val="0-#ppt_h/2"/>
                          </p:val>
                        </p:tav>
                        <p:tav tm="100000">
                          <p:val>
                            <p:strVal val="#ppt_y"/>
                          </p:val>
                        </p:tav>
                      </p:tavLst>
                    </p:anim>
                  </p:childTnLst>
                </p:cTn>
              </p:par>
            </p:tnLst>
          </p:tmpl>
        </p:tmplLst>
      </p:bldP>
      <p:bldP spid="12" grpId="0" animBg="1">
        <p:tmplLst>
          <p:tmpl>
            <p:tnLst>
              <p:par>
                <p:cTn presetID="2" presetClass="entr" presetSubtype="3" decel="10000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5 Images">
    <p:spTree>
      <p:nvGrpSpPr>
        <p:cNvPr id="1" name=""/>
        <p:cNvGrpSpPr/>
        <p:nvPr/>
      </p:nvGrpSpPr>
      <p:grpSpPr>
        <a:xfrm>
          <a:off x="0" y="0"/>
          <a:ext cx="0" cy="0"/>
          <a:chOff x="0" y="0"/>
          <a:chExt cx="0" cy="0"/>
        </a:xfrm>
      </p:grpSpPr>
      <p:sp>
        <p:nvSpPr>
          <p:cNvPr id="8" name="正方形/長方形 7"/>
          <p:cNvSpPr/>
          <p:nvPr userDrawn="1"/>
        </p:nvSpPr>
        <p:spPr>
          <a:xfrm>
            <a:off x="5828499" y="3428474"/>
            <a:ext cx="4254095" cy="34284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5" name="正方形/長方形 4"/>
          <p:cNvSpPr/>
          <p:nvPr userDrawn="1"/>
        </p:nvSpPr>
        <p:spPr>
          <a:xfrm>
            <a:off x="3386668" y="3"/>
            <a:ext cx="3560838" cy="34284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0" name="図プレースホルダー 29"/>
          <p:cNvSpPr>
            <a:spLocks noGrp="1"/>
          </p:cNvSpPr>
          <p:nvPr>
            <p:ph type="pic" sz="quarter" idx="10" hasCustomPrompt="1"/>
          </p:nvPr>
        </p:nvSpPr>
        <p:spPr>
          <a:xfrm>
            <a:off x="-1" y="3"/>
            <a:ext cx="4685237" cy="3428471"/>
          </a:xfrm>
          <a:custGeom>
            <a:avLst/>
            <a:gdLst>
              <a:gd name="connsiteX0" fmla="*/ 6379855 w 7027855"/>
              <a:gd name="connsiteY0" fmla="*/ 4493913 h 5141913"/>
              <a:gd name="connsiteX1" fmla="*/ 7027855 w 7027855"/>
              <a:gd name="connsiteY1" fmla="*/ 4493913 h 5141913"/>
              <a:gd name="connsiteX2" fmla="*/ 7027855 w 7027855"/>
              <a:gd name="connsiteY2" fmla="*/ 5141913 h 5141913"/>
              <a:gd name="connsiteX3" fmla="*/ 6379855 w 7027855"/>
              <a:gd name="connsiteY3" fmla="*/ 5141913 h 5141913"/>
              <a:gd name="connsiteX4" fmla="*/ 5082572 w 7027855"/>
              <a:gd name="connsiteY4" fmla="*/ 4493912 h 5141913"/>
              <a:gd name="connsiteX5" fmla="*/ 5730572 w 7027855"/>
              <a:gd name="connsiteY5" fmla="*/ 4493912 h 5141913"/>
              <a:gd name="connsiteX6" fmla="*/ 5730572 w 7027855"/>
              <a:gd name="connsiteY6" fmla="*/ 5141912 h 5141913"/>
              <a:gd name="connsiteX7" fmla="*/ 5082572 w 7027855"/>
              <a:gd name="connsiteY7" fmla="*/ 5141912 h 5141913"/>
              <a:gd name="connsiteX8" fmla="*/ 5731855 w 7027855"/>
              <a:gd name="connsiteY8" fmla="*/ 3845912 h 5141913"/>
              <a:gd name="connsiteX9" fmla="*/ 6379855 w 7027855"/>
              <a:gd name="connsiteY9" fmla="*/ 3845912 h 5141913"/>
              <a:gd name="connsiteX10" fmla="*/ 6379855 w 7027855"/>
              <a:gd name="connsiteY10" fmla="*/ 4493912 h 5141913"/>
              <a:gd name="connsiteX11" fmla="*/ 5731855 w 7027855"/>
              <a:gd name="connsiteY11" fmla="*/ 4493912 h 5141913"/>
              <a:gd name="connsiteX12" fmla="*/ 5082572 w 7027855"/>
              <a:gd name="connsiteY12" fmla="*/ 3197912 h 5141913"/>
              <a:gd name="connsiteX13" fmla="*/ 5730572 w 7027855"/>
              <a:gd name="connsiteY13" fmla="*/ 3197912 h 5141913"/>
              <a:gd name="connsiteX14" fmla="*/ 5730572 w 7027855"/>
              <a:gd name="connsiteY14" fmla="*/ 3845912 h 5141913"/>
              <a:gd name="connsiteX15" fmla="*/ 5082572 w 7027855"/>
              <a:gd name="connsiteY15" fmla="*/ 3845912 h 5141913"/>
              <a:gd name="connsiteX16" fmla="*/ 0 w 7027855"/>
              <a:gd name="connsiteY16" fmla="*/ 0 h 5141913"/>
              <a:gd name="connsiteX17" fmla="*/ 5080001 w 7027855"/>
              <a:gd name="connsiteY17" fmla="*/ 0 h 5141913"/>
              <a:gd name="connsiteX18" fmla="*/ 5080001 w 7027855"/>
              <a:gd name="connsiteY18" fmla="*/ 5141913 h 5141913"/>
              <a:gd name="connsiteX19" fmla="*/ 0 w 7027855"/>
              <a:gd name="connsiteY19" fmla="*/ 5141913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27855" h="5141913">
                <a:moveTo>
                  <a:pt x="6379855" y="4493913"/>
                </a:moveTo>
                <a:lnTo>
                  <a:pt x="7027855" y="4493913"/>
                </a:lnTo>
                <a:lnTo>
                  <a:pt x="7027855" y="5141913"/>
                </a:lnTo>
                <a:lnTo>
                  <a:pt x="6379855" y="5141913"/>
                </a:lnTo>
                <a:close/>
                <a:moveTo>
                  <a:pt x="5082572" y="4493912"/>
                </a:moveTo>
                <a:lnTo>
                  <a:pt x="5730572" y="4493912"/>
                </a:lnTo>
                <a:lnTo>
                  <a:pt x="5730572" y="5141912"/>
                </a:lnTo>
                <a:lnTo>
                  <a:pt x="5082572" y="5141912"/>
                </a:lnTo>
                <a:close/>
                <a:moveTo>
                  <a:pt x="5731855" y="3845912"/>
                </a:moveTo>
                <a:lnTo>
                  <a:pt x="6379855" y="3845912"/>
                </a:lnTo>
                <a:lnTo>
                  <a:pt x="6379855" y="4493912"/>
                </a:lnTo>
                <a:lnTo>
                  <a:pt x="5731855" y="4493912"/>
                </a:lnTo>
                <a:close/>
                <a:moveTo>
                  <a:pt x="5082572" y="3197912"/>
                </a:moveTo>
                <a:lnTo>
                  <a:pt x="5730572" y="3197912"/>
                </a:lnTo>
                <a:lnTo>
                  <a:pt x="5730572" y="3845912"/>
                </a:lnTo>
                <a:lnTo>
                  <a:pt x="5082572" y="3845912"/>
                </a:lnTo>
                <a:close/>
                <a:moveTo>
                  <a:pt x="0" y="0"/>
                </a:moveTo>
                <a:lnTo>
                  <a:pt x="5080001" y="0"/>
                </a:lnTo>
                <a:lnTo>
                  <a:pt x="5080001" y="5141913"/>
                </a:lnTo>
                <a:lnTo>
                  <a:pt x="0" y="5141913"/>
                </a:lnTo>
                <a:close/>
              </a:path>
            </a:pathLst>
          </a:custGeom>
          <a:solidFill>
            <a:schemeClr val="accent1">
              <a:lumMod val="20000"/>
              <a:lumOff val="80000"/>
            </a:schemeClr>
          </a:solidFill>
        </p:spPr>
        <p:txBody>
          <a:bodyPr wrap="square">
            <a:noAutofit/>
          </a:bodyPr>
          <a:lstStyle>
            <a:lvl1pPr>
              <a:defRPr sz="1200"/>
            </a:lvl1pPr>
          </a:lstStyle>
          <a:p>
            <a:r>
              <a:rPr kumimoji="1" lang="en-US" altLang="ja-JP" dirty="0"/>
              <a:t>Insert an image</a:t>
            </a:r>
            <a:endParaRPr kumimoji="1" lang="ja-JP" altLang="en-US" dirty="0"/>
          </a:p>
        </p:txBody>
      </p:sp>
      <p:sp>
        <p:nvSpPr>
          <p:cNvPr id="14" name="図プレースホルダー 13"/>
          <p:cNvSpPr>
            <a:spLocks noGrp="1"/>
          </p:cNvSpPr>
          <p:nvPr>
            <p:ph type="pic" sz="quarter" idx="11" hasCustomPrompt="1"/>
          </p:nvPr>
        </p:nvSpPr>
        <p:spPr>
          <a:xfrm>
            <a:off x="5648939" y="3"/>
            <a:ext cx="6543065" cy="3428471"/>
          </a:xfrm>
          <a:custGeom>
            <a:avLst/>
            <a:gdLst>
              <a:gd name="connsiteX0" fmla="*/ 648000 w 9814597"/>
              <a:gd name="connsiteY0" fmla="*/ 648000 h 5141913"/>
              <a:gd name="connsiteX1" fmla="*/ 1296000 w 9814597"/>
              <a:gd name="connsiteY1" fmla="*/ 648000 h 5141913"/>
              <a:gd name="connsiteX2" fmla="*/ 1296000 w 9814597"/>
              <a:gd name="connsiteY2" fmla="*/ 1296000 h 5141913"/>
              <a:gd name="connsiteX3" fmla="*/ 648000 w 9814597"/>
              <a:gd name="connsiteY3" fmla="*/ 1296000 h 5141913"/>
              <a:gd name="connsiteX4" fmla="*/ 1296000 w 9814597"/>
              <a:gd name="connsiteY4" fmla="*/ 0 h 5141913"/>
              <a:gd name="connsiteX5" fmla="*/ 1611372 w 9814597"/>
              <a:gd name="connsiteY5" fmla="*/ 0 h 5141913"/>
              <a:gd name="connsiteX6" fmla="*/ 1944000 w 9814597"/>
              <a:gd name="connsiteY6" fmla="*/ 0 h 5141913"/>
              <a:gd name="connsiteX7" fmla="*/ 1947854 w 9814597"/>
              <a:gd name="connsiteY7" fmla="*/ 0 h 5141913"/>
              <a:gd name="connsiteX8" fmla="*/ 2259372 w 9814597"/>
              <a:gd name="connsiteY8" fmla="*/ 0 h 5141913"/>
              <a:gd name="connsiteX9" fmla="*/ 9814597 w 9814597"/>
              <a:gd name="connsiteY9" fmla="*/ 0 h 5141913"/>
              <a:gd name="connsiteX10" fmla="*/ 9814597 w 9814597"/>
              <a:gd name="connsiteY10" fmla="*/ 5141913 h 5141913"/>
              <a:gd name="connsiteX11" fmla="*/ 1947854 w 9814597"/>
              <a:gd name="connsiteY11" fmla="*/ 5141913 h 5141913"/>
              <a:gd name="connsiteX12" fmla="*/ 1947854 w 9814597"/>
              <a:gd name="connsiteY12" fmla="*/ 1945206 h 5141913"/>
              <a:gd name="connsiteX13" fmla="*/ 1757239 w 9814597"/>
              <a:gd name="connsiteY13" fmla="*/ 1945206 h 5141913"/>
              <a:gd name="connsiteX14" fmla="*/ 1757239 w 9814597"/>
              <a:gd name="connsiteY14" fmla="*/ 1944000 h 5141913"/>
              <a:gd name="connsiteX15" fmla="*/ 1296000 w 9814597"/>
              <a:gd name="connsiteY15" fmla="*/ 1944000 h 5141913"/>
              <a:gd name="connsiteX16" fmla="*/ 1296000 w 9814597"/>
              <a:gd name="connsiteY16" fmla="*/ 1296000 h 5141913"/>
              <a:gd name="connsiteX17" fmla="*/ 1944000 w 9814597"/>
              <a:gd name="connsiteY17" fmla="*/ 1296000 h 5141913"/>
              <a:gd name="connsiteX18" fmla="*/ 1944000 w 9814597"/>
              <a:gd name="connsiteY18" fmla="*/ 1297206 h 5141913"/>
              <a:gd name="connsiteX19" fmla="*/ 1947854 w 9814597"/>
              <a:gd name="connsiteY19" fmla="*/ 1297206 h 5141913"/>
              <a:gd name="connsiteX20" fmla="*/ 1947854 w 9814597"/>
              <a:gd name="connsiteY20" fmla="*/ 648000 h 5141913"/>
              <a:gd name="connsiteX21" fmla="*/ 1944000 w 9814597"/>
              <a:gd name="connsiteY21" fmla="*/ 648000 h 5141913"/>
              <a:gd name="connsiteX22" fmla="*/ 1611372 w 9814597"/>
              <a:gd name="connsiteY22" fmla="*/ 648000 h 5141913"/>
              <a:gd name="connsiteX23" fmla="*/ 1296000 w 9814597"/>
              <a:gd name="connsiteY23" fmla="*/ 648000 h 5141913"/>
              <a:gd name="connsiteX24" fmla="*/ 0 w 9814597"/>
              <a:gd name="connsiteY24" fmla="*/ 0 h 5141913"/>
              <a:gd name="connsiteX25" fmla="*/ 648000 w 9814597"/>
              <a:gd name="connsiteY25" fmla="*/ 0 h 5141913"/>
              <a:gd name="connsiteX26" fmla="*/ 648000 w 9814597"/>
              <a:gd name="connsiteY26" fmla="*/ 648000 h 5141913"/>
              <a:gd name="connsiteX27" fmla="*/ 0 w 9814597"/>
              <a:gd name="connsiteY27" fmla="*/ 648000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14597" h="5141913">
                <a:moveTo>
                  <a:pt x="648000" y="648000"/>
                </a:moveTo>
                <a:lnTo>
                  <a:pt x="1296000" y="648000"/>
                </a:lnTo>
                <a:lnTo>
                  <a:pt x="1296000" y="1296000"/>
                </a:lnTo>
                <a:lnTo>
                  <a:pt x="648000" y="1296000"/>
                </a:lnTo>
                <a:close/>
                <a:moveTo>
                  <a:pt x="1296000" y="0"/>
                </a:moveTo>
                <a:lnTo>
                  <a:pt x="1611372" y="0"/>
                </a:lnTo>
                <a:lnTo>
                  <a:pt x="1944000" y="0"/>
                </a:lnTo>
                <a:lnTo>
                  <a:pt x="1947854" y="0"/>
                </a:lnTo>
                <a:lnTo>
                  <a:pt x="2259372" y="0"/>
                </a:lnTo>
                <a:lnTo>
                  <a:pt x="9814597" y="0"/>
                </a:lnTo>
                <a:lnTo>
                  <a:pt x="9814597" y="5141913"/>
                </a:lnTo>
                <a:lnTo>
                  <a:pt x="1947854" y="5141913"/>
                </a:lnTo>
                <a:lnTo>
                  <a:pt x="1947854" y="1945206"/>
                </a:lnTo>
                <a:lnTo>
                  <a:pt x="1757239" y="1945206"/>
                </a:lnTo>
                <a:lnTo>
                  <a:pt x="1757239" y="1944000"/>
                </a:lnTo>
                <a:lnTo>
                  <a:pt x="1296000" y="1944000"/>
                </a:lnTo>
                <a:lnTo>
                  <a:pt x="1296000" y="1296000"/>
                </a:lnTo>
                <a:lnTo>
                  <a:pt x="1944000" y="1296000"/>
                </a:lnTo>
                <a:lnTo>
                  <a:pt x="1944000" y="1297206"/>
                </a:lnTo>
                <a:lnTo>
                  <a:pt x="1947854" y="1297206"/>
                </a:lnTo>
                <a:lnTo>
                  <a:pt x="1947854" y="648000"/>
                </a:lnTo>
                <a:lnTo>
                  <a:pt x="1944000" y="648000"/>
                </a:lnTo>
                <a:lnTo>
                  <a:pt x="1611372" y="648000"/>
                </a:lnTo>
                <a:lnTo>
                  <a:pt x="1296000" y="648000"/>
                </a:lnTo>
                <a:close/>
                <a:moveTo>
                  <a:pt x="0" y="0"/>
                </a:moveTo>
                <a:lnTo>
                  <a:pt x="648000" y="0"/>
                </a:lnTo>
                <a:lnTo>
                  <a:pt x="648000" y="648000"/>
                </a:lnTo>
                <a:lnTo>
                  <a:pt x="0" y="648000"/>
                </a:lnTo>
                <a:close/>
              </a:path>
            </a:pathLst>
          </a:custGeom>
          <a:solidFill>
            <a:schemeClr val="accent2">
              <a:lumMod val="20000"/>
              <a:lumOff val="80000"/>
            </a:schemeClr>
          </a:solidFill>
        </p:spPr>
        <p:txBody>
          <a:bodyPr wrap="square">
            <a:noAutofit/>
          </a:bodyPr>
          <a:lstStyle>
            <a:lvl1pPr marL="0" marR="0" indent="0" algn="l" defTabSz="914279" rtl="0" eaLnBrk="1" fontAlgn="auto" latinLnBrk="0" hangingPunct="1">
              <a:lnSpc>
                <a:spcPct val="130000"/>
              </a:lnSpc>
              <a:spcBef>
                <a:spcPts val="800"/>
              </a:spcBef>
              <a:spcAft>
                <a:spcPts val="0"/>
              </a:spcAft>
              <a:buClrTx/>
              <a:buSzTx/>
              <a:buFontTx/>
              <a:buNone/>
              <a:tabLst/>
              <a:defRPr sz="1200"/>
            </a:lvl1pPr>
          </a:lstStyle>
          <a:p>
            <a:r>
              <a:rPr kumimoji="1" lang="en-US" altLang="ja-JP" dirty="0"/>
              <a:t>                                      Insert an image</a:t>
            </a:r>
            <a:endParaRPr kumimoji="1" lang="ja-JP" altLang="en-US" dirty="0"/>
          </a:p>
          <a:p>
            <a:endParaRPr kumimoji="1" lang="ja-JP" altLang="en-US" dirty="0"/>
          </a:p>
        </p:txBody>
      </p:sp>
      <p:sp>
        <p:nvSpPr>
          <p:cNvPr id="31" name="図プレースホルダー 30"/>
          <p:cNvSpPr>
            <a:spLocks noGrp="1"/>
          </p:cNvSpPr>
          <p:nvPr>
            <p:ph type="pic" sz="quarter" idx="12" hasCustomPrompt="1"/>
          </p:nvPr>
        </p:nvSpPr>
        <p:spPr>
          <a:xfrm>
            <a:off x="2" y="3428474"/>
            <a:ext cx="7125350" cy="3428471"/>
          </a:xfrm>
          <a:custGeom>
            <a:avLst/>
            <a:gdLst>
              <a:gd name="connsiteX0" fmla="*/ 10040025 w 10688025"/>
              <a:gd name="connsiteY0" fmla="*/ 4493912 h 5141913"/>
              <a:gd name="connsiteX1" fmla="*/ 10688025 w 10688025"/>
              <a:gd name="connsiteY1" fmla="*/ 4493912 h 5141913"/>
              <a:gd name="connsiteX2" fmla="*/ 10688025 w 10688025"/>
              <a:gd name="connsiteY2" fmla="*/ 5141912 h 5141913"/>
              <a:gd name="connsiteX3" fmla="*/ 10040025 w 10688025"/>
              <a:gd name="connsiteY3" fmla="*/ 5141912 h 5141913"/>
              <a:gd name="connsiteX4" fmla="*/ 9392025 w 10688025"/>
              <a:gd name="connsiteY4" fmla="*/ 3845911 h 5141913"/>
              <a:gd name="connsiteX5" fmla="*/ 10040025 w 10688025"/>
              <a:gd name="connsiteY5" fmla="*/ 3845911 h 5141913"/>
              <a:gd name="connsiteX6" fmla="*/ 10040025 w 10688025"/>
              <a:gd name="connsiteY6" fmla="*/ 4493911 h 5141913"/>
              <a:gd name="connsiteX7" fmla="*/ 9392025 w 10688025"/>
              <a:gd name="connsiteY7" fmla="*/ 4493911 h 5141913"/>
              <a:gd name="connsiteX8" fmla="*/ 0 w 10688025"/>
              <a:gd name="connsiteY8" fmla="*/ 0 h 5141913"/>
              <a:gd name="connsiteX9" fmla="*/ 8742742 w 10688025"/>
              <a:gd name="connsiteY9" fmla="*/ 0 h 5141913"/>
              <a:gd name="connsiteX10" fmla="*/ 8742742 w 10688025"/>
              <a:gd name="connsiteY10" fmla="*/ 3197911 h 5141913"/>
              <a:gd name="connsiteX11" fmla="*/ 9390742 w 10688025"/>
              <a:gd name="connsiteY11" fmla="*/ 3197911 h 5141913"/>
              <a:gd name="connsiteX12" fmla="*/ 9390742 w 10688025"/>
              <a:gd name="connsiteY12" fmla="*/ 3845911 h 5141913"/>
              <a:gd name="connsiteX13" fmla="*/ 8742742 w 10688025"/>
              <a:gd name="connsiteY13" fmla="*/ 3845911 h 5141913"/>
              <a:gd name="connsiteX14" fmla="*/ 8742742 w 10688025"/>
              <a:gd name="connsiteY14" fmla="*/ 4493911 h 5141913"/>
              <a:gd name="connsiteX15" fmla="*/ 9390742 w 10688025"/>
              <a:gd name="connsiteY15" fmla="*/ 4493911 h 5141913"/>
              <a:gd name="connsiteX16" fmla="*/ 9390742 w 10688025"/>
              <a:gd name="connsiteY16" fmla="*/ 5141911 h 5141913"/>
              <a:gd name="connsiteX17" fmla="*/ 8742742 w 10688025"/>
              <a:gd name="connsiteY17" fmla="*/ 5141911 h 5141913"/>
              <a:gd name="connsiteX18" fmla="*/ 8742742 w 10688025"/>
              <a:gd name="connsiteY18" fmla="*/ 5141913 h 5141913"/>
              <a:gd name="connsiteX19" fmla="*/ 0 w 10688025"/>
              <a:gd name="connsiteY19" fmla="*/ 5141913 h 514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88025" h="5141913">
                <a:moveTo>
                  <a:pt x="10040025" y="4493912"/>
                </a:moveTo>
                <a:lnTo>
                  <a:pt x="10688025" y="4493912"/>
                </a:lnTo>
                <a:lnTo>
                  <a:pt x="10688025" y="5141912"/>
                </a:lnTo>
                <a:lnTo>
                  <a:pt x="10040025" y="5141912"/>
                </a:lnTo>
                <a:close/>
                <a:moveTo>
                  <a:pt x="9392025" y="3845911"/>
                </a:moveTo>
                <a:lnTo>
                  <a:pt x="10040025" y="3845911"/>
                </a:lnTo>
                <a:lnTo>
                  <a:pt x="10040025" y="4493911"/>
                </a:lnTo>
                <a:lnTo>
                  <a:pt x="9392025" y="4493911"/>
                </a:lnTo>
                <a:close/>
                <a:moveTo>
                  <a:pt x="0" y="0"/>
                </a:moveTo>
                <a:lnTo>
                  <a:pt x="8742742" y="0"/>
                </a:lnTo>
                <a:lnTo>
                  <a:pt x="8742742" y="3197911"/>
                </a:lnTo>
                <a:lnTo>
                  <a:pt x="9390742" y="3197911"/>
                </a:lnTo>
                <a:lnTo>
                  <a:pt x="9390742" y="3845911"/>
                </a:lnTo>
                <a:lnTo>
                  <a:pt x="8742742" y="3845911"/>
                </a:lnTo>
                <a:lnTo>
                  <a:pt x="8742742" y="4493911"/>
                </a:lnTo>
                <a:lnTo>
                  <a:pt x="9390742" y="4493911"/>
                </a:lnTo>
                <a:lnTo>
                  <a:pt x="9390742" y="5141911"/>
                </a:lnTo>
                <a:lnTo>
                  <a:pt x="8742742" y="5141911"/>
                </a:lnTo>
                <a:lnTo>
                  <a:pt x="8742742" y="5141913"/>
                </a:lnTo>
                <a:lnTo>
                  <a:pt x="0" y="5141913"/>
                </a:lnTo>
                <a:close/>
              </a:path>
            </a:pathLst>
          </a:custGeom>
          <a:solidFill>
            <a:schemeClr val="accent3">
              <a:lumMod val="20000"/>
              <a:lumOff val="80000"/>
            </a:schemeClr>
          </a:solidFill>
        </p:spPr>
        <p:txBody>
          <a:bodyPr wrap="square">
            <a:noAutofit/>
          </a:bodyPr>
          <a:lstStyle>
            <a:lvl1pPr>
              <a:defRPr sz="1200"/>
            </a:lvl1pPr>
          </a:lstStyle>
          <a:p>
            <a:r>
              <a:rPr kumimoji="1" lang="en-US" altLang="ja-JP" dirty="0"/>
              <a:t>Insert an image</a:t>
            </a:r>
            <a:endParaRPr kumimoji="1" lang="ja-JP" altLang="en-US" dirty="0"/>
          </a:p>
        </p:txBody>
      </p:sp>
      <p:sp>
        <p:nvSpPr>
          <p:cNvPr id="32" name="図プレースホルダー 31"/>
          <p:cNvSpPr>
            <a:spLocks noGrp="1"/>
          </p:cNvSpPr>
          <p:nvPr>
            <p:ph type="pic" sz="quarter" idx="13" hasCustomPrompt="1"/>
          </p:nvPr>
        </p:nvSpPr>
        <p:spPr>
          <a:xfrm>
            <a:off x="8786594" y="3428470"/>
            <a:ext cx="3405409" cy="3429529"/>
          </a:xfrm>
          <a:custGeom>
            <a:avLst/>
            <a:gdLst>
              <a:gd name="connsiteX0" fmla="*/ 648000 w 5108114"/>
              <a:gd name="connsiteY0" fmla="*/ 648000 h 5143500"/>
              <a:gd name="connsiteX1" fmla="*/ 1296000 w 5108114"/>
              <a:gd name="connsiteY1" fmla="*/ 648000 h 5143500"/>
              <a:gd name="connsiteX2" fmla="*/ 1296000 w 5108114"/>
              <a:gd name="connsiteY2" fmla="*/ 1296000 h 5143500"/>
              <a:gd name="connsiteX3" fmla="*/ 648000 w 5108114"/>
              <a:gd name="connsiteY3" fmla="*/ 1296000 h 5143500"/>
              <a:gd name="connsiteX4" fmla="*/ 1296000 w 5108114"/>
              <a:gd name="connsiteY4" fmla="*/ 0 h 5143500"/>
              <a:gd name="connsiteX5" fmla="*/ 1944000 w 5108114"/>
              <a:gd name="connsiteY5" fmla="*/ 0 h 5143500"/>
              <a:gd name="connsiteX6" fmla="*/ 1944000 w 5108114"/>
              <a:gd name="connsiteY6" fmla="*/ 1587 h 5143500"/>
              <a:gd name="connsiteX7" fmla="*/ 5108114 w 5108114"/>
              <a:gd name="connsiteY7" fmla="*/ 1587 h 5143500"/>
              <a:gd name="connsiteX8" fmla="*/ 5108114 w 5108114"/>
              <a:gd name="connsiteY8" fmla="*/ 5143500 h 5143500"/>
              <a:gd name="connsiteX9" fmla="*/ 1944000 w 5108114"/>
              <a:gd name="connsiteY9" fmla="*/ 5143500 h 5143500"/>
              <a:gd name="connsiteX10" fmla="*/ 1944000 w 5108114"/>
              <a:gd name="connsiteY10" fmla="*/ 1944000 h 5143500"/>
              <a:gd name="connsiteX11" fmla="*/ 1296000 w 5108114"/>
              <a:gd name="connsiteY11" fmla="*/ 1944000 h 5143500"/>
              <a:gd name="connsiteX12" fmla="*/ 1296000 w 5108114"/>
              <a:gd name="connsiteY12" fmla="*/ 1296000 h 5143500"/>
              <a:gd name="connsiteX13" fmla="*/ 1944000 w 5108114"/>
              <a:gd name="connsiteY13" fmla="*/ 1296000 h 5143500"/>
              <a:gd name="connsiteX14" fmla="*/ 1944000 w 5108114"/>
              <a:gd name="connsiteY14" fmla="*/ 648000 h 5143500"/>
              <a:gd name="connsiteX15" fmla="*/ 1296000 w 5108114"/>
              <a:gd name="connsiteY15" fmla="*/ 648000 h 5143500"/>
              <a:gd name="connsiteX16" fmla="*/ 0 w 5108114"/>
              <a:gd name="connsiteY16" fmla="*/ 0 h 5143500"/>
              <a:gd name="connsiteX17" fmla="*/ 648000 w 5108114"/>
              <a:gd name="connsiteY17" fmla="*/ 0 h 5143500"/>
              <a:gd name="connsiteX18" fmla="*/ 648000 w 5108114"/>
              <a:gd name="connsiteY18" fmla="*/ 648000 h 5143500"/>
              <a:gd name="connsiteX19" fmla="*/ 0 w 5108114"/>
              <a:gd name="connsiteY19" fmla="*/ 6480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8114" h="5143500">
                <a:moveTo>
                  <a:pt x="648000" y="648000"/>
                </a:moveTo>
                <a:lnTo>
                  <a:pt x="1296000" y="648000"/>
                </a:lnTo>
                <a:lnTo>
                  <a:pt x="1296000" y="1296000"/>
                </a:lnTo>
                <a:lnTo>
                  <a:pt x="648000" y="1296000"/>
                </a:lnTo>
                <a:close/>
                <a:moveTo>
                  <a:pt x="1296000" y="0"/>
                </a:moveTo>
                <a:lnTo>
                  <a:pt x="1944000" y="0"/>
                </a:lnTo>
                <a:lnTo>
                  <a:pt x="1944000" y="1587"/>
                </a:lnTo>
                <a:lnTo>
                  <a:pt x="5108114" y="1587"/>
                </a:lnTo>
                <a:lnTo>
                  <a:pt x="5108114" y="5143500"/>
                </a:lnTo>
                <a:lnTo>
                  <a:pt x="1944000" y="5143500"/>
                </a:lnTo>
                <a:lnTo>
                  <a:pt x="1944000" y="1944000"/>
                </a:lnTo>
                <a:lnTo>
                  <a:pt x="1296000" y="1944000"/>
                </a:lnTo>
                <a:lnTo>
                  <a:pt x="1296000" y="1296000"/>
                </a:lnTo>
                <a:lnTo>
                  <a:pt x="1944000" y="1296000"/>
                </a:lnTo>
                <a:lnTo>
                  <a:pt x="1944000" y="648000"/>
                </a:lnTo>
                <a:lnTo>
                  <a:pt x="1296000" y="648000"/>
                </a:lnTo>
                <a:close/>
                <a:moveTo>
                  <a:pt x="0" y="0"/>
                </a:moveTo>
                <a:lnTo>
                  <a:pt x="648000" y="0"/>
                </a:lnTo>
                <a:lnTo>
                  <a:pt x="648000" y="648000"/>
                </a:lnTo>
                <a:lnTo>
                  <a:pt x="0" y="648000"/>
                </a:lnTo>
                <a:close/>
              </a:path>
            </a:pathLst>
          </a:custGeom>
          <a:solidFill>
            <a:schemeClr val="accent4">
              <a:lumMod val="20000"/>
              <a:lumOff val="80000"/>
            </a:schemeClr>
          </a:solidFill>
        </p:spPr>
        <p:txBody>
          <a:bodyPr wrap="square">
            <a:noAutofit/>
          </a:bodyPr>
          <a:lstStyle>
            <a:lvl1pPr marL="0" marR="0" indent="0" algn="l" defTabSz="914279" rtl="0" eaLnBrk="1" fontAlgn="auto" latinLnBrk="0" hangingPunct="1">
              <a:lnSpc>
                <a:spcPct val="130000"/>
              </a:lnSpc>
              <a:spcBef>
                <a:spcPts val="800"/>
              </a:spcBef>
              <a:spcAft>
                <a:spcPts val="0"/>
              </a:spcAft>
              <a:buClrTx/>
              <a:buSzTx/>
              <a:buFontTx/>
              <a:buNone/>
              <a:tabLst/>
              <a:defRPr sz="1200"/>
            </a:lvl1pPr>
          </a:lstStyle>
          <a:p>
            <a:r>
              <a:rPr kumimoji="1" lang="en-US" altLang="ja-JP" dirty="0"/>
              <a:t>                                      Insert an image</a:t>
            </a:r>
            <a:endParaRPr kumimoji="1" lang="ja-JP" altLang="en-US" dirty="0"/>
          </a:p>
          <a:p>
            <a:endParaRPr kumimoji="1" lang="ja-JP" altLang="en-US" dirty="0"/>
          </a:p>
        </p:txBody>
      </p:sp>
      <p:sp>
        <p:nvSpPr>
          <p:cNvPr id="33" name="テキスト プレースホルダー 12"/>
          <p:cNvSpPr>
            <a:spLocks noGrp="1"/>
          </p:cNvSpPr>
          <p:nvPr>
            <p:ph type="body" sz="quarter" idx="14" hasCustomPrompt="1"/>
          </p:nvPr>
        </p:nvSpPr>
        <p:spPr>
          <a:xfrm>
            <a:off x="3805282" y="874463"/>
            <a:ext cx="2723615" cy="498098"/>
          </a:xfrm>
        </p:spPr>
        <p:txBody>
          <a:bodyPr anchor="b">
            <a:noAutofit/>
          </a:bodyPr>
          <a:lstStyle>
            <a:lvl1pPr algn="ctr">
              <a:lnSpc>
                <a:spcPct val="100000"/>
              </a:lnSpc>
              <a:spcBef>
                <a:spcPts val="0"/>
              </a:spcBef>
              <a:defRPr sz="1900" baseline="0">
                <a:solidFill>
                  <a:schemeClr val="bg1"/>
                </a:solidFill>
                <a:latin typeface="Ubuntu Medium" panose="020B0604030602030204" pitchFamily="34" charset="0"/>
              </a:defRPr>
            </a:lvl1pPr>
          </a:lstStyle>
          <a:p>
            <a:pPr lvl="0"/>
            <a:r>
              <a:rPr kumimoji="1" lang="en-US" altLang="ja-JP" dirty="0"/>
              <a:t>Subtitle Goes Here</a:t>
            </a:r>
            <a:endParaRPr kumimoji="1" lang="ja-JP" altLang="en-US" dirty="0"/>
          </a:p>
        </p:txBody>
      </p:sp>
      <p:sp>
        <p:nvSpPr>
          <p:cNvPr id="34" name="テキスト プレースホルダー 12"/>
          <p:cNvSpPr>
            <a:spLocks noGrp="1"/>
          </p:cNvSpPr>
          <p:nvPr>
            <p:ph type="body" sz="quarter" idx="15" hasCustomPrompt="1"/>
          </p:nvPr>
        </p:nvSpPr>
        <p:spPr>
          <a:xfrm>
            <a:off x="3805282" y="1519400"/>
            <a:ext cx="2723615" cy="1064545"/>
          </a:xfrm>
        </p:spPr>
        <p:txBody>
          <a:bodyPr anchor="t">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
        <p:nvSpPr>
          <p:cNvPr id="35" name="テキスト プレースホルダー 12"/>
          <p:cNvSpPr>
            <a:spLocks noGrp="1"/>
          </p:cNvSpPr>
          <p:nvPr>
            <p:ph type="body" sz="quarter" idx="16" hasCustomPrompt="1"/>
          </p:nvPr>
        </p:nvSpPr>
        <p:spPr>
          <a:xfrm>
            <a:off x="6374228" y="4471770"/>
            <a:ext cx="3162635" cy="1341872"/>
          </a:xfrm>
        </p:spPr>
        <p:txBody>
          <a:bodyPr anchor="ctr">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101181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par>
                                <p:cTn id="11" presetID="14" presetClass="entr" presetSubtype="10" fill="hold" grpId="0" nodeType="withEffect">
                                  <p:stCondLst>
                                    <p:cond delay="500"/>
                                  </p:stCondLst>
                                  <p:childTnLst>
                                    <p:set>
                                      <p:cBhvr>
                                        <p:cTn id="12" dur="1" fill="hold">
                                          <p:stCondLst>
                                            <p:cond delay="0"/>
                                          </p:stCondLst>
                                        </p:cTn>
                                        <p:tgtEl>
                                          <p:spTgt spid="14"/>
                                        </p:tgtEl>
                                        <p:attrNameLst>
                                          <p:attrName>style.visibility</p:attrName>
                                        </p:attrNameLst>
                                      </p:cBhvr>
                                      <p:to>
                                        <p:strVal val="visible"/>
                                      </p:to>
                                    </p:set>
                                    <p:animEffect transition="in" filter="randombar(horizontal)">
                                      <p:cBhvr>
                                        <p:cTn id="13" dur="500"/>
                                        <p:tgtEl>
                                          <p:spTgt spid="14"/>
                                        </p:tgtEl>
                                      </p:cBhvr>
                                    </p:animEffect>
                                  </p:childTnLst>
                                </p:cTn>
                              </p:par>
                              <p:par>
                                <p:cTn id="14" presetID="14" presetClass="entr" presetSubtype="10" fill="hold" grpId="0" nodeType="withEffect">
                                  <p:stCondLst>
                                    <p:cond delay="750"/>
                                  </p:stCondLst>
                                  <p:childTnLst>
                                    <p:set>
                                      <p:cBhvr>
                                        <p:cTn id="15" dur="1" fill="hold">
                                          <p:stCondLst>
                                            <p:cond delay="0"/>
                                          </p:stCondLst>
                                        </p:cTn>
                                        <p:tgtEl>
                                          <p:spTgt spid="5"/>
                                        </p:tgtEl>
                                        <p:attrNameLst>
                                          <p:attrName>style.visibility</p:attrName>
                                        </p:attrNameLst>
                                      </p:cBhvr>
                                      <p:to>
                                        <p:strVal val="visible"/>
                                      </p:to>
                                    </p:set>
                                    <p:animEffect transition="in" filter="randombar(horizontal)">
                                      <p:cBhvr>
                                        <p:cTn id="16" dur="500"/>
                                        <p:tgtEl>
                                          <p:spTgt spid="5"/>
                                        </p:tgtEl>
                                      </p:cBhvr>
                                    </p:animEffect>
                                  </p:childTnLst>
                                </p:cTn>
                              </p:par>
                              <p:par>
                                <p:cTn id="17" presetID="14" presetClass="entr" presetSubtype="10"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randombar(horizontal)">
                                      <p:cBhvr>
                                        <p:cTn id="19" dur="500"/>
                                        <p:tgtEl>
                                          <p:spTgt spid="32"/>
                                        </p:tgtEl>
                                      </p:cBhvr>
                                    </p:animEffect>
                                  </p:childTnLst>
                                </p:cTn>
                              </p:par>
                              <p:par>
                                <p:cTn id="20" presetID="14" presetClass="entr" presetSubtype="10" fill="hold" grpId="0" nodeType="withEffect">
                                  <p:stCondLst>
                                    <p:cond delay="1250"/>
                                  </p:stCondLst>
                                  <p:childTnLst>
                                    <p:set>
                                      <p:cBhvr>
                                        <p:cTn id="21" dur="1" fill="hold">
                                          <p:stCondLst>
                                            <p:cond delay="0"/>
                                          </p:stCondLst>
                                        </p:cTn>
                                        <p:tgtEl>
                                          <p:spTgt spid="31"/>
                                        </p:tgtEl>
                                        <p:attrNameLst>
                                          <p:attrName>style.visibility</p:attrName>
                                        </p:attrNameLst>
                                      </p:cBhvr>
                                      <p:to>
                                        <p:strVal val="visible"/>
                                      </p:to>
                                    </p:set>
                                    <p:animEffect transition="in" filter="randombar(horizontal)">
                                      <p:cBhvr>
                                        <p:cTn id="22" dur="500"/>
                                        <p:tgtEl>
                                          <p:spTgt spid="31"/>
                                        </p:tgtEl>
                                      </p:cBhvr>
                                    </p:animEffect>
                                  </p:childTnLst>
                                </p:cTn>
                              </p:par>
                            </p:childTnLst>
                          </p:cTn>
                        </p:par>
                        <p:par>
                          <p:cTn id="23" fill="hold">
                            <p:stCondLst>
                              <p:cond delay="1750"/>
                            </p:stCondLst>
                            <p:childTnLst>
                              <p:par>
                                <p:cTn id="24" presetID="10" presetClass="entr" presetSubtype="0" fill="hold" grpId="0" nodeType="afterEffect">
                                  <p:stCondLst>
                                    <p:cond delay="0"/>
                                  </p:stCondLst>
                                  <p:childTnLst>
                                    <p:set>
                                      <p:cBhvr>
                                        <p:cTn id="25" dur="1" fill="hold">
                                          <p:stCondLst>
                                            <p:cond delay="0"/>
                                          </p:stCondLst>
                                        </p:cTn>
                                        <p:tgtEl>
                                          <p:spTgt spid="33">
                                            <p:txEl>
                                              <p:pRg st="0" end="0"/>
                                            </p:txEl>
                                          </p:spTgt>
                                        </p:tgtEl>
                                        <p:attrNameLst>
                                          <p:attrName>style.visibility</p:attrName>
                                        </p:attrNameLst>
                                      </p:cBhvr>
                                      <p:to>
                                        <p:strVal val="visible"/>
                                      </p:to>
                                    </p:set>
                                    <p:animEffect transition="in" filter="fade">
                                      <p:cBhvr>
                                        <p:cTn id="26" dur="500"/>
                                        <p:tgtEl>
                                          <p:spTgt spid="33">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Effect transition="in" filter="fade">
                                      <p:cBhvr>
                                        <p:cTn id="29" dur="500"/>
                                        <p:tgtEl>
                                          <p:spTgt spid="34">
                                            <p:txEl>
                                              <p:pRg st="0" end="0"/>
                                            </p:txEl>
                                          </p:spTgt>
                                        </p:tgtEl>
                                      </p:cBhvr>
                                    </p:animEffect>
                                  </p:childTnLst>
                                </p:cTn>
                              </p:par>
                            </p:childTnLst>
                          </p:cTn>
                        </p:par>
                        <p:par>
                          <p:cTn id="30" fill="hold">
                            <p:stCondLst>
                              <p:cond delay="2250"/>
                            </p:stCondLst>
                            <p:childTnLst>
                              <p:par>
                                <p:cTn id="31" presetID="10" presetClass="entr" presetSubtype="0" fill="hold" grpId="0" nodeType="afterEffect">
                                  <p:stCondLst>
                                    <p:cond delay="0"/>
                                  </p:stCondLst>
                                  <p:childTnLst>
                                    <p:set>
                                      <p:cBhvr>
                                        <p:cTn id="32" dur="1" fill="hold">
                                          <p:stCondLst>
                                            <p:cond delay="0"/>
                                          </p:stCondLst>
                                        </p:cTn>
                                        <p:tgtEl>
                                          <p:spTgt spid="35">
                                            <p:txEl>
                                              <p:pRg st="0" end="0"/>
                                            </p:txEl>
                                          </p:spTgt>
                                        </p:tgtEl>
                                        <p:attrNameLst>
                                          <p:attrName>style.visibility</p:attrName>
                                        </p:attrNameLst>
                                      </p:cBhvr>
                                      <p:to>
                                        <p:strVal val="visible"/>
                                      </p:to>
                                    </p:set>
                                    <p:animEffect transition="in" filter="fade">
                                      <p:cBhvr>
                                        <p:cTn id="33"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P spid="30" grpId="0" animBg="1"/>
      <p:bldP spid="14" grpId="0" animBg="1"/>
      <p:bldP spid="31" grpId="0" animBg="1"/>
      <p:bldP spid="32" grpId="0" animBg="1"/>
      <p:bldP spid="33" grpId="0" build="p">
        <p:tmplLst>
          <p:tmpl lvl="1">
            <p:tnLst>
              <p:par>
                <p:cTn presetID="10"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Lst>
  </p:timing>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Many Square Image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744800" cy="1713864"/>
          </a:xfrm>
          <a:solidFill>
            <a:schemeClr val="accent1"/>
          </a:solidFill>
        </p:spPr>
        <p:txBody>
          <a:bodyPr>
            <a:normAutofit/>
          </a:bodyPr>
          <a:lstStyle>
            <a:lvl1pPr>
              <a:defRPr sz="1100" baseline="0"/>
            </a:lvl1pPr>
          </a:lstStyle>
          <a:p>
            <a:r>
              <a:rPr kumimoji="1" lang="en-US" altLang="ja-JP" dirty="0"/>
              <a:t>Insert an image</a:t>
            </a:r>
            <a:endParaRPr kumimoji="1" lang="ja-JP" altLang="en-US" dirty="0"/>
          </a:p>
        </p:txBody>
      </p:sp>
      <p:sp>
        <p:nvSpPr>
          <p:cNvPr id="4" name="図プレースホルダー 3"/>
          <p:cNvSpPr>
            <a:spLocks noGrp="1"/>
          </p:cNvSpPr>
          <p:nvPr>
            <p:ph type="pic" sz="quarter" idx="12" hasCustomPrompt="1"/>
          </p:nvPr>
        </p:nvSpPr>
        <p:spPr>
          <a:xfrm>
            <a:off x="0" y="1715666"/>
            <a:ext cx="1744800" cy="1713864"/>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1742847" y="0"/>
            <a:ext cx="1744800" cy="1713864"/>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6" name="図プレースホルダー 3"/>
          <p:cNvSpPr>
            <a:spLocks noGrp="1"/>
          </p:cNvSpPr>
          <p:nvPr>
            <p:ph type="pic" sz="quarter" idx="14" hasCustomPrompt="1"/>
          </p:nvPr>
        </p:nvSpPr>
        <p:spPr>
          <a:xfrm>
            <a:off x="1742847" y="1715666"/>
            <a:ext cx="1744800" cy="1713864"/>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7" name="図プレースホルダー 3"/>
          <p:cNvSpPr>
            <a:spLocks noGrp="1"/>
          </p:cNvSpPr>
          <p:nvPr>
            <p:ph type="pic" sz="quarter" idx="15" hasCustomPrompt="1"/>
          </p:nvPr>
        </p:nvSpPr>
        <p:spPr>
          <a:xfrm>
            <a:off x="3482671" y="0"/>
            <a:ext cx="1744800" cy="1713864"/>
          </a:xfrm>
          <a:solidFill>
            <a:schemeClr val="accent3"/>
          </a:solidFill>
        </p:spPr>
        <p:txBody>
          <a:bodyPr>
            <a:normAutofit/>
          </a:bodyPr>
          <a:lstStyle>
            <a:lvl1pPr>
              <a:defRPr sz="1100" baseline="0"/>
            </a:lvl1pPr>
          </a:lstStyle>
          <a:p>
            <a:r>
              <a:rPr kumimoji="1" lang="en-US" altLang="ja-JP" dirty="0"/>
              <a:t>Insert an image</a:t>
            </a:r>
            <a:endParaRPr kumimoji="1" lang="ja-JP" altLang="en-US" dirty="0"/>
          </a:p>
        </p:txBody>
      </p:sp>
      <p:sp>
        <p:nvSpPr>
          <p:cNvPr id="8" name="図プレースホルダー 3"/>
          <p:cNvSpPr>
            <a:spLocks noGrp="1"/>
          </p:cNvSpPr>
          <p:nvPr>
            <p:ph type="pic" sz="quarter" idx="17" hasCustomPrompt="1"/>
          </p:nvPr>
        </p:nvSpPr>
        <p:spPr>
          <a:xfrm>
            <a:off x="3482671" y="1715666"/>
            <a:ext cx="1744800" cy="1713864"/>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9" name="図プレースホルダー 3"/>
          <p:cNvSpPr>
            <a:spLocks noGrp="1"/>
          </p:cNvSpPr>
          <p:nvPr>
            <p:ph type="pic" sz="quarter" idx="27" hasCustomPrompt="1"/>
          </p:nvPr>
        </p:nvSpPr>
        <p:spPr>
          <a:xfrm>
            <a:off x="3482671" y="3429529"/>
            <a:ext cx="1744800" cy="1713864"/>
          </a:xfrm>
          <a:solidFill>
            <a:schemeClr val="accent4"/>
          </a:solidFill>
        </p:spPr>
        <p:txBody>
          <a:bodyPr>
            <a:normAutofit/>
          </a:bodyPr>
          <a:lstStyle>
            <a:lvl1pPr>
              <a:defRPr sz="1100" baseline="0"/>
            </a:lvl1pPr>
          </a:lstStyle>
          <a:p>
            <a:r>
              <a:rPr kumimoji="1" lang="en-US" altLang="ja-JP" dirty="0"/>
              <a:t>Insert an image</a:t>
            </a:r>
            <a:endParaRPr kumimoji="1" lang="ja-JP" altLang="en-US" dirty="0"/>
          </a:p>
        </p:txBody>
      </p:sp>
      <p:sp>
        <p:nvSpPr>
          <p:cNvPr id="10" name="図プレースホルダー 3"/>
          <p:cNvSpPr>
            <a:spLocks noGrp="1"/>
          </p:cNvSpPr>
          <p:nvPr>
            <p:ph type="pic" sz="quarter" idx="29" hasCustomPrompt="1"/>
          </p:nvPr>
        </p:nvSpPr>
        <p:spPr>
          <a:xfrm>
            <a:off x="3482671" y="5145195"/>
            <a:ext cx="1744800" cy="1713864"/>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1" name="図プレースホルダー 3"/>
          <p:cNvSpPr>
            <a:spLocks noGrp="1"/>
          </p:cNvSpPr>
          <p:nvPr>
            <p:ph type="pic" sz="quarter" idx="30" hasCustomPrompt="1"/>
          </p:nvPr>
        </p:nvSpPr>
        <p:spPr>
          <a:xfrm>
            <a:off x="5222494" y="5145195"/>
            <a:ext cx="1744800" cy="1713864"/>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2" name="図プレースホルダー 3"/>
          <p:cNvSpPr>
            <a:spLocks noGrp="1"/>
          </p:cNvSpPr>
          <p:nvPr>
            <p:ph type="pic" sz="quarter" idx="33" hasCustomPrompt="1"/>
          </p:nvPr>
        </p:nvSpPr>
        <p:spPr>
          <a:xfrm>
            <a:off x="6962317" y="5145195"/>
            <a:ext cx="1744800" cy="1713864"/>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3" name="図プレースホルダー 3"/>
          <p:cNvSpPr>
            <a:spLocks noGrp="1"/>
          </p:cNvSpPr>
          <p:nvPr>
            <p:ph type="pic" sz="quarter" idx="20" hasCustomPrompt="1"/>
          </p:nvPr>
        </p:nvSpPr>
        <p:spPr>
          <a:xfrm>
            <a:off x="8702141" y="0"/>
            <a:ext cx="1744800" cy="1713864"/>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4" name="図プレースホルダー 3"/>
          <p:cNvSpPr>
            <a:spLocks noGrp="1"/>
          </p:cNvSpPr>
          <p:nvPr>
            <p:ph type="pic" sz="quarter" idx="22" hasCustomPrompt="1"/>
          </p:nvPr>
        </p:nvSpPr>
        <p:spPr>
          <a:xfrm>
            <a:off x="8702141" y="1715666"/>
            <a:ext cx="1744800" cy="1713864"/>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5" name="図プレースホルダー 3"/>
          <p:cNvSpPr>
            <a:spLocks noGrp="1"/>
          </p:cNvSpPr>
          <p:nvPr>
            <p:ph type="pic" sz="quarter" idx="34" hasCustomPrompt="1"/>
          </p:nvPr>
        </p:nvSpPr>
        <p:spPr>
          <a:xfrm>
            <a:off x="8702141" y="5145195"/>
            <a:ext cx="1744800" cy="1713864"/>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6" name="図プレースホルダー 3"/>
          <p:cNvSpPr>
            <a:spLocks noGrp="1"/>
          </p:cNvSpPr>
          <p:nvPr>
            <p:ph type="pic" sz="quarter" idx="35" hasCustomPrompt="1"/>
          </p:nvPr>
        </p:nvSpPr>
        <p:spPr>
          <a:xfrm>
            <a:off x="10441966" y="0"/>
            <a:ext cx="1744800" cy="1713864"/>
          </a:xfrm>
          <a:solidFill>
            <a:schemeClr val="accent5"/>
          </a:solidFill>
        </p:spPr>
        <p:txBody>
          <a:bodyPr>
            <a:normAutofit/>
          </a:bodyPr>
          <a:lstStyle>
            <a:lvl1pPr>
              <a:defRPr sz="1100" baseline="0"/>
            </a:lvl1pPr>
          </a:lstStyle>
          <a:p>
            <a:r>
              <a:rPr kumimoji="1" lang="en-US" altLang="ja-JP" dirty="0"/>
              <a:t>Insert an image</a:t>
            </a:r>
            <a:endParaRPr kumimoji="1" lang="ja-JP" altLang="en-US" dirty="0"/>
          </a:p>
        </p:txBody>
      </p:sp>
      <p:sp>
        <p:nvSpPr>
          <p:cNvPr id="17" name="図プレースホルダー 3"/>
          <p:cNvSpPr>
            <a:spLocks noGrp="1"/>
          </p:cNvSpPr>
          <p:nvPr>
            <p:ph type="pic" sz="quarter" idx="36" hasCustomPrompt="1"/>
          </p:nvPr>
        </p:nvSpPr>
        <p:spPr>
          <a:xfrm>
            <a:off x="10441966" y="1715666"/>
            <a:ext cx="1744800" cy="1713864"/>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8" name="図プレースホルダー 3"/>
          <p:cNvSpPr>
            <a:spLocks noGrp="1"/>
          </p:cNvSpPr>
          <p:nvPr>
            <p:ph type="pic" sz="quarter" idx="38" hasCustomPrompt="1"/>
          </p:nvPr>
        </p:nvSpPr>
        <p:spPr>
          <a:xfrm>
            <a:off x="10441966" y="5145195"/>
            <a:ext cx="1744800" cy="1713864"/>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Insert an image</a:t>
            </a:r>
            <a:endParaRPr kumimoji="1" lang="ja-JP" altLang="en-US" dirty="0"/>
          </a:p>
          <a:p>
            <a:endParaRPr kumimoji="1" lang="ja-JP" altLang="en-US" dirty="0"/>
          </a:p>
        </p:txBody>
      </p:sp>
      <p:sp>
        <p:nvSpPr>
          <p:cNvPr id="19" name="図プレースホルダー 69"/>
          <p:cNvSpPr>
            <a:spLocks noGrp="1"/>
          </p:cNvSpPr>
          <p:nvPr>
            <p:ph type="pic" sz="quarter" idx="39" hasCustomPrompt="1"/>
          </p:nvPr>
        </p:nvSpPr>
        <p:spPr>
          <a:xfrm>
            <a:off x="1" y="3429530"/>
            <a:ext cx="3482400" cy="3429529"/>
          </a:xfrm>
          <a:solidFill>
            <a:schemeClr val="accent1"/>
          </a:solidFill>
        </p:spPr>
        <p:txBody>
          <a:bodyPr/>
          <a:lstStyle>
            <a:lvl1pPr>
              <a:defRPr/>
            </a:lvl1pPr>
          </a:lstStyle>
          <a:p>
            <a:r>
              <a:rPr kumimoji="1" lang="en-US" altLang="ja-JP" dirty="0"/>
              <a:t>Insert an image</a:t>
            </a:r>
            <a:endParaRPr kumimoji="1" lang="ja-JP" altLang="en-US" dirty="0"/>
          </a:p>
        </p:txBody>
      </p:sp>
      <p:sp>
        <p:nvSpPr>
          <p:cNvPr id="20" name="図プレースホルダー 69"/>
          <p:cNvSpPr>
            <a:spLocks noGrp="1"/>
          </p:cNvSpPr>
          <p:nvPr>
            <p:ph type="pic" sz="quarter" idx="40" hasCustomPrompt="1"/>
          </p:nvPr>
        </p:nvSpPr>
        <p:spPr>
          <a:xfrm>
            <a:off x="5222494" y="1"/>
            <a:ext cx="3482400" cy="3429529"/>
          </a:xfrm>
          <a:solidFill>
            <a:schemeClr val="accent2">
              <a:lumMod val="60000"/>
              <a:lumOff val="40000"/>
            </a:schemeClr>
          </a:solidFill>
        </p:spPr>
        <p:txBody>
          <a:bodyPr/>
          <a:lstStyle>
            <a:lvl1pPr>
              <a:defRPr/>
            </a:lvl1pPr>
          </a:lstStyle>
          <a:p>
            <a:r>
              <a:rPr kumimoji="1" lang="en-US" altLang="ja-JP" dirty="0"/>
              <a:t>Insert an image</a:t>
            </a:r>
            <a:endParaRPr kumimoji="1" lang="ja-JP" altLang="en-US" dirty="0"/>
          </a:p>
        </p:txBody>
      </p:sp>
      <p:grpSp>
        <p:nvGrpSpPr>
          <p:cNvPr id="2" name="グループ化 20"/>
          <p:cNvGrpSpPr/>
          <p:nvPr userDrawn="1"/>
        </p:nvGrpSpPr>
        <p:grpSpPr>
          <a:xfrm>
            <a:off x="7969687" y="4165579"/>
            <a:ext cx="1293753" cy="48013"/>
            <a:chOff x="6119664" y="3270498"/>
            <a:chExt cx="1940630" cy="72008"/>
          </a:xfrm>
        </p:grpSpPr>
        <p:sp>
          <p:nvSpPr>
            <p:cNvPr id="22" name="正方形/長方形 21"/>
            <p:cNvSpPr/>
            <p:nvPr userDrawn="1"/>
          </p:nvSpPr>
          <p:spPr>
            <a:xfrm>
              <a:off x="6765355" y="3270498"/>
              <a:ext cx="648072"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a:off x="6119664" y="3270498"/>
              <a:ext cx="648072"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412222" y="3270498"/>
              <a:ext cx="648072"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5" name="テキスト プレースホルダー 12"/>
          <p:cNvSpPr>
            <a:spLocks noGrp="1"/>
          </p:cNvSpPr>
          <p:nvPr>
            <p:ph type="body" sz="quarter" idx="18" hasCustomPrompt="1"/>
          </p:nvPr>
        </p:nvSpPr>
        <p:spPr>
          <a:xfrm>
            <a:off x="5767940" y="4275017"/>
            <a:ext cx="5697242" cy="682954"/>
          </a:xfrm>
        </p:spPr>
        <p:txBody>
          <a:bodyPr>
            <a:normAutofit/>
          </a:bodyPr>
          <a:lstStyle>
            <a:lvl1pPr algn="ctr">
              <a:defRPr sz="1300" baseline="0"/>
            </a:lvl1pPr>
          </a:lstStyle>
          <a:p>
            <a:pPr lvl="0"/>
            <a:r>
              <a:rPr kumimoji="1" lang="en-US" altLang="ja-JP" dirty="0"/>
              <a:t>Text goes here</a:t>
            </a:r>
            <a:endParaRPr kumimoji="1" lang="ja-JP" altLang="en-US" dirty="0"/>
          </a:p>
        </p:txBody>
      </p:sp>
      <p:sp>
        <p:nvSpPr>
          <p:cNvPr id="26" name="テキスト プレースホルダー 12"/>
          <p:cNvSpPr>
            <a:spLocks noGrp="1"/>
          </p:cNvSpPr>
          <p:nvPr>
            <p:ph type="body" sz="quarter" idx="19" hasCustomPrompt="1"/>
          </p:nvPr>
        </p:nvSpPr>
        <p:spPr>
          <a:xfrm>
            <a:off x="5767940" y="3606056"/>
            <a:ext cx="5697242" cy="498098"/>
          </a:xfrm>
        </p:spPr>
        <p:txBody>
          <a:bodyPr anchor="ctr">
            <a:noAutofit/>
          </a:bodyPr>
          <a:lstStyle>
            <a:lvl1pPr algn="ctr">
              <a:lnSpc>
                <a:spcPct val="100000"/>
              </a:lnSpc>
              <a:spcBef>
                <a:spcPts val="0"/>
              </a:spcBef>
              <a:defRPr sz="24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2408137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10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par>
                                <p:cTn id="11" presetID="14" presetClass="entr" presetSubtype="10" fill="hold" grpId="0" nodeType="withEffect">
                                  <p:stCondLst>
                                    <p:cond delay="200"/>
                                  </p:stCondLst>
                                  <p:childTnLst>
                                    <p:set>
                                      <p:cBhvr>
                                        <p:cTn id="12" dur="1" fill="hold">
                                          <p:stCondLst>
                                            <p:cond delay="0"/>
                                          </p:stCondLst>
                                        </p:cTn>
                                        <p:tgtEl>
                                          <p:spTgt spid="15"/>
                                        </p:tgtEl>
                                        <p:attrNameLst>
                                          <p:attrName>style.visibility</p:attrName>
                                        </p:attrNameLst>
                                      </p:cBhvr>
                                      <p:to>
                                        <p:strVal val="visible"/>
                                      </p:to>
                                    </p:set>
                                    <p:animEffect transition="in" filter="randombar(horizontal)">
                                      <p:cBhvr>
                                        <p:cTn id="13" dur="500"/>
                                        <p:tgtEl>
                                          <p:spTgt spid="15"/>
                                        </p:tgtEl>
                                      </p:cBhvr>
                                    </p:animEffect>
                                  </p:childTnLst>
                                </p:cTn>
                              </p:par>
                              <p:par>
                                <p:cTn id="14" presetID="14" presetClass="entr" presetSubtype="1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par>
                                <p:cTn id="17" presetID="14" presetClass="entr" presetSubtype="10" fill="hold" grpId="0" nodeType="withEffect">
                                  <p:stCondLst>
                                    <p:cond delay="400"/>
                                  </p:stCondLst>
                                  <p:childTnLst>
                                    <p:set>
                                      <p:cBhvr>
                                        <p:cTn id="18" dur="1" fill="hold">
                                          <p:stCondLst>
                                            <p:cond delay="0"/>
                                          </p:stCondLst>
                                        </p:cTn>
                                        <p:tgtEl>
                                          <p:spTgt spid="19"/>
                                        </p:tgtEl>
                                        <p:attrNameLst>
                                          <p:attrName>style.visibility</p:attrName>
                                        </p:attrNameLst>
                                      </p:cBhvr>
                                      <p:to>
                                        <p:strVal val="visible"/>
                                      </p:to>
                                    </p:set>
                                    <p:animEffect transition="in" filter="randombar(horizontal)">
                                      <p:cBhvr>
                                        <p:cTn id="19" dur="500"/>
                                        <p:tgtEl>
                                          <p:spTgt spid="19"/>
                                        </p:tgtEl>
                                      </p:cBhvr>
                                    </p:animEffect>
                                  </p:childTnLst>
                                </p:cTn>
                              </p:par>
                              <p:par>
                                <p:cTn id="20" presetID="14" presetClass="entr" presetSubtype="10" fill="hold" grpId="0" nodeType="withEffect">
                                  <p:stCondLst>
                                    <p:cond delay="5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500"/>
                                        <p:tgtEl>
                                          <p:spTgt spid="9"/>
                                        </p:tgtEl>
                                      </p:cBhvr>
                                    </p:animEffect>
                                  </p:childTnLst>
                                </p:cTn>
                              </p:par>
                              <p:par>
                                <p:cTn id="23" presetID="14" presetClass="entr" presetSubtype="10" fill="hold" grpId="0" nodeType="withEffect">
                                  <p:stCondLst>
                                    <p:cond delay="600"/>
                                  </p:stCondLst>
                                  <p:childTnLst>
                                    <p:set>
                                      <p:cBhvr>
                                        <p:cTn id="24" dur="1" fill="hold">
                                          <p:stCondLst>
                                            <p:cond delay="0"/>
                                          </p:stCondLst>
                                        </p:cTn>
                                        <p:tgtEl>
                                          <p:spTgt spid="13"/>
                                        </p:tgtEl>
                                        <p:attrNameLst>
                                          <p:attrName>style.visibility</p:attrName>
                                        </p:attrNameLst>
                                      </p:cBhvr>
                                      <p:to>
                                        <p:strVal val="visible"/>
                                      </p:to>
                                    </p:set>
                                    <p:animEffect transition="in" filter="randombar(horizontal)">
                                      <p:cBhvr>
                                        <p:cTn id="25" dur="500"/>
                                        <p:tgtEl>
                                          <p:spTgt spid="13"/>
                                        </p:tgtEl>
                                      </p:cBhvr>
                                    </p:animEffect>
                                  </p:childTnLst>
                                </p:cTn>
                              </p:par>
                              <p:par>
                                <p:cTn id="26" presetID="14" presetClass="entr" presetSubtype="10" fill="hold" grpId="0" nodeType="withEffect">
                                  <p:stCondLst>
                                    <p:cond delay="700"/>
                                  </p:stCondLst>
                                  <p:childTnLst>
                                    <p:set>
                                      <p:cBhvr>
                                        <p:cTn id="27" dur="1" fill="hold">
                                          <p:stCondLst>
                                            <p:cond delay="0"/>
                                          </p:stCondLst>
                                        </p:cTn>
                                        <p:tgtEl>
                                          <p:spTgt spid="4"/>
                                        </p:tgtEl>
                                        <p:attrNameLst>
                                          <p:attrName>style.visibility</p:attrName>
                                        </p:attrNameLst>
                                      </p:cBhvr>
                                      <p:to>
                                        <p:strVal val="visible"/>
                                      </p:to>
                                    </p:set>
                                    <p:animEffect transition="in" filter="randombar(horizontal)">
                                      <p:cBhvr>
                                        <p:cTn id="28" dur="500"/>
                                        <p:tgtEl>
                                          <p:spTgt spid="4"/>
                                        </p:tgtEl>
                                      </p:cBhvr>
                                    </p:animEffect>
                                  </p:childTnLst>
                                </p:cTn>
                              </p:par>
                              <p:par>
                                <p:cTn id="29" presetID="14" presetClass="entr" presetSubtype="10" fill="hold" grpId="0" nodeType="withEffect">
                                  <p:stCondLst>
                                    <p:cond delay="800"/>
                                  </p:stCondLst>
                                  <p:childTnLst>
                                    <p:set>
                                      <p:cBhvr>
                                        <p:cTn id="30" dur="1" fill="hold">
                                          <p:stCondLst>
                                            <p:cond delay="0"/>
                                          </p:stCondLst>
                                        </p:cTn>
                                        <p:tgtEl>
                                          <p:spTgt spid="5"/>
                                        </p:tgtEl>
                                        <p:attrNameLst>
                                          <p:attrName>style.visibility</p:attrName>
                                        </p:attrNameLst>
                                      </p:cBhvr>
                                      <p:to>
                                        <p:strVal val="visible"/>
                                      </p:to>
                                    </p:set>
                                    <p:animEffect transition="in" filter="randombar(horizontal)">
                                      <p:cBhvr>
                                        <p:cTn id="31" dur="500"/>
                                        <p:tgtEl>
                                          <p:spTgt spid="5"/>
                                        </p:tgtEl>
                                      </p:cBhvr>
                                    </p:animEffect>
                                  </p:childTnLst>
                                </p:cTn>
                              </p:par>
                              <p:par>
                                <p:cTn id="32" presetID="14" presetClass="entr" presetSubtype="10" fill="hold" grpId="0" nodeType="withEffect">
                                  <p:stCondLst>
                                    <p:cond delay="900"/>
                                  </p:stCondLst>
                                  <p:childTnLst>
                                    <p:set>
                                      <p:cBhvr>
                                        <p:cTn id="33" dur="1" fill="hold">
                                          <p:stCondLst>
                                            <p:cond delay="0"/>
                                          </p:stCondLst>
                                        </p:cTn>
                                        <p:tgtEl>
                                          <p:spTgt spid="18"/>
                                        </p:tgtEl>
                                        <p:attrNameLst>
                                          <p:attrName>style.visibility</p:attrName>
                                        </p:attrNameLst>
                                      </p:cBhvr>
                                      <p:to>
                                        <p:strVal val="visible"/>
                                      </p:to>
                                    </p:set>
                                    <p:animEffect transition="in" filter="randombar(horizontal)">
                                      <p:cBhvr>
                                        <p:cTn id="34" dur="500"/>
                                        <p:tgtEl>
                                          <p:spTgt spid="18"/>
                                        </p:tgtEl>
                                      </p:cBhvr>
                                    </p:animEffect>
                                  </p:childTnLst>
                                </p:cTn>
                              </p:par>
                              <p:par>
                                <p:cTn id="35" presetID="14" presetClass="entr" presetSubtype="10" fill="hold" grpId="0" nodeType="withEffect">
                                  <p:stCondLst>
                                    <p:cond delay="1000"/>
                                  </p:stCondLst>
                                  <p:childTnLst>
                                    <p:set>
                                      <p:cBhvr>
                                        <p:cTn id="36" dur="1" fill="hold">
                                          <p:stCondLst>
                                            <p:cond delay="0"/>
                                          </p:stCondLst>
                                        </p:cTn>
                                        <p:tgtEl>
                                          <p:spTgt spid="16"/>
                                        </p:tgtEl>
                                        <p:attrNameLst>
                                          <p:attrName>style.visibility</p:attrName>
                                        </p:attrNameLst>
                                      </p:cBhvr>
                                      <p:to>
                                        <p:strVal val="visible"/>
                                      </p:to>
                                    </p:set>
                                    <p:animEffect transition="in" filter="randombar(horizontal)">
                                      <p:cBhvr>
                                        <p:cTn id="37" dur="500"/>
                                        <p:tgtEl>
                                          <p:spTgt spid="16"/>
                                        </p:tgtEl>
                                      </p:cBhvr>
                                    </p:animEffect>
                                  </p:childTnLst>
                                </p:cTn>
                              </p:par>
                              <p:par>
                                <p:cTn id="38" presetID="14" presetClass="entr" presetSubtype="10" fill="hold" grpId="0" nodeType="withEffect">
                                  <p:stCondLst>
                                    <p:cond delay="1100"/>
                                  </p:stCondLst>
                                  <p:childTnLst>
                                    <p:set>
                                      <p:cBhvr>
                                        <p:cTn id="39" dur="1" fill="hold">
                                          <p:stCondLst>
                                            <p:cond delay="0"/>
                                          </p:stCondLst>
                                        </p:cTn>
                                        <p:tgtEl>
                                          <p:spTgt spid="6"/>
                                        </p:tgtEl>
                                        <p:attrNameLst>
                                          <p:attrName>style.visibility</p:attrName>
                                        </p:attrNameLst>
                                      </p:cBhvr>
                                      <p:to>
                                        <p:strVal val="visible"/>
                                      </p:to>
                                    </p:set>
                                    <p:animEffect transition="in" filter="randombar(horizontal)">
                                      <p:cBhvr>
                                        <p:cTn id="40" dur="500"/>
                                        <p:tgtEl>
                                          <p:spTgt spid="6"/>
                                        </p:tgtEl>
                                      </p:cBhvr>
                                    </p:animEffect>
                                  </p:childTnLst>
                                </p:cTn>
                              </p:par>
                              <p:par>
                                <p:cTn id="41" presetID="14" presetClass="entr" presetSubtype="10" fill="hold" grpId="0" nodeType="withEffect">
                                  <p:stCondLst>
                                    <p:cond delay="1200"/>
                                  </p:stCondLst>
                                  <p:childTnLst>
                                    <p:set>
                                      <p:cBhvr>
                                        <p:cTn id="42" dur="1" fill="hold">
                                          <p:stCondLst>
                                            <p:cond delay="0"/>
                                          </p:stCondLst>
                                        </p:cTn>
                                        <p:tgtEl>
                                          <p:spTgt spid="14"/>
                                        </p:tgtEl>
                                        <p:attrNameLst>
                                          <p:attrName>style.visibility</p:attrName>
                                        </p:attrNameLst>
                                      </p:cBhvr>
                                      <p:to>
                                        <p:strVal val="visible"/>
                                      </p:to>
                                    </p:set>
                                    <p:animEffect transition="in" filter="randombar(horizontal)">
                                      <p:cBhvr>
                                        <p:cTn id="43" dur="500"/>
                                        <p:tgtEl>
                                          <p:spTgt spid="14"/>
                                        </p:tgtEl>
                                      </p:cBhvr>
                                    </p:animEffect>
                                  </p:childTnLst>
                                </p:cTn>
                              </p:par>
                              <p:par>
                                <p:cTn id="44" presetID="14" presetClass="entr" presetSubtype="10" fill="hold" grpId="0" nodeType="withEffect">
                                  <p:stCondLst>
                                    <p:cond delay="1300"/>
                                  </p:stCondLst>
                                  <p:childTnLst>
                                    <p:set>
                                      <p:cBhvr>
                                        <p:cTn id="45" dur="1" fill="hold">
                                          <p:stCondLst>
                                            <p:cond delay="0"/>
                                          </p:stCondLst>
                                        </p:cTn>
                                        <p:tgtEl>
                                          <p:spTgt spid="17"/>
                                        </p:tgtEl>
                                        <p:attrNameLst>
                                          <p:attrName>style.visibility</p:attrName>
                                        </p:attrNameLst>
                                      </p:cBhvr>
                                      <p:to>
                                        <p:strVal val="visible"/>
                                      </p:to>
                                    </p:set>
                                    <p:animEffect transition="in" filter="randombar(horizontal)">
                                      <p:cBhvr>
                                        <p:cTn id="46" dur="500"/>
                                        <p:tgtEl>
                                          <p:spTgt spid="17"/>
                                        </p:tgtEl>
                                      </p:cBhvr>
                                    </p:animEffect>
                                  </p:childTnLst>
                                </p:cTn>
                              </p:par>
                              <p:par>
                                <p:cTn id="47" presetID="14" presetClass="entr" presetSubtype="10" fill="hold" grpId="0" nodeType="withEffect">
                                  <p:stCondLst>
                                    <p:cond delay="1400"/>
                                  </p:stCondLst>
                                  <p:childTnLst>
                                    <p:set>
                                      <p:cBhvr>
                                        <p:cTn id="48" dur="1" fill="hold">
                                          <p:stCondLst>
                                            <p:cond delay="0"/>
                                          </p:stCondLst>
                                        </p:cTn>
                                        <p:tgtEl>
                                          <p:spTgt spid="20"/>
                                        </p:tgtEl>
                                        <p:attrNameLst>
                                          <p:attrName>style.visibility</p:attrName>
                                        </p:attrNameLst>
                                      </p:cBhvr>
                                      <p:to>
                                        <p:strVal val="visible"/>
                                      </p:to>
                                    </p:set>
                                    <p:animEffect transition="in" filter="randombar(horizontal)">
                                      <p:cBhvr>
                                        <p:cTn id="49" dur="500"/>
                                        <p:tgtEl>
                                          <p:spTgt spid="20"/>
                                        </p:tgtEl>
                                      </p:cBhvr>
                                    </p:animEffect>
                                  </p:childTnLst>
                                </p:cTn>
                              </p:par>
                              <p:par>
                                <p:cTn id="50" presetID="14" presetClass="entr" presetSubtype="10" fill="hold" grpId="0" nodeType="withEffect">
                                  <p:stCondLst>
                                    <p:cond delay="1500"/>
                                  </p:stCondLst>
                                  <p:childTnLst>
                                    <p:set>
                                      <p:cBhvr>
                                        <p:cTn id="51" dur="1" fill="hold">
                                          <p:stCondLst>
                                            <p:cond delay="0"/>
                                          </p:stCondLst>
                                        </p:cTn>
                                        <p:tgtEl>
                                          <p:spTgt spid="10"/>
                                        </p:tgtEl>
                                        <p:attrNameLst>
                                          <p:attrName>style.visibility</p:attrName>
                                        </p:attrNameLst>
                                      </p:cBhvr>
                                      <p:to>
                                        <p:strVal val="visible"/>
                                      </p:to>
                                    </p:set>
                                    <p:animEffect transition="in" filter="randombar(horizontal)">
                                      <p:cBhvr>
                                        <p:cTn id="52" dur="500"/>
                                        <p:tgtEl>
                                          <p:spTgt spid="10"/>
                                        </p:tgtEl>
                                      </p:cBhvr>
                                    </p:animEffect>
                                  </p:childTnLst>
                                </p:cTn>
                              </p:par>
                              <p:par>
                                <p:cTn id="53" presetID="14" presetClass="entr" presetSubtype="10" fill="hold" grpId="0" nodeType="withEffect">
                                  <p:stCondLst>
                                    <p:cond delay="1600"/>
                                  </p:stCondLst>
                                  <p:childTnLst>
                                    <p:set>
                                      <p:cBhvr>
                                        <p:cTn id="54" dur="1" fill="hold">
                                          <p:stCondLst>
                                            <p:cond delay="0"/>
                                          </p:stCondLst>
                                        </p:cTn>
                                        <p:tgtEl>
                                          <p:spTgt spid="12"/>
                                        </p:tgtEl>
                                        <p:attrNameLst>
                                          <p:attrName>style.visibility</p:attrName>
                                        </p:attrNameLst>
                                      </p:cBhvr>
                                      <p:to>
                                        <p:strVal val="visible"/>
                                      </p:to>
                                    </p:set>
                                    <p:animEffect transition="in" filter="randombar(horizontal)">
                                      <p:cBhvr>
                                        <p:cTn id="55" dur="500"/>
                                        <p:tgtEl>
                                          <p:spTgt spid="12"/>
                                        </p:tgtEl>
                                      </p:cBhvr>
                                    </p:animEffect>
                                  </p:childTnLst>
                                </p:cTn>
                              </p:par>
                              <p:par>
                                <p:cTn id="56" presetID="14" presetClass="entr" presetSubtype="10" fill="hold" grpId="0" nodeType="withEffect">
                                  <p:stCondLst>
                                    <p:cond delay="1700"/>
                                  </p:stCondLst>
                                  <p:childTnLst>
                                    <p:set>
                                      <p:cBhvr>
                                        <p:cTn id="57" dur="1" fill="hold">
                                          <p:stCondLst>
                                            <p:cond delay="0"/>
                                          </p:stCondLst>
                                        </p:cTn>
                                        <p:tgtEl>
                                          <p:spTgt spid="3"/>
                                        </p:tgtEl>
                                        <p:attrNameLst>
                                          <p:attrName>style.visibility</p:attrName>
                                        </p:attrNameLst>
                                      </p:cBhvr>
                                      <p:to>
                                        <p:strVal val="visible"/>
                                      </p:to>
                                    </p:set>
                                    <p:animEffect transition="in" filter="randombar(horizontal)">
                                      <p:cBhvr>
                                        <p:cTn id="58" dur="500"/>
                                        <p:tgtEl>
                                          <p:spTgt spid="3"/>
                                        </p:tgtEl>
                                      </p:cBhvr>
                                    </p:animEffect>
                                  </p:childTnLst>
                                </p:cTn>
                              </p:par>
                            </p:childTnLst>
                          </p:cTn>
                        </p:par>
                        <p:par>
                          <p:cTn id="59" fill="hold">
                            <p:stCondLst>
                              <p:cond delay="2200"/>
                            </p:stCondLst>
                            <p:childTnLst>
                              <p:par>
                                <p:cTn id="60" presetID="2" presetClass="entr" presetSubtype="2" decel="100000" fill="hold" grpId="0" nodeType="afterEffect">
                                  <p:stCondLst>
                                    <p:cond delay="0"/>
                                  </p:stCondLst>
                                  <p:childTnLst>
                                    <p:set>
                                      <p:cBhvr>
                                        <p:cTn id="61" dur="1" fill="hold">
                                          <p:stCondLst>
                                            <p:cond delay="0"/>
                                          </p:stCondLst>
                                        </p:cTn>
                                        <p:tgtEl>
                                          <p:spTgt spid="26">
                                            <p:txEl>
                                              <p:pRg st="0" end="0"/>
                                            </p:txEl>
                                          </p:spTgt>
                                        </p:tgtEl>
                                        <p:attrNameLst>
                                          <p:attrName>style.visibility</p:attrName>
                                        </p:attrNameLst>
                                      </p:cBhvr>
                                      <p:to>
                                        <p:strVal val="visible"/>
                                      </p:to>
                                    </p:set>
                                    <p:anim calcmode="lin" valueType="num">
                                      <p:cBhvr additive="base">
                                        <p:cTn id="6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63" dur="500" fill="hold"/>
                                        <p:tgtEl>
                                          <p:spTgt spid="26">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2" decel="100000" fill="hold" nodeType="withEffect">
                                  <p:stCondLst>
                                    <p:cond delay="100"/>
                                  </p:stCondLst>
                                  <p:childTnLst>
                                    <p:set>
                                      <p:cBhvr>
                                        <p:cTn id="65" dur="1" fill="hold">
                                          <p:stCondLst>
                                            <p:cond delay="0"/>
                                          </p:stCondLst>
                                        </p:cTn>
                                        <p:tgtEl>
                                          <p:spTgt spid="2"/>
                                        </p:tgtEl>
                                        <p:attrNameLst>
                                          <p:attrName>style.visibility</p:attrName>
                                        </p:attrNameLst>
                                      </p:cBhvr>
                                      <p:to>
                                        <p:strVal val="visible"/>
                                      </p:to>
                                    </p:set>
                                    <p:anim calcmode="lin" valueType="num">
                                      <p:cBhvr additive="base">
                                        <p:cTn id="66" dur="500" fill="hold"/>
                                        <p:tgtEl>
                                          <p:spTgt spid="2"/>
                                        </p:tgtEl>
                                        <p:attrNameLst>
                                          <p:attrName>ppt_x</p:attrName>
                                        </p:attrNameLst>
                                      </p:cBhvr>
                                      <p:tavLst>
                                        <p:tav tm="0">
                                          <p:val>
                                            <p:strVal val="1+#ppt_w/2"/>
                                          </p:val>
                                        </p:tav>
                                        <p:tav tm="100000">
                                          <p:val>
                                            <p:strVal val="#ppt_x"/>
                                          </p:val>
                                        </p:tav>
                                      </p:tavLst>
                                    </p:anim>
                                    <p:anim calcmode="lin" valueType="num">
                                      <p:cBhvr additive="base">
                                        <p:cTn id="67" dur="500" fill="hold"/>
                                        <p:tgtEl>
                                          <p:spTgt spid="2"/>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00"/>
                                  </p:stCondLst>
                                  <p:childTnLst>
                                    <p:set>
                                      <p:cBhvr>
                                        <p:cTn id="69" dur="1" fill="hold">
                                          <p:stCondLst>
                                            <p:cond delay="0"/>
                                          </p:stCondLst>
                                        </p:cTn>
                                        <p:tgtEl>
                                          <p:spTgt spid="25"/>
                                        </p:tgtEl>
                                        <p:attrNameLst>
                                          <p:attrName>style.visibility</p:attrName>
                                        </p:attrNameLst>
                                      </p:cBhvr>
                                      <p:to>
                                        <p:strVal val="visible"/>
                                      </p:to>
                                    </p:set>
                                    <p:anim calcmode="lin" valueType="num">
                                      <p:cBhvr additive="base">
                                        <p:cTn id="70" dur="500" fill="hold"/>
                                        <p:tgtEl>
                                          <p:spTgt spid="25"/>
                                        </p:tgtEl>
                                        <p:attrNameLst>
                                          <p:attrName>ppt_x</p:attrName>
                                        </p:attrNameLst>
                                      </p:cBhvr>
                                      <p:tavLst>
                                        <p:tav tm="0">
                                          <p:val>
                                            <p:strVal val="1+#ppt_w/2"/>
                                          </p:val>
                                        </p:tav>
                                        <p:tav tm="100000">
                                          <p:val>
                                            <p:strVal val="#ppt_x"/>
                                          </p:val>
                                        </p:tav>
                                      </p:tavLst>
                                    </p:anim>
                                    <p:anim calcmode="lin" valueType="num">
                                      <p:cBhvr additive="base">
                                        <p:cTn id="71"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5" grpId="0">
        <p:tmplLst>
          <p:tmpl>
            <p:tnLst>
              <p:par>
                <p:cTn presetID="2" presetClass="entr" presetSubtype="2" decel="100000" fill="hold" nodeType="withEffect">
                  <p:stCondLst>
                    <p:cond delay="2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Fullscreen Image, Heading &amp; Text">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6096000" y="0"/>
            <a:ext cx="6096000" cy="6858000"/>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6814918" y="735504"/>
            <a:ext cx="4658171" cy="2566522"/>
          </a:xfrm>
        </p:spPr>
        <p:txBody>
          <a:bodyPr anchor="b">
            <a:noAutofit/>
          </a:bodyPr>
          <a:lstStyle>
            <a:lvl1pPr algn="l">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 name="テキスト プレースホルダー 12"/>
          <p:cNvSpPr>
            <a:spLocks noGrp="1"/>
          </p:cNvSpPr>
          <p:nvPr>
            <p:ph type="body" sz="quarter" idx="15" hasCustomPrompt="1"/>
          </p:nvPr>
        </p:nvSpPr>
        <p:spPr>
          <a:xfrm>
            <a:off x="6814918" y="3516656"/>
            <a:ext cx="4658171" cy="2676552"/>
          </a:xfrm>
        </p:spPr>
        <p:txBody>
          <a:bodyPr>
            <a:normAutofit/>
          </a:bodyPr>
          <a:lstStyle>
            <a:lvl1pPr marL="228599" indent="-228599" algn="l">
              <a:spcBef>
                <a:spcPts val="800"/>
              </a:spcBef>
              <a:buFont typeface="Wingdings" panose="05000000000000000000" pitchFamily="2" charset="2"/>
              <a:buChar char="n"/>
              <a:defRPr sz="1300" baseline="0">
                <a:solidFill>
                  <a:schemeClr val="bg1"/>
                </a:solidFill>
              </a:defRPr>
            </a:lvl1pPr>
          </a:lstStyle>
          <a:p>
            <a:pPr lvl="0"/>
            <a:r>
              <a:rPr kumimoji="1" lang="en-US" altLang="ja-JP" dirty="0"/>
              <a:t>Text goes here</a:t>
            </a:r>
            <a:endParaRPr kumimoji="1" lang="ja-JP" altLang="en-US" dirty="0"/>
          </a:p>
        </p:txBody>
      </p:sp>
      <p:sp>
        <p:nvSpPr>
          <p:cNvPr id="7" name="テキスト プレースホルダー 5"/>
          <p:cNvSpPr>
            <a:spLocks noGrp="1"/>
          </p:cNvSpPr>
          <p:nvPr>
            <p:ph type="body" sz="quarter" idx="16" hasCustomPrompt="1"/>
          </p:nvPr>
        </p:nvSpPr>
        <p:spPr>
          <a:xfrm>
            <a:off x="5664000" y="6425936"/>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7" hasCustomPrompt="1"/>
          </p:nvPr>
        </p:nvSpPr>
        <p:spPr>
          <a:xfrm>
            <a:off x="5232000" y="5993870"/>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8" hasCustomPrompt="1"/>
          </p:nvPr>
        </p:nvSpPr>
        <p:spPr>
          <a:xfrm>
            <a:off x="5664000" y="5561803"/>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10" name="テキスト プレースホルダー 5"/>
          <p:cNvSpPr>
            <a:spLocks noGrp="1"/>
          </p:cNvSpPr>
          <p:nvPr>
            <p:ph type="body" sz="quarter" idx="19" hasCustomPrompt="1"/>
          </p:nvPr>
        </p:nvSpPr>
        <p:spPr>
          <a:xfrm>
            <a:off x="4800000" y="6425936"/>
            <a:ext cx="432000" cy="432067"/>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151349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9" decel="10000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750" fill="hold"/>
                                        <p:tgtEl>
                                          <p:spTgt spid="7"/>
                                        </p:tgtEl>
                                        <p:attrNameLst>
                                          <p:attrName>ppt_x</p:attrName>
                                        </p:attrNameLst>
                                      </p:cBhvr>
                                      <p:tavLst>
                                        <p:tav tm="0">
                                          <p:val>
                                            <p:strVal val="0-#ppt_w/2"/>
                                          </p:val>
                                        </p:tav>
                                        <p:tav tm="100000">
                                          <p:val>
                                            <p:strVal val="#ppt_x"/>
                                          </p:val>
                                        </p:tav>
                                      </p:tavLst>
                                    </p:anim>
                                    <p:anim calcmode="lin" valueType="num">
                                      <p:cBhvr additive="base">
                                        <p:cTn id="15" dur="750" fill="hold"/>
                                        <p:tgtEl>
                                          <p:spTgt spid="7"/>
                                        </p:tgtEl>
                                        <p:attrNameLst>
                                          <p:attrName>ppt_y</p:attrName>
                                        </p:attrNameLst>
                                      </p:cBhvr>
                                      <p:tavLst>
                                        <p:tav tm="0">
                                          <p:val>
                                            <p:strVal val="0-#ppt_h/2"/>
                                          </p:val>
                                        </p:tav>
                                        <p:tav tm="100000">
                                          <p:val>
                                            <p:strVal val="#ppt_y"/>
                                          </p:val>
                                        </p:tav>
                                      </p:tavLst>
                                    </p:anim>
                                  </p:childTnLst>
                                </p:cTn>
                              </p:par>
                              <p:par>
                                <p:cTn id="16" presetID="2" presetClass="entr" presetSubtype="12" decel="100000"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750" fill="hold"/>
                                        <p:tgtEl>
                                          <p:spTgt spid="8"/>
                                        </p:tgtEl>
                                        <p:attrNameLst>
                                          <p:attrName>ppt_x</p:attrName>
                                        </p:attrNameLst>
                                      </p:cBhvr>
                                      <p:tavLst>
                                        <p:tav tm="0">
                                          <p:val>
                                            <p:strVal val="0-#ppt_w/2"/>
                                          </p:val>
                                        </p:tav>
                                        <p:tav tm="100000">
                                          <p:val>
                                            <p:strVal val="#ppt_x"/>
                                          </p:val>
                                        </p:tav>
                                      </p:tavLst>
                                    </p:anim>
                                    <p:anim calcmode="lin" valueType="num">
                                      <p:cBhvr additive="base">
                                        <p:cTn id="19" dur="75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750" fill="hold"/>
                                        <p:tgtEl>
                                          <p:spTgt spid="9"/>
                                        </p:tgtEl>
                                        <p:attrNameLst>
                                          <p:attrName>ppt_x</p:attrName>
                                        </p:attrNameLst>
                                      </p:cBhvr>
                                      <p:tavLst>
                                        <p:tav tm="0">
                                          <p:val>
                                            <p:strVal val="#ppt_x"/>
                                          </p:val>
                                        </p:tav>
                                        <p:tav tm="100000">
                                          <p:val>
                                            <p:strVal val="#ppt_x"/>
                                          </p:val>
                                        </p:tav>
                                      </p:tavLst>
                                    </p:anim>
                                    <p:anim calcmode="lin" valueType="num">
                                      <p:cBhvr additive="base">
                                        <p:cTn id="23" dur="750" fill="hold"/>
                                        <p:tgtEl>
                                          <p:spTgt spid="9"/>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4"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150"/>
                            </p:stCondLst>
                            <p:childTnLst>
                              <p:par>
                                <p:cTn id="33" presetID="22" presetClass="entr" presetSubtype="8"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1+#ppt_h/2"/>
                          </p:val>
                        </p:tav>
                        <p:tav tm="100000">
                          <p:val>
                            <p:strVal val="#ppt_y"/>
                          </p:val>
                        </p:tav>
                      </p:tavLst>
                    </p:anim>
                  </p:childTnLst>
                </p:cTn>
              </p:par>
            </p:tnLst>
          </p:tmpl>
        </p:tmplLst>
      </p:bldP>
      <p:bldP spid="6" grpId="0">
        <p:tmplLst>
          <p:tmpl>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animBg="1">
        <p:tmplLst>
          <p:tmpl>
            <p:tnLst>
              <p:par>
                <p:cTn presetID="2" presetClass="entr" presetSubtype="9"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0-#ppt_w/2"/>
                          </p:val>
                        </p:tav>
                        <p:tav tm="100000">
                          <p:val>
                            <p:strVal val="#ppt_x"/>
                          </p:val>
                        </p:tav>
                      </p:tavLst>
                    </p:anim>
                    <p:anim calcmode="lin" valueType="num">
                      <p:cBhvr additive="base">
                        <p:cTn dur="750" fill="hold"/>
                        <p:tgtEl>
                          <p:spTgt spid="7"/>
                        </p:tgtEl>
                        <p:attrNameLst>
                          <p:attrName>ppt_y</p:attrName>
                        </p:attrNameLst>
                      </p:cBhvr>
                      <p:tavLst>
                        <p:tav tm="0">
                          <p:val>
                            <p:strVal val="0-#ppt_h/2"/>
                          </p:val>
                        </p:tav>
                        <p:tav tm="100000">
                          <p:val>
                            <p:strVal val="#ppt_y"/>
                          </p:val>
                        </p:tav>
                      </p:tavLst>
                    </p:anim>
                  </p:childTnLst>
                </p:cTn>
              </p:par>
            </p:tnLst>
          </p:tmpl>
        </p:tmplLst>
      </p:bldP>
      <p:bldP spid="8" grpId="0" animBg="1">
        <p:tmplLst>
          <p:tmpl>
            <p:tnLst>
              <p:par>
                <p:cTn presetID="2" presetClass="entr" presetSubtype="12" decel="100000" fill="hold" nodeType="with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0-#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tmplLst>
          <p:tmpl>
            <p:tnLst>
              <p:par>
                <p:cTn presetID="2" presetClass="entr" presetSubtype="1" decel="100000"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0-#ppt_h/2"/>
                          </p:val>
                        </p:tav>
                        <p:tav tm="100000">
                          <p:val>
                            <p:strVal val="#ppt_y"/>
                          </p:val>
                        </p:tav>
                      </p:tavLst>
                    </p:anim>
                  </p:childTnLst>
                </p:cTn>
              </p:par>
            </p:tnLst>
          </p:tmpl>
        </p:tmplLst>
      </p:bldP>
      <p:bldP spid="10" grpId="0" animBg="1">
        <p:tmplLst>
          <p:tmpl>
            <p:tnLst>
              <p:par>
                <p:cTn presetID="2" presetClass="entr" presetSubtype="3"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0-#ppt_h/2"/>
                          </p:val>
                        </p:tav>
                        <p:tav tm="100000">
                          <p:val>
                            <p:strVal val="#ppt_y"/>
                          </p:val>
                        </p:tav>
                      </p:tavLst>
                    </p:anim>
                  </p:childTnLst>
                </p:cTn>
              </p:par>
            </p:tnLst>
          </p:tmpl>
        </p:tmplLst>
      </p:bldP>
    </p:bldLst>
  </p:timing>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Fullscreen Image &amp; 3 Icon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0" y="0"/>
            <a:ext cx="6096000" cy="6858000"/>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718918" y="232836"/>
            <a:ext cx="4658171" cy="854532"/>
          </a:xfrm>
        </p:spPr>
        <p:txBody>
          <a:bodyPr anchor="ctr">
            <a:noAutofit/>
          </a:bodyPr>
          <a:lstStyle>
            <a:lvl1pPr algn="ct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 name="テキスト プレースホルダー 12"/>
          <p:cNvSpPr>
            <a:spLocks noGrp="1"/>
          </p:cNvSpPr>
          <p:nvPr>
            <p:ph type="body" sz="quarter" idx="15" hasCustomPrompt="1"/>
          </p:nvPr>
        </p:nvSpPr>
        <p:spPr>
          <a:xfrm>
            <a:off x="1288372" y="2131167"/>
            <a:ext cx="4088714" cy="922344"/>
          </a:xfrm>
        </p:spPr>
        <p:txBody>
          <a:bodyPr>
            <a:normAutofit/>
          </a:bodyPr>
          <a:lstStyle>
            <a:lvl1pPr marL="0" indent="0" algn="l">
              <a:spcBef>
                <a:spcPts val="800"/>
              </a:spcBef>
              <a:buFont typeface="Wingdings" panose="05000000000000000000" pitchFamily="2" charset="2"/>
              <a:buNone/>
              <a:defRPr sz="1300" baseline="0">
                <a:solidFill>
                  <a:schemeClr val="bg1"/>
                </a:solidFill>
              </a:defRPr>
            </a:lvl1pPr>
          </a:lstStyle>
          <a:p>
            <a:pPr lvl="0"/>
            <a:r>
              <a:rPr kumimoji="1" lang="en-US" altLang="ja-JP" dirty="0"/>
              <a:t>Text goes here</a:t>
            </a:r>
            <a:endParaRPr kumimoji="1" lang="ja-JP" altLang="en-US" dirty="0"/>
          </a:p>
        </p:txBody>
      </p:sp>
      <p:sp>
        <p:nvSpPr>
          <p:cNvPr id="7" name="図プレースホルダー 25"/>
          <p:cNvSpPr>
            <a:spLocks noGrp="1"/>
          </p:cNvSpPr>
          <p:nvPr>
            <p:ph type="pic" sz="quarter" idx="16" hasCustomPrompt="1"/>
          </p:nvPr>
        </p:nvSpPr>
        <p:spPr>
          <a:xfrm>
            <a:off x="793777" y="1747377"/>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8" name="テキスト プレースホルダー 12"/>
          <p:cNvSpPr>
            <a:spLocks noGrp="1"/>
          </p:cNvSpPr>
          <p:nvPr>
            <p:ph type="body" sz="quarter" idx="17" hasCustomPrompt="1"/>
          </p:nvPr>
        </p:nvSpPr>
        <p:spPr>
          <a:xfrm>
            <a:off x="1288375" y="1757769"/>
            <a:ext cx="4088715" cy="409675"/>
          </a:xfrm>
        </p:spPr>
        <p:txBody>
          <a:bodyPr anchor="ctr">
            <a:noAutofit/>
          </a:bodyPr>
          <a:lstStyle>
            <a:lvl1pPr algn="l">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2" name="テキスト プレースホルダー 12"/>
          <p:cNvSpPr>
            <a:spLocks noGrp="1"/>
          </p:cNvSpPr>
          <p:nvPr>
            <p:ph type="body" sz="quarter" idx="18" hasCustomPrompt="1"/>
          </p:nvPr>
        </p:nvSpPr>
        <p:spPr>
          <a:xfrm>
            <a:off x="1288372" y="3489864"/>
            <a:ext cx="4088714" cy="922344"/>
          </a:xfrm>
        </p:spPr>
        <p:txBody>
          <a:bodyPr>
            <a:normAutofit/>
          </a:bodyPr>
          <a:lstStyle>
            <a:lvl1pPr marL="0" indent="0" algn="l">
              <a:spcBef>
                <a:spcPts val="800"/>
              </a:spcBef>
              <a:buFont typeface="Wingdings" panose="05000000000000000000" pitchFamily="2" charset="2"/>
              <a:buNone/>
              <a:defRPr sz="1300" baseline="0">
                <a:solidFill>
                  <a:schemeClr val="bg1"/>
                </a:solidFill>
              </a:defRPr>
            </a:lvl1pPr>
          </a:lstStyle>
          <a:p>
            <a:pPr lvl="0"/>
            <a:r>
              <a:rPr kumimoji="1" lang="en-US" altLang="ja-JP" dirty="0"/>
              <a:t>Text goes here</a:t>
            </a:r>
            <a:endParaRPr kumimoji="1" lang="ja-JP" altLang="en-US" dirty="0"/>
          </a:p>
        </p:txBody>
      </p:sp>
      <p:sp>
        <p:nvSpPr>
          <p:cNvPr id="13" name="図プレースホルダー 25"/>
          <p:cNvSpPr>
            <a:spLocks noGrp="1"/>
          </p:cNvSpPr>
          <p:nvPr>
            <p:ph type="pic" sz="quarter" idx="19" hasCustomPrompt="1"/>
          </p:nvPr>
        </p:nvSpPr>
        <p:spPr>
          <a:xfrm>
            <a:off x="793777" y="3106074"/>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14" name="テキスト プレースホルダー 12"/>
          <p:cNvSpPr>
            <a:spLocks noGrp="1"/>
          </p:cNvSpPr>
          <p:nvPr>
            <p:ph type="body" sz="quarter" idx="20" hasCustomPrompt="1"/>
          </p:nvPr>
        </p:nvSpPr>
        <p:spPr>
          <a:xfrm>
            <a:off x="1288375" y="3116464"/>
            <a:ext cx="4088715" cy="409675"/>
          </a:xfrm>
        </p:spPr>
        <p:txBody>
          <a:bodyPr anchor="ctr">
            <a:noAutofit/>
          </a:bodyPr>
          <a:lstStyle>
            <a:lvl1pPr algn="l">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p:ph type="body" sz="quarter" idx="21" hasCustomPrompt="1"/>
          </p:nvPr>
        </p:nvSpPr>
        <p:spPr>
          <a:xfrm>
            <a:off x="1288372" y="4845191"/>
            <a:ext cx="4088714" cy="922344"/>
          </a:xfrm>
        </p:spPr>
        <p:txBody>
          <a:bodyPr>
            <a:normAutofit/>
          </a:bodyPr>
          <a:lstStyle>
            <a:lvl1pPr marL="0" indent="0" algn="l">
              <a:spcBef>
                <a:spcPts val="800"/>
              </a:spcBef>
              <a:buFont typeface="Wingdings" panose="05000000000000000000" pitchFamily="2" charset="2"/>
              <a:buNone/>
              <a:defRPr sz="1300" baseline="0">
                <a:solidFill>
                  <a:schemeClr val="bg1"/>
                </a:solidFill>
              </a:defRPr>
            </a:lvl1pPr>
          </a:lstStyle>
          <a:p>
            <a:pPr lvl="0"/>
            <a:r>
              <a:rPr kumimoji="1" lang="en-US" altLang="ja-JP" dirty="0"/>
              <a:t>Text goes here</a:t>
            </a:r>
            <a:endParaRPr kumimoji="1" lang="ja-JP" altLang="en-US" dirty="0"/>
          </a:p>
        </p:txBody>
      </p:sp>
      <p:sp>
        <p:nvSpPr>
          <p:cNvPr id="16" name="図プレースホルダー 25"/>
          <p:cNvSpPr>
            <a:spLocks noGrp="1"/>
          </p:cNvSpPr>
          <p:nvPr>
            <p:ph type="pic" sz="quarter" idx="22" hasCustomPrompt="1"/>
          </p:nvPr>
        </p:nvSpPr>
        <p:spPr>
          <a:xfrm>
            <a:off x="793777" y="4461400"/>
            <a:ext cx="420000" cy="420065"/>
          </a:xfrm>
        </p:spPr>
        <p:txBody>
          <a:bodyPr>
            <a:normAutofit/>
          </a:bodyPr>
          <a:lstStyle>
            <a:lvl1pPr>
              <a:defRPr sz="900">
                <a:solidFill>
                  <a:schemeClr val="bg1"/>
                </a:solidFill>
              </a:defRPr>
            </a:lvl1pPr>
          </a:lstStyle>
          <a:p>
            <a:r>
              <a:rPr kumimoji="1" lang="en-US" altLang="ja-JP" dirty="0"/>
              <a:t>Icon</a:t>
            </a:r>
            <a:endParaRPr kumimoji="1" lang="ja-JP" altLang="en-US" dirty="0"/>
          </a:p>
        </p:txBody>
      </p:sp>
      <p:sp>
        <p:nvSpPr>
          <p:cNvPr id="17" name="テキスト プレースホルダー 12"/>
          <p:cNvSpPr>
            <a:spLocks noGrp="1"/>
          </p:cNvSpPr>
          <p:nvPr>
            <p:ph type="body" sz="quarter" idx="23" hasCustomPrompt="1"/>
          </p:nvPr>
        </p:nvSpPr>
        <p:spPr>
          <a:xfrm>
            <a:off x="1288374" y="4471791"/>
            <a:ext cx="4088715" cy="409675"/>
          </a:xfrm>
        </p:spPr>
        <p:txBody>
          <a:bodyPr anchor="ctr">
            <a:noAutofit/>
          </a:bodyPr>
          <a:lstStyle>
            <a:lvl1pPr algn="l">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8" name="テキスト プレースホルダー 5"/>
          <p:cNvSpPr>
            <a:spLocks noGrp="1"/>
          </p:cNvSpPr>
          <p:nvPr>
            <p:ph type="body" sz="quarter" idx="24" hasCustomPrompt="1"/>
          </p:nvPr>
        </p:nvSpPr>
        <p:spPr>
          <a:xfrm>
            <a:off x="6960000" y="6425936"/>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19" name="テキスト プレースホルダー 5"/>
          <p:cNvSpPr>
            <a:spLocks noGrp="1"/>
          </p:cNvSpPr>
          <p:nvPr>
            <p:ph type="body" sz="quarter" idx="25" hasCustomPrompt="1"/>
          </p:nvPr>
        </p:nvSpPr>
        <p:spPr>
          <a:xfrm>
            <a:off x="6528000" y="5993870"/>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20" name="テキスト プレースホルダー 5"/>
          <p:cNvSpPr>
            <a:spLocks noGrp="1"/>
          </p:cNvSpPr>
          <p:nvPr>
            <p:ph type="body" sz="quarter" idx="26" hasCustomPrompt="1"/>
          </p:nvPr>
        </p:nvSpPr>
        <p:spPr>
          <a:xfrm>
            <a:off x="6096000" y="5561803"/>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21" name="テキスト プレースホルダー 5"/>
          <p:cNvSpPr>
            <a:spLocks noGrp="1"/>
          </p:cNvSpPr>
          <p:nvPr>
            <p:ph type="body" sz="quarter" idx="27" hasCustomPrompt="1"/>
          </p:nvPr>
        </p:nvSpPr>
        <p:spPr>
          <a:xfrm>
            <a:off x="6096000" y="6425936"/>
            <a:ext cx="432000" cy="432067"/>
          </a:xfrm>
          <a:solidFill>
            <a:schemeClr val="accent1">
              <a:alpha val="7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50754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2" decel="100000" fill="hold" grpId="0" nodeType="withEffect">
                                  <p:stCondLst>
                                    <p:cond delay="25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750" fill="hold"/>
                                        <p:tgtEl>
                                          <p:spTgt spid="18"/>
                                        </p:tgtEl>
                                        <p:attrNameLst>
                                          <p:attrName>ppt_x</p:attrName>
                                        </p:attrNameLst>
                                      </p:cBhvr>
                                      <p:tavLst>
                                        <p:tav tm="0">
                                          <p:val>
                                            <p:strVal val="1+#ppt_w/2"/>
                                          </p:val>
                                        </p:tav>
                                        <p:tav tm="100000">
                                          <p:val>
                                            <p:strVal val="#ppt_x"/>
                                          </p:val>
                                        </p:tav>
                                      </p:tavLst>
                                    </p:anim>
                                    <p:anim calcmode="lin" valueType="num">
                                      <p:cBhvr additive="base">
                                        <p:cTn id="15" dur="750" fill="hold"/>
                                        <p:tgtEl>
                                          <p:spTgt spid="18"/>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750" fill="hold"/>
                                        <p:tgtEl>
                                          <p:spTgt spid="19"/>
                                        </p:tgtEl>
                                        <p:attrNameLst>
                                          <p:attrName>ppt_x</p:attrName>
                                        </p:attrNameLst>
                                      </p:cBhvr>
                                      <p:tavLst>
                                        <p:tav tm="0">
                                          <p:val>
                                            <p:strVal val="1+#ppt_w/2"/>
                                          </p:val>
                                        </p:tav>
                                        <p:tav tm="100000">
                                          <p:val>
                                            <p:strVal val="#ppt_x"/>
                                          </p:val>
                                        </p:tav>
                                      </p:tavLst>
                                    </p:anim>
                                    <p:anim calcmode="lin" valueType="num">
                                      <p:cBhvr additive="base">
                                        <p:cTn id="19" dur="75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25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750" fill="hold"/>
                                        <p:tgtEl>
                                          <p:spTgt spid="20"/>
                                        </p:tgtEl>
                                        <p:attrNameLst>
                                          <p:attrName>ppt_x</p:attrName>
                                        </p:attrNameLst>
                                      </p:cBhvr>
                                      <p:tavLst>
                                        <p:tav tm="0">
                                          <p:val>
                                            <p:strVal val="#ppt_x"/>
                                          </p:val>
                                        </p:tav>
                                        <p:tav tm="100000">
                                          <p:val>
                                            <p:strVal val="#ppt_x"/>
                                          </p:val>
                                        </p:tav>
                                      </p:tavLst>
                                    </p:anim>
                                    <p:anim calcmode="lin" valueType="num">
                                      <p:cBhvr additive="base">
                                        <p:cTn id="23" dur="75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25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0-#ppt_h/2"/>
                                          </p:val>
                                        </p:tav>
                                        <p:tav tm="100000">
                                          <p:val>
                                            <p:strVal val="#ppt_y"/>
                                          </p:val>
                                        </p:tav>
                                      </p:tavLst>
                                    </p:anim>
                                  </p:childTnLst>
                                </p:cTn>
                              </p:par>
                              <p:par>
                                <p:cTn id="28" presetID="2" presetClass="entr" presetSubtype="1"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par>
                          <p:cTn id="32" fill="hold">
                            <p:stCondLst>
                              <p:cond delay="2150"/>
                            </p:stCondLst>
                            <p:childTnLst>
                              <p:par>
                                <p:cTn id="33" presetID="49" presetClass="entr" presetSubtype="0" decel="10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ppt_w</p:attrName>
                                        </p:attrNameLst>
                                      </p:cBhvr>
                                      <p:tavLst>
                                        <p:tav tm="0">
                                          <p:val>
                                            <p:fltVal val="0"/>
                                          </p:val>
                                        </p:tav>
                                        <p:tav tm="100000">
                                          <p:val>
                                            <p:strVal val="#ppt_w"/>
                                          </p:val>
                                        </p:tav>
                                      </p:tavLst>
                                    </p:anim>
                                    <p:anim calcmode="lin" valueType="num">
                                      <p:cBhvr>
                                        <p:cTn id="36" dur="500" fill="hold"/>
                                        <p:tgtEl>
                                          <p:spTgt spid="7"/>
                                        </p:tgtEl>
                                        <p:attrNameLst>
                                          <p:attrName>ppt_h</p:attrName>
                                        </p:attrNameLst>
                                      </p:cBhvr>
                                      <p:tavLst>
                                        <p:tav tm="0">
                                          <p:val>
                                            <p:fltVal val="0"/>
                                          </p:val>
                                        </p:tav>
                                        <p:tav tm="100000">
                                          <p:val>
                                            <p:strVal val="#ppt_h"/>
                                          </p:val>
                                        </p:tav>
                                      </p:tavLst>
                                    </p:anim>
                                    <p:anim calcmode="lin" valueType="num">
                                      <p:cBhvr>
                                        <p:cTn id="37" dur="500" fill="hold"/>
                                        <p:tgtEl>
                                          <p:spTgt spid="7"/>
                                        </p:tgtEl>
                                        <p:attrNameLst>
                                          <p:attrName>style.rotation</p:attrName>
                                        </p:attrNameLst>
                                      </p:cBhvr>
                                      <p:tavLst>
                                        <p:tav tm="0">
                                          <p:val>
                                            <p:fltVal val="360"/>
                                          </p:val>
                                        </p:tav>
                                        <p:tav tm="100000">
                                          <p:val>
                                            <p:fltVal val="0"/>
                                          </p:val>
                                        </p:tav>
                                      </p:tavLst>
                                    </p:anim>
                                    <p:animEffect transition="in" filter="fade">
                                      <p:cBhvr>
                                        <p:cTn id="38" dur="500"/>
                                        <p:tgtEl>
                                          <p:spTgt spid="7"/>
                                        </p:tgtEl>
                                      </p:cBhvr>
                                    </p:animEffect>
                                  </p:childTnLst>
                                </p:cTn>
                              </p:par>
                            </p:childTnLst>
                          </p:cTn>
                        </p:par>
                        <p:par>
                          <p:cTn id="39" fill="hold">
                            <p:stCondLst>
                              <p:cond delay="2650"/>
                            </p:stCondLst>
                            <p:childTnLst>
                              <p:par>
                                <p:cTn id="40" presetID="2" presetClass="entr" presetSubtype="4" decel="100000" fill="hold" grpId="0" nodeType="after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 calcmode="lin" valueType="num">
                                      <p:cBhvr additive="base">
                                        <p:cTn id="4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44" fill="hold">
                            <p:stCondLst>
                              <p:cond delay="3150"/>
                            </p:stCondLst>
                            <p:childTnLst>
                              <p:par>
                                <p:cTn id="45" presetID="22" presetClass="entr" presetSubtype="8" fill="hold" grpId="0" nodeType="afterEffect">
                                  <p:stCondLst>
                                    <p:cond delay="0"/>
                                  </p:stCondLst>
                                  <p:childTnLst>
                                    <p:set>
                                      <p:cBhvr>
                                        <p:cTn id="46" dur="1" fill="hold">
                                          <p:stCondLst>
                                            <p:cond delay="0"/>
                                          </p:stCondLst>
                                        </p:cTn>
                                        <p:tgtEl>
                                          <p:spTgt spid="6">
                                            <p:txEl>
                                              <p:pRg st="0" end="0"/>
                                            </p:txEl>
                                          </p:spTgt>
                                        </p:tgtEl>
                                        <p:attrNameLst>
                                          <p:attrName>style.visibility</p:attrName>
                                        </p:attrNameLst>
                                      </p:cBhvr>
                                      <p:to>
                                        <p:strVal val="visible"/>
                                      </p:to>
                                    </p:set>
                                    <p:animEffect transition="in" filter="wipe(left)">
                                      <p:cBhvr>
                                        <p:cTn id="47" dur="500"/>
                                        <p:tgtEl>
                                          <p:spTgt spid="6">
                                            <p:txEl>
                                              <p:pRg st="0" end="0"/>
                                            </p:txEl>
                                          </p:spTgt>
                                        </p:tgtEl>
                                      </p:cBhvr>
                                    </p:animEffect>
                                  </p:childTnLst>
                                </p:cTn>
                              </p:par>
                            </p:childTnLst>
                          </p:cTn>
                        </p:par>
                        <p:par>
                          <p:cTn id="48" fill="hold">
                            <p:stCondLst>
                              <p:cond delay="3650"/>
                            </p:stCondLst>
                            <p:childTnLst>
                              <p:par>
                                <p:cTn id="49" presetID="49" presetClass="entr" presetSubtype="0" decel="10000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 calcmode="lin" valueType="num">
                                      <p:cBhvr>
                                        <p:cTn id="53" dur="500" fill="hold"/>
                                        <p:tgtEl>
                                          <p:spTgt spid="13"/>
                                        </p:tgtEl>
                                        <p:attrNameLst>
                                          <p:attrName>style.rotation</p:attrName>
                                        </p:attrNameLst>
                                      </p:cBhvr>
                                      <p:tavLst>
                                        <p:tav tm="0">
                                          <p:val>
                                            <p:fltVal val="360"/>
                                          </p:val>
                                        </p:tav>
                                        <p:tav tm="100000">
                                          <p:val>
                                            <p:fltVal val="0"/>
                                          </p:val>
                                        </p:tav>
                                      </p:tavLst>
                                    </p:anim>
                                    <p:animEffect transition="in" filter="fade">
                                      <p:cBhvr>
                                        <p:cTn id="54" dur="500"/>
                                        <p:tgtEl>
                                          <p:spTgt spid="13"/>
                                        </p:tgtEl>
                                      </p:cBhvr>
                                    </p:animEffect>
                                  </p:childTnLst>
                                </p:cTn>
                              </p:par>
                            </p:childTnLst>
                          </p:cTn>
                        </p:par>
                        <p:par>
                          <p:cTn id="55" fill="hold">
                            <p:stCondLst>
                              <p:cond delay="4150"/>
                            </p:stCondLst>
                            <p:childTnLst>
                              <p:par>
                                <p:cTn id="56" presetID="2" presetClass="entr" presetSubtype="4" decel="100000" fill="hold" grpId="0"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anim calcmode="lin" valueType="num">
                                      <p:cBhvr additive="base">
                                        <p:cTn id="5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60" fill="hold">
                            <p:stCondLst>
                              <p:cond delay="4650"/>
                            </p:stCondLst>
                            <p:childTnLst>
                              <p:par>
                                <p:cTn id="61" presetID="22" presetClass="entr" presetSubtype="8" fill="hold" grpId="0" nodeType="afterEffect">
                                  <p:stCondLst>
                                    <p:cond delay="0"/>
                                  </p:stCondLst>
                                  <p:childTnLst>
                                    <p:set>
                                      <p:cBhvr>
                                        <p:cTn id="62" dur="1" fill="hold">
                                          <p:stCondLst>
                                            <p:cond delay="0"/>
                                          </p:stCondLst>
                                        </p:cTn>
                                        <p:tgtEl>
                                          <p:spTgt spid="12">
                                            <p:txEl>
                                              <p:pRg st="0" end="0"/>
                                            </p:txEl>
                                          </p:spTgt>
                                        </p:tgtEl>
                                        <p:attrNameLst>
                                          <p:attrName>style.visibility</p:attrName>
                                        </p:attrNameLst>
                                      </p:cBhvr>
                                      <p:to>
                                        <p:strVal val="visible"/>
                                      </p:to>
                                    </p:set>
                                    <p:animEffect transition="in" filter="wipe(left)">
                                      <p:cBhvr>
                                        <p:cTn id="63" dur="500"/>
                                        <p:tgtEl>
                                          <p:spTgt spid="12">
                                            <p:txEl>
                                              <p:pRg st="0" end="0"/>
                                            </p:txEl>
                                          </p:spTgt>
                                        </p:tgtEl>
                                      </p:cBhvr>
                                    </p:animEffect>
                                  </p:childTnLst>
                                </p:cTn>
                              </p:par>
                            </p:childTnLst>
                          </p:cTn>
                        </p:par>
                        <p:par>
                          <p:cTn id="64" fill="hold">
                            <p:stCondLst>
                              <p:cond delay="5150"/>
                            </p:stCondLst>
                            <p:childTnLst>
                              <p:par>
                                <p:cTn id="65" presetID="49" presetClass="entr" presetSubtype="0" decel="10000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 calcmode="lin" valueType="num">
                                      <p:cBhvr>
                                        <p:cTn id="69" dur="500" fill="hold"/>
                                        <p:tgtEl>
                                          <p:spTgt spid="16"/>
                                        </p:tgtEl>
                                        <p:attrNameLst>
                                          <p:attrName>style.rotation</p:attrName>
                                        </p:attrNameLst>
                                      </p:cBhvr>
                                      <p:tavLst>
                                        <p:tav tm="0">
                                          <p:val>
                                            <p:fltVal val="360"/>
                                          </p:val>
                                        </p:tav>
                                        <p:tav tm="100000">
                                          <p:val>
                                            <p:fltVal val="0"/>
                                          </p:val>
                                        </p:tav>
                                      </p:tavLst>
                                    </p:anim>
                                    <p:animEffect transition="in" filter="fade">
                                      <p:cBhvr>
                                        <p:cTn id="70" dur="500"/>
                                        <p:tgtEl>
                                          <p:spTgt spid="16"/>
                                        </p:tgtEl>
                                      </p:cBhvr>
                                    </p:animEffect>
                                  </p:childTnLst>
                                </p:cTn>
                              </p:par>
                            </p:childTnLst>
                          </p:cTn>
                        </p:par>
                        <p:par>
                          <p:cTn id="71" fill="hold">
                            <p:stCondLst>
                              <p:cond delay="5650"/>
                            </p:stCondLst>
                            <p:childTnLst>
                              <p:par>
                                <p:cTn id="72" presetID="2" presetClass="entr" presetSubtype="4" decel="100000" fill="hold" grpId="0" nodeType="afterEffect">
                                  <p:stCondLst>
                                    <p:cond delay="0"/>
                                  </p:stCondLst>
                                  <p:childTnLst>
                                    <p:set>
                                      <p:cBhvr>
                                        <p:cTn id="73" dur="1" fill="hold">
                                          <p:stCondLst>
                                            <p:cond delay="0"/>
                                          </p:stCondLst>
                                        </p:cTn>
                                        <p:tgtEl>
                                          <p:spTgt spid="17">
                                            <p:txEl>
                                              <p:pRg st="0" end="0"/>
                                            </p:txEl>
                                          </p:spTgt>
                                        </p:tgtEl>
                                        <p:attrNameLst>
                                          <p:attrName>style.visibility</p:attrName>
                                        </p:attrNameLst>
                                      </p:cBhvr>
                                      <p:to>
                                        <p:strVal val="visible"/>
                                      </p:to>
                                    </p:set>
                                    <p:anim calcmode="lin" valueType="num">
                                      <p:cBhvr additive="base">
                                        <p:cTn id="7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par>
                          <p:cTn id="76" fill="hold">
                            <p:stCondLst>
                              <p:cond delay="6150"/>
                            </p:stCondLst>
                            <p:childTnLst>
                              <p:par>
                                <p:cTn id="77" presetID="22" presetClass="entr" presetSubtype="8" fill="hold" grpId="0" nodeType="afterEffect">
                                  <p:stCondLst>
                                    <p:cond delay="0"/>
                                  </p:stCondLst>
                                  <p:childTnLst>
                                    <p:set>
                                      <p:cBhvr>
                                        <p:cTn id="78" dur="1" fill="hold">
                                          <p:stCondLst>
                                            <p:cond delay="0"/>
                                          </p:stCondLst>
                                        </p:cTn>
                                        <p:tgtEl>
                                          <p:spTgt spid="15">
                                            <p:txEl>
                                              <p:pRg st="0" end="0"/>
                                            </p:txEl>
                                          </p:spTgt>
                                        </p:tgtEl>
                                        <p:attrNameLst>
                                          <p:attrName>style.visibility</p:attrName>
                                        </p:attrNameLst>
                                      </p:cBhvr>
                                      <p:to>
                                        <p:strVal val="visible"/>
                                      </p:to>
                                    </p:set>
                                    <p:animEffect transition="in" filter="wipe(left)">
                                      <p:cBhvr>
                                        <p:cTn id="7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1"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0-#ppt_h/2"/>
                          </p:val>
                        </p:tav>
                        <p:tav tm="100000">
                          <p:val>
                            <p:strVal val="#ppt_y"/>
                          </p:val>
                        </p:tav>
                      </p:tavLst>
                    </p:anim>
                  </p:childTnLst>
                </p:cTn>
              </p:par>
            </p:tnLst>
          </p:tmpl>
        </p:tmplLst>
      </p:bldP>
      <p:bldP spid="6" grpId="0" build="p">
        <p:tmplLst>
          <p:tmpl lvl="1">
            <p:tnLst>
              <p:par>
                <p:cTn presetID="22" presetClass="entr" presetSubtype="8"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wipe(left)">
                      <p:cBhvr>
                        <p:cTn dur="500"/>
                        <p:tgtEl>
                          <p:spTgt spid="6"/>
                        </p:tgtEl>
                      </p:cBhvr>
                    </p:animEffect>
                  </p:childTnLst>
                </p:cTn>
              </p:par>
            </p:tnLst>
          </p:tmpl>
        </p:tmplLst>
      </p:bldP>
      <p:bldP spid="7" grpId="0"/>
      <p:bldP spid="8" grpId="0" build="p">
        <p:tmplLst>
          <p:tmpl lvl="1">
            <p:tnLst>
              <p:par>
                <p:cTn presetID="2" presetClass="entr" presetSubtype="4"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bldP spid="14" grpId="0" build="p">
        <p:tmplLst>
          <p:tmpl lvl="1">
            <p:tnLst>
              <p:par>
                <p:cTn presetID="2" presetClass="entr" presetSubtype="4" decel="10000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6"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tmplLst>
          <p:tmpl>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tmplLst>
          <p:tmpl>
            <p:tnLst>
              <p:par>
                <p:cTn presetID="2" presetClass="entr" presetSubtype="3"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0-#ppt_h/2"/>
                          </p:val>
                        </p:tav>
                        <p:tav tm="100000">
                          <p:val>
                            <p:strVal val="#ppt_y"/>
                          </p:val>
                        </p:tav>
                      </p:tavLst>
                    </p:anim>
                  </p:childTnLst>
                </p:cTn>
              </p:par>
            </p:tnLst>
          </p:tmpl>
        </p:tmplLst>
      </p:bldP>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Fullscreen Image &amp; 2 Headings, Texts">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2192000" cy="6858000"/>
          </a:xfrm>
        </p:spPr>
        <p:txBody>
          <a:bodyPr/>
          <a:lstStyle>
            <a:lvl1pPr>
              <a:defRPr baseline="0"/>
            </a:lvl1pPr>
          </a:lstStyle>
          <a:p>
            <a:r>
              <a:rPr kumimoji="1" lang="en-US" altLang="ja-JP" dirty="0"/>
              <a:t>Add a full screen image</a:t>
            </a:r>
            <a:endParaRPr kumimoji="1" lang="ja-JP" altLang="en-US" dirty="0"/>
          </a:p>
        </p:txBody>
      </p:sp>
      <p:sp>
        <p:nvSpPr>
          <p:cNvPr id="4" name="テキスト プレースホルダー 5"/>
          <p:cNvSpPr>
            <a:spLocks noGrp="1"/>
          </p:cNvSpPr>
          <p:nvPr>
            <p:ph type="body" sz="quarter" idx="11" hasCustomPrompt="1"/>
          </p:nvPr>
        </p:nvSpPr>
        <p:spPr>
          <a:xfrm>
            <a:off x="0" y="3696270"/>
            <a:ext cx="12192000" cy="3161730"/>
          </a:xfrm>
          <a:solidFill>
            <a:schemeClr val="accent1">
              <a:alpha val="70000"/>
            </a:schemeClr>
          </a:solidFill>
        </p:spPr>
        <p:txBody>
          <a:bodyPr/>
          <a:lstStyle/>
          <a:p>
            <a:pPr lvl="0"/>
            <a:r>
              <a:rPr kumimoji="1" lang="en-US" altLang="ja-JP" dirty="0"/>
              <a:t> </a:t>
            </a:r>
            <a:endParaRPr kumimoji="1" lang="ja-JP" altLang="en-US" dirty="0"/>
          </a:p>
        </p:txBody>
      </p:sp>
      <p:sp>
        <p:nvSpPr>
          <p:cNvPr id="5" name="テキスト プレースホルダー 12"/>
          <p:cNvSpPr>
            <a:spLocks noGrp="1"/>
          </p:cNvSpPr>
          <p:nvPr>
            <p:ph type="body" sz="quarter" idx="14" hasCustomPrompt="1"/>
          </p:nvPr>
        </p:nvSpPr>
        <p:spPr>
          <a:xfrm>
            <a:off x="432003" y="4128340"/>
            <a:ext cx="5330625" cy="2219667"/>
          </a:xfrm>
        </p:spPr>
        <p:txBody>
          <a:bodyPr anchor="ctr">
            <a:noAutofit/>
          </a:bodyPr>
          <a:lstStyle>
            <a:lvl1pPr algn="ct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8" name="テキスト プレースホルダー 5"/>
          <p:cNvSpPr>
            <a:spLocks noGrp="1"/>
          </p:cNvSpPr>
          <p:nvPr>
            <p:ph type="body" sz="quarter" idx="24" hasCustomPrompt="1"/>
          </p:nvPr>
        </p:nvSpPr>
        <p:spPr>
          <a:xfrm>
            <a:off x="864000" y="3264206"/>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19" name="テキスト プレースホルダー 5"/>
          <p:cNvSpPr>
            <a:spLocks noGrp="1"/>
          </p:cNvSpPr>
          <p:nvPr>
            <p:ph type="body" sz="quarter" idx="25" hasCustomPrompt="1"/>
          </p:nvPr>
        </p:nvSpPr>
        <p:spPr>
          <a:xfrm>
            <a:off x="432000" y="2832140"/>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20" name="テキスト プレースホルダー 5"/>
          <p:cNvSpPr>
            <a:spLocks noGrp="1"/>
          </p:cNvSpPr>
          <p:nvPr>
            <p:ph type="body" sz="quarter" idx="26" hasCustomPrompt="1"/>
          </p:nvPr>
        </p:nvSpPr>
        <p:spPr>
          <a:xfrm>
            <a:off x="0" y="2400073"/>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21" name="テキスト プレースホルダー 5"/>
          <p:cNvSpPr>
            <a:spLocks noGrp="1"/>
          </p:cNvSpPr>
          <p:nvPr>
            <p:ph type="body" sz="quarter" idx="27" hasCustomPrompt="1"/>
          </p:nvPr>
        </p:nvSpPr>
        <p:spPr>
          <a:xfrm>
            <a:off x="0" y="3264206"/>
            <a:ext cx="432000" cy="432067"/>
          </a:xfrm>
          <a:solidFill>
            <a:schemeClr val="accent1">
              <a:alpha val="70000"/>
            </a:schemeClr>
          </a:solidFill>
        </p:spPr>
        <p:txBody>
          <a:bodyPr/>
          <a:lstStyle/>
          <a:p>
            <a:pPr lvl="0"/>
            <a:r>
              <a:rPr kumimoji="1" lang="en-US" altLang="ja-JP" dirty="0"/>
              <a:t> </a:t>
            </a:r>
            <a:endParaRPr kumimoji="1" lang="ja-JP" altLang="en-US" dirty="0"/>
          </a:p>
        </p:txBody>
      </p:sp>
      <p:sp>
        <p:nvSpPr>
          <p:cNvPr id="22" name="テキスト プレースホルダー 12"/>
          <p:cNvSpPr>
            <a:spLocks noGrp="1"/>
          </p:cNvSpPr>
          <p:nvPr>
            <p:ph type="body" sz="quarter" idx="15" hasCustomPrompt="1"/>
          </p:nvPr>
        </p:nvSpPr>
        <p:spPr>
          <a:xfrm>
            <a:off x="6096000" y="4501740"/>
            <a:ext cx="5314950" cy="693565"/>
          </a:xfrm>
        </p:spPr>
        <p:txBody>
          <a:bodyPr>
            <a:normAutofit/>
          </a:bodyPr>
          <a:lstStyle>
            <a:lvl1pPr marL="0" indent="0" algn="l">
              <a:spcBef>
                <a:spcPts val="800"/>
              </a:spcBef>
              <a:buFont typeface="Wingdings" panose="05000000000000000000" pitchFamily="2" charset="2"/>
              <a:buNone/>
              <a:defRPr sz="1300" baseline="0">
                <a:solidFill>
                  <a:schemeClr val="bg1"/>
                </a:solidFill>
              </a:defRPr>
            </a:lvl1pPr>
          </a:lstStyle>
          <a:p>
            <a:pPr lvl="0"/>
            <a:r>
              <a:rPr kumimoji="1" lang="en-US" altLang="ja-JP" dirty="0"/>
              <a:t>Text goes here</a:t>
            </a:r>
            <a:endParaRPr kumimoji="1" lang="ja-JP" altLang="en-US" dirty="0"/>
          </a:p>
        </p:txBody>
      </p:sp>
      <p:sp>
        <p:nvSpPr>
          <p:cNvPr id="23" name="テキスト プレースホルダー 12"/>
          <p:cNvSpPr>
            <a:spLocks noGrp="1"/>
          </p:cNvSpPr>
          <p:nvPr>
            <p:ph type="body" sz="quarter" idx="17" hasCustomPrompt="1"/>
          </p:nvPr>
        </p:nvSpPr>
        <p:spPr>
          <a:xfrm>
            <a:off x="6096003" y="4128338"/>
            <a:ext cx="5314951" cy="409675"/>
          </a:xfrm>
        </p:spPr>
        <p:txBody>
          <a:bodyPr anchor="ctr">
            <a:noAutofit/>
          </a:bodyPr>
          <a:lstStyle>
            <a:lvl1pPr algn="l">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4" name="テキスト プレースホルダー 12"/>
          <p:cNvSpPr>
            <a:spLocks noGrp="1"/>
          </p:cNvSpPr>
          <p:nvPr>
            <p:ph type="body" sz="quarter" idx="28" hasCustomPrompt="1"/>
          </p:nvPr>
        </p:nvSpPr>
        <p:spPr>
          <a:xfrm>
            <a:off x="6096000" y="5654442"/>
            <a:ext cx="5314950" cy="693565"/>
          </a:xfrm>
        </p:spPr>
        <p:txBody>
          <a:bodyPr>
            <a:normAutofit/>
          </a:bodyPr>
          <a:lstStyle>
            <a:lvl1pPr marL="0" indent="0" algn="l">
              <a:spcBef>
                <a:spcPts val="800"/>
              </a:spcBef>
              <a:buFont typeface="Wingdings" panose="05000000000000000000" pitchFamily="2" charset="2"/>
              <a:buNone/>
              <a:defRPr sz="1300" baseline="0">
                <a:solidFill>
                  <a:schemeClr val="bg1"/>
                </a:solidFill>
              </a:defRPr>
            </a:lvl1pPr>
          </a:lstStyle>
          <a:p>
            <a:pPr lvl="0"/>
            <a:r>
              <a:rPr kumimoji="1" lang="en-US" altLang="ja-JP" dirty="0"/>
              <a:t>Text goes here</a:t>
            </a:r>
            <a:endParaRPr kumimoji="1" lang="ja-JP" altLang="en-US" dirty="0"/>
          </a:p>
        </p:txBody>
      </p:sp>
      <p:sp>
        <p:nvSpPr>
          <p:cNvPr id="25" name="テキスト プレースホルダー 12"/>
          <p:cNvSpPr>
            <a:spLocks noGrp="1"/>
          </p:cNvSpPr>
          <p:nvPr>
            <p:ph type="body" sz="quarter" idx="29" hasCustomPrompt="1"/>
          </p:nvPr>
        </p:nvSpPr>
        <p:spPr>
          <a:xfrm>
            <a:off x="6096003" y="5281039"/>
            <a:ext cx="5314951" cy="409675"/>
          </a:xfrm>
        </p:spPr>
        <p:txBody>
          <a:bodyPr anchor="ctr">
            <a:noAutofit/>
          </a:bodyPr>
          <a:lstStyle>
            <a:lvl1pPr algn="l">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212686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22" presetClass="entr" presetSubtype="4"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par>
                                <p:cTn id="12" presetID="2" presetClass="entr" presetSubtype="2" decel="100000" fill="hold" grpId="0" nodeType="withEffect">
                                  <p:stCondLst>
                                    <p:cond delay="25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750" fill="hold"/>
                                        <p:tgtEl>
                                          <p:spTgt spid="18"/>
                                        </p:tgtEl>
                                        <p:attrNameLst>
                                          <p:attrName>ppt_x</p:attrName>
                                        </p:attrNameLst>
                                      </p:cBhvr>
                                      <p:tavLst>
                                        <p:tav tm="0">
                                          <p:val>
                                            <p:strVal val="1+#ppt_w/2"/>
                                          </p:val>
                                        </p:tav>
                                        <p:tav tm="100000">
                                          <p:val>
                                            <p:strVal val="#ppt_x"/>
                                          </p:val>
                                        </p:tav>
                                      </p:tavLst>
                                    </p:anim>
                                    <p:anim calcmode="lin" valueType="num">
                                      <p:cBhvr additive="base">
                                        <p:cTn id="15" dur="750" fill="hold"/>
                                        <p:tgtEl>
                                          <p:spTgt spid="18"/>
                                        </p:tgtEl>
                                        <p:attrNameLst>
                                          <p:attrName>ppt_y</p:attrName>
                                        </p:attrNameLst>
                                      </p:cBhvr>
                                      <p:tavLst>
                                        <p:tav tm="0">
                                          <p:val>
                                            <p:strVal val="#ppt_y"/>
                                          </p:val>
                                        </p:tav>
                                        <p:tav tm="100000">
                                          <p:val>
                                            <p:strVal val="#ppt_y"/>
                                          </p:val>
                                        </p:tav>
                                      </p:tavLst>
                                    </p:anim>
                                  </p:childTnLst>
                                </p:cTn>
                              </p:par>
                              <p:par>
                                <p:cTn id="16" presetID="2" presetClass="entr" presetSubtype="6" decel="100000" fill="hold" grpId="0" nodeType="withEffect">
                                  <p:stCondLst>
                                    <p:cond delay="25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750" fill="hold"/>
                                        <p:tgtEl>
                                          <p:spTgt spid="19"/>
                                        </p:tgtEl>
                                        <p:attrNameLst>
                                          <p:attrName>ppt_x</p:attrName>
                                        </p:attrNameLst>
                                      </p:cBhvr>
                                      <p:tavLst>
                                        <p:tav tm="0">
                                          <p:val>
                                            <p:strVal val="1+#ppt_w/2"/>
                                          </p:val>
                                        </p:tav>
                                        <p:tav tm="100000">
                                          <p:val>
                                            <p:strVal val="#ppt_x"/>
                                          </p:val>
                                        </p:tav>
                                      </p:tavLst>
                                    </p:anim>
                                    <p:anim calcmode="lin" valueType="num">
                                      <p:cBhvr additive="base">
                                        <p:cTn id="19" dur="75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 decel="100000" fill="hold" grpId="0" nodeType="withEffect">
                                  <p:stCondLst>
                                    <p:cond delay="25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750" fill="hold"/>
                                        <p:tgtEl>
                                          <p:spTgt spid="20"/>
                                        </p:tgtEl>
                                        <p:attrNameLst>
                                          <p:attrName>ppt_x</p:attrName>
                                        </p:attrNameLst>
                                      </p:cBhvr>
                                      <p:tavLst>
                                        <p:tav tm="0">
                                          <p:val>
                                            <p:strVal val="#ppt_x"/>
                                          </p:val>
                                        </p:tav>
                                        <p:tav tm="100000">
                                          <p:val>
                                            <p:strVal val="#ppt_x"/>
                                          </p:val>
                                        </p:tav>
                                      </p:tavLst>
                                    </p:anim>
                                    <p:anim calcmode="lin" valueType="num">
                                      <p:cBhvr additive="base">
                                        <p:cTn id="23" dur="75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3" decel="100000" fill="hold" grpId="0" nodeType="withEffect">
                                  <p:stCondLst>
                                    <p:cond delay="25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750" fill="hold"/>
                                        <p:tgtEl>
                                          <p:spTgt spid="21"/>
                                        </p:tgtEl>
                                        <p:attrNameLst>
                                          <p:attrName>ppt_x</p:attrName>
                                        </p:attrNameLst>
                                      </p:cBhvr>
                                      <p:tavLst>
                                        <p:tav tm="0">
                                          <p:val>
                                            <p:strVal val="1+#ppt_w/2"/>
                                          </p:val>
                                        </p:tav>
                                        <p:tav tm="100000">
                                          <p:val>
                                            <p:strVal val="#ppt_x"/>
                                          </p:val>
                                        </p:tav>
                                      </p:tavLst>
                                    </p:anim>
                                    <p:anim calcmode="lin" valueType="num">
                                      <p:cBhvr additive="base">
                                        <p:cTn id="27" dur="750" fill="hold"/>
                                        <p:tgtEl>
                                          <p:spTgt spid="21"/>
                                        </p:tgtEl>
                                        <p:attrNameLst>
                                          <p:attrName>ppt_y</p:attrName>
                                        </p:attrNameLst>
                                      </p:cBhvr>
                                      <p:tavLst>
                                        <p:tav tm="0">
                                          <p:val>
                                            <p:strVal val="0-#ppt_h/2"/>
                                          </p:val>
                                        </p:tav>
                                        <p:tav tm="100000">
                                          <p:val>
                                            <p:strVal val="#ppt_y"/>
                                          </p:val>
                                        </p:tav>
                                      </p:tavLst>
                                    </p:anim>
                                  </p:childTnLst>
                                </p:cTn>
                              </p:par>
                              <p:par>
                                <p:cTn id="28" presetID="2" presetClass="entr" presetSubtype="4" decel="100000" fill="hold" grpId="0" nodeType="withEffect">
                                  <p:stCondLst>
                                    <p:cond delay="750"/>
                                  </p:stCondLst>
                                  <p:iterate type="wd">
                                    <p:tmPct val="10000"/>
                                  </p:iterate>
                                  <p:childTnLst>
                                    <p:set>
                                      <p:cBhvr>
                                        <p:cTn id="29" dur="1" fill="hold">
                                          <p:stCondLst>
                                            <p:cond delay="0"/>
                                          </p:stCondLst>
                                        </p:cTn>
                                        <p:tgtEl>
                                          <p:spTgt spid="5">
                                            <p:txEl>
                                              <p:pRg st="0" end="0"/>
                                            </p:txEl>
                                          </p:spTgt>
                                        </p:tgtEl>
                                        <p:attrNameLst>
                                          <p:attrName>style.visibility</p:attrName>
                                        </p:attrNameLst>
                                      </p:cBhvr>
                                      <p:to>
                                        <p:strVal val="visible"/>
                                      </p:to>
                                    </p:set>
                                    <p:anim calcmode="lin" valueType="num">
                                      <p:cBhvr additive="base">
                                        <p:cTn id="30" dur="75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1" dur="75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150"/>
                            </p:stCondLst>
                            <p:childTnLst>
                              <p:par>
                                <p:cTn id="33" presetID="2" presetClass="entr" presetSubtype="2" decel="100000" fill="hold" grpId="0" nodeType="after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 calcmode="lin" valueType="num">
                                      <p:cBhvr additive="base">
                                        <p:cTn id="35"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37" fill="hold">
                            <p:stCondLst>
                              <p:cond delay="2650"/>
                            </p:stCondLst>
                            <p:childTnLst>
                              <p:par>
                                <p:cTn id="38" presetID="22" presetClass="entr" presetSubtype="8" fill="hold" grpId="0" nodeType="after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Effect transition="in" filter="wipe(left)">
                                      <p:cBhvr>
                                        <p:cTn id="40" dur="500"/>
                                        <p:tgtEl>
                                          <p:spTgt spid="22">
                                            <p:txEl>
                                              <p:pRg st="0" end="0"/>
                                            </p:txEl>
                                          </p:spTgt>
                                        </p:tgtEl>
                                      </p:cBhvr>
                                    </p:animEffect>
                                  </p:childTnLst>
                                </p:cTn>
                              </p:par>
                            </p:childTnLst>
                          </p:cTn>
                        </p:par>
                        <p:par>
                          <p:cTn id="41" fill="hold">
                            <p:stCondLst>
                              <p:cond delay="3150"/>
                            </p:stCondLst>
                            <p:childTnLst>
                              <p:par>
                                <p:cTn id="42" presetID="2" presetClass="entr" presetSubtype="2" decel="100000" fill="hold" grpId="0" nodeType="afterEffect">
                                  <p:stCondLst>
                                    <p:cond delay="0"/>
                                  </p:stCondLst>
                                  <p:childTnLst>
                                    <p:set>
                                      <p:cBhvr>
                                        <p:cTn id="43" dur="1" fill="hold">
                                          <p:stCondLst>
                                            <p:cond delay="0"/>
                                          </p:stCondLst>
                                        </p:cTn>
                                        <p:tgtEl>
                                          <p:spTgt spid="25">
                                            <p:txEl>
                                              <p:pRg st="0" end="0"/>
                                            </p:txEl>
                                          </p:spTgt>
                                        </p:tgtEl>
                                        <p:attrNameLst>
                                          <p:attrName>style.visibility</p:attrName>
                                        </p:attrNameLst>
                                      </p:cBhvr>
                                      <p:to>
                                        <p:strVal val="visible"/>
                                      </p:to>
                                    </p:set>
                                    <p:anim calcmode="lin" valueType="num">
                                      <p:cBhvr additive="base">
                                        <p:cTn id="44"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3650"/>
                            </p:stCondLst>
                            <p:childTnLst>
                              <p:par>
                                <p:cTn id="47" presetID="22" presetClass="entr" presetSubtype="8" fill="hold" grpId="0" nodeType="afterEffect">
                                  <p:stCondLst>
                                    <p:cond delay="0"/>
                                  </p:stCondLst>
                                  <p:childTnLst>
                                    <p:set>
                                      <p:cBhvr>
                                        <p:cTn id="48" dur="1" fill="hold">
                                          <p:stCondLst>
                                            <p:cond delay="0"/>
                                          </p:stCondLst>
                                        </p:cTn>
                                        <p:tgtEl>
                                          <p:spTgt spid="24">
                                            <p:txEl>
                                              <p:pRg st="0" end="0"/>
                                            </p:txEl>
                                          </p:spTgt>
                                        </p:tgtEl>
                                        <p:attrNameLst>
                                          <p:attrName>style.visibility</p:attrName>
                                        </p:attrNameLst>
                                      </p:cBhvr>
                                      <p:to>
                                        <p:strVal val="visible"/>
                                      </p:to>
                                    </p:set>
                                    <p:animEffect transition="in" filter="wipe(left)">
                                      <p:cBhvr>
                                        <p:cTn id="49"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tmplLst>
          <p:tmpl>
            <p:tnLst>
              <p:par>
                <p:cTn presetID="22" presetClass="entr" presetSubtype="4"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P spid="5" grpId="0" build="p">
        <p:tmplLst>
          <p:tmpl lvl="1">
            <p:tnLst>
              <p:par>
                <p:cTn presetID="2" presetClass="entr" presetSubtype="4" decel="100000" fill="hold" nodeType="withEffect">
                  <p:stCondLst>
                    <p:cond delay="75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ppt_x"/>
                          </p:val>
                        </p:tav>
                        <p:tav tm="100000">
                          <p:val>
                            <p:strVal val="#ppt_x"/>
                          </p:val>
                        </p:tav>
                      </p:tavLst>
                    </p:anim>
                    <p:anim calcmode="lin" valueType="num">
                      <p:cBhvr additive="base">
                        <p:cTn dur="750" fill="hold"/>
                        <p:tgtEl>
                          <p:spTgt spid="5"/>
                        </p:tgtEl>
                        <p:attrNameLst>
                          <p:attrName>ppt_y</p:attrName>
                        </p:attrNameLst>
                      </p:cBhvr>
                      <p:tavLst>
                        <p:tav tm="0">
                          <p:val>
                            <p:strVal val="1+#ppt_h/2"/>
                          </p:val>
                        </p:tav>
                        <p:tav tm="100000">
                          <p:val>
                            <p:strVal val="#ppt_y"/>
                          </p:val>
                        </p:tav>
                      </p:tavLst>
                    </p:anim>
                  </p:childTnLst>
                </p:cTn>
              </p:par>
            </p:tnLst>
          </p:tmpl>
        </p:tmplLst>
      </p:bldP>
      <p:bldP spid="18" grpId="0" animBg="1">
        <p:tmplLst>
          <p:tmpl>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750" fill="hold"/>
                        <p:tgtEl>
                          <p:spTgt spid="18"/>
                        </p:tgtEl>
                        <p:attrNameLst>
                          <p:attrName>ppt_x</p:attrName>
                        </p:attrNameLst>
                      </p:cBhvr>
                      <p:tavLst>
                        <p:tav tm="0">
                          <p:val>
                            <p:strVal val="1+#ppt_w/2"/>
                          </p:val>
                        </p:tav>
                        <p:tav tm="100000">
                          <p:val>
                            <p:strVal val="#ppt_x"/>
                          </p:val>
                        </p:tav>
                      </p:tavLst>
                    </p:anim>
                    <p:anim calcmode="lin" valueType="num">
                      <p:cBhvr additive="base">
                        <p:cTn dur="750" fill="hold"/>
                        <p:tgtEl>
                          <p:spTgt spid="18"/>
                        </p:tgtEl>
                        <p:attrNameLst>
                          <p:attrName>ppt_y</p:attrName>
                        </p:attrNameLst>
                      </p:cBhvr>
                      <p:tavLst>
                        <p:tav tm="0">
                          <p:val>
                            <p:strVal val="#ppt_y"/>
                          </p:val>
                        </p:tav>
                        <p:tav tm="100000">
                          <p:val>
                            <p:strVal val="#ppt_y"/>
                          </p:val>
                        </p:tav>
                      </p:tavLst>
                    </p:anim>
                  </p:childTnLst>
                </p:cTn>
              </p:par>
            </p:tnLst>
          </p:tmpl>
        </p:tmplLst>
      </p:bldP>
      <p:bldP spid="19" grpId="0" animBg="1">
        <p:tmplLst>
          <p:tmpl>
            <p:tnLst>
              <p:par>
                <p:cTn presetID="2" presetClass="entr" presetSubtype="6"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50" fill="hold"/>
                        <p:tgtEl>
                          <p:spTgt spid="19"/>
                        </p:tgtEl>
                        <p:attrNameLst>
                          <p:attrName>ppt_x</p:attrName>
                        </p:attrNameLst>
                      </p:cBhvr>
                      <p:tavLst>
                        <p:tav tm="0">
                          <p:val>
                            <p:strVal val="1+#ppt_w/2"/>
                          </p:val>
                        </p:tav>
                        <p:tav tm="100000">
                          <p:val>
                            <p:strVal val="#ppt_x"/>
                          </p:val>
                        </p:tav>
                      </p:tavLst>
                    </p:anim>
                    <p:anim calcmode="lin" valueType="num">
                      <p:cBhvr additive="base">
                        <p:cTn dur="750" fill="hold"/>
                        <p:tgtEl>
                          <p:spTgt spid="19"/>
                        </p:tgtEl>
                        <p:attrNameLst>
                          <p:attrName>ppt_y</p:attrName>
                        </p:attrNameLst>
                      </p:cBhvr>
                      <p:tavLst>
                        <p:tav tm="0">
                          <p:val>
                            <p:strVal val="1+#ppt_h/2"/>
                          </p:val>
                        </p:tav>
                        <p:tav tm="100000">
                          <p:val>
                            <p:strVal val="#ppt_y"/>
                          </p:val>
                        </p:tav>
                      </p:tavLst>
                    </p:anim>
                  </p:childTnLst>
                </p:cTn>
              </p:par>
            </p:tnLst>
          </p:tmpl>
        </p:tmplLst>
      </p:bldP>
      <p:bldP spid="20" grpId="0" animBg="1">
        <p:tmplLst>
          <p:tmpl>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50" fill="hold"/>
                        <p:tgtEl>
                          <p:spTgt spid="20"/>
                        </p:tgtEl>
                        <p:attrNameLst>
                          <p:attrName>ppt_x</p:attrName>
                        </p:attrNameLst>
                      </p:cBhvr>
                      <p:tavLst>
                        <p:tav tm="0">
                          <p:val>
                            <p:strVal val="#ppt_x"/>
                          </p:val>
                        </p:tav>
                        <p:tav tm="100000">
                          <p:val>
                            <p:strVal val="#ppt_x"/>
                          </p:val>
                        </p:tav>
                      </p:tavLst>
                    </p:anim>
                    <p:anim calcmode="lin" valueType="num">
                      <p:cBhvr additive="base">
                        <p:cTn dur="750" fill="hold"/>
                        <p:tgtEl>
                          <p:spTgt spid="20"/>
                        </p:tgtEl>
                        <p:attrNameLst>
                          <p:attrName>ppt_y</p:attrName>
                        </p:attrNameLst>
                      </p:cBhvr>
                      <p:tavLst>
                        <p:tav tm="0">
                          <p:val>
                            <p:strVal val="0-#ppt_h/2"/>
                          </p:val>
                        </p:tav>
                        <p:tav tm="100000">
                          <p:val>
                            <p:strVal val="#ppt_y"/>
                          </p:val>
                        </p:tav>
                      </p:tavLst>
                    </p:anim>
                  </p:childTnLst>
                </p:cTn>
              </p:par>
            </p:tnLst>
          </p:tmpl>
        </p:tmplLst>
      </p:bldP>
      <p:bldP spid="21" grpId="0" animBg="1">
        <p:tmplLst>
          <p:tmpl>
            <p:tnLst>
              <p:par>
                <p:cTn presetID="2" presetClass="entr" presetSubtype="3"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1+#ppt_w/2"/>
                          </p:val>
                        </p:tav>
                        <p:tav tm="100000">
                          <p:val>
                            <p:strVal val="#ppt_x"/>
                          </p:val>
                        </p:tav>
                      </p:tavLst>
                    </p:anim>
                    <p:anim calcmode="lin" valueType="num">
                      <p:cBhvr additive="base">
                        <p:cTn dur="75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p">
        <p:tmplLst>
          <p:tmpl lvl="1">
            <p:tnLst>
              <p:par>
                <p:cTn presetID="22" presetClass="entr" presetSubtype="8"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3" grpId="0" build="p">
        <p:tmplLst>
          <p:tmpl lvl="1">
            <p:tnLst>
              <p:par>
                <p:cTn presetID="2" presetClass="entr" presetSubtype="2"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2" presetClass="entr" presetSubtype="8"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5" grpId="0" build="p">
        <p:tmplLst>
          <p:tmpl lvl="1">
            <p:tnLst>
              <p:par>
                <p:cTn presetID="2" presetClass="entr" presetSubtype="2"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Fullscreen Image &amp; Text">
    <p:spTree>
      <p:nvGrpSpPr>
        <p:cNvPr id="1" name=""/>
        <p:cNvGrpSpPr/>
        <p:nvPr/>
      </p:nvGrpSpPr>
      <p:grpSpPr>
        <a:xfrm>
          <a:off x="0" y="0"/>
          <a:ext cx="0" cy="0"/>
          <a:chOff x="0" y="0"/>
          <a:chExt cx="0" cy="0"/>
        </a:xfrm>
      </p:grpSpPr>
      <p:sp>
        <p:nvSpPr>
          <p:cNvPr id="3" name="図プレースホルダー 3"/>
          <p:cNvSpPr>
            <a:spLocks noGrp="1"/>
          </p:cNvSpPr>
          <p:nvPr>
            <p:ph type="pic" sz="quarter" idx="10" hasCustomPrompt="1"/>
          </p:nvPr>
        </p:nvSpPr>
        <p:spPr>
          <a:xfrm>
            <a:off x="0" y="0"/>
            <a:ext cx="12192000" cy="6858000"/>
          </a:xfrm>
          <a:solidFill>
            <a:schemeClr val="accent1">
              <a:lumMod val="20000"/>
              <a:lumOff val="80000"/>
            </a:schemeClr>
          </a:solidFill>
        </p:spPr>
        <p:txBody>
          <a:bodyPr/>
          <a:lstStyle>
            <a:lvl1pPr>
              <a:defRPr baseline="0"/>
            </a:lvl1pPr>
          </a:lstStyle>
          <a:p>
            <a:r>
              <a:rPr kumimoji="1" lang="en-US" altLang="ja-JP" dirty="0"/>
              <a:t>Add a full screen image</a:t>
            </a:r>
            <a:endParaRPr kumimoji="1" lang="ja-JP" altLang="en-US" dirty="0"/>
          </a:p>
        </p:txBody>
      </p:sp>
      <p:sp>
        <p:nvSpPr>
          <p:cNvPr id="13" name="テキスト プレースホルダー 12"/>
          <p:cNvSpPr>
            <a:spLocks noGrp="1"/>
          </p:cNvSpPr>
          <p:nvPr>
            <p:ph type="body" sz="quarter" idx="14" hasCustomPrompt="1"/>
          </p:nvPr>
        </p:nvSpPr>
        <p:spPr>
          <a:xfrm>
            <a:off x="554141" y="504905"/>
            <a:ext cx="11083725" cy="1857661"/>
          </a:xfrm>
        </p:spPr>
        <p:txBody>
          <a:bodyPr anchor="ctr">
            <a:noAutofit/>
          </a:bodyPr>
          <a:lstStyle>
            <a:lvl1pPr algn="ctr">
              <a:lnSpc>
                <a:spcPct val="100000"/>
              </a:lnSpc>
              <a:spcBef>
                <a:spcPts val="0"/>
              </a:spcBef>
              <a:defRPr sz="36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204092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2" presetClass="entr" presetSubtype="12" decel="100000" fill="hold" grpId="0" nodeType="withEffect">
                                  <p:stCondLst>
                                    <p:cond delay="750"/>
                                  </p:stCondLst>
                                  <p:iterate type="wd">
                                    <p:tmPct val="10000"/>
                                  </p:iterate>
                                  <p:childTnLst>
                                    <p:set>
                                      <p:cBhvr>
                                        <p:cTn id="9" dur="1" fill="hold">
                                          <p:stCondLst>
                                            <p:cond delay="0"/>
                                          </p:stCondLst>
                                        </p:cTn>
                                        <p:tgtEl>
                                          <p:spTgt spid="13">
                                            <p:txEl>
                                              <p:pRg st="0" end="0"/>
                                            </p:txEl>
                                          </p:spTgt>
                                        </p:tgtEl>
                                        <p:attrNameLst>
                                          <p:attrName>style.visibility</p:attrName>
                                        </p:attrNameLst>
                                      </p:cBhvr>
                                      <p:to>
                                        <p:strVal val="visible"/>
                                      </p:to>
                                    </p:set>
                                    <p:anim calcmode="lin" valueType="num">
                                      <p:cBhvr additive="base">
                                        <p:cTn id="10" dur="75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1" dur="75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build="p">
        <p:tmplLst>
          <p:tmpl lvl="1">
            <p:tnLst>
              <p:par>
                <p:cTn presetID="2" presetClass="entr" presetSubtype="12" decel="100000" fill="hold" nodeType="withEffect">
                  <p:stCondLst>
                    <p:cond delay="750"/>
                  </p:stCondLst>
                  <p:iterate type="wd">
                    <p:tmPct val="10000"/>
                  </p:iterate>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0-#ppt_w/2"/>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 Simple">
    <p:bg>
      <p:bgPr>
        <a:solidFill>
          <a:schemeClr val="accent1"/>
        </a:solidFill>
        <a:effectLst/>
      </p:bgPr>
    </p:bg>
    <p:spTree>
      <p:nvGrpSpPr>
        <p:cNvPr id="1" name=""/>
        <p:cNvGrpSpPr/>
        <p:nvPr/>
      </p:nvGrpSpPr>
      <p:grpSpPr>
        <a:xfrm>
          <a:off x="0" y="0"/>
          <a:ext cx="0" cy="0"/>
          <a:chOff x="0" y="0"/>
          <a:chExt cx="0" cy="0"/>
        </a:xfrm>
      </p:grpSpPr>
      <p:sp>
        <p:nvSpPr>
          <p:cNvPr id="12" name="テキスト プレースホルダー 12"/>
          <p:cNvSpPr>
            <a:spLocks noGrp="1"/>
          </p:cNvSpPr>
          <p:nvPr userDrawn="1">
            <p:ph type="body" sz="quarter" idx="13" hasCustomPrompt="1"/>
          </p:nvPr>
        </p:nvSpPr>
        <p:spPr>
          <a:xfrm>
            <a:off x="3893630" y="2930373"/>
            <a:ext cx="4404749" cy="498098"/>
          </a:xfrm>
        </p:spPr>
        <p:txBody>
          <a:bodyPr anchor="t">
            <a:noAutofit/>
          </a:bodyPr>
          <a:lstStyle>
            <a:lvl1pPr algn="ctr">
              <a:lnSpc>
                <a:spcPct val="100000"/>
              </a:lnSpc>
              <a:spcBef>
                <a:spcPts val="0"/>
              </a:spcBef>
              <a:defRPr sz="24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userDrawn="1">
            <p:ph type="body" sz="quarter" idx="12" hasCustomPrompt="1"/>
          </p:nvPr>
        </p:nvSpPr>
        <p:spPr>
          <a:xfrm>
            <a:off x="3893630" y="3428470"/>
            <a:ext cx="4404749" cy="1341872"/>
          </a:xfrm>
        </p:spPr>
        <p:txBody>
          <a:bodyPr anchor="t">
            <a:normAutofit/>
          </a:bodyPr>
          <a:lstStyle>
            <a:lvl1pPr algn="ctr">
              <a:spcBef>
                <a:spcPts val="0"/>
              </a:spcBef>
              <a:defRPr sz="1300" baseline="0">
                <a:solidFill>
                  <a:schemeClr val="bg1"/>
                </a:solidFill>
              </a:defRPr>
            </a:lvl1pPr>
          </a:lstStyle>
          <a:p>
            <a:pPr lvl="0"/>
            <a:r>
              <a:rPr kumimoji="1" lang="en-US" altLang="ja-JP" dirty="0"/>
              <a:t>Text goes here</a:t>
            </a:r>
            <a:endParaRPr kumimoji="1" lang="ja-JP" altLang="en-US" dirty="0"/>
          </a:p>
        </p:txBody>
      </p:sp>
      <p:sp>
        <p:nvSpPr>
          <p:cNvPr id="8" name="図プレースホルダー 25"/>
          <p:cNvSpPr>
            <a:spLocks noGrp="1"/>
          </p:cNvSpPr>
          <p:nvPr>
            <p:ph type="pic" sz="quarter" idx="14" hasCustomPrompt="1"/>
          </p:nvPr>
        </p:nvSpPr>
        <p:spPr>
          <a:xfrm>
            <a:off x="5682918" y="1939620"/>
            <a:ext cx="826162" cy="826289"/>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3364862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500"/>
                                  </p:stCondLst>
                                  <p:iterate type="wd">
                                    <p:tmPct val="10000"/>
                                  </p:iterate>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additive="base">
                                        <p:cTn id="11"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15">
                                            <p:txEl>
                                              <p:pRg st="0" end="0"/>
                                            </p:txEl>
                                          </p:spTgt>
                                        </p:tgtEl>
                                        <p:attrNameLst>
                                          <p:attrName>style.visibility</p:attrName>
                                        </p:attrNameLst>
                                      </p:cBhvr>
                                      <p:to>
                                        <p:strVal val="visible"/>
                                      </p:to>
                                    </p:set>
                                    <p:animEffect transition="in" filter="fade">
                                      <p:cBhvr>
                                        <p:cTn id="16"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2" decel="100000" fill="hold" nodeType="withEffect">
                  <p:stCondLst>
                    <p:cond delay="50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8" grpId="0"/>
    </p:bldLst>
  </p:timing>
  <p:extLst mod="1">
    <p:ext uri="{DCECCB84-F9BA-43D5-87BE-67443E8EF086}">
      <p15:sldGuideLst xmlns=""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1_History timeli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アーチ 4"/>
          <p:cNvSpPr/>
          <p:nvPr/>
        </p:nvSpPr>
        <p:spPr>
          <a:xfrm rot="4617169">
            <a:off x="392594" y="3606090"/>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6" name="正方形/長方形 5"/>
          <p:cNvSpPr/>
          <p:nvPr/>
        </p:nvSpPr>
        <p:spPr>
          <a:xfrm>
            <a:off x="0" y="3948192"/>
            <a:ext cx="418276" cy="30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正方形/長方形 35"/>
          <p:cNvSpPr/>
          <p:nvPr/>
        </p:nvSpPr>
        <p:spPr>
          <a:xfrm rot="5400000">
            <a:off x="125748" y="2982608"/>
            <a:ext cx="1271293" cy="304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円/楕円 36"/>
          <p:cNvSpPr/>
          <p:nvPr/>
        </p:nvSpPr>
        <p:spPr>
          <a:xfrm>
            <a:off x="676719" y="2277536"/>
            <a:ext cx="169348" cy="1693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円/楕円 37"/>
          <p:cNvSpPr/>
          <p:nvPr/>
        </p:nvSpPr>
        <p:spPr>
          <a:xfrm flipV="1">
            <a:off x="605769" y="3823734"/>
            <a:ext cx="279422" cy="27939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正方形/長方形 38"/>
          <p:cNvSpPr/>
          <p:nvPr/>
        </p:nvSpPr>
        <p:spPr>
          <a:xfrm flipV="1">
            <a:off x="885191" y="3948192"/>
            <a:ext cx="1697367" cy="30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0" name="アーチ 4"/>
          <p:cNvSpPr/>
          <p:nvPr/>
        </p:nvSpPr>
        <p:spPr>
          <a:xfrm rot="16982831" flipV="1">
            <a:off x="2558131" y="3597475"/>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41" name="正方形/長方形 40"/>
          <p:cNvSpPr/>
          <p:nvPr/>
        </p:nvSpPr>
        <p:spPr>
          <a:xfrm rot="16200000" flipV="1">
            <a:off x="2291285" y="4910233"/>
            <a:ext cx="1271293" cy="304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円/楕円 41"/>
          <p:cNvSpPr/>
          <p:nvPr/>
        </p:nvSpPr>
        <p:spPr>
          <a:xfrm flipV="1">
            <a:off x="2842257" y="5476454"/>
            <a:ext cx="169348" cy="1693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8" name="円/楕円 47"/>
          <p:cNvSpPr/>
          <p:nvPr/>
        </p:nvSpPr>
        <p:spPr>
          <a:xfrm>
            <a:off x="2774518" y="3823072"/>
            <a:ext cx="279422" cy="2793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正方形/長方形 48"/>
          <p:cNvSpPr/>
          <p:nvPr/>
        </p:nvSpPr>
        <p:spPr>
          <a:xfrm>
            <a:off x="3053940" y="3947533"/>
            <a:ext cx="1697367" cy="30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アーチ 4"/>
          <p:cNvSpPr/>
          <p:nvPr/>
        </p:nvSpPr>
        <p:spPr>
          <a:xfrm rot="4617169">
            <a:off x="4726880" y="3608972"/>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51" name="正方形/長方形 50"/>
          <p:cNvSpPr/>
          <p:nvPr/>
        </p:nvSpPr>
        <p:spPr>
          <a:xfrm rot="5400000">
            <a:off x="4460034" y="2985489"/>
            <a:ext cx="1271293" cy="304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2" name="円/楕円 51"/>
          <p:cNvSpPr/>
          <p:nvPr/>
        </p:nvSpPr>
        <p:spPr>
          <a:xfrm>
            <a:off x="5011006" y="2280417"/>
            <a:ext cx="169348"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53"/>
          <p:cNvSpPr/>
          <p:nvPr/>
        </p:nvSpPr>
        <p:spPr>
          <a:xfrm flipV="1">
            <a:off x="4947484" y="3823734"/>
            <a:ext cx="279422" cy="2793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正方形/長方形 54"/>
          <p:cNvSpPr/>
          <p:nvPr/>
        </p:nvSpPr>
        <p:spPr>
          <a:xfrm flipV="1">
            <a:off x="5226906" y="3948192"/>
            <a:ext cx="1697367" cy="304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アーチ 4"/>
          <p:cNvSpPr/>
          <p:nvPr/>
        </p:nvSpPr>
        <p:spPr>
          <a:xfrm rot="16982831" flipV="1">
            <a:off x="6899846" y="3597475"/>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57" name="正方形/長方形 56"/>
          <p:cNvSpPr/>
          <p:nvPr/>
        </p:nvSpPr>
        <p:spPr>
          <a:xfrm rot="16200000" flipV="1">
            <a:off x="6633000" y="4910233"/>
            <a:ext cx="1271293" cy="304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8" name="円/楕円 57"/>
          <p:cNvSpPr/>
          <p:nvPr/>
        </p:nvSpPr>
        <p:spPr>
          <a:xfrm flipV="1">
            <a:off x="7183971" y="5476454"/>
            <a:ext cx="169348" cy="1693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円/楕円 59"/>
          <p:cNvSpPr/>
          <p:nvPr/>
        </p:nvSpPr>
        <p:spPr>
          <a:xfrm>
            <a:off x="7116233" y="3823072"/>
            <a:ext cx="279422" cy="27939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1" name="正方形/長方形 60"/>
          <p:cNvSpPr/>
          <p:nvPr/>
        </p:nvSpPr>
        <p:spPr>
          <a:xfrm>
            <a:off x="7395655" y="3947533"/>
            <a:ext cx="1697367" cy="30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2" name="アーチ 4"/>
          <p:cNvSpPr/>
          <p:nvPr/>
        </p:nvSpPr>
        <p:spPr>
          <a:xfrm rot="4617169">
            <a:off x="9068595" y="3608972"/>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63" name="正方形/長方形 62"/>
          <p:cNvSpPr/>
          <p:nvPr/>
        </p:nvSpPr>
        <p:spPr>
          <a:xfrm rot="5400000">
            <a:off x="8801748" y="2985489"/>
            <a:ext cx="1271293" cy="304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4" name="円/楕円 63"/>
          <p:cNvSpPr/>
          <p:nvPr/>
        </p:nvSpPr>
        <p:spPr>
          <a:xfrm>
            <a:off x="9352720" y="2280417"/>
            <a:ext cx="169348" cy="1693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6" name="円/楕円 65"/>
          <p:cNvSpPr/>
          <p:nvPr/>
        </p:nvSpPr>
        <p:spPr>
          <a:xfrm flipV="1">
            <a:off x="9286174" y="3823734"/>
            <a:ext cx="279422" cy="27939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accent6"/>
              </a:solidFill>
            </a:endParaRPr>
          </a:p>
        </p:txBody>
      </p:sp>
      <p:sp>
        <p:nvSpPr>
          <p:cNvPr id="71" name="テキスト プレースホルダー 6"/>
          <p:cNvSpPr>
            <a:spLocks noGrp="1"/>
          </p:cNvSpPr>
          <p:nvPr>
            <p:ph type="body" sz="quarter" idx="21" hasCustomPrompt="1"/>
          </p:nvPr>
        </p:nvSpPr>
        <p:spPr>
          <a:xfrm>
            <a:off x="885191" y="2180232"/>
            <a:ext cx="2452425" cy="480053"/>
          </a:xfrm>
        </p:spPr>
        <p:txBody>
          <a:bodyPr anchor="b">
            <a:noAutofit/>
          </a:bodyPr>
          <a:lstStyle>
            <a:lvl1pPr algn="l">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72" name="テキスト プレースホルダー 6"/>
          <p:cNvSpPr>
            <a:spLocks noGrp="1"/>
          </p:cNvSpPr>
          <p:nvPr>
            <p:ph type="body" sz="quarter" idx="24" hasCustomPrompt="1"/>
          </p:nvPr>
        </p:nvSpPr>
        <p:spPr>
          <a:xfrm>
            <a:off x="889678" y="268399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73" name="正方形/長方形 72"/>
          <p:cNvSpPr/>
          <p:nvPr/>
        </p:nvSpPr>
        <p:spPr>
          <a:xfrm>
            <a:off x="985155" y="261905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4" name="テキスト プレースホルダー 6"/>
          <p:cNvSpPr>
            <a:spLocks noGrp="1"/>
          </p:cNvSpPr>
          <p:nvPr>
            <p:ph type="body" sz="quarter" idx="20" hasCustomPrompt="1"/>
          </p:nvPr>
        </p:nvSpPr>
        <p:spPr>
          <a:xfrm>
            <a:off x="194448" y="1792545"/>
            <a:ext cx="1164374" cy="480053"/>
          </a:xfrm>
        </p:spPr>
        <p:txBody>
          <a:bodyPr anchor="t">
            <a:noAutofit/>
          </a:bodyPr>
          <a:lstStyle>
            <a:lvl1pPr algn="ctr">
              <a:defRPr sz="2100" i="1" baseline="0">
                <a:solidFill>
                  <a:schemeClr val="accent1">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75" name="テキスト プレースホルダー 6"/>
          <p:cNvSpPr>
            <a:spLocks noGrp="1"/>
          </p:cNvSpPr>
          <p:nvPr>
            <p:ph type="body" sz="quarter" idx="25" hasCustomPrompt="1"/>
          </p:nvPr>
        </p:nvSpPr>
        <p:spPr>
          <a:xfrm>
            <a:off x="5209971" y="2180232"/>
            <a:ext cx="2452425" cy="480053"/>
          </a:xfrm>
        </p:spPr>
        <p:txBody>
          <a:bodyPr anchor="b">
            <a:noAutofit/>
          </a:bodyPr>
          <a:lstStyle>
            <a:lvl1pPr algn="l">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76" name="テキスト プレースホルダー 6"/>
          <p:cNvSpPr>
            <a:spLocks noGrp="1"/>
          </p:cNvSpPr>
          <p:nvPr>
            <p:ph type="body" sz="quarter" idx="26" hasCustomPrompt="1"/>
          </p:nvPr>
        </p:nvSpPr>
        <p:spPr>
          <a:xfrm>
            <a:off x="5214458" y="268399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77" name="正方形/長方形 76"/>
          <p:cNvSpPr/>
          <p:nvPr/>
        </p:nvSpPr>
        <p:spPr>
          <a:xfrm>
            <a:off x="5309935" y="261905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8" name="テキスト プレースホルダー 6"/>
          <p:cNvSpPr>
            <a:spLocks noGrp="1"/>
          </p:cNvSpPr>
          <p:nvPr>
            <p:ph type="body" sz="quarter" idx="27" hasCustomPrompt="1"/>
          </p:nvPr>
        </p:nvSpPr>
        <p:spPr>
          <a:xfrm>
            <a:off x="4519228" y="1792545"/>
            <a:ext cx="1164374" cy="480053"/>
          </a:xfrm>
        </p:spPr>
        <p:txBody>
          <a:bodyPr anchor="t">
            <a:noAutofit/>
          </a:bodyPr>
          <a:lstStyle>
            <a:lvl1pPr algn="ctr">
              <a:defRPr sz="2100" i="1" baseline="0">
                <a:solidFill>
                  <a:schemeClr val="accent2">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79" name="テキスト プレースホルダー 6"/>
          <p:cNvSpPr>
            <a:spLocks noGrp="1"/>
          </p:cNvSpPr>
          <p:nvPr>
            <p:ph type="body" sz="quarter" idx="28" hasCustomPrompt="1"/>
          </p:nvPr>
        </p:nvSpPr>
        <p:spPr>
          <a:xfrm>
            <a:off x="9550722" y="2180232"/>
            <a:ext cx="2452425" cy="480053"/>
          </a:xfrm>
        </p:spPr>
        <p:txBody>
          <a:bodyPr anchor="b">
            <a:noAutofit/>
          </a:bodyPr>
          <a:lstStyle>
            <a:lvl1pPr algn="l">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80" name="テキスト プレースホルダー 6"/>
          <p:cNvSpPr>
            <a:spLocks noGrp="1"/>
          </p:cNvSpPr>
          <p:nvPr>
            <p:ph type="body" sz="quarter" idx="29" hasCustomPrompt="1"/>
          </p:nvPr>
        </p:nvSpPr>
        <p:spPr>
          <a:xfrm>
            <a:off x="9555209" y="268399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81" name="正方形/長方形 80"/>
          <p:cNvSpPr/>
          <p:nvPr/>
        </p:nvSpPr>
        <p:spPr>
          <a:xfrm>
            <a:off x="9650686" y="2619056"/>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2" name="テキスト プレースホルダー 6"/>
          <p:cNvSpPr>
            <a:spLocks noGrp="1"/>
          </p:cNvSpPr>
          <p:nvPr>
            <p:ph type="body" sz="quarter" idx="30" hasCustomPrompt="1"/>
          </p:nvPr>
        </p:nvSpPr>
        <p:spPr>
          <a:xfrm>
            <a:off x="8859978" y="1792545"/>
            <a:ext cx="1164374" cy="480053"/>
          </a:xfrm>
        </p:spPr>
        <p:txBody>
          <a:bodyPr anchor="t">
            <a:noAutofit/>
          </a:bodyPr>
          <a:lstStyle>
            <a:lvl1pPr algn="ctr">
              <a:defRPr sz="2100" i="1" baseline="0">
                <a:solidFill>
                  <a:schemeClr val="accent5">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83" name="テキスト プレースホルダー 6"/>
          <p:cNvSpPr>
            <a:spLocks noGrp="1"/>
          </p:cNvSpPr>
          <p:nvPr>
            <p:ph type="body" sz="quarter" idx="31" hasCustomPrompt="1"/>
          </p:nvPr>
        </p:nvSpPr>
        <p:spPr>
          <a:xfrm>
            <a:off x="3053940" y="4421711"/>
            <a:ext cx="2452425" cy="480053"/>
          </a:xfrm>
        </p:spPr>
        <p:txBody>
          <a:bodyPr anchor="b">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84" name="テキスト プレースホルダー 6"/>
          <p:cNvSpPr>
            <a:spLocks noGrp="1"/>
          </p:cNvSpPr>
          <p:nvPr>
            <p:ph type="body" sz="quarter" idx="32" hasCustomPrompt="1"/>
          </p:nvPr>
        </p:nvSpPr>
        <p:spPr>
          <a:xfrm>
            <a:off x="3058427" y="492547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85" name="正方形/長方形 84"/>
          <p:cNvSpPr/>
          <p:nvPr/>
        </p:nvSpPr>
        <p:spPr>
          <a:xfrm>
            <a:off x="3153904" y="4860535"/>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6" name="テキスト プレースホルダー 6"/>
          <p:cNvSpPr>
            <a:spLocks noGrp="1"/>
          </p:cNvSpPr>
          <p:nvPr>
            <p:ph type="body" sz="quarter" idx="33" hasCustomPrompt="1"/>
          </p:nvPr>
        </p:nvSpPr>
        <p:spPr>
          <a:xfrm>
            <a:off x="2346262" y="5641924"/>
            <a:ext cx="1164374" cy="480053"/>
          </a:xfrm>
        </p:spPr>
        <p:txBody>
          <a:bodyPr anchor="t">
            <a:noAutofit/>
          </a:bodyPr>
          <a:lstStyle>
            <a:lvl1pPr algn="ctr">
              <a:defRPr sz="2100" i="1" baseline="0">
                <a:solidFill>
                  <a:schemeClr val="accent3">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87" name="テキスト プレースホルダー 6"/>
          <p:cNvSpPr>
            <a:spLocks noGrp="1"/>
          </p:cNvSpPr>
          <p:nvPr>
            <p:ph type="body" sz="quarter" idx="34" hasCustomPrompt="1"/>
          </p:nvPr>
        </p:nvSpPr>
        <p:spPr>
          <a:xfrm>
            <a:off x="7398137" y="4421711"/>
            <a:ext cx="2452425" cy="480053"/>
          </a:xfrm>
        </p:spPr>
        <p:txBody>
          <a:bodyPr anchor="b">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88" name="テキスト プレースホルダー 6"/>
          <p:cNvSpPr>
            <a:spLocks noGrp="1"/>
          </p:cNvSpPr>
          <p:nvPr>
            <p:ph type="body" sz="quarter" idx="35" hasCustomPrompt="1"/>
          </p:nvPr>
        </p:nvSpPr>
        <p:spPr>
          <a:xfrm>
            <a:off x="7402624" y="492547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89" name="正方形/長方形 88"/>
          <p:cNvSpPr/>
          <p:nvPr/>
        </p:nvSpPr>
        <p:spPr>
          <a:xfrm>
            <a:off x="7498100" y="4860535"/>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0" name="テキスト プレースホルダー 6"/>
          <p:cNvSpPr>
            <a:spLocks noGrp="1"/>
          </p:cNvSpPr>
          <p:nvPr>
            <p:ph type="body" sz="quarter" idx="36" hasCustomPrompt="1"/>
          </p:nvPr>
        </p:nvSpPr>
        <p:spPr>
          <a:xfrm>
            <a:off x="6690458" y="5641924"/>
            <a:ext cx="1164374" cy="480053"/>
          </a:xfrm>
        </p:spPr>
        <p:txBody>
          <a:bodyPr anchor="t">
            <a:noAutofit/>
          </a:bodyPr>
          <a:lstStyle>
            <a:lvl1pPr algn="ctr">
              <a:defRPr sz="2100" i="1" baseline="0">
                <a:solidFill>
                  <a:schemeClr val="accent4">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67" name="正方形/長方形 66"/>
          <p:cNvSpPr/>
          <p:nvPr/>
        </p:nvSpPr>
        <p:spPr>
          <a:xfrm flipV="1">
            <a:off x="9565595" y="3948191"/>
            <a:ext cx="2626405" cy="304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accent6"/>
              </a:solidFill>
            </a:endParaRPr>
          </a:p>
        </p:txBody>
      </p:sp>
    </p:spTree>
    <p:extLst>
      <p:ext uri="{BB962C8B-B14F-4D97-AF65-F5344CB8AC3E}">
        <p14:creationId xmlns="" xmlns:p14="http://schemas.microsoft.com/office/powerpoint/2010/main" val="280952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000"/>
                            </p:stCondLst>
                            <p:childTnLst>
                              <p:par>
                                <p:cTn id="17" presetID="49"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 calcmode="lin" valueType="num">
                                      <p:cBhvr>
                                        <p:cTn id="21" dur="500" fill="hold"/>
                                        <p:tgtEl>
                                          <p:spTgt spid="5"/>
                                        </p:tgtEl>
                                        <p:attrNameLst>
                                          <p:attrName>style.rotation</p:attrName>
                                        </p:attrNameLst>
                                      </p:cBhvr>
                                      <p:tavLst>
                                        <p:tav tm="0">
                                          <p:val>
                                            <p:fltVal val="360"/>
                                          </p:val>
                                        </p:tav>
                                        <p:tav tm="100000">
                                          <p:val>
                                            <p:fltVal val="0"/>
                                          </p:val>
                                        </p:tav>
                                      </p:tavLst>
                                    </p:anim>
                                    <p:animEffect transition="in" filter="fade">
                                      <p:cBhvr>
                                        <p:cTn id="22" dur="500"/>
                                        <p:tgtEl>
                                          <p:spTgt spid="5"/>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down)">
                                      <p:cBhvr>
                                        <p:cTn id="26" dur="500"/>
                                        <p:tgtEl>
                                          <p:spTgt spid="3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500"/>
                            </p:stCondLst>
                            <p:childTnLst>
                              <p:par>
                                <p:cTn id="32" presetID="22" presetClass="entr" presetSubtype="8" fill="hold" grpId="0" nodeType="afterEffect">
                                  <p:stCondLst>
                                    <p:cond delay="0"/>
                                  </p:stCondLst>
                                  <p:iterate type="lt">
                                    <p:tmPct val="10000"/>
                                  </p:iterate>
                                  <p:childTnLst>
                                    <p:set>
                                      <p:cBhvr>
                                        <p:cTn id="33" dur="1" fill="hold">
                                          <p:stCondLst>
                                            <p:cond delay="0"/>
                                          </p:stCondLst>
                                        </p:cTn>
                                        <p:tgtEl>
                                          <p:spTgt spid="74">
                                            <p:txEl>
                                              <p:pRg st="0" end="0"/>
                                            </p:txEl>
                                          </p:spTgt>
                                        </p:tgtEl>
                                        <p:attrNameLst>
                                          <p:attrName>style.visibility</p:attrName>
                                        </p:attrNameLst>
                                      </p:cBhvr>
                                      <p:to>
                                        <p:strVal val="visible"/>
                                      </p:to>
                                    </p:set>
                                    <p:animEffect transition="in" filter="wipe(left)">
                                      <p:cBhvr>
                                        <p:cTn id="34" dur="500"/>
                                        <p:tgtEl>
                                          <p:spTgt spid="74">
                                            <p:txEl>
                                              <p:pRg st="0" end="0"/>
                                            </p:txEl>
                                          </p:spTgt>
                                        </p:tgtEl>
                                      </p:cBhvr>
                                    </p:animEffect>
                                  </p:childTnLst>
                                </p:cTn>
                              </p:par>
                            </p:childTnLst>
                          </p:cTn>
                        </p:par>
                        <p:par>
                          <p:cTn id="35" fill="hold">
                            <p:stCondLst>
                              <p:cond delay="3150"/>
                            </p:stCondLst>
                            <p:childTnLst>
                              <p:par>
                                <p:cTn id="36" presetID="2" presetClass="entr" presetSubtype="2" decel="100000" fill="hold" grpId="0" nodeType="afterEffect">
                                  <p:stCondLst>
                                    <p:cond delay="0"/>
                                  </p:stCondLst>
                                  <p:childTnLst>
                                    <p:set>
                                      <p:cBhvr>
                                        <p:cTn id="37" dur="1" fill="hold">
                                          <p:stCondLst>
                                            <p:cond delay="0"/>
                                          </p:stCondLst>
                                        </p:cTn>
                                        <p:tgtEl>
                                          <p:spTgt spid="71">
                                            <p:txEl>
                                              <p:pRg st="0" end="0"/>
                                            </p:txEl>
                                          </p:spTgt>
                                        </p:tgtEl>
                                        <p:attrNameLst>
                                          <p:attrName>style.visibility</p:attrName>
                                        </p:attrNameLst>
                                      </p:cBhvr>
                                      <p:to>
                                        <p:strVal val="visible"/>
                                      </p:to>
                                    </p:set>
                                    <p:anim calcmode="lin" valueType="num">
                                      <p:cBhvr additive="base">
                                        <p:cTn id="38" dur="750" fill="hold"/>
                                        <p:tgtEl>
                                          <p:spTgt spid="71">
                                            <p:txEl>
                                              <p:pRg st="0" end="0"/>
                                            </p:txEl>
                                          </p:spTgt>
                                        </p:tgtEl>
                                        <p:attrNameLst>
                                          <p:attrName>ppt_x</p:attrName>
                                        </p:attrNameLst>
                                      </p:cBhvr>
                                      <p:tavLst>
                                        <p:tav tm="0">
                                          <p:val>
                                            <p:strVal val="1+#ppt_w/2"/>
                                          </p:val>
                                        </p:tav>
                                        <p:tav tm="100000">
                                          <p:val>
                                            <p:strVal val="#ppt_x"/>
                                          </p:val>
                                        </p:tav>
                                      </p:tavLst>
                                    </p:anim>
                                    <p:anim calcmode="lin" valueType="num">
                                      <p:cBhvr additive="base">
                                        <p:cTn id="39" dur="750" fill="hold"/>
                                        <p:tgtEl>
                                          <p:spTgt spid="71">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750" fill="hold"/>
                                        <p:tgtEl>
                                          <p:spTgt spid="73"/>
                                        </p:tgtEl>
                                        <p:attrNameLst>
                                          <p:attrName>ppt_x</p:attrName>
                                        </p:attrNameLst>
                                      </p:cBhvr>
                                      <p:tavLst>
                                        <p:tav tm="0">
                                          <p:val>
                                            <p:strVal val="1+#ppt_w/2"/>
                                          </p:val>
                                        </p:tav>
                                        <p:tav tm="100000">
                                          <p:val>
                                            <p:strVal val="#ppt_x"/>
                                          </p:val>
                                        </p:tav>
                                      </p:tavLst>
                                    </p:anim>
                                    <p:anim calcmode="lin" valueType="num">
                                      <p:cBhvr additive="base">
                                        <p:cTn id="43" dur="750" fill="hold"/>
                                        <p:tgtEl>
                                          <p:spTgt spid="73"/>
                                        </p:tgtEl>
                                        <p:attrNameLst>
                                          <p:attrName>ppt_y</p:attrName>
                                        </p:attrNameLst>
                                      </p:cBhvr>
                                      <p:tavLst>
                                        <p:tav tm="0">
                                          <p:val>
                                            <p:strVal val="#ppt_y"/>
                                          </p:val>
                                        </p:tav>
                                        <p:tav tm="100000">
                                          <p:val>
                                            <p:strVal val="#ppt_y"/>
                                          </p:val>
                                        </p:tav>
                                      </p:tavLst>
                                    </p:anim>
                                  </p:childTnLst>
                                </p:cTn>
                              </p:par>
                            </p:childTnLst>
                          </p:cTn>
                        </p:par>
                        <p:par>
                          <p:cTn id="44" fill="hold">
                            <p:stCondLst>
                              <p:cond delay="3900"/>
                            </p:stCondLst>
                            <p:childTnLst>
                              <p:par>
                                <p:cTn id="45" presetID="22" presetClass="entr" presetSubtype="8" fill="hold" grpId="0" nodeType="afterEffect">
                                  <p:stCondLst>
                                    <p:cond delay="0"/>
                                  </p:stCondLst>
                                  <p:childTnLst>
                                    <p:set>
                                      <p:cBhvr>
                                        <p:cTn id="46" dur="1" fill="hold">
                                          <p:stCondLst>
                                            <p:cond delay="0"/>
                                          </p:stCondLst>
                                        </p:cTn>
                                        <p:tgtEl>
                                          <p:spTgt spid="72">
                                            <p:txEl>
                                              <p:pRg st="0" end="0"/>
                                            </p:txEl>
                                          </p:spTgt>
                                        </p:tgtEl>
                                        <p:attrNameLst>
                                          <p:attrName>style.visibility</p:attrName>
                                        </p:attrNameLst>
                                      </p:cBhvr>
                                      <p:to>
                                        <p:strVal val="visible"/>
                                      </p:to>
                                    </p:set>
                                    <p:animEffect transition="in" filter="wipe(left)">
                                      <p:cBhvr>
                                        <p:cTn id="47" dur="500"/>
                                        <p:tgtEl>
                                          <p:spTgt spid="72">
                                            <p:txEl>
                                              <p:pRg st="0" end="0"/>
                                            </p:txEl>
                                          </p:spTgt>
                                        </p:tgtEl>
                                      </p:cBhvr>
                                    </p:animEffect>
                                  </p:childTnLst>
                                </p:cTn>
                              </p:par>
                            </p:childTnLst>
                          </p:cTn>
                        </p:par>
                        <p:par>
                          <p:cTn id="48" fill="hold">
                            <p:stCondLst>
                              <p:cond delay="4400"/>
                            </p:stCondLst>
                            <p:childTnLst>
                              <p:par>
                                <p:cTn id="49" presetID="10"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500"/>
                                        <p:tgtEl>
                                          <p:spTgt spid="38"/>
                                        </p:tgtEl>
                                      </p:cBhvr>
                                    </p:animEffect>
                                  </p:childTnLst>
                                </p:cTn>
                              </p:par>
                            </p:childTnLst>
                          </p:cTn>
                        </p:par>
                        <p:par>
                          <p:cTn id="52" fill="hold">
                            <p:stCondLst>
                              <p:cond delay="4900"/>
                            </p:stCondLst>
                            <p:childTnLst>
                              <p:par>
                                <p:cTn id="53" presetID="22" presetClass="entr" presetSubtype="8"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left)">
                                      <p:cBhvr>
                                        <p:cTn id="55" dur="500"/>
                                        <p:tgtEl>
                                          <p:spTgt spid="39"/>
                                        </p:tgtEl>
                                      </p:cBhvr>
                                    </p:animEffect>
                                  </p:childTnLst>
                                </p:cTn>
                              </p:par>
                            </p:childTnLst>
                          </p:cTn>
                        </p:par>
                        <p:par>
                          <p:cTn id="56" fill="hold">
                            <p:stCondLst>
                              <p:cond delay="5400"/>
                            </p:stCondLst>
                            <p:childTnLst>
                              <p:par>
                                <p:cTn id="57" presetID="49" presetClass="entr" presetSubtype="0" decel="100000"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 calcmode="lin" valueType="num">
                                      <p:cBhvr>
                                        <p:cTn id="61" dur="500" fill="hold"/>
                                        <p:tgtEl>
                                          <p:spTgt spid="40"/>
                                        </p:tgtEl>
                                        <p:attrNameLst>
                                          <p:attrName>style.rotation</p:attrName>
                                        </p:attrNameLst>
                                      </p:cBhvr>
                                      <p:tavLst>
                                        <p:tav tm="0">
                                          <p:val>
                                            <p:fltVal val="360"/>
                                          </p:val>
                                        </p:tav>
                                        <p:tav tm="100000">
                                          <p:val>
                                            <p:fltVal val="0"/>
                                          </p:val>
                                        </p:tav>
                                      </p:tavLst>
                                    </p:anim>
                                    <p:animEffect transition="in" filter="fade">
                                      <p:cBhvr>
                                        <p:cTn id="62" dur="500"/>
                                        <p:tgtEl>
                                          <p:spTgt spid="40"/>
                                        </p:tgtEl>
                                      </p:cBhvr>
                                    </p:animEffect>
                                  </p:childTnLst>
                                </p:cTn>
                              </p:par>
                            </p:childTnLst>
                          </p:cTn>
                        </p:par>
                        <p:par>
                          <p:cTn id="63" fill="hold">
                            <p:stCondLst>
                              <p:cond delay="5900"/>
                            </p:stCondLst>
                            <p:childTnLst>
                              <p:par>
                                <p:cTn id="64" presetID="22" presetClass="entr" presetSubtype="1"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up)">
                                      <p:cBhvr>
                                        <p:cTn id="66" dur="500"/>
                                        <p:tgtEl>
                                          <p:spTgt spid="41"/>
                                        </p:tgtEl>
                                      </p:cBhvr>
                                    </p:animEffect>
                                  </p:childTnLst>
                                </p:cTn>
                              </p:par>
                            </p:childTnLst>
                          </p:cTn>
                        </p:par>
                        <p:par>
                          <p:cTn id="67" fill="hold">
                            <p:stCondLst>
                              <p:cond delay="6400"/>
                            </p:stCondLst>
                            <p:childTnLst>
                              <p:par>
                                <p:cTn id="68" presetID="10" presetClass="entr" presetSubtype="0" fill="hold" grpId="0" nodeType="after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500"/>
                                        <p:tgtEl>
                                          <p:spTgt spid="42"/>
                                        </p:tgtEl>
                                      </p:cBhvr>
                                    </p:animEffect>
                                  </p:childTnLst>
                                </p:cTn>
                              </p:par>
                            </p:childTnLst>
                          </p:cTn>
                        </p:par>
                        <p:par>
                          <p:cTn id="71" fill="hold">
                            <p:stCondLst>
                              <p:cond delay="6900"/>
                            </p:stCondLst>
                            <p:childTnLst>
                              <p:par>
                                <p:cTn id="72" presetID="22" presetClass="entr" presetSubtype="4" fill="hold" grpId="0" nodeType="afterEffect">
                                  <p:stCondLst>
                                    <p:cond delay="0"/>
                                  </p:stCondLst>
                                  <p:iterate type="lt">
                                    <p:tmPct val="10000"/>
                                  </p:iterate>
                                  <p:childTnLst>
                                    <p:set>
                                      <p:cBhvr>
                                        <p:cTn id="73" dur="1" fill="hold">
                                          <p:stCondLst>
                                            <p:cond delay="0"/>
                                          </p:stCondLst>
                                        </p:cTn>
                                        <p:tgtEl>
                                          <p:spTgt spid="86">
                                            <p:txEl>
                                              <p:pRg st="0" end="0"/>
                                            </p:txEl>
                                          </p:spTgt>
                                        </p:tgtEl>
                                        <p:attrNameLst>
                                          <p:attrName>style.visibility</p:attrName>
                                        </p:attrNameLst>
                                      </p:cBhvr>
                                      <p:to>
                                        <p:strVal val="visible"/>
                                      </p:to>
                                    </p:set>
                                    <p:animEffect transition="in" filter="wipe(down)">
                                      <p:cBhvr>
                                        <p:cTn id="74" dur="500"/>
                                        <p:tgtEl>
                                          <p:spTgt spid="86">
                                            <p:txEl>
                                              <p:pRg st="0" end="0"/>
                                            </p:txEl>
                                          </p:spTgt>
                                        </p:tgtEl>
                                      </p:cBhvr>
                                    </p:animEffect>
                                  </p:childTnLst>
                                </p:cTn>
                              </p:par>
                            </p:childTnLst>
                          </p:cTn>
                        </p:par>
                        <p:par>
                          <p:cTn id="75" fill="hold">
                            <p:stCondLst>
                              <p:cond delay="7550"/>
                            </p:stCondLst>
                            <p:childTnLst>
                              <p:par>
                                <p:cTn id="76" presetID="2" presetClass="entr" presetSubtype="2" decel="98000" fill="hold" grpId="0" nodeType="afterEffect">
                                  <p:stCondLst>
                                    <p:cond delay="0"/>
                                  </p:stCondLst>
                                  <p:childTnLst>
                                    <p:set>
                                      <p:cBhvr>
                                        <p:cTn id="77" dur="1" fill="hold">
                                          <p:stCondLst>
                                            <p:cond delay="0"/>
                                          </p:stCondLst>
                                        </p:cTn>
                                        <p:tgtEl>
                                          <p:spTgt spid="83">
                                            <p:txEl>
                                              <p:pRg st="0" end="0"/>
                                            </p:txEl>
                                          </p:spTgt>
                                        </p:tgtEl>
                                        <p:attrNameLst>
                                          <p:attrName>style.visibility</p:attrName>
                                        </p:attrNameLst>
                                      </p:cBhvr>
                                      <p:to>
                                        <p:strVal val="visible"/>
                                      </p:to>
                                    </p:set>
                                    <p:anim calcmode="lin" valueType="num">
                                      <p:cBhvr additive="base">
                                        <p:cTn id="78" dur="75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83">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98000" fill="hold" grpId="0" nodeType="withEffect">
                                  <p:stCondLst>
                                    <p:cond delay="0"/>
                                  </p:stCondLst>
                                  <p:childTnLst>
                                    <p:set>
                                      <p:cBhvr>
                                        <p:cTn id="81" dur="1" fill="hold">
                                          <p:stCondLst>
                                            <p:cond delay="0"/>
                                          </p:stCondLst>
                                        </p:cTn>
                                        <p:tgtEl>
                                          <p:spTgt spid="85"/>
                                        </p:tgtEl>
                                        <p:attrNameLst>
                                          <p:attrName>style.visibility</p:attrName>
                                        </p:attrNameLst>
                                      </p:cBhvr>
                                      <p:to>
                                        <p:strVal val="visible"/>
                                      </p:to>
                                    </p:set>
                                    <p:anim calcmode="lin" valueType="num">
                                      <p:cBhvr additive="base">
                                        <p:cTn id="82" dur="750" fill="hold"/>
                                        <p:tgtEl>
                                          <p:spTgt spid="85"/>
                                        </p:tgtEl>
                                        <p:attrNameLst>
                                          <p:attrName>ppt_x</p:attrName>
                                        </p:attrNameLst>
                                      </p:cBhvr>
                                      <p:tavLst>
                                        <p:tav tm="0">
                                          <p:val>
                                            <p:strVal val="1+#ppt_w/2"/>
                                          </p:val>
                                        </p:tav>
                                        <p:tav tm="100000">
                                          <p:val>
                                            <p:strVal val="#ppt_x"/>
                                          </p:val>
                                        </p:tav>
                                      </p:tavLst>
                                    </p:anim>
                                    <p:anim calcmode="lin" valueType="num">
                                      <p:cBhvr additive="base">
                                        <p:cTn id="83" dur="750" fill="hold"/>
                                        <p:tgtEl>
                                          <p:spTgt spid="85"/>
                                        </p:tgtEl>
                                        <p:attrNameLst>
                                          <p:attrName>ppt_y</p:attrName>
                                        </p:attrNameLst>
                                      </p:cBhvr>
                                      <p:tavLst>
                                        <p:tav tm="0">
                                          <p:val>
                                            <p:strVal val="#ppt_y"/>
                                          </p:val>
                                        </p:tav>
                                        <p:tav tm="100000">
                                          <p:val>
                                            <p:strVal val="#ppt_y"/>
                                          </p:val>
                                        </p:tav>
                                      </p:tavLst>
                                    </p:anim>
                                  </p:childTnLst>
                                </p:cTn>
                              </p:par>
                            </p:childTnLst>
                          </p:cTn>
                        </p:par>
                        <p:par>
                          <p:cTn id="84" fill="hold">
                            <p:stCondLst>
                              <p:cond delay="8300"/>
                            </p:stCondLst>
                            <p:childTnLst>
                              <p:par>
                                <p:cTn id="85" presetID="22" presetClass="entr" presetSubtype="8" fill="hold" grpId="0" nodeType="afterEffect">
                                  <p:stCondLst>
                                    <p:cond delay="0"/>
                                  </p:stCondLst>
                                  <p:childTnLst>
                                    <p:set>
                                      <p:cBhvr>
                                        <p:cTn id="86" dur="1" fill="hold">
                                          <p:stCondLst>
                                            <p:cond delay="0"/>
                                          </p:stCondLst>
                                        </p:cTn>
                                        <p:tgtEl>
                                          <p:spTgt spid="84">
                                            <p:txEl>
                                              <p:pRg st="0" end="0"/>
                                            </p:txEl>
                                          </p:spTgt>
                                        </p:tgtEl>
                                        <p:attrNameLst>
                                          <p:attrName>style.visibility</p:attrName>
                                        </p:attrNameLst>
                                      </p:cBhvr>
                                      <p:to>
                                        <p:strVal val="visible"/>
                                      </p:to>
                                    </p:set>
                                    <p:animEffect transition="in" filter="wipe(left)">
                                      <p:cBhvr>
                                        <p:cTn id="87" dur="500"/>
                                        <p:tgtEl>
                                          <p:spTgt spid="84">
                                            <p:txEl>
                                              <p:pRg st="0" end="0"/>
                                            </p:txEl>
                                          </p:spTgt>
                                        </p:tgtEl>
                                      </p:cBhvr>
                                    </p:animEffect>
                                  </p:childTnLst>
                                </p:cTn>
                              </p:par>
                            </p:childTnLst>
                          </p:cTn>
                        </p:par>
                        <p:par>
                          <p:cTn id="88" fill="hold">
                            <p:stCondLst>
                              <p:cond delay="8800"/>
                            </p:stCondLst>
                            <p:childTnLst>
                              <p:par>
                                <p:cTn id="89" presetID="10" presetClass="entr" presetSubtype="0" fill="hold" grpId="0"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fade">
                                      <p:cBhvr>
                                        <p:cTn id="91" dur="500"/>
                                        <p:tgtEl>
                                          <p:spTgt spid="48"/>
                                        </p:tgtEl>
                                      </p:cBhvr>
                                    </p:animEffect>
                                  </p:childTnLst>
                                </p:cTn>
                              </p:par>
                            </p:childTnLst>
                          </p:cTn>
                        </p:par>
                        <p:par>
                          <p:cTn id="92" fill="hold">
                            <p:stCondLst>
                              <p:cond delay="9300"/>
                            </p:stCondLst>
                            <p:childTnLst>
                              <p:par>
                                <p:cTn id="93" presetID="22" presetClass="entr" presetSubtype="8"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wipe(left)">
                                      <p:cBhvr>
                                        <p:cTn id="95" dur="500"/>
                                        <p:tgtEl>
                                          <p:spTgt spid="49"/>
                                        </p:tgtEl>
                                      </p:cBhvr>
                                    </p:animEffect>
                                  </p:childTnLst>
                                </p:cTn>
                              </p:par>
                            </p:childTnLst>
                          </p:cTn>
                        </p:par>
                        <p:par>
                          <p:cTn id="96" fill="hold">
                            <p:stCondLst>
                              <p:cond delay="9800"/>
                            </p:stCondLst>
                            <p:childTnLst>
                              <p:par>
                                <p:cTn id="97" presetID="49" presetClass="entr" presetSubtype="0" decel="100000" fill="hold" grpId="0" nodeType="after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 calcmode="lin" valueType="num">
                                      <p:cBhvr>
                                        <p:cTn id="101" dur="500" fill="hold"/>
                                        <p:tgtEl>
                                          <p:spTgt spid="50"/>
                                        </p:tgtEl>
                                        <p:attrNameLst>
                                          <p:attrName>style.rotation</p:attrName>
                                        </p:attrNameLst>
                                      </p:cBhvr>
                                      <p:tavLst>
                                        <p:tav tm="0">
                                          <p:val>
                                            <p:fltVal val="360"/>
                                          </p:val>
                                        </p:tav>
                                        <p:tav tm="100000">
                                          <p:val>
                                            <p:fltVal val="0"/>
                                          </p:val>
                                        </p:tav>
                                      </p:tavLst>
                                    </p:anim>
                                    <p:animEffect transition="in" filter="fade">
                                      <p:cBhvr>
                                        <p:cTn id="102" dur="500"/>
                                        <p:tgtEl>
                                          <p:spTgt spid="50"/>
                                        </p:tgtEl>
                                      </p:cBhvr>
                                    </p:animEffect>
                                  </p:childTnLst>
                                </p:cTn>
                              </p:par>
                            </p:childTnLst>
                          </p:cTn>
                        </p:par>
                        <p:par>
                          <p:cTn id="103" fill="hold">
                            <p:stCondLst>
                              <p:cond delay="10300"/>
                            </p:stCondLst>
                            <p:childTnLst>
                              <p:par>
                                <p:cTn id="104" presetID="22" presetClass="entr" presetSubtype="4" fill="hold" grpId="0" nodeType="afterEffect">
                                  <p:stCondLst>
                                    <p:cond delay="0"/>
                                  </p:stCondLst>
                                  <p:childTnLst>
                                    <p:set>
                                      <p:cBhvr>
                                        <p:cTn id="105" dur="1" fill="hold">
                                          <p:stCondLst>
                                            <p:cond delay="0"/>
                                          </p:stCondLst>
                                        </p:cTn>
                                        <p:tgtEl>
                                          <p:spTgt spid="51"/>
                                        </p:tgtEl>
                                        <p:attrNameLst>
                                          <p:attrName>style.visibility</p:attrName>
                                        </p:attrNameLst>
                                      </p:cBhvr>
                                      <p:to>
                                        <p:strVal val="visible"/>
                                      </p:to>
                                    </p:set>
                                    <p:animEffect transition="in" filter="wipe(down)">
                                      <p:cBhvr>
                                        <p:cTn id="106" dur="500"/>
                                        <p:tgtEl>
                                          <p:spTgt spid="51"/>
                                        </p:tgtEl>
                                      </p:cBhvr>
                                    </p:animEffect>
                                  </p:childTnLst>
                                </p:cTn>
                              </p:par>
                            </p:childTnLst>
                          </p:cTn>
                        </p:par>
                        <p:par>
                          <p:cTn id="107" fill="hold">
                            <p:stCondLst>
                              <p:cond delay="10800"/>
                            </p:stCondLst>
                            <p:childTnLst>
                              <p:par>
                                <p:cTn id="108" presetID="10" presetClass="entr" presetSubtype="0" fill="hold" grpId="0" nodeType="afterEffect">
                                  <p:stCondLst>
                                    <p:cond delay="0"/>
                                  </p:stCondLst>
                                  <p:childTnLst>
                                    <p:set>
                                      <p:cBhvr>
                                        <p:cTn id="109" dur="1" fill="hold">
                                          <p:stCondLst>
                                            <p:cond delay="0"/>
                                          </p:stCondLst>
                                        </p:cTn>
                                        <p:tgtEl>
                                          <p:spTgt spid="52"/>
                                        </p:tgtEl>
                                        <p:attrNameLst>
                                          <p:attrName>style.visibility</p:attrName>
                                        </p:attrNameLst>
                                      </p:cBhvr>
                                      <p:to>
                                        <p:strVal val="visible"/>
                                      </p:to>
                                    </p:set>
                                    <p:animEffect transition="in" filter="fade">
                                      <p:cBhvr>
                                        <p:cTn id="110" dur="500"/>
                                        <p:tgtEl>
                                          <p:spTgt spid="52"/>
                                        </p:tgtEl>
                                      </p:cBhvr>
                                    </p:animEffect>
                                  </p:childTnLst>
                                </p:cTn>
                              </p:par>
                            </p:childTnLst>
                          </p:cTn>
                        </p:par>
                        <p:par>
                          <p:cTn id="111" fill="hold">
                            <p:stCondLst>
                              <p:cond delay="11300"/>
                            </p:stCondLst>
                            <p:childTnLst>
                              <p:par>
                                <p:cTn id="112" presetID="22" presetClass="entr" presetSubtype="4" fill="hold" grpId="0" nodeType="afterEffect">
                                  <p:stCondLst>
                                    <p:cond delay="0"/>
                                  </p:stCondLst>
                                  <p:iterate type="lt">
                                    <p:tmPct val="10000"/>
                                  </p:iterate>
                                  <p:childTnLst>
                                    <p:set>
                                      <p:cBhvr>
                                        <p:cTn id="113" dur="1" fill="hold">
                                          <p:stCondLst>
                                            <p:cond delay="0"/>
                                          </p:stCondLst>
                                        </p:cTn>
                                        <p:tgtEl>
                                          <p:spTgt spid="78">
                                            <p:txEl>
                                              <p:pRg st="0" end="0"/>
                                            </p:txEl>
                                          </p:spTgt>
                                        </p:tgtEl>
                                        <p:attrNameLst>
                                          <p:attrName>style.visibility</p:attrName>
                                        </p:attrNameLst>
                                      </p:cBhvr>
                                      <p:to>
                                        <p:strVal val="visible"/>
                                      </p:to>
                                    </p:set>
                                    <p:animEffect transition="in" filter="wipe(down)">
                                      <p:cBhvr>
                                        <p:cTn id="114" dur="500"/>
                                        <p:tgtEl>
                                          <p:spTgt spid="78">
                                            <p:txEl>
                                              <p:pRg st="0" end="0"/>
                                            </p:txEl>
                                          </p:spTgt>
                                        </p:tgtEl>
                                      </p:cBhvr>
                                    </p:animEffect>
                                  </p:childTnLst>
                                </p:cTn>
                              </p:par>
                            </p:childTnLst>
                          </p:cTn>
                        </p:par>
                        <p:par>
                          <p:cTn id="115" fill="hold">
                            <p:stCondLst>
                              <p:cond delay="11950"/>
                            </p:stCondLst>
                            <p:childTnLst>
                              <p:par>
                                <p:cTn id="116" presetID="2" presetClass="entr" presetSubtype="2" decel="98000" fill="hold" grpId="0" nodeType="afterEffect">
                                  <p:stCondLst>
                                    <p:cond delay="0"/>
                                  </p:stCondLst>
                                  <p:childTnLst>
                                    <p:set>
                                      <p:cBhvr>
                                        <p:cTn id="117" dur="1" fill="hold">
                                          <p:stCondLst>
                                            <p:cond delay="0"/>
                                          </p:stCondLst>
                                        </p:cTn>
                                        <p:tgtEl>
                                          <p:spTgt spid="75">
                                            <p:txEl>
                                              <p:pRg st="0" end="0"/>
                                            </p:txEl>
                                          </p:spTgt>
                                        </p:tgtEl>
                                        <p:attrNameLst>
                                          <p:attrName>style.visibility</p:attrName>
                                        </p:attrNameLst>
                                      </p:cBhvr>
                                      <p:to>
                                        <p:strVal val="visible"/>
                                      </p:to>
                                    </p:set>
                                    <p:anim calcmode="lin" valueType="num">
                                      <p:cBhvr additive="base">
                                        <p:cTn id="118" dur="75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119" dur="750" fill="hold"/>
                                        <p:tgtEl>
                                          <p:spTgt spid="75">
                                            <p:txEl>
                                              <p:pRg st="0" end="0"/>
                                            </p:txEl>
                                          </p:spTgt>
                                        </p:tgtEl>
                                        <p:attrNameLst>
                                          <p:attrName>ppt_y</p:attrName>
                                        </p:attrNameLst>
                                      </p:cBhvr>
                                      <p:tavLst>
                                        <p:tav tm="0">
                                          <p:val>
                                            <p:strVal val="#ppt_y"/>
                                          </p:val>
                                        </p:tav>
                                        <p:tav tm="100000">
                                          <p:val>
                                            <p:strVal val="#ppt_y"/>
                                          </p:val>
                                        </p:tav>
                                      </p:tavLst>
                                    </p:anim>
                                  </p:childTnLst>
                                </p:cTn>
                              </p:par>
                              <p:par>
                                <p:cTn id="120" presetID="2" presetClass="entr" presetSubtype="2" decel="98000" fill="hold" grpId="0" nodeType="withEffect">
                                  <p:stCondLst>
                                    <p:cond delay="0"/>
                                  </p:stCondLst>
                                  <p:childTnLst>
                                    <p:set>
                                      <p:cBhvr>
                                        <p:cTn id="121" dur="1" fill="hold">
                                          <p:stCondLst>
                                            <p:cond delay="0"/>
                                          </p:stCondLst>
                                        </p:cTn>
                                        <p:tgtEl>
                                          <p:spTgt spid="77"/>
                                        </p:tgtEl>
                                        <p:attrNameLst>
                                          <p:attrName>style.visibility</p:attrName>
                                        </p:attrNameLst>
                                      </p:cBhvr>
                                      <p:to>
                                        <p:strVal val="visible"/>
                                      </p:to>
                                    </p:set>
                                    <p:anim calcmode="lin" valueType="num">
                                      <p:cBhvr additive="base">
                                        <p:cTn id="122" dur="750" fill="hold"/>
                                        <p:tgtEl>
                                          <p:spTgt spid="77"/>
                                        </p:tgtEl>
                                        <p:attrNameLst>
                                          <p:attrName>ppt_x</p:attrName>
                                        </p:attrNameLst>
                                      </p:cBhvr>
                                      <p:tavLst>
                                        <p:tav tm="0">
                                          <p:val>
                                            <p:strVal val="1+#ppt_w/2"/>
                                          </p:val>
                                        </p:tav>
                                        <p:tav tm="100000">
                                          <p:val>
                                            <p:strVal val="#ppt_x"/>
                                          </p:val>
                                        </p:tav>
                                      </p:tavLst>
                                    </p:anim>
                                    <p:anim calcmode="lin" valueType="num">
                                      <p:cBhvr additive="base">
                                        <p:cTn id="123" dur="750" fill="hold"/>
                                        <p:tgtEl>
                                          <p:spTgt spid="77"/>
                                        </p:tgtEl>
                                        <p:attrNameLst>
                                          <p:attrName>ppt_y</p:attrName>
                                        </p:attrNameLst>
                                      </p:cBhvr>
                                      <p:tavLst>
                                        <p:tav tm="0">
                                          <p:val>
                                            <p:strVal val="#ppt_y"/>
                                          </p:val>
                                        </p:tav>
                                        <p:tav tm="100000">
                                          <p:val>
                                            <p:strVal val="#ppt_y"/>
                                          </p:val>
                                        </p:tav>
                                      </p:tavLst>
                                    </p:anim>
                                  </p:childTnLst>
                                </p:cTn>
                              </p:par>
                            </p:childTnLst>
                          </p:cTn>
                        </p:par>
                        <p:par>
                          <p:cTn id="124" fill="hold">
                            <p:stCondLst>
                              <p:cond delay="12700"/>
                            </p:stCondLst>
                            <p:childTnLst>
                              <p:par>
                                <p:cTn id="125" presetID="22" presetClass="entr" presetSubtype="8" fill="hold" grpId="0" nodeType="afterEffect">
                                  <p:stCondLst>
                                    <p:cond delay="0"/>
                                  </p:stCondLst>
                                  <p:childTnLst>
                                    <p:set>
                                      <p:cBhvr>
                                        <p:cTn id="126" dur="1" fill="hold">
                                          <p:stCondLst>
                                            <p:cond delay="0"/>
                                          </p:stCondLst>
                                        </p:cTn>
                                        <p:tgtEl>
                                          <p:spTgt spid="76">
                                            <p:txEl>
                                              <p:pRg st="0" end="0"/>
                                            </p:txEl>
                                          </p:spTgt>
                                        </p:tgtEl>
                                        <p:attrNameLst>
                                          <p:attrName>style.visibility</p:attrName>
                                        </p:attrNameLst>
                                      </p:cBhvr>
                                      <p:to>
                                        <p:strVal val="visible"/>
                                      </p:to>
                                    </p:set>
                                    <p:animEffect transition="in" filter="wipe(left)">
                                      <p:cBhvr>
                                        <p:cTn id="127" dur="500"/>
                                        <p:tgtEl>
                                          <p:spTgt spid="76">
                                            <p:txEl>
                                              <p:pRg st="0" end="0"/>
                                            </p:txEl>
                                          </p:spTgt>
                                        </p:tgtEl>
                                      </p:cBhvr>
                                    </p:animEffect>
                                  </p:childTnLst>
                                </p:cTn>
                              </p:par>
                            </p:childTnLst>
                          </p:cTn>
                        </p:par>
                        <p:par>
                          <p:cTn id="128" fill="hold">
                            <p:stCondLst>
                              <p:cond delay="13200"/>
                            </p:stCondLst>
                            <p:childTnLst>
                              <p:par>
                                <p:cTn id="129" presetID="10" presetClass="entr" presetSubtype="0" fill="hold" grpId="0"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fade">
                                      <p:cBhvr>
                                        <p:cTn id="131" dur="500"/>
                                        <p:tgtEl>
                                          <p:spTgt spid="54"/>
                                        </p:tgtEl>
                                      </p:cBhvr>
                                    </p:animEffect>
                                  </p:childTnLst>
                                </p:cTn>
                              </p:par>
                            </p:childTnLst>
                          </p:cTn>
                        </p:par>
                        <p:par>
                          <p:cTn id="132" fill="hold">
                            <p:stCondLst>
                              <p:cond delay="13700"/>
                            </p:stCondLst>
                            <p:childTnLst>
                              <p:par>
                                <p:cTn id="133" presetID="22" presetClass="entr" presetSubtype="8" fill="hold" grpId="0"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500"/>
                                        <p:tgtEl>
                                          <p:spTgt spid="55"/>
                                        </p:tgtEl>
                                      </p:cBhvr>
                                    </p:animEffect>
                                  </p:childTnLst>
                                </p:cTn>
                              </p:par>
                            </p:childTnLst>
                          </p:cTn>
                        </p:par>
                        <p:par>
                          <p:cTn id="136" fill="hold">
                            <p:stCondLst>
                              <p:cond delay="14200"/>
                            </p:stCondLst>
                            <p:childTnLst>
                              <p:par>
                                <p:cTn id="137" presetID="49" presetClass="entr" presetSubtype="0" decel="100000" fill="hold" grpId="0" nodeType="afterEffect">
                                  <p:stCondLst>
                                    <p:cond delay="0"/>
                                  </p:stCondLst>
                                  <p:childTnLst>
                                    <p:set>
                                      <p:cBhvr>
                                        <p:cTn id="138" dur="1" fill="hold">
                                          <p:stCondLst>
                                            <p:cond delay="0"/>
                                          </p:stCondLst>
                                        </p:cTn>
                                        <p:tgtEl>
                                          <p:spTgt spid="56"/>
                                        </p:tgtEl>
                                        <p:attrNameLst>
                                          <p:attrName>style.visibility</p:attrName>
                                        </p:attrNameLst>
                                      </p:cBhvr>
                                      <p:to>
                                        <p:strVal val="visible"/>
                                      </p:to>
                                    </p:set>
                                    <p:anim calcmode="lin" valueType="num">
                                      <p:cBhvr>
                                        <p:cTn id="139" dur="500" fill="hold"/>
                                        <p:tgtEl>
                                          <p:spTgt spid="56"/>
                                        </p:tgtEl>
                                        <p:attrNameLst>
                                          <p:attrName>ppt_w</p:attrName>
                                        </p:attrNameLst>
                                      </p:cBhvr>
                                      <p:tavLst>
                                        <p:tav tm="0">
                                          <p:val>
                                            <p:fltVal val="0"/>
                                          </p:val>
                                        </p:tav>
                                        <p:tav tm="100000">
                                          <p:val>
                                            <p:strVal val="#ppt_w"/>
                                          </p:val>
                                        </p:tav>
                                      </p:tavLst>
                                    </p:anim>
                                    <p:anim calcmode="lin" valueType="num">
                                      <p:cBhvr>
                                        <p:cTn id="140" dur="500" fill="hold"/>
                                        <p:tgtEl>
                                          <p:spTgt spid="56"/>
                                        </p:tgtEl>
                                        <p:attrNameLst>
                                          <p:attrName>ppt_h</p:attrName>
                                        </p:attrNameLst>
                                      </p:cBhvr>
                                      <p:tavLst>
                                        <p:tav tm="0">
                                          <p:val>
                                            <p:fltVal val="0"/>
                                          </p:val>
                                        </p:tav>
                                        <p:tav tm="100000">
                                          <p:val>
                                            <p:strVal val="#ppt_h"/>
                                          </p:val>
                                        </p:tav>
                                      </p:tavLst>
                                    </p:anim>
                                    <p:anim calcmode="lin" valueType="num">
                                      <p:cBhvr>
                                        <p:cTn id="141" dur="500" fill="hold"/>
                                        <p:tgtEl>
                                          <p:spTgt spid="56"/>
                                        </p:tgtEl>
                                        <p:attrNameLst>
                                          <p:attrName>style.rotation</p:attrName>
                                        </p:attrNameLst>
                                      </p:cBhvr>
                                      <p:tavLst>
                                        <p:tav tm="0">
                                          <p:val>
                                            <p:fltVal val="360"/>
                                          </p:val>
                                        </p:tav>
                                        <p:tav tm="100000">
                                          <p:val>
                                            <p:fltVal val="0"/>
                                          </p:val>
                                        </p:tav>
                                      </p:tavLst>
                                    </p:anim>
                                    <p:animEffect transition="in" filter="fade">
                                      <p:cBhvr>
                                        <p:cTn id="142" dur="500"/>
                                        <p:tgtEl>
                                          <p:spTgt spid="56"/>
                                        </p:tgtEl>
                                      </p:cBhvr>
                                    </p:animEffect>
                                  </p:childTnLst>
                                </p:cTn>
                              </p:par>
                            </p:childTnLst>
                          </p:cTn>
                        </p:par>
                        <p:par>
                          <p:cTn id="143" fill="hold">
                            <p:stCondLst>
                              <p:cond delay="14700"/>
                            </p:stCondLst>
                            <p:childTnLst>
                              <p:par>
                                <p:cTn id="144" presetID="22" presetClass="entr" presetSubtype="1" fill="hold" grpId="0" nodeType="afterEffect">
                                  <p:stCondLst>
                                    <p:cond delay="0"/>
                                  </p:stCondLst>
                                  <p:childTnLst>
                                    <p:set>
                                      <p:cBhvr>
                                        <p:cTn id="145" dur="1" fill="hold">
                                          <p:stCondLst>
                                            <p:cond delay="0"/>
                                          </p:stCondLst>
                                        </p:cTn>
                                        <p:tgtEl>
                                          <p:spTgt spid="57"/>
                                        </p:tgtEl>
                                        <p:attrNameLst>
                                          <p:attrName>style.visibility</p:attrName>
                                        </p:attrNameLst>
                                      </p:cBhvr>
                                      <p:to>
                                        <p:strVal val="visible"/>
                                      </p:to>
                                    </p:set>
                                    <p:animEffect transition="in" filter="wipe(up)">
                                      <p:cBhvr>
                                        <p:cTn id="146" dur="500"/>
                                        <p:tgtEl>
                                          <p:spTgt spid="57"/>
                                        </p:tgtEl>
                                      </p:cBhvr>
                                    </p:animEffect>
                                  </p:childTnLst>
                                </p:cTn>
                              </p:par>
                            </p:childTnLst>
                          </p:cTn>
                        </p:par>
                        <p:par>
                          <p:cTn id="147" fill="hold">
                            <p:stCondLst>
                              <p:cond delay="15200"/>
                            </p:stCondLst>
                            <p:childTnLst>
                              <p:par>
                                <p:cTn id="148" presetID="10" presetClass="entr" presetSubtype="0" fill="hold" grpId="0" nodeType="afterEffect">
                                  <p:stCondLst>
                                    <p:cond delay="0"/>
                                  </p:stCondLst>
                                  <p:childTnLst>
                                    <p:set>
                                      <p:cBhvr>
                                        <p:cTn id="149" dur="1" fill="hold">
                                          <p:stCondLst>
                                            <p:cond delay="0"/>
                                          </p:stCondLst>
                                        </p:cTn>
                                        <p:tgtEl>
                                          <p:spTgt spid="58"/>
                                        </p:tgtEl>
                                        <p:attrNameLst>
                                          <p:attrName>style.visibility</p:attrName>
                                        </p:attrNameLst>
                                      </p:cBhvr>
                                      <p:to>
                                        <p:strVal val="visible"/>
                                      </p:to>
                                    </p:set>
                                    <p:animEffect transition="in" filter="fade">
                                      <p:cBhvr>
                                        <p:cTn id="150" dur="500"/>
                                        <p:tgtEl>
                                          <p:spTgt spid="58"/>
                                        </p:tgtEl>
                                      </p:cBhvr>
                                    </p:animEffect>
                                  </p:childTnLst>
                                </p:cTn>
                              </p:par>
                            </p:childTnLst>
                          </p:cTn>
                        </p:par>
                        <p:par>
                          <p:cTn id="151" fill="hold">
                            <p:stCondLst>
                              <p:cond delay="15700"/>
                            </p:stCondLst>
                            <p:childTnLst>
                              <p:par>
                                <p:cTn id="152" presetID="22" presetClass="entr" presetSubtype="4" fill="hold" grpId="0" nodeType="afterEffect">
                                  <p:stCondLst>
                                    <p:cond delay="0"/>
                                  </p:stCondLst>
                                  <p:iterate type="lt">
                                    <p:tmPct val="10000"/>
                                  </p:iterate>
                                  <p:childTnLst>
                                    <p:set>
                                      <p:cBhvr>
                                        <p:cTn id="153" dur="1" fill="hold">
                                          <p:stCondLst>
                                            <p:cond delay="0"/>
                                          </p:stCondLst>
                                        </p:cTn>
                                        <p:tgtEl>
                                          <p:spTgt spid="90">
                                            <p:txEl>
                                              <p:pRg st="0" end="0"/>
                                            </p:txEl>
                                          </p:spTgt>
                                        </p:tgtEl>
                                        <p:attrNameLst>
                                          <p:attrName>style.visibility</p:attrName>
                                        </p:attrNameLst>
                                      </p:cBhvr>
                                      <p:to>
                                        <p:strVal val="visible"/>
                                      </p:to>
                                    </p:set>
                                    <p:animEffect transition="in" filter="wipe(down)">
                                      <p:cBhvr>
                                        <p:cTn id="154" dur="500"/>
                                        <p:tgtEl>
                                          <p:spTgt spid="90">
                                            <p:txEl>
                                              <p:pRg st="0" end="0"/>
                                            </p:txEl>
                                          </p:spTgt>
                                        </p:tgtEl>
                                      </p:cBhvr>
                                    </p:animEffect>
                                  </p:childTnLst>
                                </p:cTn>
                              </p:par>
                            </p:childTnLst>
                          </p:cTn>
                        </p:par>
                        <p:par>
                          <p:cTn id="155" fill="hold">
                            <p:stCondLst>
                              <p:cond delay="16350"/>
                            </p:stCondLst>
                            <p:childTnLst>
                              <p:par>
                                <p:cTn id="156" presetID="2" presetClass="entr" presetSubtype="2" decel="98000" fill="hold" grpId="0" nodeType="afterEffect">
                                  <p:stCondLst>
                                    <p:cond delay="0"/>
                                  </p:stCondLst>
                                  <p:childTnLst>
                                    <p:set>
                                      <p:cBhvr>
                                        <p:cTn id="157" dur="1" fill="hold">
                                          <p:stCondLst>
                                            <p:cond delay="0"/>
                                          </p:stCondLst>
                                        </p:cTn>
                                        <p:tgtEl>
                                          <p:spTgt spid="87">
                                            <p:txEl>
                                              <p:pRg st="0" end="0"/>
                                            </p:txEl>
                                          </p:spTgt>
                                        </p:tgtEl>
                                        <p:attrNameLst>
                                          <p:attrName>style.visibility</p:attrName>
                                        </p:attrNameLst>
                                      </p:cBhvr>
                                      <p:to>
                                        <p:strVal val="visible"/>
                                      </p:to>
                                    </p:set>
                                    <p:anim calcmode="lin" valueType="num">
                                      <p:cBhvr additive="base">
                                        <p:cTn id="158" dur="750" fill="hold"/>
                                        <p:tgtEl>
                                          <p:spTgt spid="87">
                                            <p:txEl>
                                              <p:pRg st="0" end="0"/>
                                            </p:txEl>
                                          </p:spTgt>
                                        </p:tgtEl>
                                        <p:attrNameLst>
                                          <p:attrName>ppt_x</p:attrName>
                                        </p:attrNameLst>
                                      </p:cBhvr>
                                      <p:tavLst>
                                        <p:tav tm="0">
                                          <p:val>
                                            <p:strVal val="1+#ppt_w/2"/>
                                          </p:val>
                                        </p:tav>
                                        <p:tav tm="100000">
                                          <p:val>
                                            <p:strVal val="#ppt_x"/>
                                          </p:val>
                                        </p:tav>
                                      </p:tavLst>
                                    </p:anim>
                                    <p:anim calcmode="lin" valueType="num">
                                      <p:cBhvr additive="base">
                                        <p:cTn id="159" dur="750" fill="hold"/>
                                        <p:tgtEl>
                                          <p:spTgt spid="87">
                                            <p:txEl>
                                              <p:pRg st="0" end="0"/>
                                            </p:txEl>
                                          </p:spTgt>
                                        </p:tgtEl>
                                        <p:attrNameLst>
                                          <p:attrName>ppt_y</p:attrName>
                                        </p:attrNameLst>
                                      </p:cBhvr>
                                      <p:tavLst>
                                        <p:tav tm="0">
                                          <p:val>
                                            <p:strVal val="#ppt_y"/>
                                          </p:val>
                                        </p:tav>
                                        <p:tav tm="100000">
                                          <p:val>
                                            <p:strVal val="#ppt_y"/>
                                          </p:val>
                                        </p:tav>
                                      </p:tavLst>
                                    </p:anim>
                                  </p:childTnLst>
                                </p:cTn>
                              </p:par>
                              <p:par>
                                <p:cTn id="160" presetID="2" presetClass="entr" presetSubtype="2" decel="98000" fill="hold" grpId="0" nodeType="withEffect">
                                  <p:stCondLst>
                                    <p:cond delay="0"/>
                                  </p:stCondLst>
                                  <p:childTnLst>
                                    <p:set>
                                      <p:cBhvr>
                                        <p:cTn id="161" dur="1" fill="hold">
                                          <p:stCondLst>
                                            <p:cond delay="0"/>
                                          </p:stCondLst>
                                        </p:cTn>
                                        <p:tgtEl>
                                          <p:spTgt spid="89"/>
                                        </p:tgtEl>
                                        <p:attrNameLst>
                                          <p:attrName>style.visibility</p:attrName>
                                        </p:attrNameLst>
                                      </p:cBhvr>
                                      <p:to>
                                        <p:strVal val="visible"/>
                                      </p:to>
                                    </p:set>
                                    <p:anim calcmode="lin" valueType="num">
                                      <p:cBhvr additive="base">
                                        <p:cTn id="162" dur="750" fill="hold"/>
                                        <p:tgtEl>
                                          <p:spTgt spid="89"/>
                                        </p:tgtEl>
                                        <p:attrNameLst>
                                          <p:attrName>ppt_x</p:attrName>
                                        </p:attrNameLst>
                                      </p:cBhvr>
                                      <p:tavLst>
                                        <p:tav tm="0">
                                          <p:val>
                                            <p:strVal val="1+#ppt_w/2"/>
                                          </p:val>
                                        </p:tav>
                                        <p:tav tm="100000">
                                          <p:val>
                                            <p:strVal val="#ppt_x"/>
                                          </p:val>
                                        </p:tav>
                                      </p:tavLst>
                                    </p:anim>
                                    <p:anim calcmode="lin" valueType="num">
                                      <p:cBhvr additive="base">
                                        <p:cTn id="163" dur="750" fill="hold"/>
                                        <p:tgtEl>
                                          <p:spTgt spid="89"/>
                                        </p:tgtEl>
                                        <p:attrNameLst>
                                          <p:attrName>ppt_y</p:attrName>
                                        </p:attrNameLst>
                                      </p:cBhvr>
                                      <p:tavLst>
                                        <p:tav tm="0">
                                          <p:val>
                                            <p:strVal val="#ppt_y"/>
                                          </p:val>
                                        </p:tav>
                                        <p:tav tm="100000">
                                          <p:val>
                                            <p:strVal val="#ppt_y"/>
                                          </p:val>
                                        </p:tav>
                                      </p:tavLst>
                                    </p:anim>
                                  </p:childTnLst>
                                </p:cTn>
                              </p:par>
                            </p:childTnLst>
                          </p:cTn>
                        </p:par>
                        <p:par>
                          <p:cTn id="164" fill="hold">
                            <p:stCondLst>
                              <p:cond delay="17100"/>
                            </p:stCondLst>
                            <p:childTnLst>
                              <p:par>
                                <p:cTn id="165" presetID="22" presetClass="entr" presetSubtype="8" fill="hold" grpId="0" nodeType="afterEffect">
                                  <p:stCondLst>
                                    <p:cond delay="0"/>
                                  </p:stCondLst>
                                  <p:childTnLst>
                                    <p:set>
                                      <p:cBhvr>
                                        <p:cTn id="166" dur="1" fill="hold">
                                          <p:stCondLst>
                                            <p:cond delay="0"/>
                                          </p:stCondLst>
                                        </p:cTn>
                                        <p:tgtEl>
                                          <p:spTgt spid="88">
                                            <p:txEl>
                                              <p:pRg st="0" end="0"/>
                                            </p:txEl>
                                          </p:spTgt>
                                        </p:tgtEl>
                                        <p:attrNameLst>
                                          <p:attrName>style.visibility</p:attrName>
                                        </p:attrNameLst>
                                      </p:cBhvr>
                                      <p:to>
                                        <p:strVal val="visible"/>
                                      </p:to>
                                    </p:set>
                                    <p:animEffect transition="in" filter="wipe(left)">
                                      <p:cBhvr>
                                        <p:cTn id="167" dur="500"/>
                                        <p:tgtEl>
                                          <p:spTgt spid="88">
                                            <p:txEl>
                                              <p:pRg st="0" end="0"/>
                                            </p:txEl>
                                          </p:spTgt>
                                        </p:tgtEl>
                                      </p:cBhvr>
                                    </p:animEffect>
                                  </p:childTnLst>
                                </p:cTn>
                              </p:par>
                            </p:childTnLst>
                          </p:cTn>
                        </p:par>
                        <p:par>
                          <p:cTn id="168" fill="hold">
                            <p:stCondLst>
                              <p:cond delay="17600"/>
                            </p:stCondLst>
                            <p:childTnLst>
                              <p:par>
                                <p:cTn id="169" presetID="10" presetClass="entr" presetSubtype="0" fill="hold" grpId="0" nodeType="afterEffect">
                                  <p:stCondLst>
                                    <p:cond delay="0"/>
                                  </p:stCondLst>
                                  <p:childTnLst>
                                    <p:set>
                                      <p:cBhvr>
                                        <p:cTn id="170" dur="1" fill="hold">
                                          <p:stCondLst>
                                            <p:cond delay="0"/>
                                          </p:stCondLst>
                                        </p:cTn>
                                        <p:tgtEl>
                                          <p:spTgt spid="60"/>
                                        </p:tgtEl>
                                        <p:attrNameLst>
                                          <p:attrName>style.visibility</p:attrName>
                                        </p:attrNameLst>
                                      </p:cBhvr>
                                      <p:to>
                                        <p:strVal val="visible"/>
                                      </p:to>
                                    </p:set>
                                    <p:animEffect transition="in" filter="fade">
                                      <p:cBhvr>
                                        <p:cTn id="171" dur="500"/>
                                        <p:tgtEl>
                                          <p:spTgt spid="60"/>
                                        </p:tgtEl>
                                      </p:cBhvr>
                                    </p:animEffect>
                                  </p:childTnLst>
                                </p:cTn>
                              </p:par>
                            </p:childTnLst>
                          </p:cTn>
                        </p:par>
                        <p:par>
                          <p:cTn id="172" fill="hold">
                            <p:stCondLst>
                              <p:cond delay="18100"/>
                            </p:stCondLst>
                            <p:childTnLst>
                              <p:par>
                                <p:cTn id="173" presetID="22" presetClass="entr" presetSubtype="8" fill="hold" grpId="0" nodeType="afterEffect">
                                  <p:stCondLst>
                                    <p:cond delay="0"/>
                                  </p:stCondLst>
                                  <p:childTnLst>
                                    <p:set>
                                      <p:cBhvr>
                                        <p:cTn id="174" dur="1" fill="hold">
                                          <p:stCondLst>
                                            <p:cond delay="0"/>
                                          </p:stCondLst>
                                        </p:cTn>
                                        <p:tgtEl>
                                          <p:spTgt spid="61"/>
                                        </p:tgtEl>
                                        <p:attrNameLst>
                                          <p:attrName>style.visibility</p:attrName>
                                        </p:attrNameLst>
                                      </p:cBhvr>
                                      <p:to>
                                        <p:strVal val="visible"/>
                                      </p:to>
                                    </p:set>
                                    <p:animEffect transition="in" filter="wipe(left)">
                                      <p:cBhvr>
                                        <p:cTn id="175" dur="500"/>
                                        <p:tgtEl>
                                          <p:spTgt spid="61"/>
                                        </p:tgtEl>
                                      </p:cBhvr>
                                    </p:animEffect>
                                  </p:childTnLst>
                                </p:cTn>
                              </p:par>
                            </p:childTnLst>
                          </p:cTn>
                        </p:par>
                        <p:par>
                          <p:cTn id="176" fill="hold">
                            <p:stCondLst>
                              <p:cond delay="18600"/>
                            </p:stCondLst>
                            <p:childTnLst>
                              <p:par>
                                <p:cTn id="177" presetID="49" presetClass="entr" presetSubtype="0" decel="100000" fill="hold" grpId="0" nodeType="afterEffect">
                                  <p:stCondLst>
                                    <p:cond delay="0"/>
                                  </p:stCondLst>
                                  <p:childTnLst>
                                    <p:set>
                                      <p:cBhvr>
                                        <p:cTn id="178" dur="1" fill="hold">
                                          <p:stCondLst>
                                            <p:cond delay="0"/>
                                          </p:stCondLst>
                                        </p:cTn>
                                        <p:tgtEl>
                                          <p:spTgt spid="62"/>
                                        </p:tgtEl>
                                        <p:attrNameLst>
                                          <p:attrName>style.visibility</p:attrName>
                                        </p:attrNameLst>
                                      </p:cBhvr>
                                      <p:to>
                                        <p:strVal val="visible"/>
                                      </p:to>
                                    </p:set>
                                    <p:anim calcmode="lin" valueType="num">
                                      <p:cBhvr>
                                        <p:cTn id="179" dur="500" fill="hold"/>
                                        <p:tgtEl>
                                          <p:spTgt spid="62"/>
                                        </p:tgtEl>
                                        <p:attrNameLst>
                                          <p:attrName>ppt_w</p:attrName>
                                        </p:attrNameLst>
                                      </p:cBhvr>
                                      <p:tavLst>
                                        <p:tav tm="0">
                                          <p:val>
                                            <p:fltVal val="0"/>
                                          </p:val>
                                        </p:tav>
                                        <p:tav tm="100000">
                                          <p:val>
                                            <p:strVal val="#ppt_w"/>
                                          </p:val>
                                        </p:tav>
                                      </p:tavLst>
                                    </p:anim>
                                    <p:anim calcmode="lin" valueType="num">
                                      <p:cBhvr>
                                        <p:cTn id="180" dur="500" fill="hold"/>
                                        <p:tgtEl>
                                          <p:spTgt spid="62"/>
                                        </p:tgtEl>
                                        <p:attrNameLst>
                                          <p:attrName>ppt_h</p:attrName>
                                        </p:attrNameLst>
                                      </p:cBhvr>
                                      <p:tavLst>
                                        <p:tav tm="0">
                                          <p:val>
                                            <p:fltVal val="0"/>
                                          </p:val>
                                        </p:tav>
                                        <p:tav tm="100000">
                                          <p:val>
                                            <p:strVal val="#ppt_h"/>
                                          </p:val>
                                        </p:tav>
                                      </p:tavLst>
                                    </p:anim>
                                    <p:anim calcmode="lin" valueType="num">
                                      <p:cBhvr>
                                        <p:cTn id="181" dur="500" fill="hold"/>
                                        <p:tgtEl>
                                          <p:spTgt spid="62"/>
                                        </p:tgtEl>
                                        <p:attrNameLst>
                                          <p:attrName>style.rotation</p:attrName>
                                        </p:attrNameLst>
                                      </p:cBhvr>
                                      <p:tavLst>
                                        <p:tav tm="0">
                                          <p:val>
                                            <p:fltVal val="360"/>
                                          </p:val>
                                        </p:tav>
                                        <p:tav tm="100000">
                                          <p:val>
                                            <p:fltVal val="0"/>
                                          </p:val>
                                        </p:tav>
                                      </p:tavLst>
                                    </p:anim>
                                    <p:animEffect transition="in" filter="fade">
                                      <p:cBhvr>
                                        <p:cTn id="182" dur="500"/>
                                        <p:tgtEl>
                                          <p:spTgt spid="62"/>
                                        </p:tgtEl>
                                      </p:cBhvr>
                                    </p:animEffect>
                                  </p:childTnLst>
                                </p:cTn>
                              </p:par>
                            </p:childTnLst>
                          </p:cTn>
                        </p:par>
                        <p:par>
                          <p:cTn id="183" fill="hold">
                            <p:stCondLst>
                              <p:cond delay="19100"/>
                            </p:stCondLst>
                            <p:childTnLst>
                              <p:par>
                                <p:cTn id="184" presetID="22" presetClass="entr" presetSubtype="4" fill="hold" grpId="0" nodeType="afterEffect">
                                  <p:stCondLst>
                                    <p:cond delay="0"/>
                                  </p:stCondLst>
                                  <p:childTnLst>
                                    <p:set>
                                      <p:cBhvr>
                                        <p:cTn id="185" dur="1" fill="hold">
                                          <p:stCondLst>
                                            <p:cond delay="0"/>
                                          </p:stCondLst>
                                        </p:cTn>
                                        <p:tgtEl>
                                          <p:spTgt spid="63"/>
                                        </p:tgtEl>
                                        <p:attrNameLst>
                                          <p:attrName>style.visibility</p:attrName>
                                        </p:attrNameLst>
                                      </p:cBhvr>
                                      <p:to>
                                        <p:strVal val="visible"/>
                                      </p:to>
                                    </p:set>
                                    <p:animEffect transition="in" filter="wipe(down)">
                                      <p:cBhvr>
                                        <p:cTn id="186" dur="500"/>
                                        <p:tgtEl>
                                          <p:spTgt spid="63"/>
                                        </p:tgtEl>
                                      </p:cBhvr>
                                    </p:animEffect>
                                  </p:childTnLst>
                                </p:cTn>
                              </p:par>
                            </p:childTnLst>
                          </p:cTn>
                        </p:par>
                        <p:par>
                          <p:cTn id="187" fill="hold">
                            <p:stCondLst>
                              <p:cond delay="19600"/>
                            </p:stCondLst>
                            <p:childTnLst>
                              <p:par>
                                <p:cTn id="188" presetID="10" presetClass="entr" presetSubtype="0" fill="hold" grpId="0" nodeType="afterEffect">
                                  <p:stCondLst>
                                    <p:cond delay="0"/>
                                  </p:stCondLst>
                                  <p:childTnLst>
                                    <p:set>
                                      <p:cBhvr>
                                        <p:cTn id="189" dur="1" fill="hold">
                                          <p:stCondLst>
                                            <p:cond delay="0"/>
                                          </p:stCondLst>
                                        </p:cTn>
                                        <p:tgtEl>
                                          <p:spTgt spid="64"/>
                                        </p:tgtEl>
                                        <p:attrNameLst>
                                          <p:attrName>style.visibility</p:attrName>
                                        </p:attrNameLst>
                                      </p:cBhvr>
                                      <p:to>
                                        <p:strVal val="visible"/>
                                      </p:to>
                                    </p:set>
                                    <p:animEffect transition="in" filter="fade">
                                      <p:cBhvr>
                                        <p:cTn id="190" dur="500"/>
                                        <p:tgtEl>
                                          <p:spTgt spid="64"/>
                                        </p:tgtEl>
                                      </p:cBhvr>
                                    </p:animEffect>
                                  </p:childTnLst>
                                </p:cTn>
                              </p:par>
                            </p:childTnLst>
                          </p:cTn>
                        </p:par>
                        <p:par>
                          <p:cTn id="191" fill="hold">
                            <p:stCondLst>
                              <p:cond delay="20100"/>
                            </p:stCondLst>
                            <p:childTnLst>
                              <p:par>
                                <p:cTn id="192" presetID="22" presetClass="entr" presetSubtype="4" fill="hold" grpId="0" nodeType="afterEffect">
                                  <p:stCondLst>
                                    <p:cond delay="0"/>
                                  </p:stCondLst>
                                  <p:iterate type="lt">
                                    <p:tmPct val="10000"/>
                                  </p:iterate>
                                  <p:childTnLst>
                                    <p:set>
                                      <p:cBhvr>
                                        <p:cTn id="193" dur="1" fill="hold">
                                          <p:stCondLst>
                                            <p:cond delay="0"/>
                                          </p:stCondLst>
                                        </p:cTn>
                                        <p:tgtEl>
                                          <p:spTgt spid="82">
                                            <p:txEl>
                                              <p:pRg st="0" end="0"/>
                                            </p:txEl>
                                          </p:spTgt>
                                        </p:tgtEl>
                                        <p:attrNameLst>
                                          <p:attrName>style.visibility</p:attrName>
                                        </p:attrNameLst>
                                      </p:cBhvr>
                                      <p:to>
                                        <p:strVal val="visible"/>
                                      </p:to>
                                    </p:set>
                                    <p:animEffect transition="in" filter="wipe(down)">
                                      <p:cBhvr>
                                        <p:cTn id="194" dur="500"/>
                                        <p:tgtEl>
                                          <p:spTgt spid="82">
                                            <p:txEl>
                                              <p:pRg st="0" end="0"/>
                                            </p:txEl>
                                          </p:spTgt>
                                        </p:tgtEl>
                                      </p:cBhvr>
                                    </p:animEffect>
                                  </p:childTnLst>
                                </p:cTn>
                              </p:par>
                            </p:childTnLst>
                          </p:cTn>
                        </p:par>
                        <p:par>
                          <p:cTn id="195" fill="hold">
                            <p:stCondLst>
                              <p:cond delay="20750"/>
                            </p:stCondLst>
                            <p:childTnLst>
                              <p:par>
                                <p:cTn id="196" presetID="2" presetClass="entr" presetSubtype="2" decel="98000" fill="hold" grpId="0" nodeType="afterEffect">
                                  <p:stCondLst>
                                    <p:cond delay="0"/>
                                  </p:stCondLst>
                                  <p:childTnLst>
                                    <p:set>
                                      <p:cBhvr>
                                        <p:cTn id="197" dur="1" fill="hold">
                                          <p:stCondLst>
                                            <p:cond delay="0"/>
                                          </p:stCondLst>
                                        </p:cTn>
                                        <p:tgtEl>
                                          <p:spTgt spid="79">
                                            <p:txEl>
                                              <p:pRg st="0" end="0"/>
                                            </p:txEl>
                                          </p:spTgt>
                                        </p:tgtEl>
                                        <p:attrNameLst>
                                          <p:attrName>style.visibility</p:attrName>
                                        </p:attrNameLst>
                                      </p:cBhvr>
                                      <p:to>
                                        <p:strVal val="visible"/>
                                      </p:to>
                                    </p:set>
                                    <p:anim calcmode="lin" valueType="num">
                                      <p:cBhvr additive="base">
                                        <p:cTn id="198" dur="750" fill="hold"/>
                                        <p:tgtEl>
                                          <p:spTgt spid="79">
                                            <p:txEl>
                                              <p:pRg st="0" end="0"/>
                                            </p:txEl>
                                          </p:spTgt>
                                        </p:tgtEl>
                                        <p:attrNameLst>
                                          <p:attrName>ppt_x</p:attrName>
                                        </p:attrNameLst>
                                      </p:cBhvr>
                                      <p:tavLst>
                                        <p:tav tm="0">
                                          <p:val>
                                            <p:strVal val="1+#ppt_w/2"/>
                                          </p:val>
                                        </p:tav>
                                        <p:tav tm="100000">
                                          <p:val>
                                            <p:strVal val="#ppt_x"/>
                                          </p:val>
                                        </p:tav>
                                      </p:tavLst>
                                    </p:anim>
                                    <p:anim calcmode="lin" valueType="num">
                                      <p:cBhvr additive="base">
                                        <p:cTn id="199" dur="750" fill="hold"/>
                                        <p:tgtEl>
                                          <p:spTgt spid="79">
                                            <p:txEl>
                                              <p:pRg st="0" end="0"/>
                                            </p:txEl>
                                          </p:spTgt>
                                        </p:tgtEl>
                                        <p:attrNameLst>
                                          <p:attrName>ppt_y</p:attrName>
                                        </p:attrNameLst>
                                      </p:cBhvr>
                                      <p:tavLst>
                                        <p:tav tm="0">
                                          <p:val>
                                            <p:strVal val="#ppt_y"/>
                                          </p:val>
                                        </p:tav>
                                        <p:tav tm="100000">
                                          <p:val>
                                            <p:strVal val="#ppt_y"/>
                                          </p:val>
                                        </p:tav>
                                      </p:tavLst>
                                    </p:anim>
                                  </p:childTnLst>
                                </p:cTn>
                              </p:par>
                              <p:par>
                                <p:cTn id="200" presetID="2" presetClass="entr" presetSubtype="2" decel="98000" fill="hold" grpId="0" nodeType="withEffect">
                                  <p:stCondLst>
                                    <p:cond delay="0"/>
                                  </p:stCondLst>
                                  <p:childTnLst>
                                    <p:set>
                                      <p:cBhvr>
                                        <p:cTn id="201" dur="1" fill="hold">
                                          <p:stCondLst>
                                            <p:cond delay="0"/>
                                          </p:stCondLst>
                                        </p:cTn>
                                        <p:tgtEl>
                                          <p:spTgt spid="81"/>
                                        </p:tgtEl>
                                        <p:attrNameLst>
                                          <p:attrName>style.visibility</p:attrName>
                                        </p:attrNameLst>
                                      </p:cBhvr>
                                      <p:to>
                                        <p:strVal val="visible"/>
                                      </p:to>
                                    </p:set>
                                    <p:anim calcmode="lin" valueType="num">
                                      <p:cBhvr additive="base">
                                        <p:cTn id="202" dur="750" fill="hold"/>
                                        <p:tgtEl>
                                          <p:spTgt spid="81"/>
                                        </p:tgtEl>
                                        <p:attrNameLst>
                                          <p:attrName>ppt_x</p:attrName>
                                        </p:attrNameLst>
                                      </p:cBhvr>
                                      <p:tavLst>
                                        <p:tav tm="0">
                                          <p:val>
                                            <p:strVal val="1+#ppt_w/2"/>
                                          </p:val>
                                        </p:tav>
                                        <p:tav tm="100000">
                                          <p:val>
                                            <p:strVal val="#ppt_x"/>
                                          </p:val>
                                        </p:tav>
                                      </p:tavLst>
                                    </p:anim>
                                    <p:anim calcmode="lin" valueType="num">
                                      <p:cBhvr additive="base">
                                        <p:cTn id="203" dur="750" fill="hold"/>
                                        <p:tgtEl>
                                          <p:spTgt spid="81"/>
                                        </p:tgtEl>
                                        <p:attrNameLst>
                                          <p:attrName>ppt_y</p:attrName>
                                        </p:attrNameLst>
                                      </p:cBhvr>
                                      <p:tavLst>
                                        <p:tav tm="0">
                                          <p:val>
                                            <p:strVal val="#ppt_y"/>
                                          </p:val>
                                        </p:tav>
                                        <p:tav tm="100000">
                                          <p:val>
                                            <p:strVal val="#ppt_y"/>
                                          </p:val>
                                        </p:tav>
                                      </p:tavLst>
                                    </p:anim>
                                  </p:childTnLst>
                                </p:cTn>
                              </p:par>
                            </p:childTnLst>
                          </p:cTn>
                        </p:par>
                        <p:par>
                          <p:cTn id="204" fill="hold">
                            <p:stCondLst>
                              <p:cond delay="21500"/>
                            </p:stCondLst>
                            <p:childTnLst>
                              <p:par>
                                <p:cTn id="205" presetID="22" presetClass="entr" presetSubtype="8" fill="hold" grpId="0" nodeType="afterEffect">
                                  <p:stCondLst>
                                    <p:cond delay="0"/>
                                  </p:stCondLst>
                                  <p:childTnLst>
                                    <p:set>
                                      <p:cBhvr>
                                        <p:cTn id="206" dur="1" fill="hold">
                                          <p:stCondLst>
                                            <p:cond delay="0"/>
                                          </p:stCondLst>
                                        </p:cTn>
                                        <p:tgtEl>
                                          <p:spTgt spid="80">
                                            <p:txEl>
                                              <p:pRg st="0" end="0"/>
                                            </p:txEl>
                                          </p:spTgt>
                                        </p:tgtEl>
                                        <p:attrNameLst>
                                          <p:attrName>style.visibility</p:attrName>
                                        </p:attrNameLst>
                                      </p:cBhvr>
                                      <p:to>
                                        <p:strVal val="visible"/>
                                      </p:to>
                                    </p:set>
                                    <p:animEffect transition="in" filter="wipe(left)">
                                      <p:cBhvr>
                                        <p:cTn id="207" dur="500"/>
                                        <p:tgtEl>
                                          <p:spTgt spid="80">
                                            <p:txEl>
                                              <p:pRg st="0" end="0"/>
                                            </p:txEl>
                                          </p:spTgt>
                                        </p:tgtEl>
                                      </p:cBhvr>
                                    </p:animEffect>
                                  </p:childTnLst>
                                </p:cTn>
                              </p:par>
                            </p:childTnLst>
                          </p:cTn>
                        </p:par>
                        <p:par>
                          <p:cTn id="208" fill="hold">
                            <p:stCondLst>
                              <p:cond delay="22000"/>
                            </p:stCondLst>
                            <p:childTnLst>
                              <p:par>
                                <p:cTn id="209" presetID="10" presetClass="entr" presetSubtype="0" fill="hold" grpId="0" nodeType="afterEffect">
                                  <p:stCondLst>
                                    <p:cond delay="0"/>
                                  </p:stCondLst>
                                  <p:childTnLst>
                                    <p:set>
                                      <p:cBhvr>
                                        <p:cTn id="210" dur="1" fill="hold">
                                          <p:stCondLst>
                                            <p:cond delay="0"/>
                                          </p:stCondLst>
                                        </p:cTn>
                                        <p:tgtEl>
                                          <p:spTgt spid="66"/>
                                        </p:tgtEl>
                                        <p:attrNameLst>
                                          <p:attrName>style.visibility</p:attrName>
                                        </p:attrNameLst>
                                      </p:cBhvr>
                                      <p:to>
                                        <p:strVal val="visible"/>
                                      </p:to>
                                    </p:set>
                                    <p:animEffect transition="in" filter="fade">
                                      <p:cBhvr>
                                        <p:cTn id="211" dur="500"/>
                                        <p:tgtEl>
                                          <p:spTgt spid="66"/>
                                        </p:tgtEl>
                                      </p:cBhvr>
                                    </p:animEffect>
                                  </p:childTnLst>
                                </p:cTn>
                              </p:par>
                            </p:childTnLst>
                          </p:cTn>
                        </p:par>
                        <p:par>
                          <p:cTn id="212" fill="hold">
                            <p:stCondLst>
                              <p:cond delay="22500"/>
                            </p:stCondLst>
                            <p:childTnLst>
                              <p:par>
                                <p:cTn id="213" presetID="22" presetClass="entr" presetSubtype="8" fill="hold" grpId="0" nodeType="afterEffect">
                                  <p:stCondLst>
                                    <p:cond delay="0"/>
                                  </p:stCondLst>
                                  <p:childTnLst>
                                    <p:set>
                                      <p:cBhvr>
                                        <p:cTn id="214" dur="1" fill="hold">
                                          <p:stCondLst>
                                            <p:cond delay="0"/>
                                          </p:stCondLst>
                                        </p:cTn>
                                        <p:tgtEl>
                                          <p:spTgt spid="67"/>
                                        </p:tgtEl>
                                        <p:attrNameLst>
                                          <p:attrName>style.visibility</p:attrName>
                                        </p:attrNameLst>
                                      </p:cBhvr>
                                      <p:to>
                                        <p:strVal val="visible"/>
                                      </p:to>
                                    </p:set>
                                    <p:animEffect transition="in" filter="wipe(left)">
                                      <p:cBhvr>
                                        <p:cTn id="215"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6" grpId="0" animBg="1"/>
      <p:bldP spid="36" grpId="0" animBg="1"/>
      <p:bldP spid="37" grpId="0" animBg="1"/>
      <p:bldP spid="38" grpId="0" animBg="1"/>
      <p:bldP spid="39" grpId="0" animBg="1"/>
      <p:bldP spid="40" grpId="0" animBg="1"/>
      <p:bldP spid="41" grpId="0" animBg="1"/>
      <p:bldP spid="42" grpId="0" animBg="1"/>
      <p:bldP spid="48" grpId="0" animBg="1"/>
      <p:bldP spid="49" grpId="0" animBg="1"/>
      <p:bldP spid="50" grpId="0" animBg="1"/>
      <p:bldP spid="51" grpId="0" animBg="1"/>
      <p:bldP spid="52" grpId="0" animBg="1"/>
      <p:bldP spid="54" grpId="0" animBg="1"/>
      <p:bldP spid="55" grpId="0" animBg="1"/>
      <p:bldP spid="56" grpId="0" animBg="1"/>
      <p:bldP spid="57" grpId="0" animBg="1"/>
      <p:bldP spid="58" grpId="0" animBg="1"/>
      <p:bldP spid="60" grpId="0" animBg="1"/>
      <p:bldP spid="61" grpId="0" animBg="1"/>
      <p:bldP spid="62" grpId="0" animBg="1"/>
      <p:bldP spid="63" grpId="0" animBg="1"/>
      <p:bldP spid="64" grpId="0" animBg="1"/>
      <p:bldP spid="66" grpId="0" animBg="1"/>
      <p:bldP spid="71" grpId="0" build="p">
        <p:tmplLst>
          <p:tmpl lvl="1">
            <p:tnLst>
              <p:par>
                <p:cTn presetID="2" presetClass="entr" presetSubtype="2" decel="100000"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750" fill="hold"/>
                        <p:tgtEl>
                          <p:spTgt spid="71"/>
                        </p:tgtEl>
                        <p:attrNameLst>
                          <p:attrName>ppt_x</p:attrName>
                        </p:attrNameLst>
                      </p:cBhvr>
                      <p:tavLst>
                        <p:tav tm="0">
                          <p:val>
                            <p:strVal val="1+#ppt_w/2"/>
                          </p:val>
                        </p:tav>
                        <p:tav tm="100000">
                          <p:val>
                            <p:strVal val="#ppt_x"/>
                          </p:val>
                        </p:tav>
                      </p:tavLst>
                    </p:anim>
                    <p:anim calcmode="lin" valueType="num">
                      <p:cBhvr additive="base">
                        <p:cTn dur="750" fill="hold"/>
                        <p:tgtEl>
                          <p:spTgt spid="71"/>
                        </p:tgtEl>
                        <p:attrNameLst>
                          <p:attrName>ppt_y</p:attrName>
                        </p:attrNameLst>
                      </p:cBhvr>
                      <p:tavLst>
                        <p:tav tm="0">
                          <p:val>
                            <p:strVal val="#ppt_y"/>
                          </p:val>
                        </p:tav>
                        <p:tav tm="100000">
                          <p:val>
                            <p:strVal val="#ppt_y"/>
                          </p:val>
                        </p:tav>
                      </p:tavLst>
                    </p:anim>
                  </p:childTnLst>
                </p:cTn>
              </p:par>
            </p:tnLst>
          </p:tmpl>
        </p:tmplLst>
      </p:bldP>
      <p:bldP spid="72" grpId="0" build="p">
        <p:tmplLst>
          <p:tmpl lvl="1">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animBg="1"/>
      <p:bldP spid="74"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74"/>
                        </p:tgtEl>
                        <p:attrNameLst>
                          <p:attrName>style.visibility</p:attrName>
                        </p:attrNameLst>
                      </p:cBhvr>
                      <p:to>
                        <p:strVal val="visible"/>
                      </p:to>
                    </p:set>
                    <p:animEffect transition="in" filter="wipe(left)">
                      <p:cBhvr>
                        <p:cTn dur="500"/>
                        <p:tgtEl>
                          <p:spTgt spid="74"/>
                        </p:tgtEl>
                      </p:cBhvr>
                    </p:animEffect>
                  </p:childTnLst>
                </p:cTn>
              </p:par>
            </p:tnLst>
          </p:tmpl>
        </p:tmplLst>
      </p:bldP>
      <p:bldP spid="75" grpId="0" build="p">
        <p:tmplLst>
          <p:tmpl lvl="1">
            <p:tnLst>
              <p:par>
                <p:cTn presetID="2" presetClass="entr" presetSubtype="2" decel="98000"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 calcmode="lin" valueType="num">
                      <p:cBhvr additive="base">
                        <p:cTn dur="750" fill="hold"/>
                        <p:tgtEl>
                          <p:spTgt spid="75"/>
                        </p:tgtEl>
                        <p:attrNameLst>
                          <p:attrName>ppt_x</p:attrName>
                        </p:attrNameLst>
                      </p:cBhvr>
                      <p:tavLst>
                        <p:tav tm="0">
                          <p:val>
                            <p:strVal val="1+#ppt_w/2"/>
                          </p:val>
                        </p:tav>
                        <p:tav tm="100000">
                          <p:val>
                            <p:strVal val="#ppt_x"/>
                          </p:val>
                        </p:tav>
                      </p:tavLst>
                    </p:anim>
                    <p:anim calcmode="lin" valueType="num">
                      <p:cBhvr additive="base">
                        <p:cTn dur="750" fill="hold"/>
                        <p:tgtEl>
                          <p:spTgt spid="75"/>
                        </p:tgtEl>
                        <p:attrNameLst>
                          <p:attrName>ppt_y</p:attrName>
                        </p:attrNameLst>
                      </p:cBhvr>
                      <p:tavLst>
                        <p:tav tm="0">
                          <p:val>
                            <p:strVal val="#ppt_y"/>
                          </p:val>
                        </p:tav>
                        <p:tav tm="100000">
                          <p:val>
                            <p:strVal val="#ppt_y"/>
                          </p:val>
                        </p:tav>
                      </p:tavLst>
                    </p:anim>
                  </p:childTnLst>
                </p:cTn>
              </p:par>
            </p:tnLst>
          </p:tmpl>
        </p:tmplLst>
      </p:bldP>
      <p:bldP spid="76" grpId="0" build="p">
        <p:tmplLst>
          <p:tmpl lvl="1">
            <p:tnLst>
              <p:par>
                <p:cTn presetID="22" presetClass="entr" presetSubtype="8"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wipe(left)">
                      <p:cBhvr>
                        <p:cTn dur="500"/>
                        <p:tgtEl>
                          <p:spTgt spid="76"/>
                        </p:tgtEl>
                      </p:cBhvr>
                    </p:animEffect>
                  </p:childTnLst>
                </p:cTn>
              </p:par>
            </p:tnLst>
          </p:tmpl>
        </p:tmplLst>
      </p:bldP>
      <p:bldP spid="77" grpId="0" animBg="1"/>
      <p:bldP spid="78"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P spid="79" grpId="0" build="p">
        <p:tmplLst>
          <p:tmpl lvl="1">
            <p:tnLst>
              <p:par>
                <p:cTn presetID="2" presetClass="entr" presetSubtype="2" decel="98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750" fill="hold"/>
                        <p:tgtEl>
                          <p:spTgt spid="79"/>
                        </p:tgtEl>
                        <p:attrNameLst>
                          <p:attrName>ppt_x</p:attrName>
                        </p:attrNameLst>
                      </p:cBhvr>
                      <p:tavLst>
                        <p:tav tm="0">
                          <p:val>
                            <p:strVal val="1+#ppt_w/2"/>
                          </p:val>
                        </p:tav>
                        <p:tav tm="100000">
                          <p:val>
                            <p:strVal val="#ppt_x"/>
                          </p:val>
                        </p:tav>
                      </p:tavLst>
                    </p:anim>
                    <p:anim calcmode="lin" valueType="num">
                      <p:cBhvr additive="base">
                        <p:cTn dur="750" fill="hold"/>
                        <p:tgtEl>
                          <p:spTgt spid="79"/>
                        </p:tgtEl>
                        <p:attrNameLst>
                          <p:attrName>ppt_y</p:attrName>
                        </p:attrNameLst>
                      </p:cBhvr>
                      <p:tavLst>
                        <p:tav tm="0">
                          <p:val>
                            <p:strVal val="#ppt_y"/>
                          </p:val>
                        </p:tav>
                        <p:tav tm="100000">
                          <p:val>
                            <p:strVal val="#ppt_y"/>
                          </p:val>
                        </p:tav>
                      </p:tavLst>
                    </p:anim>
                  </p:childTnLst>
                </p:cTn>
              </p:par>
            </p:tnLst>
          </p:tmpl>
        </p:tmplLst>
      </p:bldP>
      <p:bldP spid="80" grpId="0" build="p">
        <p:tmplLst>
          <p:tmpl lvl="1">
            <p:tnLst>
              <p:par>
                <p:cTn presetID="22" presetClass="entr" presetSubtype="8"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Effect transition="in" filter="wipe(left)">
                      <p:cBhvr>
                        <p:cTn dur="500"/>
                        <p:tgtEl>
                          <p:spTgt spid="80"/>
                        </p:tgtEl>
                      </p:cBhvr>
                    </p:animEffect>
                  </p:childTnLst>
                </p:cTn>
              </p:par>
            </p:tnLst>
          </p:tmpl>
        </p:tmplLst>
      </p:bldP>
      <p:bldP spid="81" grpId="0" animBg="1"/>
      <p:bldP spid="82"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82"/>
                        </p:tgtEl>
                        <p:attrNameLst>
                          <p:attrName>style.visibility</p:attrName>
                        </p:attrNameLst>
                      </p:cBhvr>
                      <p:to>
                        <p:strVal val="visible"/>
                      </p:to>
                    </p:set>
                    <p:animEffect transition="in" filter="wipe(down)">
                      <p:cBhvr>
                        <p:cTn dur="500"/>
                        <p:tgtEl>
                          <p:spTgt spid="82"/>
                        </p:tgtEl>
                      </p:cBhvr>
                    </p:animEffect>
                  </p:childTnLst>
                </p:cTn>
              </p:par>
            </p:tnLst>
          </p:tmpl>
        </p:tmplLst>
      </p:bldP>
      <p:bldP spid="83" grpId="0" build="p">
        <p:tmplLst>
          <p:tmpl lvl="1">
            <p:tnLst>
              <p:par>
                <p:cTn presetID="2" presetClass="entr" presetSubtype="2" decel="98000" fill="hold" nodeType="afterEffect">
                  <p:stCondLst>
                    <p:cond delay="0"/>
                  </p:stCondLst>
                  <p:childTnLst>
                    <p:set>
                      <p:cBhvr>
                        <p:cTn dur="1" fill="hold">
                          <p:stCondLst>
                            <p:cond delay="0"/>
                          </p:stCondLst>
                        </p:cTn>
                        <p:tgtEl>
                          <p:spTgt spid="83"/>
                        </p:tgtEl>
                        <p:attrNameLst>
                          <p:attrName>style.visibility</p:attrName>
                        </p:attrNameLst>
                      </p:cBhvr>
                      <p:to>
                        <p:strVal val="visible"/>
                      </p:to>
                    </p:set>
                    <p:anim calcmode="lin" valueType="num">
                      <p:cBhvr additive="base">
                        <p:cTn dur="750" fill="hold"/>
                        <p:tgtEl>
                          <p:spTgt spid="83"/>
                        </p:tgtEl>
                        <p:attrNameLst>
                          <p:attrName>ppt_x</p:attrName>
                        </p:attrNameLst>
                      </p:cBhvr>
                      <p:tavLst>
                        <p:tav tm="0">
                          <p:val>
                            <p:strVal val="1+#ppt_w/2"/>
                          </p:val>
                        </p:tav>
                        <p:tav tm="100000">
                          <p:val>
                            <p:strVal val="#ppt_x"/>
                          </p:val>
                        </p:tav>
                      </p:tavLst>
                    </p:anim>
                    <p:anim calcmode="lin" valueType="num">
                      <p:cBhvr additive="base">
                        <p:cTn dur="750" fill="hold"/>
                        <p:tgtEl>
                          <p:spTgt spid="83"/>
                        </p:tgtEl>
                        <p:attrNameLst>
                          <p:attrName>ppt_y</p:attrName>
                        </p:attrNameLst>
                      </p:cBhvr>
                      <p:tavLst>
                        <p:tav tm="0">
                          <p:val>
                            <p:strVal val="#ppt_y"/>
                          </p:val>
                        </p:tav>
                        <p:tav tm="100000">
                          <p:val>
                            <p:strVal val="#ppt_y"/>
                          </p:val>
                        </p:tav>
                      </p:tavLst>
                    </p:anim>
                  </p:childTnLst>
                </p:cTn>
              </p:par>
            </p:tnLst>
          </p:tmpl>
        </p:tmplLst>
      </p:bldP>
      <p:bldP spid="84" grpId="0" build="p">
        <p:tmplLst>
          <p:tmpl lvl="1">
            <p:tnLst>
              <p:par>
                <p:cTn presetID="22" presetClass="entr" presetSubtype="8"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left)">
                      <p:cBhvr>
                        <p:cTn dur="500"/>
                        <p:tgtEl>
                          <p:spTgt spid="84"/>
                        </p:tgtEl>
                      </p:cBhvr>
                    </p:animEffect>
                  </p:childTnLst>
                </p:cTn>
              </p:par>
            </p:tnLst>
          </p:tmpl>
        </p:tmplLst>
      </p:bldP>
      <p:bldP spid="85" grpId="0" animBg="1"/>
      <p:bldP spid="86"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 presetClass="entr" presetSubtype="2" decel="98000"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 calcmode="lin" valueType="num">
                      <p:cBhvr additive="base">
                        <p:cTn dur="750" fill="hold"/>
                        <p:tgtEl>
                          <p:spTgt spid="87"/>
                        </p:tgtEl>
                        <p:attrNameLst>
                          <p:attrName>ppt_x</p:attrName>
                        </p:attrNameLst>
                      </p:cBhvr>
                      <p:tavLst>
                        <p:tav tm="0">
                          <p:val>
                            <p:strVal val="1+#ppt_w/2"/>
                          </p:val>
                        </p:tav>
                        <p:tav tm="100000">
                          <p:val>
                            <p:strVal val="#ppt_x"/>
                          </p:val>
                        </p:tav>
                      </p:tavLst>
                    </p:anim>
                    <p:anim calcmode="lin" valueType="num">
                      <p:cBhvr additive="base">
                        <p:cTn dur="750" fill="hold"/>
                        <p:tgtEl>
                          <p:spTgt spid="87"/>
                        </p:tgtEl>
                        <p:attrNameLst>
                          <p:attrName>ppt_y</p:attrName>
                        </p:attrNameLst>
                      </p:cBhvr>
                      <p:tavLst>
                        <p:tav tm="0">
                          <p:val>
                            <p:strVal val="#ppt_y"/>
                          </p:val>
                        </p:tav>
                        <p:tav tm="100000">
                          <p:val>
                            <p:strVal val="#ppt_y"/>
                          </p:val>
                        </p:tav>
                      </p:tavLst>
                    </p:anim>
                  </p:childTnLst>
                </p:cTn>
              </p:par>
            </p:tnLst>
          </p:tmpl>
        </p:tmplLst>
      </p:bldP>
      <p:bldP spid="88" grpId="0" build="p">
        <p:tmplLst>
          <p:tmpl lvl="1">
            <p:tnLst>
              <p:par>
                <p:cTn presetID="22" presetClass="entr" presetSubtype="8"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left)">
                      <p:cBhvr>
                        <p:cTn dur="500"/>
                        <p:tgtEl>
                          <p:spTgt spid="88"/>
                        </p:tgtEl>
                      </p:cBhvr>
                    </p:animEffect>
                  </p:childTnLst>
                </p:cTn>
              </p:par>
            </p:tnLst>
          </p:tmpl>
        </p:tmplLst>
      </p:bldP>
      <p:bldP spid="89" grpId="0" animBg="1"/>
      <p:bldP spid="90"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67" grpId="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Heading &amp; Text">
    <p:bg>
      <p:bgPr>
        <a:solidFill>
          <a:schemeClr val="accent1"/>
        </a:solidFill>
        <a:effectLst/>
      </p:bgPr>
    </p:bg>
    <p:spTree>
      <p:nvGrpSpPr>
        <p:cNvPr id="1" name=""/>
        <p:cNvGrpSpPr/>
        <p:nvPr/>
      </p:nvGrpSpPr>
      <p:grpSpPr>
        <a:xfrm>
          <a:off x="0" y="0"/>
          <a:ext cx="0" cy="0"/>
          <a:chOff x="0" y="0"/>
          <a:chExt cx="0" cy="0"/>
        </a:xfrm>
      </p:grpSpPr>
      <p:sp>
        <p:nvSpPr>
          <p:cNvPr id="12" name="テキスト プレースホルダー 12"/>
          <p:cNvSpPr>
            <a:spLocks noGrp="1"/>
          </p:cNvSpPr>
          <p:nvPr userDrawn="1">
            <p:ph type="body" sz="quarter" idx="13" hasCustomPrompt="1"/>
          </p:nvPr>
        </p:nvSpPr>
        <p:spPr>
          <a:xfrm>
            <a:off x="1698176" y="1054867"/>
            <a:ext cx="8795657" cy="2132417"/>
          </a:xfrm>
        </p:spPr>
        <p:txBody>
          <a:bodyPr anchor="b">
            <a:noAutofit/>
          </a:bodyPr>
          <a:lstStyle>
            <a:lvl1pPr algn="ctr">
              <a:lnSpc>
                <a:spcPct val="100000"/>
              </a:lnSpc>
              <a:spcBef>
                <a:spcPts val="0"/>
              </a:spcBef>
              <a:defRPr sz="40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15" name="テキスト プレースホルダー 12"/>
          <p:cNvSpPr>
            <a:spLocks noGrp="1"/>
          </p:cNvSpPr>
          <p:nvPr userDrawn="1">
            <p:ph type="body" sz="quarter" idx="12" hasCustomPrompt="1"/>
          </p:nvPr>
        </p:nvSpPr>
        <p:spPr>
          <a:xfrm>
            <a:off x="6190680" y="3428471"/>
            <a:ext cx="4898234" cy="3054822"/>
          </a:xfrm>
        </p:spPr>
        <p:txBody>
          <a:bodyPr anchor="t">
            <a:normAutofit/>
          </a:bodyPr>
          <a:lstStyle>
            <a:lvl1pPr algn="l">
              <a:spcBef>
                <a:spcPts val="800"/>
              </a:spcBef>
              <a:defRPr sz="1300" baseline="0">
                <a:solidFill>
                  <a:schemeClr val="bg1"/>
                </a:solidFill>
              </a:defRPr>
            </a:lvl1pPr>
          </a:lstStyle>
          <a:p>
            <a:pPr lvl="0"/>
            <a:r>
              <a:rPr kumimoji="1" lang="en-US" altLang="ja-JP" dirty="0"/>
              <a:t>Text goes here</a:t>
            </a:r>
            <a:endParaRPr kumimoji="1" lang="ja-JP" altLang="en-US" dirty="0"/>
          </a:p>
        </p:txBody>
      </p:sp>
      <p:sp>
        <p:nvSpPr>
          <p:cNvPr id="2" name="正方形/長方形 1"/>
          <p:cNvSpPr/>
          <p:nvPr userDrawn="1"/>
        </p:nvSpPr>
        <p:spPr>
          <a:xfrm>
            <a:off x="5664000" y="3533432"/>
            <a:ext cx="432000" cy="4320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59" tIns="30482" rIns="60959" bIns="30482" rtlCol="0" anchor="ctr"/>
          <a:lstStyle/>
          <a:p>
            <a:pPr algn="ctr"/>
            <a:endParaRPr kumimoji="1" lang="ja-JP" altLang="en-US"/>
          </a:p>
        </p:txBody>
      </p:sp>
      <p:sp>
        <p:nvSpPr>
          <p:cNvPr id="6" name="正方形/長方形 5"/>
          <p:cNvSpPr/>
          <p:nvPr userDrawn="1"/>
        </p:nvSpPr>
        <p:spPr>
          <a:xfrm>
            <a:off x="5232000" y="3990652"/>
            <a:ext cx="432000" cy="4320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59" tIns="30482" rIns="60959" bIns="30482" rtlCol="0" anchor="ctr"/>
          <a:lstStyle/>
          <a:p>
            <a:pPr algn="ctr"/>
            <a:endParaRPr kumimoji="1" lang="ja-JP" altLang="en-US"/>
          </a:p>
        </p:txBody>
      </p:sp>
    </p:spTree>
    <p:extLst>
      <p:ext uri="{BB962C8B-B14F-4D97-AF65-F5344CB8AC3E}">
        <p14:creationId xmlns="" xmlns:p14="http://schemas.microsoft.com/office/powerpoint/2010/main" val="2027556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wd">
                                    <p:tmPct val="10000"/>
                                  </p:iterate>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600"/>
                            </p:stCondLst>
                            <p:childTnLst>
                              <p:par>
                                <p:cTn id="10" presetID="2" presetClass="entr" presetSubtype="3" decel="10000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1+#ppt_w/2"/>
                                          </p:val>
                                        </p:tav>
                                        <p:tav tm="100000">
                                          <p:val>
                                            <p:strVal val="#ppt_x"/>
                                          </p:val>
                                        </p:tav>
                                      </p:tavLst>
                                    </p:anim>
                                    <p:anim calcmode="lin" valueType="num">
                                      <p:cBhvr additive="base">
                                        <p:cTn id="13" dur="500" fill="hold"/>
                                        <p:tgtEl>
                                          <p:spTgt spid="6"/>
                                        </p:tgtEl>
                                        <p:attrNameLst>
                                          <p:attrName>ppt_y</p:attrName>
                                        </p:attrNameLst>
                                      </p:cBhvr>
                                      <p:tavLst>
                                        <p:tav tm="0">
                                          <p:val>
                                            <p:strVal val="0-#ppt_h/2"/>
                                          </p:val>
                                        </p:tav>
                                        <p:tav tm="100000">
                                          <p:val>
                                            <p:strVal val="#ppt_y"/>
                                          </p:val>
                                        </p:tav>
                                      </p:tavLst>
                                    </p:anim>
                                  </p:childTnLst>
                                </p:cTn>
                              </p:par>
                              <p:par>
                                <p:cTn id="14" presetID="2" presetClass="entr" presetSubtype="9" decel="10000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0-#ppt_w/2"/>
                                          </p:val>
                                        </p:tav>
                                        <p:tav tm="100000">
                                          <p:val>
                                            <p:strVal val="#ppt_x"/>
                                          </p:val>
                                        </p:tav>
                                      </p:tavLst>
                                    </p:anim>
                                    <p:anim calcmode="lin" valueType="num">
                                      <p:cBhvr additive="base">
                                        <p:cTn id="17" dur="500" fill="hold"/>
                                        <p:tgtEl>
                                          <p:spTgt spid="2"/>
                                        </p:tgtEl>
                                        <p:attrNameLst>
                                          <p:attrName>ppt_y</p:attrName>
                                        </p:attrNameLst>
                                      </p:cBhvr>
                                      <p:tavLst>
                                        <p:tav tm="0">
                                          <p:val>
                                            <p:strVal val="0-#ppt_h/2"/>
                                          </p:val>
                                        </p:tav>
                                        <p:tav tm="100000">
                                          <p:val>
                                            <p:strVal val="#ppt_y"/>
                                          </p:val>
                                        </p:tav>
                                      </p:tavLst>
                                    </p:anim>
                                  </p:childTnLst>
                                </p:cTn>
                              </p:par>
                            </p:childTnLst>
                          </p:cTn>
                        </p:par>
                        <p:par>
                          <p:cTn id="18" fill="hold">
                            <p:stCondLst>
                              <p:cond delay="11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5" grpId="0">
        <p:tmplLst>
          <p:tmpl>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2" grpId="0" animBg="1"/>
      <p:bldP spid="6" grpId="0" animBg="1"/>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ext Only">
    <p:bg>
      <p:bgPr>
        <a:solidFill>
          <a:schemeClr val="accent1"/>
        </a:solidFill>
        <a:effectLst/>
      </p:bgPr>
    </p:bg>
    <p:spTree>
      <p:nvGrpSpPr>
        <p:cNvPr id="1" name=""/>
        <p:cNvGrpSpPr/>
        <p:nvPr/>
      </p:nvGrpSpPr>
      <p:grpSpPr>
        <a:xfrm>
          <a:off x="0" y="0"/>
          <a:ext cx="0" cy="0"/>
          <a:chOff x="0" y="0"/>
          <a:chExt cx="0" cy="0"/>
        </a:xfrm>
      </p:grpSpPr>
      <p:sp>
        <p:nvSpPr>
          <p:cNvPr id="12" name="テキスト プレースホルダー 12"/>
          <p:cNvSpPr>
            <a:spLocks noGrp="1"/>
          </p:cNvSpPr>
          <p:nvPr userDrawn="1">
            <p:ph type="body" sz="quarter" idx="13" hasCustomPrompt="1"/>
          </p:nvPr>
        </p:nvSpPr>
        <p:spPr>
          <a:xfrm>
            <a:off x="1554956" y="2183603"/>
            <a:ext cx="9082088" cy="2490794"/>
          </a:xfrm>
        </p:spPr>
        <p:txBody>
          <a:bodyPr anchor="ctr">
            <a:noAutofit/>
          </a:bodyPr>
          <a:lstStyle>
            <a:lvl1pPr algn="ctr">
              <a:lnSpc>
                <a:spcPct val="100000"/>
              </a:lnSpc>
              <a:spcBef>
                <a:spcPts val="0"/>
              </a:spcBef>
              <a:defRPr sz="2700" baseline="0">
                <a:solidFill>
                  <a:schemeClr val="bg1"/>
                </a:solidFill>
                <a:latin typeface="+mn-lt"/>
              </a:defRPr>
            </a:lvl1pPr>
          </a:lstStyle>
          <a:p>
            <a:pPr lvl="0"/>
            <a:r>
              <a:rPr kumimoji="1" lang="en-US" altLang="ja-JP" dirty="0"/>
              <a:t>Heading Goes Here</a:t>
            </a:r>
            <a:endParaRPr kumimoji="1" lang="ja-JP" altLang="en-US" dirty="0"/>
          </a:p>
        </p:txBody>
      </p:sp>
    </p:spTree>
    <p:extLst>
      <p:ext uri="{BB962C8B-B14F-4D97-AF65-F5344CB8AC3E}">
        <p14:creationId xmlns="" xmlns:p14="http://schemas.microsoft.com/office/powerpoint/2010/main" val="300588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type="lt">
                                    <p:tmPct val="5000"/>
                                  </p:iterate>
                                  <p:childTnLst>
                                    <p:set>
                                      <p:cBhvr>
                                        <p:cTn id="6" dur="1" fill="hold">
                                          <p:stCondLst>
                                            <p:cond delay="0"/>
                                          </p:stCondLst>
                                        </p:cTn>
                                        <p:tgtEl>
                                          <p:spTgt spid="12">
                                            <p:txEl>
                                              <p:pRg st="0" end="0"/>
                                            </p:txEl>
                                          </p:spTgt>
                                        </p:tgtEl>
                                        <p:attrNameLst>
                                          <p:attrName>style.visibility</p:attrName>
                                        </p:attrNameLst>
                                      </p:cBhvr>
                                      <p:to>
                                        <p:strVal val="visible"/>
                                      </p:to>
                                    </p:set>
                                    <p:animEffect transition="in" filter="wipe(down)">
                                      <p:cBhvr>
                                        <p:cTn id="7"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22" presetClass="entr" presetSubtype="4" fill="hold" nodeType="afterEffect">
                  <p:stCondLst>
                    <p:cond delay="0"/>
                  </p:stCondLst>
                  <p:iterate type="lt">
                    <p:tmPct val="5000"/>
                  </p:iterate>
                  <p:childTnLst>
                    <p:set>
                      <p:cBhvr>
                        <p:cTn dur="1" fill="hold">
                          <p:stCondLst>
                            <p:cond delay="0"/>
                          </p:stCondLst>
                        </p:cTn>
                        <p:tgtEl>
                          <p:spTgt spid="12"/>
                        </p:tgtEl>
                        <p:attrNameLst>
                          <p:attrName>style.visibility</p:attrName>
                        </p:attrNameLst>
                      </p:cBhvr>
                      <p:to>
                        <p:strVal val="visible"/>
                      </p:to>
                    </p:set>
                    <p:animEffect transition="in" filter="wipe(down)">
                      <p:cBhvr>
                        <p:cTn dur="500"/>
                        <p:tgtEl>
                          <p:spTgt spid="12"/>
                        </p:tgtEl>
                      </p:cBhvr>
                    </p:animEffect>
                  </p:childTnLst>
                </p:cTn>
              </p:par>
            </p:tnLst>
          </p:tmpl>
        </p:tmplLst>
      </p:bldP>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ontact Us">
    <p:bg>
      <p:bgPr>
        <a:solidFill>
          <a:schemeClr val="accent1"/>
        </a:solidFill>
        <a:effectLst/>
      </p:bgPr>
    </p:bg>
    <p:spTree>
      <p:nvGrpSpPr>
        <p:cNvPr id="1" name=""/>
        <p:cNvGrpSpPr/>
        <p:nvPr/>
      </p:nvGrpSpPr>
      <p:grpSpPr>
        <a:xfrm>
          <a:off x="0" y="0"/>
          <a:ext cx="0" cy="0"/>
          <a:chOff x="0" y="0"/>
          <a:chExt cx="0" cy="0"/>
        </a:xfrm>
      </p:grpSpPr>
      <p:sp>
        <p:nvSpPr>
          <p:cNvPr id="3" name="図プレースホルダー 6"/>
          <p:cNvSpPr>
            <a:spLocks noGrp="1"/>
          </p:cNvSpPr>
          <p:nvPr>
            <p:ph type="pic" sz="quarter" idx="12" hasCustomPrompt="1"/>
          </p:nvPr>
        </p:nvSpPr>
        <p:spPr>
          <a:xfrm>
            <a:off x="2200280" y="1770491"/>
            <a:ext cx="3315455" cy="3315967"/>
          </a:xfrm>
          <a:solidFill>
            <a:schemeClr val="bg1"/>
          </a:solidFill>
          <a:ln w="57150">
            <a:solidFill>
              <a:schemeClr val="bg1"/>
            </a:solidFill>
          </a:ln>
          <a:effectLst>
            <a:outerShdw sx="102000" sy="102000" algn="ctr" rotWithShape="0">
              <a:prstClr val="black">
                <a:alpha val="15000"/>
              </a:prstClr>
            </a:outerShdw>
          </a:effectLst>
        </p:spPr>
        <p:txBody>
          <a:bodyPr>
            <a:normAutofit/>
          </a:bodyPr>
          <a:lstStyle>
            <a:lvl1pPr>
              <a:defRPr sz="1300" baseline="0"/>
            </a:lvl1pPr>
          </a:lstStyle>
          <a:p>
            <a:r>
              <a:rPr kumimoji="1" lang="en-US" altLang="ja-JP" dirty="0"/>
              <a:t>Insert an image</a:t>
            </a:r>
            <a:endParaRPr kumimoji="1" lang="ja-JP" altLang="en-US" dirty="0"/>
          </a:p>
        </p:txBody>
      </p:sp>
      <p:sp>
        <p:nvSpPr>
          <p:cNvPr id="4" name="テキスト プレースホルダー 12"/>
          <p:cNvSpPr>
            <a:spLocks noGrp="1"/>
          </p:cNvSpPr>
          <p:nvPr>
            <p:ph type="body" sz="quarter" idx="13" hasCustomPrompt="1"/>
          </p:nvPr>
        </p:nvSpPr>
        <p:spPr>
          <a:xfrm>
            <a:off x="5715001" y="1770491"/>
            <a:ext cx="4893129" cy="519873"/>
          </a:xfrm>
        </p:spPr>
        <p:txBody>
          <a:bodyPr anchor="b">
            <a:noAutofit/>
          </a:bodyPr>
          <a:lstStyle>
            <a:lvl1pPr algn="l">
              <a:lnSpc>
                <a:spcPct val="100000"/>
              </a:lnSpc>
              <a:spcBef>
                <a:spcPts val="0"/>
              </a:spcBef>
              <a:defRPr sz="2900" baseline="0">
                <a:solidFill>
                  <a:schemeClr val="bg1"/>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5" name="テキスト プレースホルダー 12"/>
          <p:cNvSpPr>
            <a:spLocks noGrp="1"/>
          </p:cNvSpPr>
          <p:nvPr>
            <p:ph type="body" sz="quarter" idx="14" hasCustomPrompt="1"/>
          </p:nvPr>
        </p:nvSpPr>
        <p:spPr>
          <a:xfrm>
            <a:off x="6346036" y="2503651"/>
            <a:ext cx="4267201" cy="658385"/>
          </a:xfrm>
        </p:spPr>
        <p:txBody>
          <a:bodyPr anchor="ctr">
            <a:normAutofit/>
          </a:bodyPr>
          <a:lstStyle>
            <a:lvl1pPr algn="l">
              <a:spcBef>
                <a:spcPts val="800"/>
              </a:spcBef>
              <a:defRPr sz="1300" baseline="0">
                <a:solidFill>
                  <a:schemeClr val="bg1"/>
                </a:solidFill>
              </a:defRPr>
            </a:lvl1pPr>
          </a:lstStyle>
          <a:p>
            <a:pPr lvl="0"/>
            <a:r>
              <a:rPr kumimoji="1" lang="en-US" altLang="ja-JP" dirty="0"/>
              <a:t>Text goes here</a:t>
            </a:r>
            <a:endParaRPr kumimoji="1" lang="ja-JP" altLang="en-US" dirty="0"/>
          </a:p>
        </p:txBody>
      </p:sp>
      <p:sp>
        <p:nvSpPr>
          <p:cNvPr id="6" name="テキスト プレースホルダー 12"/>
          <p:cNvSpPr>
            <a:spLocks noGrp="1"/>
          </p:cNvSpPr>
          <p:nvPr>
            <p:ph type="body" sz="quarter" idx="15" hasCustomPrompt="1"/>
          </p:nvPr>
        </p:nvSpPr>
        <p:spPr>
          <a:xfrm>
            <a:off x="5715000" y="3791539"/>
            <a:ext cx="4898234" cy="1294919"/>
          </a:xfrm>
        </p:spPr>
        <p:txBody>
          <a:bodyPr anchor="b">
            <a:normAutofit/>
          </a:bodyPr>
          <a:lstStyle>
            <a:lvl1pPr marL="228595" indent="-228595" algn="l">
              <a:spcBef>
                <a:spcPts val="0"/>
              </a:spcBef>
              <a:buFont typeface="Wingdings" panose="05000000000000000000" pitchFamily="2" charset="2"/>
              <a:buChar char="n"/>
              <a:defRPr sz="1300" baseline="0">
                <a:solidFill>
                  <a:schemeClr val="bg1"/>
                </a:solidFill>
              </a:defRPr>
            </a:lvl1pPr>
          </a:lstStyle>
          <a:p>
            <a:pPr lvl="0"/>
            <a:r>
              <a:rPr kumimoji="1" lang="en-US" altLang="ja-JP" dirty="0"/>
              <a:t>Text goes here</a:t>
            </a:r>
            <a:endParaRPr kumimoji="1" lang="ja-JP" altLang="en-US" dirty="0"/>
          </a:p>
        </p:txBody>
      </p:sp>
      <p:sp>
        <p:nvSpPr>
          <p:cNvPr id="7" name="図プレースホルダー 25"/>
          <p:cNvSpPr>
            <a:spLocks noGrp="1"/>
          </p:cNvSpPr>
          <p:nvPr>
            <p:ph type="pic" sz="quarter" idx="16" hasCustomPrompt="1"/>
          </p:nvPr>
        </p:nvSpPr>
        <p:spPr>
          <a:xfrm>
            <a:off x="5715004" y="2546517"/>
            <a:ext cx="572557" cy="572646"/>
          </a:xfrm>
        </p:spPr>
        <p:txBody>
          <a:bodyPr>
            <a:normAutofit/>
          </a:bodyPr>
          <a:lstStyle>
            <a:lvl1pPr algn="ctr">
              <a:defRPr sz="900">
                <a:solidFill>
                  <a:schemeClr val="bg1"/>
                </a:solidFill>
              </a:defRPr>
            </a:lvl1pPr>
          </a:lstStyle>
          <a:p>
            <a:r>
              <a:rPr kumimoji="1" lang="en-US" altLang="ja-JP" dirty="0"/>
              <a:t>Icon</a:t>
            </a:r>
            <a:endParaRPr kumimoji="1" lang="ja-JP" altLang="en-US" dirty="0"/>
          </a:p>
        </p:txBody>
      </p:sp>
    </p:spTree>
    <p:extLst>
      <p:ext uri="{BB962C8B-B14F-4D97-AF65-F5344CB8AC3E}">
        <p14:creationId xmlns="" xmlns:p14="http://schemas.microsoft.com/office/powerpoint/2010/main" val="1013489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ppt_x"/>
                                          </p:val>
                                        </p:tav>
                                        <p:tav tm="100000">
                                          <p:val>
                                            <p:strVal val="#ppt_x"/>
                                          </p:val>
                                        </p:tav>
                                      </p:tavLst>
                                    </p:anim>
                                    <p:anim calcmode="lin" valueType="num">
                                      <p:cBhvr additive="base">
                                        <p:cTn id="8" dur="75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0"/>
                                  </p:stCondLst>
                                  <p:iterate type="wd">
                                    <p:tmPct val="10000"/>
                                  </p:iterate>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75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2" dur="75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900"/>
                            </p:stCondLst>
                            <p:childTnLst>
                              <p:par>
                                <p:cTn id="14" presetID="2" presetClass="entr" presetSubtype="1" decel="10000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1000" fill="hold"/>
                                        <p:tgtEl>
                                          <p:spTgt spid="7"/>
                                        </p:tgtEl>
                                        <p:attrNameLst>
                                          <p:attrName>ppt_x</p:attrName>
                                        </p:attrNameLst>
                                      </p:cBhvr>
                                      <p:tavLst>
                                        <p:tav tm="0">
                                          <p:val>
                                            <p:strVal val="#ppt_x"/>
                                          </p:val>
                                        </p:tav>
                                        <p:tav tm="100000">
                                          <p:val>
                                            <p:strVal val="#ppt_x"/>
                                          </p:val>
                                        </p:tav>
                                      </p:tavLst>
                                    </p:anim>
                                    <p:anim calcmode="lin" valueType="num">
                                      <p:cBhvr additive="base">
                                        <p:cTn id="17" dur="1000" fill="hold"/>
                                        <p:tgtEl>
                                          <p:spTgt spid="7"/>
                                        </p:tgtEl>
                                        <p:attrNameLst>
                                          <p:attrName>ppt_y</p:attrName>
                                        </p:attrNameLst>
                                      </p:cBhvr>
                                      <p:tavLst>
                                        <p:tav tm="0">
                                          <p:val>
                                            <p:strVal val="0-#ppt_h/2"/>
                                          </p:val>
                                        </p:tav>
                                        <p:tav tm="100000">
                                          <p:val>
                                            <p:strVal val="#ppt_y"/>
                                          </p:val>
                                        </p:tav>
                                      </p:tavLst>
                                    </p:anim>
                                  </p:childTnLst>
                                </p:cTn>
                              </p:par>
                            </p:childTnLst>
                          </p:cTn>
                        </p:par>
                        <p:par>
                          <p:cTn id="18" fill="hold">
                            <p:stCondLst>
                              <p:cond delay="19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400"/>
                            </p:stCondLst>
                            <p:childTnLst>
                              <p:par>
                                <p:cTn id="23" presetID="10" presetClass="entr" presetSubtype="0" fill="hold" grpId="0" nodeType="after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fade">
                                      <p:cBhvr>
                                        <p:cTn id="25"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750" fill="hold"/>
                        <p:tgtEl>
                          <p:spTgt spid="4"/>
                        </p:tgtEl>
                        <p:attrNameLst>
                          <p:attrName>ppt_x</p:attrName>
                        </p:attrNameLst>
                      </p:cBhvr>
                      <p:tavLst>
                        <p:tav tm="0">
                          <p:val>
                            <p:strVal val="1+#ppt_w/2"/>
                          </p:val>
                        </p:tav>
                        <p:tav tm="100000">
                          <p:val>
                            <p:strVal val="#ppt_x"/>
                          </p:val>
                        </p:tav>
                      </p:tavLst>
                    </p:anim>
                    <p:anim calcmode="lin" valueType="num">
                      <p:cBhvr additive="base">
                        <p:cTn dur="750" fill="hold"/>
                        <p:tgtEl>
                          <p:spTgt spid="4"/>
                        </p:tgtEl>
                        <p:attrNameLst>
                          <p:attrName>ppt_y</p:attrName>
                        </p:attrNameLst>
                      </p:cBhvr>
                      <p:tavLst>
                        <p:tav tm="0">
                          <p:val>
                            <p:strVal val="#ppt_y"/>
                          </p:val>
                        </p:tav>
                        <p:tav tm="100000">
                          <p:val>
                            <p:strVal val="#ppt_y"/>
                          </p:val>
                        </p:tav>
                      </p:tavLst>
                    </p:anim>
                  </p:childTnLst>
                </p:cTn>
              </p:par>
            </p:tnLst>
          </p:tmpl>
        </p:tmplLst>
      </p:bldP>
      <p:bldP spid="5" grpId="0">
        <p:tmplLst>
          <p:tmpl>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7" grpId="0"/>
    </p:bldLst>
  </p:timing>
  <p:extLst mod="1">
    <p:ext uri="{DCECCB84-F9BA-43D5-87BE-67443E8EF086}">
      <p15:sldGuideLst xmlns="" xmlns:p15="http://schemas.microsoft.com/office/powerpoint/2012/main">
        <p15:guide id="1" orient="horz" pos="3239">
          <p15:clr>
            <a:srgbClr val="FBAE40"/>
          </p15:clr>
        </p15:guide>
        <p15:guide id="2" pos="5760">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Image &amp; 4 Options">
    <p:spTree>
      <p:nvGrpSpPr>
        <p:cNvPr id="1" name=""/>
        <p:cNvGrpSpPr/>
        <p:nvPr/>
      </p:nvGrpSpPr>
      <p:grpSpPr>
        <a:xfrm>
          <a:off x="0" y="0"/>
          <a:ext cx="0" cy="0"/>
          <a:chOff x="0" y="0"/>
          <a:chExt cx="0" cy="0"/>
        </a:xfrm>
      </p:grpSpPr>
      <p:sp>
        <p:nvSpPr>
          <p:cNvPr id="27" name="図プレースホルダー 26"/>
          <p:cNvSpPr>
            <a:spLocks noGrp="1"/>
          </p:cNvSpPr>
          <p:nvPr>
            <p:ph type="pic" sz="quarter" idx="32" hasCustomPrompt="1"/>
          </p:nvPr>
        </p:nvSpPr>
        <p:spPr>
          <a:xfrm>
            <a:off x="0" y="0"/>
            <a:ext cx="6096000" cy="6858000"/>
          </a:xfrm>
        </p:spPr>
        <p:txBody>
          <a:bodyPr/>
          <a:lstStyle>
            <a:lvl1pPr>
              <a:defRPr/>
            </a:lvl1pPr>
          </a:lstStyle>
          <a:p>
            <a:r>
              <a:rPr kumimoji="1" lang="en-US" altLang="ja-JP" dirty="0"/>
              <a:t>Insert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16" name="テキスト プレースホルダー 60"/>
          <p:cNvSpPr>
            <a:spLocks noGrp="1"/>
          </p:cNvSpPr>
          <p:nvPr>
            <p:ph type="body" sz="quarter" idx="25" hasCustomPrompt="1"/>
          </p:nvPr>
        </p:nvSpPr>
        <p:spPr>
          <a:xfrm>
            <a:off x="5722431" y="1652646"/>
            <a:ext cx="758400" cy="758517"/>
          </a:xfrm>
          <a:solidFill>
            <a:schemeClr val="accent1"/>
          </a:solidFill>
          <a:ln w="57150">
            <a:solidFill>
              <a:schemeClr val="bg1"/>
            </a:solidFill>
          </a:ln>
          <a:effectLst>
            <a:outerShdw sx="102000" sy="102000" algn="ctr" rotWithShape="0">
              <a:prstClr val="black">
                <a:alpha val="15000"/>
              </a:prstClr>
            </a:outerShdw>
          </a:effectLst>
        </p:spPr>
        <p:txBody>
          <a:bodyPr/>
          <a:lstStyle>
            <a:lvl1pPr>
              <a:defRPr>
                <a:solidFill>
                  <a:schemeClr val="bg1"/>
                </a:solidFill>
              </a:defRPr>
            </a:lvl1pPr>
          </a:lstStyle>
          <a:p>
            <a:pPr lvl="0"/>
            <a:r>
              <a:rPr kumimoji="1" lang="en-US" altLang="ja-JP" dirty="0"/>
              <a:t> </a:t>
            </a:r>
            <a:endParaRPr kumimoji="1" lang="ja-JP" altLang="en-US" dirty="0"/>
          </a:p>
        </p:txBody>
      </p:sp>
      <p:sp>
        <p:nvSpPr>
          <p:cNvPr id="18" name="テキスト プレースホルダー 12"/>
          <p:cNvSpPr>
            <a:spLocks noGrp="1"/>
          </p:cNvSpPr>
          <p:nvPr>
            <p:ph type="body" sz="quarter" idx="17" hasCustomPrompt="1"/>
          </p:nvPr>
        </p:nvSpPr>
        <p:spPr>
          <a:xfrm>
            <a:off x="6576120" y="1990130"/>
            <a:ext cx="4831131" cy="577411"/>
          </a:xfrm>
        </p:spPr>
        <p:txBody>
          <a:bodyPr>
            <a:normAutofit/>
          </a:bodyPr>
          <a:lstStyle>
            <a:lvl1pPr algn="l">
              <a:lnSpc>
                <a:spcPct val="130000"/>
              </a:lnSpc>
              <a:spcBef>
                <a:spcPts val="0"/>
              </a:spcBef>
              <a:defRPr sz="1300" baseline="0"/>
            </a:lvl1pPr>
          </a:lstStyle>
          <a:p>
            <a:pPr lvl="0"/>
            <a:r>
              <a:rPr kumimoji="1" lang="en-US" altLang="ja-JP" dirty="0"/>
              <a:t>Text goes here</a:t>
            </a:r>
          </a:p>
        </p:txBody>
      </p:sp>
      <p:sp>
        <p:nvSpPr>
          <p:cNvPr id="19" name="テキスト プレースホルダー 12"/>
          <p:cNvSpPr>
            <a:spLocks noGrp="1"/>
          </p:cNvSpPr>
          <p:nvPr>
            <p:ph type="body" sz="quarter" idx="18" hasCustomPrompt="1"/>
          </p:nvPr>
        </p:nvSpPr>
        <p:spPr>
          <a:xfrm>
            <a:off x="6576120" y="1620382"/>
            <a:ext cx="4831131"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1" name="テキスト プレースホルダー 60"/>
          <p:cNvSpPr>
            <a:spLocks noGrp="1"/>
          </p:cNvSpPr>
          <p:nvPr>
            <p:ph type="body" sz="quarter" idx="33" hasCustomPrompt="1"/>
          </p:nvPr>
        </p:nvSpPr>
        <p:spPr>
          <a:xfrm>
            <a:off x="5722431" y="2798416"/>
            <a:ext cx="758400" cy="758517"/>
          </a:xfrm>
          <a:solidFill>
            <a:schemeClr val="accent2"/>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32" name="テキスト プレースホルダー 12"/>
          <p:cNvSpPr>
            <a:spLocks noGrp="1"/>
          </p:cNvSpPr>
          <p:nvPr>
            <p:ph type="body" sz="quarter" idx="34" hasCustomPrompt="1"/>
          </p:nvPr>
        </p:nvSpPr>
        <p:spPr>
          <a:xfrm>
            <a:off x="6576120" y="3148624"/>
            <a:ext cx="4831131" cy="577411"/>
          </a:xfrm>
        </p:spPr>
        <p:txBody>
          <a:bodyPr>
            <a:normAutofit/>
          </a:bodyPr>
          <a:lstStyle>
            <a:lvl1pPr algn="l">
              <a:lnSpc>
                <a:spcPct val="130000"/>
              </a:lnSpc>
              <a:spcBef>
                <a:spcPts val="0"/>
              </a:spcBef>
              <a:defRPr sz="1300" baseline="0"/>
            </a:lvl1pPr>
          </a:lstStyle>
          <a:p>
            <a:pPr lvl="0"/>
            <a:r>
              <a:rPr kumimoji="1" lang="en-US" altLang="ja-JP" dirty="0"/>
              <a:t>Text goes here</a:t>
            </a:r>
          </a:p>
        </p:txBody>
      </p:sp>
      <p:sp>
        <p:nvSpPr>
          <p:cNvPr id="33" name="テキスト プレースホルダー 12"/>
          <p:cNvSpPr>
            <a:spLocks noGrp="1"/>
          </p:cNvSpPr>
          <p:nvPr>
            <p:ph type="body" sz="quarter" idx="35" hasCustomPrompt="1"/>
          </p:nvPr>
        </p:nvSpPr>
        <p:spPr>
          <a:xfrm>
            <a:off x="6576120" y="2778877"/>
            <a:ext cx="4831131"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0" name="テキスト プレースホルダー 60"/>
          <p:cNvSpPr>
            <a:spLocks noGrp="1"/>
          </p:cNvSpPr>
          <p:nvPr>
            <p:ph type="body" sz="quarter" idx="36" hasCustomPrompt="1"/>
          </p:nvPr>
        </p:nvSpPr>
        <p:spPr>
          <a:xfrm>
            <a:off x="5722431" y="3924822"/>
            <a:ext cx="758400" cy="758517"/>
          </a:xfrm>
          <a:solidFill>
            <a:schemeClr val="accent3"/>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41" name="テキスト プレースホルダー 12"/>
          <p:cNvSpPr>
            <a:spLocks noGrp="1"/>
          </p:cNvSpPr>
          <p:nvPr>
            <p:ph type="body" sz="quarter" idx="37" hasCustomPrompt="1"/>
          </p:nvPr>
        </p:nvSpPr>
        <p:spPr>
          <a:xfrm>
            <a:off x="6576120" y="4275030"/>
            <a:ext cx="4831131" cy="577411"/>
          </a:xfrm>
        </p:spPr>
        <p:txBody>
          <a:bodyPr>
            <a:normAutofit/>
          </a:bodyPr>
          <a:lstStyle>
            <a:lvl1pPr algn="l">
              <a:lnSpc>
                <a:spcPct val="130000"/>
              </a:lnSpc>
              <a:spcBef>
                <a:spcPts val="0"/>
              </a:spcBef>
              <a:defRPr sz="1300" baseline="0"/>
            </a:lvl1pPr>
          </a:lstStyle>
          <a:p>
            <a:pPr lvl="0"/>
            <a:r>
              <a:rPr kumimoji="1" lang="en-US" altLang="ja-JP" dirty="0"/>
              <a:t>Text goes here</a:t>
            </a:r>
          </a:p>
        </p:txBody>
      </p:sp>
      <p:sp>
        <p:nvSpPr>
          <p:cNvPr id="42" name="テキスト プレースホルダー 12"/>
          <p:cNvSpPr>
            <a:spLocks noGrp="1"/>
          </p:cNvSpPr>
          <p:nvPr>
            <p:ph type="body" sz="quarter" idx="38" hasCustomPrompt="1"/>
          </p:nvPr>
        </p:nvSpPr>
        <p:spPr>
          <a:xfrm>
            <a:off x="6576120" y="3905283"/>
            <a:ext cx="4831131"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3" name="テキスト プレースホルダー 60"/>
          <p:cNvSpPr>
            <a:spLocks noGrp="1"/>
          </p:cNvSpPr>
          <p:nvPr>
            <p:ph type="body" sz="quarter" idx="39" hasCustomPrompt="1"/>
          </p:nvPr>
        </p:nvSpPr>
        <p:spPr>
          <a:xfrm>
            <a:off x="5722431" y="5051227"/>
            <a:ext cx="758400" cy="758517"/>
          </a:xfrm>
          <a:solidFill>
            <a:schemeClr val="accent5"/>
          </a:solidFill>
          <a:ln w="57150">
            <a:solidFill>
              <a:schemeClr val="bg1"/>
            </a:solidFill>
          </a:ln>
          <a:effectLst>
            <a:outerShdw sx="102000" sy="102000" algn="ctr" rotWithShape="0">
              <a:prstClr val="black">
                <a:alpha val="15000"/>
              </a:prstClr>
            </a:outerShdw>
          </a:effectLst>
        </p:spPr>
        <p:txBody>
          <a:bodyPr/>
          <a:lstStyle/>
          <a:p>
            <a:pPr lvl="0"/>
            <a:r>
              <a:rPr kumimoji="1" lang="en-US" altLang="ja-JP" dirty="0"/>
              <a:t> </a:t>
            </a:r>
            <a:endParaRPr kumimoji="1" lang="ja-JP" altLang="en-US" dirty="0"/>
          </a:p>
        </p:txBody>
      </p:sp>
      <p:sp>
        <p:nvSpPr>
          <p:cNvPr id="44" name="テキスト プレースホルダー 12"/>
          <p:cNvSpPr>
            <a:spLocks noGrp="1"/>
          </p:cNvSpPr>
          <p:nvPr>
            <p:ph type="body" sz="quarter" idx="40" hasCustomPrompt="1"/>
          </p:nvPr>
        </p:nvSpPr>
        <p:spPr>
          <a:xfrm>
            <a:off x="6576120" y="5401436"/>
            <a:ext cx="4831131" cy="577411"/>
          </a:xfrm>
        </p:spPr>
        <p:txBody>
          <a:bodyPr>
            <a:normAutofit/>
          </a:bodyPr>
          <a:lstStyle>
            <a:lvl1pPr algn="l">
              <a:lnSpc>
                <a:spcPct val="130000"/>
              </a:lnSpc>
              <a:spcBef>
                <a:spcPts val="0"/>
              </a:spcBef>
              <a:defRPr sz="1300" baseline="0"/>
            </a:lvl1pPr>
          </a:lstStyle>
          <a:p>
            <a:pPr lvl="0"/>
            <a:r>
              <a:rPr kumimoji="1" lang="en-US" altLang="ja-JP" dirty="0"/>
              <a:t>Text goes here</a:t>
            </a:r>
          </a:p>
        </p:txBody>
      </p:sp>
      <p:sp>
        <p:nvSpPr>
          <p:cNvPr id="45" name="テキスト プレースホルダー 12"/>
          <p:cNvSpPr>
            <a:spLocks noGrp="1"/>
          </p:cNvSpPr>
          <p:nvPr>
            <p:ph type="body" sz="quarter" idx="41" hasCustomPrompt="1"/>
          </p:nvPr>
        </p:nvSpPr>
        <p:spPr>
          <a:xfrm>
            <a:off x="6576120" y="5031688"/>
            <a:ext cx="4831131"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46" name="テキスト プレースホルダー 12"/>
          <p:cNvSpPr>
            <a:spLocks noGrp="1"/>
          </p:cNvSpPr>
          <p:nvPr>
            <p:ph type="body" sz="quarter" idx="42" hasCustomPrompt="1"/>
          </p:nvPr>
        </p:nvSpPr>
        <p:spPr>
          <a:xfrm>
            <a:off x="5730878" y="1743204"/>
            <a:ext cx="741510" cy="577411"/>
          </a:xfrm>
        </p:spPr>
        <p:txBody>
          <a:bodyPr anchor="ctr">
            <a:noAutofit/>
          </a:bodyPr>
          <a:lstStyle>
            <a:lvl1pPr algn="ctr">
              <a:lnSpc>
                <a:spcPct val="100000"/>
              </a:lnSpc>
              <a:spcBef>
                <a:spcPts val="0"/>
              </a:spcBef>
              <a:defRPr sz="2700" baseline="0">
                <a:solidFill>
                  <a:schemeClr val="bg1"/>
                </a:solidFill>
              </a:defRPr>
            </a:lvl1pPr>
          </a:lstStyle>
          <a:p>
            <a:pPr lvl="0"/>
            <a:r>
              <a:rPr kumimoji="1" lang="en-US" altLang="ja-JP" dirty="0"/>
              <a:t>00</a:t>
            </a:r>
          </a:p>
        </p:txBody>
      </p:sp>
      <p:sp>
        <p:nvSpPr>
          <p:cNvPr id="47" name="テキスト プレースホルダー 12"/>
          <p:cNvSpPr>
            <a:spLocks noGrp="1"/>
          </p:cNvSpPr>
          <p:nvPr>
            <p:ph type="body" sz="quarter" idx="43" hasCustomPrompt="1"/>
          </p:nvPr>
        </p:nvSpPr>
        <p:spPr>
          <a:xfrm>
            <a:off x="5730878" y="2888974"/>
            <a:ext cx="741510" cy="577411"/>
          </a:xfrm>
        </p:spPr>
        <p:txBody>
          <a:bodyPr anchor="ctr">
            <a:noAutofit/>
          </a:bodyPr>
          <a:lstStyle>
            <a:lvl1pPr algn="ctr">
              <a:lnSpc>
                <a:spcPct val="100000"/>
              </a:lnSpc>
              <a:spcBef>
                <a:spcPts val="0"/>
              </a:spcBef>
              <a:defRPr sz="2700" baseline="0">
                <a:solidFill>
                  <a:schemeClr val="bg1"/>
                </a:solidFill>
              </a:defRPr>
            </a:lvl1pPr>
          </a:lstStyle>
          <a:p>
            <a:pPr lvl="0"/>
            <a:r>
              <a:rPr kumimoji="1" lang="en-US" altLang="ja-JP" dirty="0"/>
              <a:t>00</a:t>
            </a:r>
          </a:p>
        </p:txBody>
      </p:sp>
      <p:sp>
        <p:nvSpPr>
          <p:cNvPr id="48" name="テキスト プレースホルダー 12"/>
          <p:cNvSpPr>
            <a:spLocks noGrp="1"/>
          </p:cNvSpPr>
          <p:nvPr>
            <p:ph type="body" sz="quarter" idx="44" hasCustomPrompt="1"/>
          </p:nvPr>
        </p:nvSpPr>
        <p:spPr>
          <a:xfrm>
            <a:off x="5730878" y="4015380"/>
            <a:ext cx="741510" cy="577411"/>
          </a:xfrm>
        </p:spPr>
        <p:txBody>
          <a:bodyPr anchor="ctr">
            <a:noAutofit/>
          </a:bodyPr>
          <a:lstStyle>
            <a:lvl1pPr algn="ctr">
              <a:lnSpc>
                <a:spcPct val="100000"/>
              </a:lnSpc>
              <a:spcBef>
                <a:spcPts val="0"/>
              </a:spcBef>
              <a:defRPr sz="2700" baseline="0">
                <a:solidFill>
                  <a:schemeClr val="bg1"/>
                </a:solidFill>
              </a:defRPr>
            </a:lvl1pPr>
          </a:lstStyle>
          <a:p>
            <a:pPr lvl="0"/>
            <a:r>
              <a:rPr kumimoji="1" lang="en-US" altLang="ja-JP" dirty="0"/>
              <a:t>00</a:t>
            </a:r>
          </a:p>
        </p:txBody>
      </p:sp>
      <p:sp>
        <p:nvSpPr>
          <p:cNvPr id="50" name="テキスト プレースホルダー 12"/>
          <p:cNvSpPr>
            <a:spLocks noGrp="1"/>
          </p:cNvSpPr>
          <p:nvPr>
            <p:ph type="body" sz="quarter" idx="45" hasCustomPrompt="1"/>
          </p:nvPr>
        </p:nvSpPr>
        <p:spPr>
          <a:xfrm>
            <a:off x="5730878" y="5141786"/>
            <a:ext cx="741510" cy="577411"/>
          </a:xfrm>
        </p:spPr>
        <p:txBody>
          <a:bodyPr anchor="ctr">
            <a:noAutofit/>
          </a:bodyPr>
          <a:lstStyle>
            <a:lvl1pPr algn="ctr">
              <a:lnSpc>
                <a:spcPct val="100000"/>
              </a:lnSpc>
              <a:spcBef>
                <a:spcPts val="0"/>
              </a:spcBef>
              <a:defRPr sz="2700" baseline="0">
                <a:solidFill>
                  <a:schemeClr val="bg1"/>
                </a:solidFill>
              </a:defRPr>
            </a:lvl1pPr>
          </a:lstStyle>
          <a:p>
            <a:pPr lvl="0"/>
            <a:r>
              <a:rPr kumimoji="1" lang="en-US" altLang="ja-JP" dirty="0"/>
              <a:t>00</a:t>
            </a:r>
          </a:p>
        </p:txBody>
      </p:sp>
    </p:spTree>
    <p:extLst>
      <p:ext uri="{BB962C8B-B14F-4D97-AF65-F5344CB8AC3E}">
        <p14:creationId xmlns="" xmlns:p14="http://schemas.microsoft.com/office/powerpoint/2010/main" val="289937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randombar(horizontal)">
                                      <p:cBhvr>
                                        <p:cTn id="7" dur="500"/>
                                        <p:tgtEl>
                                          <p:spTgt spid="27"/>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6">
                                            <p:txEl>
                                              <p:pRg st="0" end="0"/>
                                            </p:txEl>
                                          </p:spTgt>
                                        </p:tgtEl>
                                        <p:attrNameLst>
                                          <p:attrName>style.visibility</p:attrName>
                                        </p:attrNameLst>
                                      </p:cBhvr>
                                      <p:to>
                                        <p:strVal val="visible"/>
                                      </p:to>
                                    </p:set>
                                    <p:anim calcmode="lin" valueType="num">
                                      <p:cBhvr additive="base">
                                        <p:cTn id="1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6">
                                            <p:txEl>
                                              <p:pRg st="0" end="0"/>
                                            </p:txEl>
                                          </p:spTgt>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0"/>
                                  </p:stCondLst>
                                  <p:iterate type="wd">
                                    <p:tmPct val="10000"/>
                                  </p:iterate>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1+#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8">
                                            <p:txEl>
                                              <p:pRg st="0" end="0"/>
                                            </p:txEl>
                                          </p:spTgt>
                                        </p:tgtEl>
                                        <p:attrNameLst>
                                          <p:attrName>style.visibility</p:attrName>
                                        </p:attrNameLst>
                                      </p:cBhvr>
                                      <p:to>
                                        <p:strVal val="visible"/>
                                      </p:to>
                                    </p:set>
                                    <p:animEffect transition="in" filter="fade">
                                      <p:cBhvr>
                                        <p:cTn id="24" dur="500"/>
                                        <p:tgtEl>
                                          <p:spTgt spid="18">
                                            <p:txEl>
                                              <p:pRg st="0" end="0"/>
                                            </p:txEl>
                                          </p:spTgt>
                                        </p:tgtEl>
                                      </p:cBhvr>
                                    </p:animEffect>
                                  </p:childTnLst>
                                </p:cTn>
                              </p:par>
                            </p:childTnLst>
                          </p:cTn>
                        </p:par>
                        <p:par>
                          <p:cTn id="25" fill="hold">
                            <p:stCondLst>
                              <p:cond delay="1600"/>
                            </p:stCondLst>
                            <p:childTnLst>
                              <p:par>
                                <p:cTn id="26" presetID="2" presetClass="entr" presetSubtype="1" decel="10000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additive="base">
                                        <p:cTn id="28" dur="500" fill="hold"/>
                                        <p:tgtEl>
                                          <p:spTgt spid="31"/>
                                        </p:tgtEl>
                                        <p:attrNameLst>
                                          <p:attrName>ppt_x</p:attrName>
                                        </p:attrNameLst>
                                      </p:cBhvr>
                                      <p:tavLst>
                                        <p:tav tm="0">
                                          <p:val>
                                            <p:strVal val="#ppt_x"/>
                                          </p:val>
                                        </p:tav>
                                        <p:tav tm="100000">
                                          <p:val>
                                            <p:strVal val="#ppt_x"/>
                                          </p:val>
                                        </p:tav>
                                      </p:tavLst>
                                    </p:anim>
                                    <p:anim calcmode="lin" valueType="num">
                                      <p:cBhvr additive="base">
                                        <p:cTn id="29" dur="500" fill="hold"/>
                                        <p:tgtEl>
                                          <p:spTgt spid="3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47">
                                            <p:txEl>
                                              <p:pRg st="0" end="0"/>
                                            </p:txEl>
                                          </p:spTgt>
                                        </p:tgtEl>
                                        <p:attrNameLst>
                                          <p:attrName>style.visibility</p:attrName>
                                        </p:attrNameLst>
                                      </p:cBhvr>
                                      <p:to>
                                        <p:strVal val="visible"/>
                                      </p:to>
                                    </p:set>
                                    <p:anim calcmode="lin" valueType="num">
                                      <p:cBhvr additive="base">
                                        <p:cTn id="32"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47">
                                            <p:txEl>
                                              <p:pRg st="0" end="0"/>
                                            </p:txEl>
                                          </p:spTgt>
                                        </p:tgtEl>
                                        <p:attrNameLst>
                                          <p:attrName>ppt_y</p:attrName>
                                        </p:attrNameLst>
                                      </p:cBhvr>
                                      <p:tavLst>
                                        <p:tav tm="0">
                                          <p:val>
                                            <p:strVal val="0-#ppt_h/2"/>
                                          </p:val>
                                        </p:tav>
                                        <p:tav tm="100000">
                                          <p:val>
                                            <p:strVal val="#ppt_y"/>
                                          </p:val>
                                        </p:tav>
                                      </p:tavLst>
                                    </p:anim>
                                  </p:childTnLst>
                                </p:cTn>
                              </p:par>
                              <p:par>
                                <p:cTn id="34" presetID="2" presetClass="entr" presetSubtype="2" decel="100000" fill="hold" grpId="0" nodeType="withEffect">
                                  <p:stCondLst>
                                    <p:cond delay="0"/>
                                  </p:stCondLst>
                                  <p:iterate type="wd">
                                    <p:tmPct val="10000"/>
                                  </p:iterate>
                                  <p:childTnLst>
                                    <p:set>
                                      <p:cBhvr>
                                        <p:cTn id="35" dur="1" fill="hold">
                                          <p:stCondLst>
                                            <p:cond delay="0"/>
                                          </p:stCondLst>
                                        </p:cTn>
                                        <p:tgtEl>
                                          <p:spTgt spid="33"/>
                                        </p:tgtEl>
                                        <p:attrNameLst>
                                          <p:attrName>style.visibility</p:attrName>
                                        </p:attrNameLst>
                                      </p:cBhvr>
                                      <p:to>
                                        <p:strVal val="visible"/>
                                      </p:to>
                                    </p:set>
                                    <p:anim calcmode="lin" valueType="num">
                                      <p:cBhvr additive="base">
                                        <p:cTn id="36" dur="500" fill="hold"/>
                                        <p:tgtEl>
                                          <p:spTgt spid="33"/>
                                        </p:tgtEl>
                                        <p:attrNameLst>
                                          <p:attrName>ppt_x</p:attrName>
                                        </p:attrNameLst>
                                      </p:cBhvr>
                                      <p:tavLst>
                                        <p:tav tm="0">
                                          <p:val>
                                            <p:strVal val="1+#ppt_w/2"/>
                                          </p:val>
                                        </p:tav>
                                        <p:tav tm="100000">
                                          <p:val>
                                            <p:strVal val="#ppt_x"/>
                                          </p:val>
                                        </p:tav>
                                      </p:tavLst>
                                    </p:anim>
                                    <p:anim calcmode="lin" valueType="num">
                                      <p:cBhvr additive="base">
                                        <p:cTn id="37" dur="500" fill="hold"/>
                                        <p:tgtEl>
                                          <p:spTgt spid="33"/>
                                        </p:tgtEl>
                                        <p:attrNameLst>
                                          <p:attrName>ppt_y</p:attrName>
                                        </p:attrNameLst>
                                      </p:cBhvr>
                                      <p:tavLst>
                                        <p:tav tm="0">
                                          <p:val>
                                            <p:strVal val="#ppt_y"/>
                                          </p:val>
                                        </p:tav>
                                        <p:tav tm="100000">
                                          <p:val>
                                            <p:strVal val="#ppt_y"/>
                                          </p:val>
                                        </p:tav>
                                      </p:tavLst>
                                    </p:anim>
                                  </p:childTnLst>
                                </p:cTn>
                              </p:par>
                            </p:childTnLst>
                          </p:cTn>
                        </p:par>
                        <p:par>
                          <p:cTn id="38" fill="hold">
                            <p:stCondLst>
                              <p:cond delay="2200"/>
                            </p:stCondLst>
                            <p:childTnLst>
                              <p:par>
                                <p:cTn id="39" presetID="10" presetClass="entr" presetSubtype="0" fill="hold" grpId="0" nodeType="afterEffect">
                                  <p:stCondLst>
                                    <p:cond delay="0"/>
                                  </p:stCondLst>
                                  <p:childTnLst>
                                    <p:set>
                                      <p:cBhvr>
                                        <p:cTn id="40" dur="1" fill="hold">
                                          <p:stCondLst>
                                            <p:cond delay="0"/>
                                          </p:stCondLst>
                                        </p:cTn>
                                        <p:tgtEl>
                                          <p:spTgt spid="32">
                                            <p:txEl>
                                              <p:pRg st="0" end="0"/>
                                            </p:txEl>
                                          </p:spTgt>
                                        </p:tgtEl>
                                        <p:attrNameLst>
                                          <p:attrName>style.visibility</p:attrName>
                                        </p:attrNameLst>
                                      </p:cBhvr>
                                      <p:to>
                                        <p:strVal val="visible"/>
                                      </p:to>
                                    </p:set>
                                    <p:animEffect transition="in" filter="fade">
                                      <p:cBhvr>
                                        <p:cTn id="41" dur="500"/>
                                        <p:tgtEl>
                                          <p:spTgt spid="32">
                                            <p:txEl>
                                              <p:pRg st="0" end="0"/>
                                            </p:txEl>
                                          </p:spTgt>
                                        </p:tgtEl>
                                      </p:cBhvr>
                                    </p:animEffect>
                                  </p:childTnLst>
                                </p:cTn>
                              </p:par>
                            </p:childTnLst>
                          </p:cTn>
                        </p:par>
                        <p:par>
                          <p:cTn id="42" fill="hold">
                            <p:stCondLst>
                              <p:cond delay="2700"/>
                            </p:stCondLst>
                            <p:childTnLst>
                              <p:par>
                                <p:cTn id="43" presetID="2" presetClass="entr" presetSubtype="1" decel="10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1" decel="100000" fill="hold" grpId="0" nodeType="withEffect">
                                  <p:stCondLst>
                                    <p:cond delay="0"/>
                                  </p:stCondLst>
                                  <p:childTnLst>
                                    <p:set>
                                      <p:cBhvr>
                                        <p:cTn id="48" dur="1" fill="hold">
                                          <p:stCondLst>
                                            <p:cond delay="0"/>
                                          </p:stCondLst>
                                        </p:cTn>
                                        <p:tgtEl>
                                          <p:spTgt spid="48">
                                            <p:txEl>
                                              <p:pRg st="0" end="0"/>
                                            </p:txEl>
                                          </p:spTgt>
                                        </p:tgtEl>
                                        <p:attrNameLst>
                                          <p:attrName>style.visibility</p:attrName>
                                        </p:attrNameLst>
                                      </p:cBhvr>
                                      <p:to>
                                        <p:strVal val="visible"/>
                                      </p:to>
                                    </p:set>
                                    <p:anim calcmode="lin" valueType="num">
                                      <p:cBhvr additive="base">
                                        <p:cTn id="49"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8">
                                            <p:txEl>
                                              <p:pRg st="0" end="0"/>
                                            </p:txEl>
                                          </p:spTgt>
                                        </p:tgtEl>
                                        <p:attrNameLst>
                                          <p:attrName>ppt_y</p:attrName>
                                        </p:attrNameLst>
                                      </p:cBhvr>
                                      <p:tavLst>
                                        <p:tav tm="0">
                                          <p:val>
                                            <p:strVal val="0-#ppt_h/2"/>
                                          </p:val>
                                        </p:tav>
                                        <p:tav tm="100000">
                                          <p:val>
                                            <p:strVal val="#ppt_y"/>
                                          </p:val>
                                        </p:tav>
                                      </p:tavLst>
                                    </p:anim>
                                  </p:childTnLst>
                                </p:cTn>
                              </p:par>
                              <p:par>
                                <p:cTn id="51" presetID="2" presetClass="entr" presetSubtype="2" decel="100000" fill="hold" grpId="0" nodeType="withEffect">
                                  <p:stCondLst>
                                    <p:cond delay="0"/>
                                  </p:stCondLst>
                                  <p:iterate type="wd">
                                    <p:tmPct val="10000"/>
                                  </p:iterate>
                                  <p:childTnLst>
                                    <p:set>
                                      <p:cBhvr>
                                        <p:cTn id="52" dur="1" fill="hold">
                                          <p:stCondLst>
                                            <p:cond delay="0"/>
                                          </p:stCondLst>
                                        </p:cTn>
                                        <p:tgtEl>
                                          <p:spTgt spid="42"/>
                                        </p:tgtEl>
                                        <p:attrNameLst>
                                          <p:attrName>style.visibility</p:attrName>
                                        </p:attrNameLst>
                                      </p:cBhvr>
                                      <p:to>
                                        <p:strVal val="visible"/>
                                      </p:to>
                                    </p:set>
                                    <p:anim calcmode="lin" valueType="num">
                                      <p:cBhvr additive="base">
                                        <p:cTn id="53" dur="500" fill="hold"/>
                                        <p:tgtEl>
                                          <p:spTgt spid="42"/>
                                        </p:tgtEl>
                                        <p:attrNameLst>
                                          <p:attrName>ppt_x</p:attrName>
                                        </p:attrNameLst>
                                      </p:cBhvr>
                                      <p:tavLst>
                                        <p:tav tm="0">
                                          <p:val>
                                            <p:strVal val="1+#ppt_w/2"/>
                                          </p:val>
                                        </p:tav>
                                        <p:tav tm="100000">
                                          <p:val>
                                            <p:strVal val="#ppt_x"/>
                                          </p:val>
                                        </p:tav>
                                      </p:tavLst>
                                    </p:anim>
                                    <p:anim calcmode="lin" valueType="num">
                                      <p:cBhvr additive="base">
                                        <p:cTn id="54" dur="500" fill="hold"/>
                                        <p:tgtEl>
                                          <p:spTgt spid="42"/>
                                        </p:tgtEl>
                                        <p:attrNameLst>
                                          <p:attrName>ppt_y</p:attrName>
                                        </p:attrNameLst>
                                      </p:cBhvr>
                                      <p:tavLst>
                                        <p:tav tm="0">
                                          <p:val>
                                            <p:strVal val="#ppt_y"/>
                                          </p:val>
                                        </p:tav>
                                        <p:tav tm="100000">
                                          <p:val>
                                            <p:strVal val="#ppt_y"/>
                                          </p:val>
                                        </p:tav>
                                      </p:tavLst>
                                    </p:anim>
                                  </p:childTnLst>
                                </p:cTn>
                              </p:par>
                            </p:childTnLst>
                          </p:cTn>
                        </p:par>
                        <p:par>
                          <p:cTn id="55" fill="hold">
                            <p:stCondLst>
                              <p:cond delay="3300"/>
                            </p:stCondLst>
                            <p:childTnLst>
                              <p:par>
                                <p:cTn id="56" presetID="10" presetClass="entr" presetSubtype="0" fill="hold" grpId="0" nodeType="afterEffect">
                                  <p:stCondLst>
                                    <p:cond delay="0"/>
                                  </p:stCondLst>
                                  <p:childTnLst>
                                    <p:set>
                                      <p:cBhvr>
                                        <p:cTn id="57" dur="1" fill="hold">
                                          <p:stCondLst>
                                            <p:cond delay="0"/>
                                          </p:stCondLst>
                                        </p:cTn>
                                        <p:tgtEl>
                                          <p:spTgt spid="41">
                                            <p:txEl>
                                              <p:pRg st="0" end="0"/>
                                            </p:txEl>
                                          </p:spTgt>
                                        </p:tgtEl>
                                        <p:attrNameLst>
                                          <p:attrName>style.visibility</p:attrName>
                                        </p:attrNameLst>
                                      </p:cBhvr>
                                      <p:to>
                                        <p:strVal val="visible"/>
                                      </p:to>
                                    </p:set>
                                    <p:animEffect transition="in" filter="fade">
                                      <p:cBhvr>
                                        <p:cTn id="58" dur="500"/>
                                        <p:tgtEl>
                                          <p:spTgt spid="41">
                                            <p:txEl>
                                              <p:pRg st="0" end="0"/>
                                            </p:txEl>
                                          </p:spTgt>
                                        </p:tgtEl>
                                      </p:cBhvr>
                                    </p:animEffect>
                                  </p:childTnLst>
                                </p:cTn>
                              </p:par>
                            </p:childTnLst>
                          </p:cTn>
                        </p:par>
                        <p:par>
                          <p:cTn id="59" fill="hold">
                            <p:stCondLst>
                              <p:cond delay="3800"/>
                            </p:stCondLst>
                            <p:childTnLst>
                              <p:par>
                                <p:cTn id="60" presetID="2" presetClass="entr" presetSubtype="1" decel="100000"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additive="base">
                                        <p:cTn id="62" dur="500" fill="hold"/>
                                        <p:tgtEl>
                                          <p:spTgt spid="43"/>
                                        </p:tgtEl>
                                        <p:attrNameLst>
                                          <p:attrName>ppt_x</p:attrName>
                                        </p:attrNameLst>
                                      </p:cBhvr>
                                      <p:tavLst>
                                        <p:tav tm="0">
                                          <p:val>
                                            <p:strVal val="#ppt_x"/>
                                          </p:val>
                                        </p:tav>
                                        <p:tav tm="100000">
                                          <p:val>
                                            <p:strVal val="#ppt_x"/>
                                          </p:val>
                                        </p:tav>
                                      </p:tavLst>
                                    </p:anim>
                                    <p:anim calcmode="lin" valueType="num">
                                      <p:cBhvr additive="base">
                                        <p:cTn id="63" dur="500" fill="hold"/>
                                        <p:tgtEl>
                                          <p:spTgt spid="43"/>
                                        </p:tgtEl>
                                        <p:attrNameLst>
                                          <p:attrName>ppt_y</p:attrName>
                                        </p:attrNameLst>
                                      </p:cBhvr>
                                      <p:tavLst>
                                        <p:tav tm="0">
                                          <p:val>
                                            <p:strVal val="0-#ppt_h/2"/>
                                          </p:val>
                                        </p:tav>
                                        <p:tav tm="100000">
                                          <p:val>
                                            <p:strVal val="#ppt_y"/>
                                          </p:val>
                                        </p:tav>
                                      </p:tavLst>
                                    </p:anim>
                                  </p:childTnLst>
                                </p:cTn>
                              </p:par>
                              <p:par>
                                <p:cTn id="64" presetID="2" presetClass="entr" presetSubtype="1" decel="100000" fill="hold" grpId="0" nodeType="withEffect">
                                  <p:stCondLst>
                                    <p:cond delay="0"/>
                                  </p:stCondLst>
                                  <p:childTnLst>
                                    <p:set>
                                      <p:cBhvr>
                                        <p:cTn id="65" dur="1" fill="hold">
                                          <p:stCondLst>
                                            <p:cond delay="0"/>
                                          </p:stCondLst>
                                        </p:cTn>
                                        <p:tgtEl>
                                          <p:spTgt spid="50">
                                            <p:txEl>
                                              <p:pRg st="0" end="0"/>
                                            </p:txEl>
                                          </p:spTgt>
                                        </p:tgtEl>
                                        <p:attrNameLst>
                                          <p:attrName>style.visibility</p:attrName>
                                        </p:attrNameLst>
                                      </p:cBhvr>
                                      <p:to>
                                        <p:strVal val="visible"/>
                                      </p:to>
                                    </p:set>
                                    <p:anim calcmode="lin" valueType="num">
                                      <p:cBhvr additive="base">
                                        <p:cTn id="66"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50">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2" decel="100000" fill="hold" grpId="0" nodeType="withEffect">
                                  <p:stCondLst>
                                    <p:cond delay="0"/>
                                  </p:stCondLst>
                                  <p:iterate type="wd">
                                    <p:tmPct val="10000"/>
                                  </p:iterate>
                                  <p:childTnLst>
                                    <p:set>
                                      <p:cBhvr>
                                        <p:cTn id="69" dur="1" fill="hold">
                                          <p:stCondLst>
                                            <p:cond delay="0"/>
                                          </p:stCondLst>
                                        </p:cTn>
                                        <p:tgtEl>
                                          <p:spTgt spid="45"/>
                                        </p:tgtEl>
                                        <p:attrNameLst>
                                          <p:attrName>style.visibility</p:attrName>
                                        </p:attrNameLst>
                                      </p:cBhvr>
                                      <p:to>
                                        <p:strVal val="visible"/>
                                      </p:to>
                                    </p:set>
                                    <p:anim calcmode="lin" valueType="num">
                                      <p:cBhvr additive="base">
                                        <p:cTn id="70" dur="500" fill="hold"/>
                                        <p:tgtEl>
                                          <p:spTgt spid="45"/>
                                        </p:tgtEl>
                                        <p:attrNameLst>
                                          <p:attrName>ppt_x</p:attrName>
                                        </p:attrNameLst>
                                      </p:cBhvr>
                                      <p:tavLst>
                                        <p:tav tm="0">
                                          <p:val>
                                            <p:strVal val="1+#ppt_w/2"/>
                                          </p:val>
                                        </p:tav>
                                        <p:tav tm="100000">
                                          <p:val>
                                            <p:strVal val="#ppt_x"/>
                                          </p:val>
                                        </p:tav>
                                      </p:tavLst>
                                    </p:anim>
                                    <p:anim calcmode="lin" valueType="num">
                                      <p:cBhvr additive="base">
                                        <p:cTn id="71" dur="500" fill="hold"/>
                                        <p:tgtEl>
                                          <p:spTgt spid="45"/>
                                        </p:tgtEl>
                                        <p:attrNameLst>
                                          <p:attrName>ppt_y</p:attrName>
                                        </p:attrNameLst>
                                      </p:cBhvr>
                                      <p:tavLst>
                                        <p:tav tm="0">
                                          <p:val>
                                            <p:strVal val="#ppt_y"/>
                                          </p:val>
                                        </p:tav>
                                        <p:tav tm="100000">
                                          <p:val>
                                            <p:strVal val="#ppt_y"/>
                                          </p:val>
                                        </p:tav>
                                      </p:tavLst>
                                    </p:anim>
                                  </p:childTnLst>
                                </p:cTn>
                              </p:par>
                            </p:childTnLst>
                          </p:cTn>
                        </p:par>
                        <p:par>
                          <p:cTn id="72" fill="hold">
                            <p:stCondLst>
                              <p:cond delay="4400"/>
                            </p:stCondLst>
                            <p:childTnLst>
                              <p:par>
                                <p:cTn id="73" presetID="10" presetClass="entr" presetSubtype="0" fill="hold" grpId="0" nodeType="after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Effect transition="in" filter="fade">
                                      <p:cBhvr>
                                        <p:cTn id="75"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6" grpId="0" animBg="1">
        <p:tmplLst>
          <p:tmpl>
            <p:tnLst>
              <p:par>
                <p:cTn presetID="2" presetClass="entr" presetSubtype="1"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0-#ppt_h/2"/>
                          </p:val>
                        </p:tav>
                        <p:tav tm="100000">
                          <p:val>
                            <p:strVal val="#ppt_y"/>
                          </p:val>
                        </p:tav>
                      </p:tavLst>
                    </p:anim>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31" grpId="0" animBg="1">
        <p:tmplLst>
          <p:tmpl>
            <p:tnLst>
              <p:par>
                <p:cTn presetID="2" presetClass="entr" presetSubtype="1"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40" grpId="0" animBg="1">
        <p:tmplLst>
          <p:tmpl>
            <p:tnLst>
              <p:par>
                <p:cTn presetID="2" presetClass="entr" presetSubtype="1" decel="100000"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ppt_x"/>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p">
        <p:tmplLst>
          <p:tmpl lvl="1">
            <p:tnLst>
              <p:par>
                <p:cTn presetID="10"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animBg="1">
        <p:tmplLst>
          <p:tmpl>
            <p:tnLst>
              <p:par>
                <p:cTn presetID="2" presetClass="entr" presetSubtype="1" decel="100000"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0-#ppt_h/2"/>
                          </p:val>
                        </p:tav>
                        <p:tav tm="100000">
                          <p:val>
                            <p:strVal val="#ppt_y"/>
                          </p:val>
                        </p:tav>
                      </p:tavLst>
                    </p:anim>
                  </p:childTnLst>
                </p:cTn>
              </p:par>
            </p:tnLst>
          </p:tmpl>
        </p:tmplLst>
      </p:bldP>
      <p:bldP spid="44" grpId="0" build="p">
        <p:tmplLst>
          <p:tmpl lvl="1">
            <p:tnLst>
              <p:par>
                <p:cTn presetID="10"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P spid="45" grpId="0">
        <p:tmplLst>
          <p:tmpl>
            <p:tnLst>
              <p:par>
                <p:cTn presetID="2" presetClass="entr" presetSubtype="2" decel="100000" fill="hold" nodeType="withEffect">
                  <p:stCondLst>
                    <p:cond delay="0"/>
                  </p:stCondLst>
                  <p:iterate type="wd">
                    <p:tmPct val="10000"/>
                  </p:iterate>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1" decel="10000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ppt_x"/>
                          </p:val>
                        </p:tav>
                        <p:tav tm="100000">
                          <p:val>
                            <p:strVal val="#ppt_x"/>
                          </p:val>
                        </p:tav>
                      </p:tavLst>
                    </p:anim>
                    <p:anim calcmode="lin" valueType="num">
                      <p:cBhvr additive="base">
                        <p:cTn dur="500" fill="hold"/>
                        <p:tgtEl>
                          <p:spTgt spid="46"/>
                        </p:tgtEl>
                        <p:attrNameLst>
                          <p:attrName>ppt_y</p:attrName>
                        </p:attrNameLst>
                      </p:cBhvr>
                      <p:tavLst>
                        <p:tav tm="0">
                          <p:val>
                            <p:strVal val="0-#ppt_h/2"/>
                          </p:val>
                        </p:tav>
                        <p:tav tm="100000">
                          <p:val>
                            <p:strVal val="#ppt_y"/>
                          </p:val>
                        </p:tav>
                      </p:tavLst>
                    </p:anim>
                  </p:childTnLst>
                </p:cTn>
              </p:par>
            </p:tnLst>
          </p:tmpl>
        </p:tmplLst>
      </p:bldP>
      <p:bldP spid="47" grpId="0" build="p">
        <p:tmplLst>
          <p:tmpl lvl="1">
            <p:tnLst>
              <p:par>
                <p:cTn presetID="2" presetClass="entr" presetSubtype="1" decel="10000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ppt_x"/>
                          </p:val>
                        </p:tav>
                        <p:tav tm="100000">
                          <p:val>
                            <p:strVal val="#ppt_x"/>
                          </p:val>
                        </p:tav>
                      </p:tavLst>
                    </p:anim>
                    <p:anim calcmode="lin" valueType="num">
                      <p:cBhvr additive="base">
                        <p:cTn dur="500" fill="hold"/>
                        <p:tgtEl>
                          <p:spTgt spid="47"/>
                        </p:tgtEl>
                        <p:attrNameLst>
                          <p:attrName>ppt_y</p:attrName>
                        </p:attrNameLst>
                      </p:cBhvr>
                      <p:tavLst>
                        <p:tav tm="0">
                          <p:val>
                            <p:strVal val="0-#ppt_h/2"/>
                          </p:val>
                        </p:tav>
                        <p:tav tm="100000">
                          <p:val>
                            <p:strVal val="#ppt_y"/>
                          </p:val>
                        </p:tav>
                      </p:tavLst>
                    </p:anim>
                  </p:childTnLst>
                </p:cTn>
              </p:par>
            </p:tnLst>
          </p:tmpl>
        </p:tmplLst>
      </p:bldP>
      <p:bldP spid="48" grpId="0" build="p">
        <p:tmplLst>
          <p:tmpl lvl="1">
            <p:tnLst>
              <p:par>
                <p:cTn presetID="2" presetClass="entr" presetSubtype="1"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 decel="10000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500" fill="hold"/>
                        <p:tgtEl>
                          <p:spTgt spid="50"/>
                        </p:tgtEl>
                        <p:attrNameLst>
                          <p:attrName>ppt_x</p:attrName>
                        </p:attrNameLst>
                      </p:cBhvr>
                      <p:tavLst>
                        <p:tav tm="0">
                          <p:val>
                            <p:strVal val="#ppt_x"/>
                          </p:val>
                        </p:tav>
                        <p:tav tm="100000">
                          <p:val>
                            <p:strVal val="#ppt_x"/>
                          </p:val>
                        </p:tav>
                      </p:tavLst>
                    </p:anim>
                    <p:anim calcmode="lin" valueType="num">
                      <p:cBhvr additive="base">
                        <p:cTn dur="500" fill="hold"/>
                        <p:tgtEl>
                          <p:spTgt spid="50"/>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Image &amp; 2 Headings, Tex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4" name="スライド番号プレースホルダー 3"/>
          <p:cNvSpPr>
            <a:spLocks noGrp="1"/>
          </p:cNvSpPr>
          <p:nvPr>
            <p:ph type="sldNum" sz="quarter" idx="11"/>
          </p:nvPr>
        </p:nvSpPr>
        <p:spPr/>
        <p:txBody>
          <a:bodyPr/>
          <a:lstStyle/>
          <a:p>
            <a:fld id="{03EB59E2-90B9-4CD3-AC74-D672227E13C3}" type="slidenum">
              <a:rPr lang="en-US" smtClean="0"/>
              <a:pPr/>
              <a:t>‹N°›</a:t>
            </a:fld>
            <a:endParaRPr lang="en-US" dirty="0"/>
          </a:p>
        </p:txBody>
      </p:sp>
      <p:sp>
        <p:nvSpPr>
          <p:cNvPr id="25" name="図プレースホルダー 24"/>
          <p:cNvSpPr>
            <a:spLocks noGrp="1"/>
          </p:cNvSpPr>
          <p:nvPr>
            <p:ph type="pic" sz="quarter" idx="36" hasCustomPrompt="1"/>
          </p:nvPr>
        </p:nvSpPr>
        <p:spPr>
          <a:xfrm>
            <a:off x="0" y="0"/>
            <a:ext cx="7392000" cy="6858000"/>
          </a:xfrm>
          <a:custGeom>
            <a:avLst/>
            <a:gdLst>
              <a:gd name="connsiteX0" fmla="*/ 10440000 w 11088000"/>
              <a:gd name="connsiteY0" fmla="*/ 9637413 h 10285413"/>
              <a:gd name="connsiteX1" fmla="*/ 11088000 w 11088000"/>
              <a:gd name="connsiteY1" fmla="*/ 9637413 h 10285413"/>
              <a:gd name="connsiteX2" fmla="*/ 11088000 w 11088000"/>
              <a:gd name="connsiteY2" fmla="*/ 10285413 h 10285413"/>
              <a:gd name="connsiteX3" fmla="*/ 10440000 w 11088000"/>
              <a:gd name="connsiteY3" fmla="*/ 10285413 h 10285413"/>
              <a:gd name="connsiteX4" fmla="*/ 9792000 w 11088000"/>
              <a:gd name="connsiteY4" fmla="*/ 8989413 h 10285413"/>
              <a:gd name="connsiteX5" fmla="*/ 10440000 w 11088000"/>
              <a:gd name="connsiteY5" fmla="*/ 8989413 h 10285413"/>
              <a:gd name="connsiteX6" fmla="*/ 10440000 w 11088000"/>
              <a:gd name="connsiteY6" fmla="*/ 9637413 h 10285413"/>
              <a:gd name="connsiteX7" fmla="*/ 9792000 w 11088000"/>
              <a:gd name="connsiteY7" fmla="*/ 9637413 h 10285413"/>
              <a:gd name="connsiteX8" fmla="*/ 0 w 11088000"/>
              <a:gd name="connsiteY8" fmla="*/ 0 h 10285413"/>
              <a:gd name="connsiteX9" fmla="*/ 9144000 w 11088000"/>
              <a:gd name="connsiteY9" fmla="*/ 0 h 10285413"/>
              <a:gd name="connsiteX10" fmla="*/ 9144000 w 11088000"/>
              <a:gd name="connsiteY10" fmla="*/ 8341413 h 10285413"/>
              <a:gd name="connsiteX11" fmla="*/ 9791447 w 11088000"/>
              <a:gd name="connsiteY11" fmla="*/ 8341413 h 10285413"/>
              <a:gd name="connsiteX12" fmla="*/ 9791447 w 11088000"/>
              <a:gd name="connsiteY12" fmla="*/ 8989413 h 10285413"/>
              <a:gd name="connsiteX13" fmla="*/ 9144000 w 11088000"/>
              <a:gd name="connsiteY13" fmla="*/ 8989413 h 10285413"/>
              <a:gd name="connsiteX14" fmla="*/ 9144000 w 11088000"/>
              <a:gd name="connsiteY14" fmla="*/ 9637413 h 10285413"/>
              <a:gd name="connsiteX15" fmla="*/ 9792000 w 11088000"/>
              <a:gd name="connsiteY15" fmla="*/ 9637413 h 10285413"/>
              <a:gd name="connsiteX16" fmla="*/ 9792000 w 11088000"/>
              <a:gd name="connsiteY16" fmla="*/ 10285413 h 10285413"/>
              <a:gd name="connsiteX17" fmla="*/ 9144000 w 11088000"/>
              <a:gd name="connsiteY17" fmla="*/ 10285413 h 10285413"/>
              <a:gd name="connsiteX18" fmla="*/ 0 w 11088000"/>
              <a:gd name="connsiteY18" fmla="*/ 10285413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88000" h="10285413">
                <a:moveTo>
                  <a:pt x="10440000" y="9637413"/>
                </a:moveTo>
                <a:lnTo>
                  <a:pt x="11088000" y="9637413"/>
                </a:lnTo>
                <a:lnTo>
                  <a:pt x="11088000" y="10285413"/>
                </a:lnTo>
                <a:lnTo>
                  <a:pt x="10440000" y="10285413"/>
                </a:lnTo>
                <a:close/>
                <a:moveTo>
                  <a:pt x="9792000" y="8989413"/>
                </a:moveTo>
                <a:lnTo>
                  <a:pt x="10440000" y="8989413"/>
                </a:lnTo>
                <a:lnTo>
                  <a:pt x="10440000" y="9637413"/>
                </a:lnTo>
                <a:lnTo>
                  <a:pt x="9792000" y="9637413"/>
                </a:lnTo>
                <a:close/>
                <a:moveTo>
                  <a:pt x="0" y="0"/>
                </a:moveTo>
                <a:lnTo>
                  <a:pt x="9144000" y="0"/>
                </a:lnTo>
                <a:lnTo>
                  <a:pt x="9144000" y="8341413"/>
                </a:lnTo>
                <a:lnTo>
                  <a:pt x="9791447" y="8341413"/>
                </a:lnTo>
                <a:lnTo>
                  <a:pt x="9791447" y="8989413"/>
                </a:lnTo>
                <a:lnTo>
                  <a:pt x="9144000" y="8989413"/>
                </a:lnTo>
                <a:lnTo>
                  <a:pt x="9144000" y="9637413"/>
                </a:lnTo>
                <a:lnTo>
                  <a:pt x="9792000" y="9637413"/>
                </a:lnTo>
                <a:lnTo>
                  <a:pt x="9792000" y="10285413"/>
                </a:lnTo>
                <a:lnTo>
                  <a:pt x="9144000" y="10285413"/>
                </a:lnTo>
                <a:lnTo>
                  <a:pt x="0" y="10285413"/>
                </a:lnTo>
                <a:close/>
              </a:path>
            </a:pathLst>
          </a:custGeom>
        </p:spPr>
        <p:txBody>
          <a:bodyPr wrap="square">
            <a:noAutofit/>
          </a:bodyPr>
          <a:lstStyle>
            <a:lvl1pPr>
              <a:defRPr/>
            </a:lvl1pPr>
          </a:lstStyle>
          <a:p>
            <a:r>
              <a:rPr kumimoji="1" lang="en-US" altLang="ja-JP" dirty="0"/>
              <a:t>Insert an image</a:t>
            </a:r>
            <a:endParaRPr kumimoji="1" lang="ja-JP" altLang="en-US" dirty="0"/>
          </a:p>
        </p:txBody>
      </p:sp>
      <p:sp>
        <p:nvSpPr>
          <p:cNvPr id="26" name="テキスト プレースホルダー 12"/>
          <p:cNvSpPr>
            <a:spLocks noGrp="1"/>
          </p:cNvSpPr>
          <p:nvPr>
            <p:ph type="body" sz="quarter" idx="12" hasCustomPrompt="1"/>
          </p:nvPr>
        </p:nvSpPr>
        <p:spPr>
          <a:xfrm>
            <a:off x="6311637" y="2196893"/>
            <a:ext cx="5574525" cy="1144637"/>
          </a:xfrm>
        </p:spPr>
        <p:txBody>
          <a:bodyPr>
            <a:normAutofit/>
          </a:bodyPr>
          <a:lstStyle>
            <a:lvl1pPr marL="228591" indent="-228591" algn="l">
              <a:spcBef>
                <a:spcPts val="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28" name="テキスト プレースホルダー 12"/>
          <p:cNvSpPr>
            <a:spLocks noGrp="1"/>
          </p:cNvSpPr>
          <p:nvPr>
            <p:ph type="body" sz="quarter" idx="17" hasCustomPrompt="1"/>
          </p:nvPr>
        </p:nvSpPr>
        <p:spPr>
          <a:xfrm>
            <a:off x="6311637" y="1569328"/>
            <a:ext cx="5574525"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29" name="正方形/長方形 28"/>
          <p:cNvSpPr/>
          <p:nvPr userDrawn="1"/>
        </p:nvSpPr>
        <p:spPr>
          <a:xfrm>
            <a:off x="6381920" y="2047428"/>
            <a:ext cx="1218599"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58" tIns="30482" rIns="60958" bIns="30482" rtlCol="0" anchor="ctr"/>
          <a:lstStyle/>
          <a:p>
            <a:pPr algn="ctr"/>
            <a:endParaRPr kumimoji="1" lang="ja-JP" altLang="en-US"/>
          </a:p>
        </p:txBody>
      </p:sp>
      <p:sp>
        <p:nvSpPr>
          <p:cNvPr id="30" name="テキスト プレースホルダー 12"/>
          <p:cNvSpPr>
            <a:spLocks noGrp="1"/>
          </p:cNvSpPr>
          <p:nvPr>
            <p:ph type="body" sz="quarter" idx="44" hasCustomPrompt="1"/>
          </p:nvPr>
        </p:nvSpPr>
        <p:spPr>
          <a:xfrm>
            <a:off x="6311637" y="4233600"/>
            <a:ext cx="5574525" cy="1144637"/>
          </a:xfrm>
        </p:spPr>
        <p:txBody>
          <a:bodyPr>
            <a:normAutofit/>
          </a:bodyPr>
          <a:lstStyle>
            <a:lvl1pPr marL="228591" indent="-228591" algn="l">
              <a:spcBef>
                <a:spcPts val="0"/>
              </a:spcBef>
              <a:buFont typeface="Wingdings" panose="05000000000000000000" pitchFamily="2" charset="2"/>
              <a:buChar char="n"/>
              <a:defRPr sz="1300" baseline="0"/>
            </a:lvl1pPr>
          </a:lstStyle>
          <a:p>
            <a:pPr lvl="0"/>
            <a:r>
              <a:rPr kumimoji="1" lang="en-US" altLang="ja-JP" dirty="0"/>
              <a:t>Text goes here</a:t>
            </a:r>
            <a:endParaRPr kumimoji="1" lang="ja-JP" altLang="en-US" dirty="0"/>
          </a:p>
        </p:txBody>
      </p:sp>
      <p:sp>
        <p:nvSpPr>
          <p:cNvPr id="34" name="テキスト プレースホルダー 12"/>
          <p:cNvSpPr>
            <a:spLocks noGrp="1"/>
          </p:cNvSpPr>
          <p:nvPr>
            <p:ph type="body" sz="quarter" idx="45" hasCustomPrompt="1"/>
          </p:nvPr>
        </p:nvSpPr>
        <p:spPr>
          <a:xfrm>
            <a:off x="6311637" y="3606034"/>
            <a:ext cx="5574525" cy="498098"/>
          </a:xfrm>
        </p:spPr>
        <p:txBody>
          <a:bodyPr anchor="ctr">
            <a:noAutofit/>
          </a:bodyPr>
          <a:lstStyle>
            <a:lvl1pPr algn="l">
              <a:lnSpc>
                <a:spcPct val="100000"/>
              </a:lnSpc>
              <a:spcBef>
                <a:spcPts val="0"/>
              </a:spcBef>
              <a:defRPr sz="19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35" name="正方形/長方形 34"/>
          <p:cNvSpPr/>
          <p:nvPr userDrawn="1"/>
        </p:nvSpPr>
        <p:spPr>
          <a:xfrm>
            <a:off x="6381920" y="4084135"/>
            <a:ext cx="1218599" cy="48013"/>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0958" tIns="30482" rIns="60958" bIns="30482" rtlCol="0" anchor="ctr"/>
          <a:lstStyle/>
          <a:p>
            <a:pPr algn="ctr"/>
            <a:endParaRPr kumimoji="1" lang="ja-JP" altLang="en-US"/>
          </a:p>
        </p:txBody>
      </p:sp>
    </p:spTree>
    <p:extLst>
      <p:ext uri="{BB962C8B-B14F-4D97-AF65-F5344CB8AC3E}">
        <p14:creationId xmlns="" xmlns:p14="http://schemas.microsoft.com/office/powerpoint/2010/main" val="3288930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vertical)">
                                      <p:cBhvr>
                                        <p:cTn id="7" dur="500"/>
                                        <p:tgtEl>
                                          <p:spTgt spid="25"/>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left)">
                                      <p:cBhvr>
                                        <p:cTn id="20" dur="500"/>
                                        <p:tgtEl>
                                          <p:spTgt spid="26"/>
                                        </p:tgtEl>
                                      </p:cBhvr>
                                    </p:animEffect>
                                  </p:childTnLst>
                                </p:cTn>
                              </p:par>
                            </p:childTnLst>
                          </p:cTn>
                        </p:par>
                        <p:par>
                          <p:cTn id="21" fill="hold">
                            <p:stCondLst>
                              <p:cond delay="1600"/>
                            </p:stCondLst>
                            <p:childTnLst>
                              <p:par>
                                <p:cTn id="22" presetID="2" presetClass="entr" presetSubtype="4" decel="100000" fill="hold" grpId="0" nodeType="afterEffect">
                                  <p:stCondLst>
                                    <p:cond delay="250"/>
                                  </p:stCondLst>
                                  <p:childTnLst>
                                    <p:set>
                                      <p:cBhvr>
                                        <p:cTn id="23" dur="1" fill="hold">
                                          <p:stCondLst>
                                            <p:cond delay="0"/>
                                          </p:stCondLst>
                                        </p:cTn>
                                        <p:tgtEl>
                                          <p:spTgt spid="34">
                                            <p:txEl>
                                              <p:pRg st="0" end="0"/>
                                            </p:txEl>
                                          </p:spTgt>
                                        </p:tgtEl>
                                        <p:attrNameLst>
                                          <p:attrName>style.visibility</p:attrName>
                                        </p:attrNameLst>
                                      </p:cBhvr>
                                      <p:to>
                                        <p:strVal val="visible"/>
                                      </p:to>
                                    </p:set>
                                    <p:anim calcmode="lin" valueType="num">
                                      <p:cBhvr additive="base">
                                        <p:cTn id="24"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350"/>
                                  </p:stCondLst>
                                  <p:childTnLst>
                                    <p:set>
                                      <p:cBhvr>
                                        <p:cTn id="27" dur="1" fill="hold">
                                          <p:stCondLst>
                                            <p:cond delay="0"/>
                                          </p:stCondLst>
                                        </p:cTn>
                                        <p:tgtEl>
                                          <p:spTgt spid="35"/>
                                        </p:tgtEl>
                                        <p:attrNameLst>
                                          <p:attrName>style.visibility</p:attrName>
                                        </p:attrNameLst>
                                      </p:cBhvr>
                                      <p:to>
                                        <p:strVal val="visible"/>
                                      </p:to>
                                    </p:set>
                                    <p:anim calcmode="lin" valueType="num">
                                      <p:cBhvr additive="base">
                                        <p:cTn id="28" dur="500" fill="hold"/>
                                        <p:tgtEl>
                                          <p:spTgt spid="35"/>
                                        </p:tgtEl>
                                        <p:attrNameLst>
                                          <p:attrName>ppt_x</p:attrName>
                                        </p:attrNameLst>
                                      </p:cBhvr>
                                      <p:tavLst>
                                        <p:tav tm="0">
                                          <p:val>
                                            <p:strVal val="#ppt_x"/>
                                          </p:val>
                                        </p:tav>
                                        <p:tav tm="100000">
                                          <p:val>
                                            <p:strVal val="#ppt_x"/>
                                          </p:val>
                                        </p:tav>
                                      </p:tavLst>
                                    </p:anim>
                                    <p:anim calcmode="lin" valueType="num">
                                      <p:cBhvr additive="base">
                                        <p:cTn id="29" dur="500" fill="hold"/>
                                        <p:tgtEl>
                                          <p:spTgt spid="35"/>
                                        </p:tgtEl>
                                        <p:attrNameLst>
                                          <p:attrName>ppt_y</p:attrName>
                                        </p:attrNameLst>
                                      </p:cBhvr>
                                      <p:tavLst>
                                        <p:tav tm="0">
                                          <p:val>
                                            <p:strVal val="1+#ppt_h/2"/>
                                          </p:val>
                                        </p:tav>
                                        <p:tav tm="100000">
                                          <p:val>
                                            <p:strVal val="#ppt_y"/>
                                          </p:val>
                                        </p:tav>
                                      </p:tavLst>
                                    </p:anim>
                                  </p:childTnLst>
                                </p:cTn>
                              </p:par>
                            </p:childTnLst>
                          </p:cTn>
                        </p:par>
                        <p:par>
                          <p:cTn id="30" fill="hold">
                            <p:stCondLst>
                              <p:cond delay="2450"/>
                            </p:stCondLst>
                            <p:childTnLst>
                              <p:par>
                                <p:cTn id="31" presetID="22" presetClass="entr" presetSubtype="8"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left)">
                                      <p:cBhvr>
                                        <p:cTn id="3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tmplLst>
          <p:tmpl>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animBg="1"/>
      <p:bldP spid="30" grpId="0">
        <p:tmplLst>
          <p:tmpl>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animBg="1"/>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Text Onl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5" name="テキスト プレースホルダー 6"/>
          <p:cNvSpPr>
            <a:spLocks noGrp="1"/>
          </p:cNvSpPr>
          <p:nvPr>
            <p:ph type="body" sz="quarter" idx="14" hasCustomPrompt="1"/>
          </p:nvPr>
        </p:nvSpPr>
        <p:spPr>
          <a:xfrm>
            <a:off x="718936" y="2852936"/>
            <a:ext cx="10801146" cy="2208245"/>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6" name="正方形/長方形 5"/>
          <p:cNvSpPr/>
          <p:nvPr/>
        </p:nvSpPr>
        <p:spPr>
          <a:xfrm>
            <a:off x="814955" y="275692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9036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decel="100000" fill="hold" grpId="0" nodeType="after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P spid="6"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1 Column">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アーチ 4"/>
          <p:cNvSpPr/>
          <p:nvPr/>
        </p:nvSpPr>
        <p:spPr>
          <a:xfrm rot="3600000">
            <a:off x="777225" y="2340178"/>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アーチ 12"/>
          <p:cNvSpPr/>
          <p:nvPr/>
        </p:nvSpPr>
        <p:spPr>
          <a:xfrm rot="6618510">
            <a:off x="854950" y="2417910"/>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テキスト プレースホルダー 6"/>
          <p:cNvSpPr>
            <a:spLocks noGrp="1"/>
          </p:cNvSpPr>
          <p:nvPr>
            <p:ph type="body" sz="quarter" idx="15" hasCustomPrompt="1"/>
          </p:nvPr>
        </p:nvSpPr>
        <p:spPr>
          <a:xfrm>
            <a:off x="1348817" y="2497201"/>
            <a:ext cx="4951672"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1806200" y="2967985"/>
            <a:ext cx="9292823" cy="2151884"/>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909533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750"/>
                                        <p:tgtEl>
                                          <p:spTgt spid="13"/>
                                        </p:tgtEl>
                                      </p:cBhvr>
                                    </p:animEffect>
                                    <p:anim calcmode="lin" valueType="num">
                                      <p:cBhvr>
                                        <p:cTn id="24" dur="750" fill="hold"/>
                                        <p:tgtEl>
                                          <p:spTgt spid="13"/>
                                        </p:tgtEl>
                                        <p:attrNameLst>
                                          <p:attrName>ppt_w</p:attrName>
                                        </p:attrNameLst>
                                      </p:cBhvr>
                                      <p:tavLst>
                                        <p:tav tm="0" fmla="#ppt_w*sin(2.5*pi*$)">
                                          <p:val>
                                            <p:fltVal val="0"/>
                                          </p:val>
                                        </p:tav>
                                        <p:tav tm="100000">
                                          <p:val>
                                            <p:fltVal val="1"/>
                                          </p:val>
                                        </p:tav>
                                      </p:tavLst>
                                    </p:anim>
                                    <p:anim calcmode="lin" valueType="num">
                                      <p:cBhvr>
                                        <p:cTn id="25" dur="750" fill="hold"/>
                                        <p:tgtEl>
                                          <p:spTgt spid="13"/>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ppt_w</p:attrName>
                                        </p:attrNameLst>
                                      </p:cBhvr>
                                      <p:tavLst>
                                        <p:tav tm="0" fmla="#ppt_w*sin(2.5*pi*$)">
                                          <p:val>
                                            <p:fltVal val="0"/>
                                          </p:val>
                                        </p:tav>
                                        <p:tav tm="100000">
                                          <p:val>
                                            <p:fltVal val="1"/>
                                          </p:val>
                                        </p:tav>
                                      </p:tavLst>
                                    </p:anim>
                                    <p:anim calcmode="lin" valueType="num">
                                      <p:cBhvr>
                                        <p:cTn id="30" dur="75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17">
                                            <p:txEl>
                                              <p:pRg st="0" end="0"/>
                                            </p:txEl>
                                          </p:spTgt>
                                        </p:tgtEl>
                                        <p:attrNameLst>
                                          <p:attrName>style.visibility</p:attrName>
                                        </p:attrNameLst>
                                      </p:cBhvr>
                                      <p:to>
                                        <p:strVal val="visible"/>
                                      </p:to>
                                    </p:set>
                                    <p:anim calcmode="lin" valueType="num">
                                      <p:cBhvr additive="base">
                                        <p:cTn id="38"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13" grpId="0" animBg="1"/>
      <p:bldP spid="13" grpId="1" animBg="1"/>
      <p:bldP spid="1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0-#ppt_w/2"/>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P spid="1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アーチ 19"/>
          <p:cNvSpPr/>
          <p:nvPr/>
        </p:nvSpPr>
        <p:spPr>
          <a:xfrm rot="3600000">
            <a:off x="777225" y="1962047"/>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アーチ 20"/>
          <p:cNvSpPr/>
          <p:nvPr/>
        </p:nvSpPr>
        <p:spPr>
          <a:xfrm rot="6618510">
            <a:off x="854950" y="2039779"/>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テキスト プレースホルダー 6"/>
          <p:cNvSpPr>
            <a:spLocks noGrp="1"/>
          </p:cNvSpPr>
          <p:nvPr>
            <p:ph type="body" sz="quarter" idx="15" hasCustomPrompt="1"/>
          </p:nvPr>
        </p:nvSpPr>
        <p:spPr>
          <a:xfrm>
            <a:off x="1348818" y="2119070"/>
            <a:ext cx="4556106"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14" hasCustomPrompt="1"/>
          </p:nvPr>
        </p:nvSpPr>
        <p:spPr>
          <a:xfrm>
            <a:off x="1806201" y="2589855"/>
            <a:ext cx="4098724" cy="3151161"/>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27" name="アーチ 26"/>
          <p:cNvSpPr/>
          <p:nvPr/>
        </p:nvSpPr>
        <p:spPr>
          <a:xfrm rot="3600000">
            <a:off x="6277591" y="1959983"/>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アーチ 27"/>
          <p:cNvSpPr/>
          <p:nvPr/>
        </p:nvSpPr>
        <p:spPr>
          <a:xfrm rot="6618510">
            <a:off x="6355316" y="2037714"/>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6"/>
          <p:cNvSpPr>
            <a:spLocks noGrp="1"/>
          </p:cNvSpPr>
          <p:nvPr>
            <p:ph type="body" sz="quarter" idx="16" hasCustomPrompt="1"/>
          </p:nvPr>
        </p:nvSpPr>
        <p:spPr>
          <a:xfrm>
            <a:off x="6849184" y="2117006"/>
            <a:ext cx="4556106"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17" hasCustomPrompt="1"/>
          </p:nvPr>
        </p:nvSpPr>
        <p:spPr>
          <a:xfrm>
            <a:off x="7306567" y="2587790"/>
            <a:ext cx="4098724" cy="3151161"/>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789019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750" fill="hold"/>
                                        <p:tgtEl>
                                          <p:spTgt spid="21"/>
                                        </p:tgtEl>
                                        <p:attrNameLst>
                                          <p:attrName>ppt_x</p:attrName>
                                        </p:attrNameLst>
                                      </p:cBhvr>
                                      <p:tavLst>
                                        <p:tav tm="0">
                                          <p:val>
                                            <p:strVal val="#ppt_x"/>
                                          </p:val>
                                        </p:tav>
                                        <p:tav tm="100000">
                                          <p:val>
                                            <p:strVal val="#ppt_x"/>
                                          </p:val>
                                        </p:tav>
                                      </p:tavLst>
                                    </p:anim>
                                    <p:anim calcmode="lin" valueType="num">
                                      <p:cBhvr additive="base">
                                        <p:cTn id="16" dur="75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0-#ppt_w/2"/>
                                          </p:val>
                                        </p:tav>
                                        <p:tav tm="100000">
                                          <p:val>
                                            <p:strVal val="#ppt_x"/>
                                          </p:val>
                                        </p:tav>
                                      </p:tavLst>
                                    </p:anim>
                                    <p:anim calcmode="lin" valueType="num">
                                      <p:cBhvr additive="base">
                                        <p:cTn id="20" dur="750" fill="hold"/>
                                        <p:tgtEl>
                                          <p:spTgt spid="20"/>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750"/>
                                        <p:tgtEl>
                                          <p:spTgt spid="21"/>
                                        </p:tgtEl>
                                      </p:cBhvr>
                                    </p:animEffect>
                                    <p:anim calcmode="lin" valueType="num">
                                      <p:cBhvr>
                                        <p:cTn id="24" dur="750" fill="hold"/>
                                        <p:tgtEl>
                                          <p:spTgt spid="21"/>
                                        </p:tgtEl>
                                        <p:attrNameLst>
                                          <p:attrName>ppt_w</p:attrName>
                                        </p:attrNameLst>
                                      </p:cBhvr>
                                      <p:tavLst>
                                        <p:tav tm="0" fmla="#ppt_w*sin(2.5*pi*$)">
                                          <p:val>
                                            <p:fltVal val="0"/>
                                          </p:val>
                                        </p:tav>
                                        <p:tav tm="100000">
                                          <p:val>
                                            <p:fltVal val="1"/>
                                          </p:val>
                                        </p:tav>
                                      </p:tavLst>
                                    </p:anim>
                                    <p:anim calcmode="lin" valueType="num">
                                      <p:cBhvr>
                                        <p:cTn id="25" dur="750" fill="hold"/>
                                        <p:tgtEl>
                                          <p:spTgt spid="21"/>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23">
                                            <p:txEl>
                                              <p:pRg st="0" end="0"/>
                                            </p:txEl>
                                          </p:spTgt>
                                        </p:tgtEl>
                                        <p:attrNameLst>
                                          <p:attrName>style.visibility</p:attrName>
                                        </p:attrNameLst>
                                      </p:cBhvr>
                                      <p:to>
                                        <p:strVal val="visible"/>
                                      </p:to>
                                    </p:set>
                                    <p:anim calcmode="lin" valueType="num">
                                      <p:cBhvr additive="base">
                                        <p:cTn id="38"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750" fill="hold"/>
                                        <p:tgtEl>
                                          <p:spTgt spid="28"/>
                                        </p:tgtEl>
                                        <p:attrNameLst>
                                          <p:attrName>ppt_x</p:attrName>
                                        </p:attrNameLst>
                                      </p:cBhvr>
                                      <p:tavLst>
                                        <p:tav tm="0">
                                          <p:val>
                                            <p:strVal val="#ppt_x"/>
                                          </p:val>
                                        </p:tav>
                                        <p:tav tm="100000">
                                          <p:val>
                                            <p:strVal val="#ppt_x"/>
                                          </p:val>
                                        </p:tav>
                                      </p:tavLst>
                                    </p:anim>
                                    <p:anim calcmode="lin" valueType="num">
                                      <p:cBhvr additive="base">
                                        <p:cTn id="44" dur="75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750" fill="hold"/>
                                        <p:tgtEl>
                                          <p:spTgt spid="27"/>
                                        </p:tgtEl>
                                        <p:attrNameLst>
                                          <p:attrName>ppt_x</p:attrName>
                                        </p:attrNameLst>
                                      </p:cBhvr>
                                      <p:tavLst>
                                        <p:tav tm="0">
                                          <p:val>
                                            <p:strVal val="0-#ppt_w/2"/>
                                          </p:val>
                                        </p:tav>
                                        <p:tav tm="100000">
                                          <p:val>
                                            <p:strVal val="#ppt_x"/>
                                          </p:val>
                                        </p:tav>
                                      </p:tavLst>
                                    </p:anim>
                                    <p:anim calcmode="lin" valueType="num">
                                      <p:cBhvr additive="base">
                                        <p:cTn id="48" dur="750" fill="hold"/>
                                        <p:tgtEl>
                                          <p:spTgt spid="27"/>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750"/>
                                        <p:tgtEl>
                                          <p:spTgt spid="28"/>
                                        </p:tgtEl>
                                      </p:cBhvr>
                                    </p:animEffect>
                                    <p:anim calcmode="lin" valueType="num">
                                      <p:cBhvr>
                                        <p:cTn id="52" dur="750" fill="hold"/>
                                        <p:tgtEl>
                                          <p:spTgt spid="28"/>
                                        </p:tgtEl>
                                        <p:attrNameLst>
                                          <p:attrName>ppt_w</p:attrName>
                                        </p:attrNameLst>
                                      </p:cBhvr>
                                      <p:tavLst>
                                        <p:tav tm="0" fmla="#ppt_w*sin(2.5*pi*$)">
                                          <p:val>
                                            <p:fltVal val="0"/>
                                          </p:val>
                                        </p:tav>
                                        <p:tav tm="100000">
                                          <p:val>
                                            <p:fltVal val="1"/>
                                          </p:val>
                                        </p:tav>
                                      </p:tavLst>
                                    </p:anim>
                                    <p:anim calcmode="lin" valueType="num">
                                      <p:cBhvr>
                                        <p:cTn id="53" dur="750" fill="hold"/>
                                        <p:tgtEl>
                                          <p:spTgt spid="28"/>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750"/>
                                        <p:tgtEl>
                                          <p:spTgt spid="27"/>
                                        </p:tgtEl>
                                      </p:cBhvr>
                                    </p:animEffect>
                                    <p:anim calcmode="lin" valueType="num">
                                      <p:cBhvr>
                                        <p:cTn id="57" dur="750" fill="hold"/>
                                        <p:tgtEl>
                                          <p:spTgt spid="27"/>
                                        </p:tgtEl>
                                        <p:attrNameLst>
                                          <p:attrName>ppt_w</p:attrName>
                                        </p:attrNameLst>
                                      </p:cBhvr>
                                      <p:tavLst>
                                        <p:tav tm="0" fmla="#ppt_w*sin(2.5*pi*$)">
                                          <p:val>
                                            <p:fltVal val="0"/>
                                          </p:val>
                                        </p:tav>
                                        <p:tav tm="100000">
                                          <p:val>
                                            <p:fltVal val="1"/>
                                          </p:val>
                                        </p:tav>
                                      </p:tavLst>
                                    </p:anim>
                                    <p:anim calcmode="lin" valueType="num">
                                      <p:cBhvr>
                                        <p:cTn id="58" dur="750" fill="hold"/>
                                        <p:tgtEl>
                                          <p:spTgt spid="27"/>
                                        </p:tgtEl>
                                        <p:attrNameLst>
                                          <p:attrName>ppt_h</p:attrName>
                                        </p:attrNameLst>
                                      </p:cBhvr>
                                      <p:tavLst>
                                        <p:tav tm="0">
                                          <p:val>
                                            <p:strVal val="#ppt_h"/>
                                          </p:val>
                                        </p:tav>
                                        <p:tav tm="100000">
                                          <p:val>
                                            <p:strVal val="#ppt_h"/>
                                          </p:val>
                                        </p:tav>
                                      </p:tavLst>
                                    </p:anim>
                                  </p:childTnLst>
                                </p:cTn>
                              </p:par>
                              <p:par>
                                <p:cTn id="59" presetID="2" presetClass="entr" presetSubtype="3" decel="100000" fill="hold" grpId="0" nodeType="withEffect">
                                  <p:stCondLst>
                                    <p:cond delay="500"/>
                                  </p:stCondLst>
                                  <p:iterate type="wd">
                                    <p:tmPct val="10000"/>
                                  </p:iterate>
                                  <p:childTnLst>
                                    <p:set>
                                      <p:cBhvr>
                                        <p:cTn id="60" dur="1" fill="hold">
                                          <p:stCondLst>
                                            <p:cond delay="0"/>
                                          </p:stCondLst>
                                        </p:cTn>
                                        <p:tgtEl>
                                          <p:spTgt spid="29">
                                            <p:txEl>
                                              <p:pRg st="0" end="0"/>
                                            </p:txEl>
                                          </p:spTgt>
                                        </p:tgtEl>
                                        <p:attrNameLst>
                                          <p:attrName>style.visibility</p:attrName>
                                        </p:attrNameLst>
                                      </p:cBhvr>
                                      <p:to>
                                        <p:strVal val="visible"/>
                                      </p:to>
                                    </p:set>
                                    <p:anim calcmode="lin" valueType="num">
                                      <p:cBhvr additive="base">
                                        <p:cTn id="61"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animBg="1"/>
      <p:bldP spid="20" grpId="1" animBg="1"/>
      <p:bldP spid="21" grpId="0" animBg="1"/>
      <p:bldP spid="21" grpId="1" animBg="1"/>
      <p:bldP spid="22"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animBg="1"/>
      <p:bldP spid="27" grpId="1" animBg="1"/>
      <p:bldP spid="28" grpId="0" animBg="1"/>
      <p:bldP spid="28" grpId="1" animBg="1"/>
      <p:bldP spid="29"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2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9" name="グループ化 8"/>
          <p:cNvGrpSpPr/>
          <p:nvPr/>
        </p:nvGrpSpPr>
        <p:grpSpPr>
          <a:xfrm>
            <a:off x="0" y="1876403"/>
            <a:ext cx="6443876" cy="2208245"/>
            <a:chOff x="0" y="2839244"/>
            <a:chExt cx="9664975" cy="3312368"/>
          </a:xfrm>
          <a:solidFill>
            <a:schemeClr val="accent3"/>
          </a:solidFill>
        </p:grpSpPr>
        <p:sp>
          <p:nvSpPr>
            <p:cNvPr id="5" name="正方形/長方形 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 name="直角三角形 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33"/>
          <p:cNvGrpSpPr/>
          <p:nvPr/>
        </p:nvGrpSpPr>
        <p:grpSpPr>
          <a:xfrm rot="10800000">
            <a:off x="5748124" y="2202047"/>
            <a:ext cx="6443876" cy="2208245"/>
            <a:chOff x="0" y="2839244"/>
            <a:chExt cx="9664975" cy="3312368"/>
          </a:xfrm>
          <a:solidFill>
            <a:schemeClr val="accent2"/>
          </a:solidFill>
        </p:grpSpPr>
        <p:sp>
          <p:nvSpPr>
            <p:cNvPr id="35" name="正方形/長方形 3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直角三角形 3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37" name="テキスト プレースホルダー 6"/>
          <p:cNvSpPr>
            <a:spLocks noGrp="1"/>
          </p:cNvSpPr>
          <p:nvPr>
            <p:ph type="body" sz="quarter" idx="27" hasCustomPrompt="1"/>
          </p:nvPr>
        </p:nvSpPr>
        <p:spPr>
          <a:xfrm>
            <a:off x="556641" y="2069094"/>
            <a:ext cx="4934654" cy="1882601"/>
          </a:xfrm>
        </p:spPr>
        <p:txBody>
          <a:bodyPr anchor="b">
            <a:noAutofit/>
          </a:bodyPr>
          <a:lstStyle>
            <a:lvl1pPr algn="l">
              <a:lnSpc>
                <a:spcPct val="100000"/>
              </a:lnSpc>
              <a:spcBef>
                <a:spcPts val="0"/>
              </a:spcBef>
              <a:defRPr sz="4400" i="0" baseline="0">
                <a:solidFill>
                  <a:schemeClr val="bg1"/>
                </a:solidFill>
                <a:latin typeface="+mj-lt"/>
              </a:defRPr>
            </a:lvl1pPr>
          </a:lstStyle>
          <a:p>
            <a:pPr lvl="0"/>
            <a:r>
              <a:rPr kumimoji="1" lang="en-US" altLang="ja-JP" dirty="0"/>
              <a:t>Text goes here</a:t>
            </a:r>
            <a:endParaRPr kumimoji="1" lang="ja-JP" altLang="en-US" dirty="0"/>
          </a:p>
        </p:txBody>
      </p:sp>
      <p:sp>
        <p:nvSpPr>
          <p:cNvPr id="38" name="テキスト プレースホルダー 6"/>
          <p:cNvSpPr>
            <a:spLocks noGrp="1"/>
          </p:cNvSpPr>
          <p:nvPr>
            <p:ph type="body" sz="quarter" idx="28" hasCustomPrompt="1"/>
          </p:nvPr>
        </p:nvSpPr>
        <p:spPr>
          <a:xfrm>
            <a:off x="6710601" y="2403572"/>
            <a:ext cx="4934654" cy="1882601"/>
          </a:xfrm>
        </p:spPr>
        <p:txBody>
          <a:bodyPr anchor="b">
            <a:noAutofit/>
          </a:bodyPr>
          <a:lstStyle>
            <a:lvl1pPr algn="l">
              <a:lnSpc>
                <a:spcPct val="100000"/>
              </a:lnSpc>
              <a:spcBef>
                <a:spcPts val="0"/>
              </a:spcBef>
              <a:defRPr sz="4400" i="0" baseline="0">
                <a:solidFill>
                  <a:schemeClr val="bg1"/>
                </a:solidFill>
                <a:latin typeface="+mj-lt"/>
              </a:defRPr>
            </a:lvl1pPr>
          </a:lstStyle>
          <a:p>
            <a:pPr lvl="0"/>
            <a:r>
              <a:rPr kumimoji="1" lang="en-US" altLang="ja-JP" dirty="0"/>
              <a:t>Text goes here</a:t>
            </a:r>
            <a:endParaRPr kumimoji="1" lang="ja-JP" altLang="en-US" dirty="0"/>
          </a:p>
        </p:txBody>
      </p:sp>
      <p:grpSp>
        <p:nvGrpSpPr>
          <p:cNvPr id="11" name="グループ化 10"/>
          <p:cNvGrpSpPr/>
          <p:nvPr/>
        </p:nvGrpSpPr>
        <p:grpSpPr>
          <a:xfrm>
            <a:off x="0" y="4074294"/>
            <a:ext cx="6468055" cy="79353"/>
            <a:chOff x="0" y="6111441"/>
            <a:chExt cx="9701241" cy="119030"/>
          </a:xfrm>
          <a:solidFill>
            <a:schemeClr val="accent3">
              <a:lumMod val="60000"/>
              <a:lumOff val="40000"/>
            </a:schemeClr>
          </a:solidFill>
        </p:grpSpPr>
        <p:sp>
          <p:nvSpPr>
            <p:cNvPr id="40" name="正方形/長方形 39"/>
            <p:cNvSpPr/>
            <p:nvPr userDrawn="1"/>
          </p:nvSpPr>
          <p:spPr>
            <a:xfrm>
              <a:off x="0" y="6126973"/>
              <a:ext cx="9657281" cy="10349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
          <p:nvSpPr>
            <p:cNvPr id="41" name="直角三角形 40"/>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grpSp>
      <p:grpSp>
        <p:nvGrpSpPr>
          <p:cNvPr id="12" name="グループ化 41"/>
          <p:cNvGrpSpPr/>
          <p:nvPr/>
        </p:nvGrpSpPr>
        <p:grpSpPr>
          <a:xfrm rot="10800000">
            <a:off x="5721828" y="2133277"/>
            <a:ext cx="6470171" cy="79353"/>
            <a:chOff x="-3174" y="6111441"/>
            <a:chExt cx="9704415" cy="119030"/>
          </a:xfrm>
          <a:solidFill>
            <a:schemeClr val="accent2">
              <a:lumMod val="60000"/>
              <a:lumOff val="40000"/>
            </a:schemeClr>
          </a:solidFill>
        </p:grpSpPr>
        <p:sp>
          <p:nvSpPr>
            <p:cNvPr id="43" name="正方形/長方形 42"/>
            <p:cNvSpPr/>
            <p:nvPr userDrawn="1"/>
          </p:nvSpPr>
          <p:spPr>
            <a:xfrm>
              <a:off x="-3174" y="6111441"/>
              <a:ext cx="9660456" cy="119030"/>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直角三角形 43"/>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45" name="テキスト プレースホルダー 6"/>
          <p:cNvSpPr>
            <a:spLocks noGrp="1"/>
          </p:cNvSpPr>
          <p:nvPr>
            <p:ph type="body" sz="quarter" idx="14" hasCustomPrompt="1"/>
          </p:nvPr>
        </p:nvSpPr>
        <p:spPr>
          <a:xfrm>
            <a:off x="553025" y="4232388"/>
            <a:ext cx="4942318" cy="126247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9" hasCustomPrompt="1"/>
          </p:nvPr>
        </p:nvSpPr>
        <p:spPr>
          <a:xfrm>
            <a:off x="6703501" y="4486492"/>
            <a:ext cx="4942318" cy="126247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0355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0-#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000" fill="hold"/>
                                        <p:tgtEl>
                                          <p:spTgt spid="10"/>
                                        </p:tgtEl>
                                        <p:attrNameLst>
                                          <p:attrName>ppt_x</p:attrName>
                                        </p:attrNameLst>
                                      </p:cBhvr>
                                      <p:tavLst>
                                        <p:tav tm="0">
                                          <p:val>
                                            <p:strVal val="#ppt_x"/>
                                          </p:val>
                                        </p:tav>
                                        <p:tav tm="100000">
                                          <p:val>
                                            <p:strVal val="#ppt_x"/>
                                          </p:val>
                                        </p:tav>
                                      </p:tavLst>
                                    </p:anim>
                                    <p:anim calcmode="lin" valueType="num">
                                      <p:cBhvr additive="base">
                                        <p:cTn id="24" dur="10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ppt_x"/>
                                          </p:val>
                                        </p:tav>
                                        <p:tav tm="100000">
                                          <p:val>
                                            <p:strVal val="#ppt_x"/>
                                          </p:val>
                                        </p:tav>
                                      </p:tavLst>
                                    </p:anim>
                                    <p:anim calcmode="lin" valueType="num">
                                      <p:cBhvr additive="base">
                                        <p:cTn id="28" dur="1000" fill="hold"/>
                                        <p:tgtEl>
                                          <p:spTgt spid="12"/>
                                        </p:tgtEl>
                                        <p:attrNameLst>
                                          <p:attrName>ppt_y</p:attrName>
                                        </p:attrNameLst>
                                      </p:cBhvr>
                                      <p:tavLst>
                                        <p:tav tm="0">
                                          <p:val>
                                            <p:strVal val="1+#ppt_h/2"/>
                                          </p:val>
                                        </p:tav>
                                        <p:tav tm="100000">
                                          <p:val>
                                            <p:strVal val="#ppt_y"/>
                                          </p:val>
                                        </p:tav>
                                      </p:tavLst>
                                    </p:anim>
                                  </p:childTnLst>
                                </p:cTn>
                              </p:par>
                              <p:par>
                                <p:cTn id="29" presetID="2" presetClass="entr" presetSubtype="9" decel="100000" fill="hold" grpId="0" nodeType="withEffect">
                                  <p:stCondLst>
                                    <p:cond delay="0"/>
                                  </p:stCondLst>
                                  <p:iterate type="wd">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8" decel="100000" fill="hold" grpId="0" nodeType="withEffect">
                                  <p:stCondLst>
                                    <p:cond delay="250"/>
                                  </p:stCondLst>
                                  <p:childTnLst>
                                    <p:set>
                                      <p:cBhvr>
                                        <p:cTn id="34" dur="1" fill="hold">
                                          <p:stCondLst>
                                            <p:cond delay="0"/>
                                          </p:stCondLst>
                                        </p:cTn>
                                        <p:tgtEl>
                                          <p:spTgt spid="45">
                                            <p:txEl>
                                              <p:pRg st="0" end="0"/>
                                            </p:txEl>
                                          </p:spTgt>
                                        </p:tgtEl>
                                        <p:attrNameLst>
                                          <p:attrName>style.visibility</p:attrName>
                                        </p:attrNameLst>
                                      </p:cBhvr>
                                      <p:to>
                                        <p:strVal val="visible"/>
                                      </p:to>
                                    </p:set>
                                    <p:anim calcmode="lin" valueType="num">
                                      <p:cBhvr additive="base">
                                        <p:cTn id="35" dur="10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6" dur="1000" fill="hold"/>
                                        <p:tgtEl>
                                          <p:spTgt spid="45">
                                            <p:txEl>
                                              <p:pRg st="0" end="0"/>
                                            </p:txEl>
                                          </p:spTgt>
                                        </p:tgtEl>
                                        <p:attrNameLst>
                                          <p:attrName>ppt_y</p:attrName>
                                        </p:attrNameLst>
                                      </p:cBhvr>
                                      <p:tavLst>
                                        <p:tav tm="0">
                                          <p:val>
                                            <p:strVal val="#ppt_y"/>
                                          </p:val>
                                        </p:tav>
                                        <p:tav tm="100000">
                                          <p:val>
                                            <p:strVal val="#ppt_y"/>
                                          </p:val>
                                        </p:tav>
                                      </p:tavLst>
                                    </p:anim>
                                  </p:childTnLst>
                                </p:cTn>
                              </p:par>
                              <p:par>
                                <p:cTn id="37" presetID="10" presetClass="entr" presetSubtype="0" fill="hold" grpId="1" nodeType="withEffect">
                                  <p:stCondLst>
                                    <p:cond delay="250"/>
                                  </p:stCondLst>
                                  <p:childTnLst>
                                    <p:set>
                                      <p:cBhvr>
                                        <p:cTn id="38" dur="1" fill="hold">
                                          <p:stCondLst>
                                            <p:cond delay="0"/>
                                          </p:stCondLst>
                                        </p:cTn>
                                        <p:tgtEl>
                                          <p:spTgt spid="45">
                                            <p:txEl>
                                              <p:pRg st="0" end="0"/>
                                            </p:txEl>
                                          </p:spTgt>
                                        </p:tgtEl>
                                        <p:attrNameLst>
                                          <p:attrName>style.visibility</p:attrName>
                                        </p:attrNameLst>
                                      </p:cBhvr>
                                      <p:to>
                                        <p:strVal val="visible"/>
                                      </p:to>
                                    </p:set>
                                    <p:animEffect transition="in" filter="fade">
                                      <p:cBhvr>
                                        <p:cTn id="39" dur="1000"/>
                                        <p:tgtEl>
                                          <p:spTgt spid="45">
                                            <p:txEl>
                                              <p:pRg st="0" end="0"/>
                                            </p:txEl>
                                          </p:spTgt>
                                        </p:tgtEl>
                                      </p:cBhvr>
                                    </p:animEffect>
                                  </p:childTnLst>
                                </p:cTn>
                              </p:par>
                              <p:par>
                                <p:cTn id="40" presetID="2" presetClass="entr" presetSubtype="3" decel="100000" fill="hold" grpId="0" nodeType="withEffect">
                                  <p:stCondLst>
                                    <p:cond delay="0"/>
                                  </p:stCondLst>
                                  <p:iterate type="wd">
                                    <p:tmPct val="10000"/>
                                  </p:iterate>
                                  <p:childTnLst>
                                    <p:set>
                                      <p:cBhvr>
                                        <p:cTn id="41" dur="1" fill="hold">
                                          <p:stCondLst>
                                            <p:cond delay="0"/>
                                          </p:stCondLst>
                                        </p:cTn>
                                        <p:tgtEl>
                                          <p:spTgt spid="38">
                                            <p:txEl>
                                              <p:pRg st="0" end="0"/>
                                            </p:txEl>
                                          </p:spTgt>
                                        </p:tgtEl>
                                        <p:attrNameLst>
                                          <p:attrName>style.visibility</p:attrName>
                                        </p:attrNameLst>
                                      </p:cBhvr>
                                      <p:to>
                                        <p:strVal val="visible"/>
                                      </p:to>
                                    </p:set>
                                    <p:anim calcmode="lin" valueType="num">
                                      <p:cBhvr additive="base">
                                        <p:cTn id="42" dur="10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44" presetID="10" presetClass="entr" presetSubtype="0" fill="hold" grpId="1" nodeType="withEffect">
                                  <p:stCondLst>
                                    <p:cond delay="500"/>
                                  </p:stCondLst>
                                  <p:childTnLst>
                                    <p:set>
                                      <p:cBhvr>
                                        <p:cTn id="45" dur="1" fill="hold">
                                          <p:stCondLst>
                                            <p:cond delay="0"/>
                                          </p:stCondLst>
                                        </p:cTn>
                                        <p:tgtEl>
                                          <p:spTgt spid="46">
                                            <p:txEl>
                                              <p:pRg st="0" end="0"/>
                                            </p:txEl>
                                          </p:spTgt>
                                        </p:tgtEl>
                                        <p:attrNameLst>
                                          <p:attrName>style.visibility</p:attrName>
                                        </p:attrNameLst>
                                      </p:cBhvr>
                                      <p:to>
                                        <p:strVal val="visible"/>
                                      </p:to>
                                    </p:set>
                                    <p:animEffect transition="in" filter="fade">
                                      <p:cBhvr>
                                        <p:cTn id="46" dur="1000"/>
                                        <p:tgtEl>
                                          <p:spTgt spid="46">
                                            <p:txEl>
                                              <p:pRg st="0" end="0"/>
                                            </p:txEl>
                                          </p:spTgt>
                                        </p:tgtEl>
                                      </p:cBhvr>
                                    </p:animEffect>
                                  </p:childTnLst>
                                </p:cTn>
                              </p:par>
                              <p:par>
                                <p:cTn id="47" presetID="2" presetClass="entr" presetSubtype="2" decel="100000" fill="hold" grpId="0" nodeType="withEffect">
                                  <p:stCondLst>
                                    <p:cond delay="500"/>
                                  </p:stCondLst>
                                  <p:childTnLst>
                                    <p:set>
                                      <p:cBhvr>
                                        <p:cTn id="48" dur="1" fill="hold">
                                          <p:stCondLst>
                                            <p:cond delay="0"/>
                                          </p:stCondLst>
                                        </p:cTn>
                                        <p:tgtEl>
                                          <p:spTgt spid="46">
                                            <p:txEl>
                                              <p:pRg st="0" end="0"/>
                                            </p:txEl>
                                          </p:spTgt>
                                        </p:tgtEl>
                                        <p:attrNameLst>
                                          <p:attrName>style.visibility</p:attrName>
                                        </p:attrNameLst>
                                      </p:cBhvr>
                                      <p:to>
                                        <p:strVal val="visible"/>
                                      </p:to>
                                    </p:set>
                                    <p:anim calcmode="lin" valueType="num">
                                      <p:cBhvr additive="base">
                                        <p:cTn id="49" dur="10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7" grpId="0" build="p">
        <p:tmplLst>
          <p:tmpl lvl="1">
            <p:tnLst>
              <p:par>
                <p:cTn presetID="2" presetClass="entr" presetSubtype="9" decel="100000" fill="hold" nodeType="withEffect">
                  <p:stCondLst>
                    <p:cond delay="0"/>
                  </p:stCondLst>
                  <p:iterate type="wd">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1+#ppt_w/2"/>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0-#ppt_w/2"/>
                          </p:val>
                        </p:tav>
                        <p:tav tm="100000">
                          <p:val>
                            <p:strVal val="#ppt_x"/>
                          </p:val>
                        </p:tav>
                      </p:tavLst>
                    </p:anim>
                    <p:anim calcmode="lin" valueType="num">
                      <p:cBhvr additive="base">
                        <p:cTn dur="1000" fill="hold"/>
                        <p:tgtEl>
                          <p:spTgt spid="45"/>
                        </p:tgtEl>
                        <p:attrNameLst>
                          <p:attrName>ppt_y</p:attrName>
                        </p:attrNameLst>
                      </p:cBhvr>
                      <p:tavLst>
                        <p:tav tm="0">
                          <p:val>
                            <p:strVal val="#ppt_y"/>
                          </p:val>
                        </p:tav>
                        <p:tav tm="100000">
                          <p:val>
                            <p:strVal val="#ppt_y"/>
                          </p:val>
                        </p:tav>
                      </p:tavLst>
                    </p:anim>
                  </p:childTnLst>
                </p:cTn>
              </p:par>
            </p:tnLst>
          </p:tmpl>
        </p:tmplLst>
      </p:bldP>
      <p:bldP spid="45" grpId="1" build="p">
        <p:tmplLst>
          <p:tmpl lvl="1">
            <p:tnLst>
              <p:par>
                <p:cTn presetID="10" presetClass="entr" presetSubtype="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Effect transition="in" filter="fade">
                      <p:cBhvr>
                        <p:cTn dur="1000"/>
                        <p:tgtEl>
                          <p:spTgt spid="45"/>
                        </p:tgtEl>
                      </p:cBhvr>
                    </p:animEffect>
                  </p:childTnLst>
                </p:cTn>
              </p:par>
            </p:tnLst>
          </p:tmpl>
        </p:tmplLst>
      </p:bldP>
      <p:bldP spid="46" grpId="0" build="p">
        <p:tmplLst>
          <p:tmpl lvl="1">
            <p:tnLst>
              <p:par>
                <p:cTn presetID="2" presetClass="entr" presetSubtype="2" decel="10000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1+#ppt_w/2"/>
                          </p:val>
                        </p:tav>
                        <p:tav tm="100000">
                          <p:val>
                            <p:strVal val="#ppt_x"/>
                          </p:val>
                        </p:tav>
                      </p:tavLst>
                    </p:anim>
                    <p:anim calcmode="lin" valueType="num">
                      <p:cBhvr additive="base">
                        <p:cTn dur="1000" fill="hold"/>
                        <p:tgtEl>
                          <p:spTgt spid="46"/>
                        </p:tgtEl>
                        <p:attrNameLst>
                          <p:attrName>ppt_y</p:attrName>
                        </p:attrNameLst>
                      </p:cBhvr>
                      <p:tavLst>
                        <p:tav tm="0">
                          <p:val>
                            <p:strVal val="#ppt_y"/>
                          </p:val>
                        </p:tav>
                        <p:tav tm="100000">
                          <p:val>
                            <p:strVal val="#ppt_y"/>
                          </p:val>
                        </p:tav>
                      </p:tavLst>
                    </p:anim>
                  </p:childTnLst>
                </p:cTn>
              </p:par>
            </p:tnLst>
          </p:tmpl>
        </p:tmplLst>
      </p:bldP>
      <p:bldP spid="46" grpId="1" build="p">
        <p:tmplLst>
          <p:tmpl lvl="1">
            <p:tnLst>
              <p:par>
                <p:cTn presetID="10" presetClass="entr" presetSubtype="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Effect transition="in" filter="fade">
                      <p:cBhvr>
                        <p:cTn dur="1000"/>
                        <p:tgtEl>
                          <p:spTgt spid="46"/>
                        </p:tgtEl>
                      </p:cBhvr>
                    </p:animEffect>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3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アーチ 33"/>
          <p:cNvSpPr/>
          <p:nvPr/>
        </p:nvSpPr>
        <p:spPr>
          <a:xfrm rot="3600000">
            <a:off x="777225" y="1613571"/>
            <a:ext cx="994797" cy="994883"/>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p:nvSpPr>
        <p:spPr>
          <a:xfrm rot="6618510">
            <a:off x="854950" y="1691303"/>
            <a:ext cx="839345" cy="8394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1348817" y="1770594"/>
            <a:ext cx="4951672" cy="526901"/>
          </a:xfrm>
        </p:spPr>
        <p:txBody>
          <a:bodyPr anchor="b">
            <a:no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1806200" y="2241379"/>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p:nvSpPr>
        <p:spPr>
          <a:xfrm rot="3600000">
            <a:off x="777225" y="3087141"/>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9" name="アーチ 38"/>
          <p:cNvSpPr/>
          <p:nvPr/>
        </p:nvSpPr>
        <p:spPr>
          <a:xfrm rot="6618510">
            <a:off x="854950" y="3164872"/>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1348817" y="3244164"/>
            <a:ext cx="4951672"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1806200" y="3714948"/>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2" name="アーチ 41"/>
          <p:cNvSpPr/>
          <p:nvPr/>
        </p:nvSpPr>
        <p:spPr>
          <a:xfrm rot="3600000">
            <a:off x="777225" y="4560709"/>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3" name="アーチ 42"/>
          <p:cNvSpPr/>
          <p:nvPr/>
        </p:nvSpPr>
        <p:spPr>
          <a:xfrm rot="6618510">
            <a:off x="854950" y="4638441"/>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テキスト プレースホルダー 6"/>
          <p:cNvSpPr>
            <a:spLocks noGrp="1"/>
          </p:cNvSpPr>
          <p:nvPr>
            <p:ph type="body" sz="quarter" idx="16" hasCustomPrompt="1"/>
          </p:nvPr>
        </p:nvSpPr>
        <p:spPr>
          <a:xfrm>
            <a:off x="1348817" y="4717732"/>
            <a:ext cx="4951672"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17" hasCustomPrompt="1"/>
          </p:nvPr>
        </p:nvSpPr>
        <p:spPr>
          <a:xfrm>
            <a:off x="1806200" y="5188517"/>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538724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750" fill="hold"/>
                                        <p:tgtEl>
                                          <p:spTgt spid="43"/>
                                        </p:tgtEl>
                                        <p:attrNameLst>
                                          <p:attrName>ppt_x</p:attrName>
                                        </p:attrNameLst>
                                      </p:cBhvr>
                                      <p:tavLst>
                                        <p:tav tm="0">
                                          <p:val>
                                            <p:strVal val="#ppt_x"/>
                                          </p:val>
                                        </p:tav>
                                        <p:tav tm="100000">
                                          <p:val>
                                            <p:strVal val="#ppt_x"/>
                                          </p:val>
                                        </p:tav>
                                      </p:tavLst>
                                    </p:anim>
                                    <p:anim calcmode="lin" valueType="num">
                                      <p:cBhvr additive="base">
                                        <p:cTn id="72" dur="750" fill="hold"/>
                                        <p:tgtEl>
                                          <p:spTgt spid="43"/>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 calcmode="lin" valueType="num">
                                      <p:cBhvr additive="base">
                                        <p:cTn id="75" dur="750" fill="hold"/>
                                        <p:tgtEl>
                                          <p:spTgt spid="42"/>
                                        </p:tgtEl>
                                        <p:attrNameLst>
                                          <p:attrName>ppt_x</p:attrName>
                                        </p:attrNameLst>
                                      </p:cBhvr>
                                      <p:tavLst>
                                        <p:tav tm="0">
                                          <p:val>
                                            <p:strVal val="0-#ppt_w/2"/>
                                          </p:val>
                                        </p:tav>
                                        <p:tav tm="100000">
                                          <p:val>
                                            <p:strVal val="#ppt_x"/>
                                          </p:val>
                                        </p:tav>
                                      </p:tavLst>
                                    </p:anim>
                                    <p:anim calcmode="lin" valueType="num">
                                      <p:cBhvr additive="base">
                                        <p:cTn id="76" dur="750" fill="hold"/>
                                        <p:tgtEl>
                                          <p:spTgt spid="42"/>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750"/>
                                        <p:tgtEl>
                                          <p:spTgt spid="43"/>
                                        </p:tgtEl>
                                      </p:cBhvr>
                                    </p:animEffect>
                                    <p:anim calcmode="lin" valueType="num">
                                      <p:cBhvr>
                                        <p:cTn id="80" dur="750" fill="hold"/>
                                        <p:tgtEl>
                                          <p:spTgt spid="43"/>
                                        </p:tgtEl>
                                        <p:attrNameLst>
                                          <p:attrName>ppt_w</p:attrName>
                                        </p:attrNameLst>
                                      </p:cBhvr>
                                      <p:tavLst>
                                        <p:tav tm="0" fmla="#ppt_w*sin(2.5*pi*$)">
                                          <p:val>
                                            <p:fltVal val="0"/>
                                          </p:val>
                                        </p:tav>
                                        <p:tav tm="100000">
                                          <p:val>
                                            <p:fltVal val="1"/>
                                          </p:val>
                                        </p:tav>
                                      </p:tavLst>
                                    </p:anim>
                                    <p:anim calcmode="lin" valueType="num">
                                      <p:cBhvr>
                                        <p:cTn id="81" dur="750" fill="hold"/>
                                        <p:tgtEl>
                                          <p:spTgt spid="43"/>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fade">
                                      <p:cBhvr>
                                        <p:cTn id="84" dur="750"/>
                                        <p:tgtEl>
                                          <p:spTgt spid="42"/>
                                        </p:tgtEl>
                                      </p:cBhvr>
                                    </p:animEffect>
                                    <p:anim calcmode="lin" valueType="num">
                                      <p:cBhvr>
                                        <p:cTn id="85" dur="750" fill="hold"/>
                                        <p:tgtEl>
                                          <p:spTgt spid="42"/>
                                        </p:tgtEl>
                                        <p:attrNameLst>
                                          <p:attrName>ppt_w</p:attrName>
                                        </p:attrNameLst>
                                      </p:cBhvr>
                                      <p:tavLst>
                                        <p:tav tm="0" fmla="#ppt_w*sin(2.5*pi*$)">
                                          <p:val>
                                            <p:fltVal val="0"/>
                                          </p:val>
                                        </p:tav>
                                        <p:tav tm="100000">
                                          <p:val>
                                            <p:fltVal val="1"/>
                                          </p:val>
                                        </p:tav>
                                      </p:tavLst>
                                    </p:anim>
                                    <p:anim calcmode="lin" valueType="num">
                                      <p:cBhvr>
                                        <p:cTn id="86" dur="750" fill="hold"/>
                                        <p:tgtEl>
                                          <p:spTgt spid="42"/>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44">
                                            <p:txEl>
                                              <p:pRg st="0" end="0"/>
                                            </p:txEl>
                                          </p:spTgt>
                                        </p:tgtEl>
                                        <p:attrNameLst>
                                          <p:attrName>style.visibility</p:attrName>
                                        </p:attrNameLst>
                                      </p:cBhvr>
                                      <p:to>
                                        <p:strVal val="visible"/>
                                      </p:to>
                                    </p:set>
                                    <p:anim calcmode="lin" valueType="num">
                                      <p:cBhvr additive="base">
                                        <p:cTn id="89"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44">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45">
                                            <p:txEl>
                                              <p:pRg st="0" end="0"/>
                                            </p:txEl>
                                          </p:spTgt>
                                        </p:tgtEl>
                                        <p:attrNameLst>
                                          <p:attrName>style.visibility</p:attrName>
                                        </p:attrNameLst>
                                      </p:cBhvr>
                                      <p:to>
                                        <p:strVal val="visible"/>
                                      </p:to>
                                    </p:set>
                                    <p:anim calcmode="lin" valueType="num">
                                      <p:cBhvr additive="base">
                                        <p:cTn id="94"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2" grpId="1" animBg="1"/>
      <p:bldP spid="43" grpId="0" animBg="1"/>
      <p:bldP spid="43" grpId="1" animBg="1"/>
      <p:bldP spid="44"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0-#ppt_h/2"/>
                          </p:val>
                        </p:tav>
                        <p:tav tm="100000">
                          <p:val>
                            <p:strVal val="#ppt_y"/>
                          </p:val>
                        </p:tav>
                      </p:tavLst>
                    </p:anim>
                  </p:childTnLst>
                </p:cTn>
              </p:par>
            </p:tnLst>
          </p:tmpl>
        </p:tmplLst>
      </p:bldP>
      <p:bldP spid="4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5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1" y="2517304"/>
            <a:ext cx="12191999" cy="1298575"/>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二等辺三角形 7"/>
          <p:cNvSpPr/>
          <p:nvPr/>
        </p:nvSpPr>
        <p:spPr>
          <a:xfrm>
            <a:off x="5362892"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二等辺三角形 33"/>
          <p:cNvSpPr/>
          <p:nvPr/>
        </p:nvSpPr>
        <p:spPr>
          <a:xfrm rot="10800000">
            <a:off x="2336060"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二等辺三角形 7"/>
          <p:cNvSpPr/>
          <p:nvPr/>
        </p:nvSpPr>
        <p:spPr>
          <a:xfrm>
            <a:off x="7236329"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二等辺三角形 33"/>
          <p:cNvSpPr/>
          <p:nvPr/>
        </p:nvSpPr>
        <p:spPr>
          <a:xfrm rot="10800000">
            <a:off x="4209497"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二等辺三角形 7"/>
          <p:cNvSpPr/>
          <p:nvPr/>
        </p:nvSpPr>
        <p:spPr>
          <a:xfrm>
            <a:off x="9109767"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二等辺三角形 33"/>
          <p:cNvSpPr/>
          <p:nvPr/>
        </p:nvSpPr>
        <p:spPr>
          <a:xfrm rot="10800000">
            <a:off x="6082934"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二等辺三角形 7"/>
          <p:cNvSpPr/>
          <p:nvPr/>
        </p:nvSpPr>
        <p:spPr>
          <a:xfrm>
            <a:off x="10983204"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二等辺三角形 33"/>
          <p:cNvSpPr/>
          <p:nvPr/>
        </p:nvSpPr>
        <p:spPr>
          <a:xfrm rot="10800000">
            <a:off x="7956372"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二等辺三角形 7"/>
          <p:cNvSpPr/>
          <p:nvPr/>
        </p:nvSpPr>
        <p:spPr>
          <a:xfrm>
            <a:off x="3489455"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二等辺三角形 33"/>
          <p:cNvSpPr/>
          <p:nvPr/>
        </p:nvSpPr>
        <p:spPr>
          <a:xfrm rot="10800000">
            <a:off x="462623"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プレースホルダー 6"/>
          <p:cNvSpPr>
            <a:spLocks noGrp="1"/>
          </p:cNvSpPr>
          <p:nvPr>
            <p:ph type="body" sz="quarter" idx="15" hasCustomPrompt="1"/>
          </p:nvPr>
        </p:nvSpPr>
        <p:spPr>
          <a:xfrm>
            <a:off x="718936" y="4780193"/>
            <a:ext cx="10801146" cy="1170662"/>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2" name="正方形/長方形 31"/>
          <p:cNvSpPr/>
          <p:nvPr/>
        </p:nvSpPr>
        <p:spPr>
          <a:xfrm>
            <a:off x="814955" y="4684183"/>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正方形/長方形 6"/>
          <p:cNvSpPr/>
          <p:nvPr/>
        </p:nvSpPr>
        <p:spPr>
          <a:xfrm rot="18900000">
            <a:off x="2412195"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6"/>
          <p:cNvSpPr/>
          <p:nvPr/>
        </p:nvSpPr>
        <p:spPr>
          <a:xfrm rot="18900000">
            <a:off x="4285632"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正方形/長方形 6"/>
          <p:cNvSpPr/>
          <p:nvPr/>
        </p:nvSpPr>
        <p:spPr>
          <a:xfrm rot="18900000">
            <a:off x="6159069"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正方形/長方形 6"/>
          <p:cNvSpPr/>
          <p:nvPr/>
        </p:nvSpPr>
        <p:spPr>
          <a:xfrm rot="18900000">
            <a:off x="8032507"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正方形/長方形 6"/>
          <p:cNvSpPr/>
          <p:nvPr/>
        </p:nvSpPr>
        <p:spPr>
          <a:xfrm rot="18900000">
            <a:off x="538758"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テキスト プレースホルダー 11"/>
          <p:cNvSpPr>
            <a:spLocks noGrp="1"/>
          </p:cNvSpPr>
          <p:nvPr>
            <p:ph type="body" sz="quarter" idx="36" hasCustomPrompt="1"/>
          </p:nvPr>
        </p:nvSpPr>
        <p:spPr>
          <a:xfrm rot="18900000">
            <a:off x="1116373" y="2852220"/>
            <a:ext cx="2382179" cy="580413"/>
          </a:xfrm>
        </p:spPr>
        <p:txBody>
          <a:bodyPr anchor="ctr">
            <a:noAutofit/>
          </a:bodyPr>
          <a:lstStyle>
            <a:lvl1pPr algn="ctr">
              <a:lnSpc>
                <a:spcPct val="100000"/>
              </a:lnSpc>
              <a:spcBef>
                <a:spcPts val="0"/>
              </a:spcBef>
              <a:defRPr sz="2400" spc="0" baseline="0">
                <a:solidFill>
                  <a:schemeClr val="bg1"/>
                </a:solidFill>
                <a:effectLst/>
                <a:latin typeface="Route 159 Bold" pitchFamily="50" charset="0"/>
              </a:defRPr>
            </a:lvl1pPr>
          </a:lstStyle>
          <a:p>
            <a:pPr lvl="0"/>
            <a:r>
              <a:rPr lang="en-US" dirty="0"/>
              <a:t>Word</a:t>
            </a:r>
          </a:p>
        </p:txBody>
      </p:sp>
      <p:sp>
        <p:nvSpPr>
          <p:cNvPr id="27" name="テキスト プレースホルダー 11"/>
          <p:cNvSpPr>
            <a:spLocks noGrp="1"/>
          </p:cNvSpPr>
          <p:nvPr>
            <p:ph type="body" sz="quarter" idx="37" hasCustomPrompt="1"/>
          </p:nvPr>
        </p:nvSpPr>
        <p:spPr>
          <a:xfrm rot="18900000">
            <a:off x="2993718"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
        <p:nvSpPr>
          <p:cNvPr id="28" name="テキスト プレースホルダー 11"/>
          <p:cNvSpPr>
            <a:spLocks noGrp="1"/>
          </p:cNvSpPr>
          <p:nvPr>
            <p:ph type="body" sz="quarter" idx="38" hasCustomPrompt="1"/>
          </p:nvPr>
        </p:nvSpPr>
        <p:spPr>
          <a:xfrm rot="18900000">
            <a:off x="4871063"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
        <p:nvSpPr>
          <p:cNvPr id="29" name="テキスト プレースホルダー 11"/>
          <p:cNvSpPr>
            <a:spLocks noGrp="1"/>
          </p:cNvSpPr>
          <p:nvPr>
            <p:ph type="body" sz="quarter" idx="39" hasCustomPrompt="1"/>
          </p:nvPr>
        </p:nvSpPr>
        <p:spPr>
          <a:xfrm rot="18900000">
            <a:off x="6748407"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
        <p:nvSpPr>
          <p:cNvPr id="30" name="テキスト プレースホルダー 11"/>
          <p:cNvSpPr>
            <a:spLocks noGrp="1"/>
          </p:cNvSpPr>
          <p:nvPr>
            <p:ph type="body" sz="quarter" idx="40" hasCustomPrompt="1"/>
          </p:nvPr>
        </p:nvSpPr>
        <p:spPr>
          <a:xfrm rot="18900000">
            <a:off x="8625751"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Tree>
    <p:extLst>
      <p:ext uri="{BB962C8B-B14F-4D97-AF65-F5344CB8AC3E}">
        <p14:creationId xmlns="" xmlns:p14="http://schemas.microsoft.com/office/powerpoint/2010/main" val="3139688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6" presetClass="entr" presetSubtype="37"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Vertical)">
                                      <p:cBhvr>
                                        <p:cTn id="15" dur="500"/>
                                        <p:tgtEl>
                                          <p:spTgt spid="10"/>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up)">
                                      <p:cBhvr>
                                        <p:cTn id="19" dur="250"/>
                                        <p:tgtEl>
                                          <p:spTgt spid="25"/>
                                        </p:tgtEl>
                                      </p:cBhvr>
                                    </p:animEffect>
                                  </p:childTnLst>
                                </p:cTn>
                              </p:par>
                            </p:childTnLst>
                          </p:cTn>
                        </p:par>
                        <p:par>
                          <p:cTn id="20" fill="hold">
                            <p:stCondLst>
                              <p:cond delay="1250"/>
                            </p:stCondLst>
                            <p:childTnLst>
                              <p:par>
                                <p:cTn id="21" presetID="22" presetClass="entr" presetSubtype="4"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26">
                                            <p:txEl>
                                              <p:pRg st="0" end="0"/>
                                            </p:txEl>
                                          </p:spTgt>
                                        </p:tgtEl>
                                        <p:attrNameLst>
                                          <p:attrName>style.visibility</p:attrName>
                                        </p:attrNameLst>
                                      </p:cBhvr>
                                      <p:to>
                                        <p:strVal val="visible"/>
                                      </p:to>
                                    </p:set>
                                    <p:animEffect transition="in" filter="wipe(down)">
                                      <p:cBhvr>
                                        <p:cTn id="26" dur="500"/>
                                        <p:tgtEl>
                                          <p:spTgt spid="26">
                                            <p:txEl>
                                              <p:pRg st="0" end="0"/>
                                            </p:txEl>
                                          </p:spTgt>
                                        </p:tgtEl>
                                      </p:cBhvr>
                                    </p:animEffect>
                                  </p:childTnLst>
                                </p:cTn>
                              </p:par>
                            </p:childTnLst>
                          </p:cTn>
                        </p:par>
                        <p:par>
                          <p:cTn id="27" fill="hold">
                            <p:stCondLst>
                              <p:cond delay="1750"/>
                            </p:stCondLst>
                            <p:childTnLst>
                              <p:par>
                                <p:cTn id="28" presetID="22" presetClass="entr" presetSubtype="1"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up)">
                                      <p:cBhvr>
                                        <p:cTn id="30" dur="250"/>
                                        <p:tgtEl>
                                          <p:spTgt spid="24"/>
                                        </p:tgtEl>
                                      </p:cBhvr>
                                    </p:animEffect>
                                  </p:childTnLst>
                                </p:cTn>
                              </p:par>
                            </p:childTnLst>
                          </p:cTn>
                        </p:par>
                        <p:par>
                          <p:cTn id="31" fill="hold">
                            <p:stCondLst>
                              <p:cond delay="200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250"/>
                                        <p:tgtEl>
                                          <p:spTgt spid="16"/>
                                        </p:tgtEl>
                                      </p:cBhvr>
                                    </p:animEffect>
                                  </p:childTnLst>
                                </p:cTn>
                              </p:par>
                            </p:childTnLst>
                          </p:cTn>
                        </p:par>
                        <p:par>
                          <p:cTn id="35" fill="hold">
                            <p:stCondLst>
                              <p:cond delay="2250"/>
                            </p:stCondLst>
                            <p:childTnLst>
                              <p:par>
                                <p:cTn id="36" presetID="22" presetClass="entr" presetSubtype="4"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500"/>
                                        <p:tgtEl>
                                          <p:spTgt spid="1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8">
                                            <p:txEl>
                                              <p:pRg st="0" end="0"/>
                                            </p:txEl>
                                          </p:spTgt>
                                        </p:tgtEl>
                                        <p:attrNameLst>
                                          <p:attrName>style.visibility</p:attrName>
                                        </p:attrNameLst>
                                      </p:cBhvr>
                                      <p:to>
                                        <p:strVal val="visible"/>
                                      </p:to>
                                    </p:set>
                                    <p:animEffect transition="in" filter="wipe(down)">
                                      <p:cBhvr>
                                        <p:cTn id="41" dur="500"/>
                                        <p:tgtEl>
                                          <p:spTgt spid="28">
                                            <p:txEl>
                                              <p:pRg st="0" end="0"/>
                                            </p:txEl>
                                          </p:spTgt>
                                        </p:tgtEl>
                                      </p:cBhvr>
                                    </p:animEffect>
                                  </p:childTnLst>
                                </p:cTn>
                              </p:par>
                            </p:childTnLst>
                          </p:cTn>
                        </p:par>
                        <p:par>
                          <p:cTn id="42" fill="hold">
                            <p:stCondLst>
                              <p:cond delay="2750"/>
                            </p:stCondLst>
                            <p:childTnLst>
                              <p:par>
                                <p:cTn id="43" presetID="22" presetClass="entr" presetSubtype="1"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up)">
                                      <p:cBhvr>
                                        <p:cTn id="45" dur="250"/>
                                        <p:tgtEl>
                                          <p:spTgt spid="15"/>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up)">
                                      <p:cBhvr>
                                        <p:cTn id="49" dur="250"/>
                                        <p:tgtEl>
                                          <p:spTgt spid="22"/>
                                        </p:tgtEl>
                                      </p:cBhvr>
                                    </p:animEffect>
                                  </p:childTnLst>
                                </p:cTn>
                              </p:par>
                            </p:childTnLst>
                          </p:cTn>
                        </p:par>
                        <p:par>
                          <p:cTn id="50" fill="hold">
                            <p:stCondLst>
                              <p:cond delay="3250"/>
                            </p:stCondLst>
                            <p:childTnLst>
                              <p:par>
                                <p:cTn id="51" presetID="22" presetClass="entr" presetSubtype="4"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down)">
                                      <p:cBhvr>
                                        <p:cTn id="53" dur="500"/>
                                        <p:tgtEl>
                                          <p:spTgt spid="2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30">
                                            <p:txEl>
                                              <p:pRg st="0" end="0"/>
                                            </p:txEl>
                                          </p:spTgt>
                                        </p:tgtEl>
                                        <p:attrNameLst>
                                          <p:attrName>style.visibility</p:attrName>
                                        </p:attrNameLst>
                                      </p:cBhvr>
                                      <p:to>
                                        <p:strVal val="visible"/>
                                      </p:to>
                                    </p:set>
                                    <p:animEffect transition="in" filter="wipe(down)">
                                      <p:cBhvr>
                                        <p:cTn id="56" dur="500"/>
                                        <p:tgtEl>
                                          <p:spTgt spid="30">
                                            <p:txEl>
                                              <p:pRg st="0" end="0"/>
                                            </p:txEl>
                                          </p:spTgt>
                                        </p:tgtEl>
                                      </p:cBhvr>
                                    </p:animEffect>
                                  </p:childTnLst>
                                </p:cTn>
                              </p:par>
                            </p:childTnLst>
                          </p:cTn>
                        </p:par>
                        <p:par>
                          <p:cTn id="57" fill="hold">
                            <p:stCondLst>
                              <p:cond delay="3750"/>
                            </p:stCondLst>
                            <p:childTnLst>
                              <p:par>
                                <p:cTn id="58" presetID="22" presetClass="entr" presetSubtype="1"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wipe(up)">
                                      <p:cBhvr>
                                        <p:cTn id="60" dur="250"/>
                                        <p:tgtEl>
                                          <p:spTgt spid="21"/>
                                        </p:tgtEl>
                                      </p:cBhvr>
                                    </p:animEffect>
                                  </p:childTnLst>
                                </p:cTn>
                              </p:par>
                            </p:childTnLst>
                          </p:cTn>
                        </p:par>
                        <p:par>
                          <p:cTn id="61" fill="hold">
                            <p:stCondLst>
                              <p:cond delay="4000"/>
                            </p:stCondLst>
                            <p:childTnLst>
                              <p:par>
                                <p:cTn id="62" presetID="22" presetClass="entr" presetSubtype="1"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wipe(up)">
                                      <p:cBhvr>
                                        <p:cTn id="64" dur="250"/>
                                        <p:tgtEl>
                                          <p:spTgt spid="13"/>
                                        </p:tgtEl>
                                      </p:cBhvr>
                                    </p:animEffect>
                                  </p:childTnLst>
                                </p:cTn>
                              </p:par>
                            </p:childTnLst>
                          </p:cTn>
                        </p:par>
                        <p:par>
                          <p:cTn id="65" fill="hold">
                            <p:stCondLst>
                              <p:cond delay="4250"/>
                            </p:stCondLst>
                            <p:childTnLst>
                              <p:par>
                                <p:cTn id="66" presetID="22" presetClass="entr" presetSubtype="4"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down)">
                                      <p:cBhvr>
                                        <p:cTn id="68" dur="500"/>
                                        <p:tgtEl>
                                          <p:spTgt spid="11"/>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27">
                                            <p:txEl>
                                              <p:pRg st="0" end="0"/>
                                            </p:txEl>
                                          </p:spTgt>
                                        </p:tgtEl>
                                        <p:attrNameLst>
                                          <p:attrName>style.visibility</p:attrName>
                                        </p:attrNameLst>
                                      </p:cBhvr>
                                      <p:to>
                                        <p:strVal val="visible"/>
                                      </p:to>
                                    </p:set>
                                    <p:animEffect transition="in" filter="wipe(down)">
                                      <p:cBhvr>
                                        <p:cTn id="71" dur="500"/>
                                        <p:tgtEl>
                                          <p:spTgt spid="27">
                                            <p:txEl>
                                              <p:pRg st="0" end="0"/>
                                            </p:txEl>
                                          </p:spTgt>
                                        </p:tgtEl>
                                      </p:cBhvr>
                                    </p:animEffect>
                                  </p:childTnLst>
                                </p:cTn>
                              </p:par>
                            </p:childTnLst>
                          </p:cTn>
                        </p:par>
                        <p:par>
                          <p:cTn id="72" fill="hold">
                            <p:stCondLst>
                              <p:cond delay="4750"/>
                            </p:stCondLst>
                            <p:childTnLst>
                              <p:par>
                                <p:cTn id="73" presetID="22" presetClass="entr" presetSubtype="1" fill="hold" grpId="0" nodeType="after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wipe(up)">
                                      <p:cBhvr>
                                        <p:cTn id="75" dur="250"/>
                                        <p:tgtEl>
                                          <p:spTgt spid="12"/>
                                        </p:tgtEl>
                                      </p:cBhvr>
                                    </p:animEffect>
                                  </p:childTnLst>
                                </p:cTn>
                              </p:par>
                            </p:childTnLst>
                          </p:cTn>
                        </p:par>
                        <p:par>
                          <p:cTn id="76" fill="hold">
                            <p:stCondLst>
                              <p:cond delay="5000"/>
                            </p:stCondLst>
                            <p:childTnLst>
                              <p:par>
                                <p:cTn id="77" presetID="22" presetClass="entr" presetSubtype="1"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up)">
                                      <p:cBhvr>
                                        <p:cTn id="79" dur="250"/>
                                        <p:tgtEl>
                                          <p:spTgt spid="19"/>
                                        </p:tgtEl>
                                      </p:cBhvr>
                                    </p:animEffect>
                                  </p:childTnLst>
                                </p:cTn>
                              </p:par>
                            </p:childTnLst>
                          </p:cTn>
                        </p:par>
                        <p:par>
                          <p:cTn id="80" fill="hold">
                            <p:stCondLst>
                              <p:cond delay="5250"/>
                            </p:stCondLst>
                            <p:childTnLst>
                              <p:par>
                                <p:cTn id="81" presetID="22" presetClass="entr" presetSubtype="4"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wipe(down)">
                                      <p:cBhvr>
                                        <p:cTn id="83" dur="500"/>
                                        <p:tgtEl>
                                          <p:spTgt spid="1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Effect transition="in" filter="wipe(down)">
                                      <p:cBhvr>
                                        <p:cTn id="86" dur="500"/>
                                        <p:tgtEl>
                                          <p:spTgt spid="29">
                                            <p:txEl>
                                              <p:pRg st="0" end="0"/>
                                            </p:txEl>
                                          </p:spTgt>
                                        </p:tgtEl>
                                      </p:cBhvr>
                                    </p:animEffect>
                                  </p:childTnLst>
                                </p:cTn>
                              </p:par>
                            </p:childTnLst>
                          </p:cTn>
                        </p:par>
                        <p:par>
                          <p:cTn id="87" fill="hold">
                            <p:stCondLst>
                              <p:cond delay="5750"/>
                            </p:stCondLst>
                            <p:childTnLst>
                              <p:par>
                                <p:cTn id="88" presetID="22" presetClass="entr" presetSubtype="1" fill="hold" grpId="0" nodeType="after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wipe(up)">
                                      <p:cBhvr>
                                        <p:cTn id="90" dur="250"/>
                                        <p:tgtEl>
                                          <p:spTgt spid="18"/>
                                        </p:tgtEl>
                                      </p:cBhvr>
                                    </p:animEffect>
                                  </p:childTnLst>
                                </p:cTn>
                              </p:par>
                            </p:childTnLst>
                          </p:cTn>
                        </p:par>
                        <p:par>
                          <p:cTn id="91" fill="hold">
                            <p:stCondLst>
                              <p:cond delay="6000"/>
                            </p:stCondLst>
                            <p:childTnLst>
                              <p:par>
                                <p:cTn id="92" presetID="2" presetClass="entr" presetSubtype="8" decel="100000" fill="hold" grpId="0" nodeType="afterEffect">
                                  <p:stCondLst>
                                    <p:cond delay="500"/>
                                  </p:stCondLst>
                                  <p:childTnLst>
                                    <p:set>
                                      <p:cBhvr>
                                        <p:cTn id="93" dur="1" fill="hold">
                                          <p:stCondLst>
                                            <p:cond delay="0"/>
                                          </p:stCondLst>
                                        </p:cTn>
                                        <p:tgtEl>
                                          <p:spTgt spid="32"/>
                                        </p:tgtEl>
                                        <p:attrNameLst>
                                          <p:attrName>style.visibility</p:attrName>
                                        </p:attrNameLst>
                                      </p:cBhvr>
                                      <p:to>
                                        <p:strVal val="visible"/>
                                      </p:to>
                                    </p:set>
                                    <p:anim calcmode="lin" valueType="num">
                                      <p:cBhvr additive="base">
                                        <p:cTn id="94" dur="500" fill="hold"/>
                                        <p:tgtEl>
                                          <p:spTgt spid="32"/>
                                        </p:tgtEl>
                                        <p:attrNameLst>
                                          <p:attrName>ppt_x</p:attrName>
                                        </p:attrNameLst>
                                      </p:cBhvr>
                                      <p:tavLst>
                                        <p:tav tm="0">
                                          <p:val>
                                            <p:strVal val="0-#ppt_w/2"/>
                                          </p:val>
                                        </p:tav>
                                        <p:tav tm="100000">
                                          <p:val>
                                            <p:strVal val="#ppt_x"/>
                                          </p:val>
                                        </p:tav>
                                      </p:tavLst>
                                    </p:anim>
                                    <p:anim calcmode="lin" valueType="num">
                                      <p:cBhvr additive="base">
                                        <p:cTn id="95" dur="500" fill="hold"/>
                                        <p:tgtEl>
                                          <p:spTgt spid="32"/>
                                        </p:tgtEl>
                                        <p:attrNameLst>
                                          <p:attrName>ppt_y</p:attrName>
                                        </p:attrNameLst>
                                      </p:cBhvr>
                                      <p:tavLst>
                                        <p:tav tm="0">
                                          <p:val>
                                            <p:strVal val="#ppt_y"/>
                                          </p:val>
                                        </p:tav>
                                        <p:tav tm="100000">
                                          <p:val>
                                            <p:strVal val="#ppt_y"/>
                                          </p:val>
                                        </p:tav>
                                      </p:tavLst>
                                    </p:anim>
                                  </p:childTnLst>
                                </p:cTn>
                              </p:par>
                              <p:par>
                                <p:cTn id="96" presetID="2" presetClass="entr" presetSubtype="2" decel="100000" fill="hold" grpId="0" nodeType="withEffect">
                                  <p:stCondLst>
                                    <p:cond delay="500"/>
                                  </p:stCondLst>
                                  <p:childTnLst>
                                    <p:set>
                                      <p:cBhvr>
                                        <p:cTn id="97" dur="1" fill="hold">
                                          <p:stCondLst>
                                            <p:cond delay="0"/>
                                          </p:stCondLst>
                                        </p:cTn>
                                        <p:tgtEl>
                                          <p:spTgt spid="31">
                                            <p:txEl>
                                              <p:pRg st="0" end="0"/>
                                            </p:txEl>
                                          </p:spTgt>
                                        </p:tgtEl>
                                        <p:attrNameLst>
                                          <p:attrName>style.visibility</p:attrName>
                                        </p:attrNameLst>
                                      </p:cBhvr>
                                      <p:to>
                                        <p:strVal val="visible"/>
                                      </p:to>
                                    </p:set>
                                    <p:anim calcmode="lin" valueType="num">
                                      <p:cBhvr additive="base">
                                        <p:cTn id="98"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99"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2" grpId="0" animBg="1"/>
      <p:bldP spid="13" grpId="0" animBg="1"/>
      <p:bldP spid="15" grpId="0" animBg="1"/>
      <p:bldP spid="16" grpId="0" animBg="1"/>
      <p:bldP spid="18" grpId="0" animBg="1"/>
      <p:bldP spid="19" grpId="0" animBg="1"/>
      <p:bldP spid="21" grpId="0" animBg="1"/>
      <p:bldP spid="22" grpId="0" animBg="1"/>
      <p:bldP spid="24" grpId="0" animBg="1"/>
      <p:bldP spid="25" grpId="0" animBg="1"/>
      <p:bldP spid="3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animBg="1"/>
      <p:bldP spid="11" grpId="0" animBg="1"/>
      <p:bldP spid="14" grpId="0" animBg="1"/>
      <p:bldP spid="17" grpId="0" animBg="1"/>
      <p:bldP spid="20" grpId="0" animBg="1"/>
      <p:bldP spid="23" grpId="0" animBg="1"/>
      <p:bldP spid="26" grpId="0" build="p">
        <p:tmplLst>
          <p:tmpl lvl="1">
            <p:tnLst>
              <p:par>
                <p:cTn presetID="2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27" grpId="0" build="p">
        <p:tmplLst>
          <p:tmpl lvl="1">
            <p:tnLst>
              <p:par>
                <p:cTn presetID="2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down)">
                      <p:cBhvr>
                        <p:cTn dur="500"/>
                        <p:tgtEl>
                          <p:spTgt spid="27"/>
                        </p:tgtEl>
                      </p:cBhvr>
                    </p:animEffect>
                  </p:childTnLst>
                </p:cTn>
              </p:par>
            </p:tnLst>
          </p:tmpl>
        </p:tmplLst>
      </p:bldP>
      <p:bldP spid="28" grpId="0" build="p">
        <p:tmplLst>
          <p:tmpl lvl="1">
            <p:tnLst>
              <p:par>
                <p:cTn presetID="2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3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アーチ 33"/>
          <p:cNvSpPr/>
          <p:nvPr/>
        </p:nvSpPr>
        <p:spPr>
          <a:xfrm rot="3600000">
            <a:off x="777225" y="1613571"/>
            <a:ext cx="994797" cy="994883"/>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p:nvSpPr>
        <p:spPr>
          <a:xfrm rot="6618510">
            <a:off x="854950" y="1691303"/>
            <a:ext cx="839345" cy="8394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1348817" y="1770594"/>
            <a:ext cx="4951672" cy="526901"/>
          </a:xfrm>
        </p:spPr>
        <p:txBody>
          <a:bodyPr anchor="b">
            <a:no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1806200" y="2241379"/>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p:nvSpPr>
        <p:spPr>
          <a:xfrm rot="3600000">
            <a:off x="777225" y="3087141"/>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9" name="アーチ 38"/>
          <p:cNvSpPr/>
          <p:nvPr/>
        </p:nvSpPr>
        <p:spPr>
          <a:xfrm rot="6618510">
            <a:off x="854950" y="3164872"/>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1348817" y="3244164"/>
            <a:ext cx="4951672"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1806200" y="3714948"/>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9" name="アーチ 18"/>
          <p:cNvSpPr/>
          <p:nvPr/>
        </p:nvSpPr>
        <p:spPr>
          <a:xfrm rot="3600000">
            <a:off x="776469" y="4564592"/>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0" name="アーチ 19"/>
          <p:cNvSpPr/>
          <p:nvPr/>
        </p:nvSpPr>
        <p:spPr>
          <a:xfrm rot="6618510">
            <a:off x="854195" y="4642324"/>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テキスト プレースホルダー 6"/>
          <p:cNvSpPr>
            <a:spLocks noGrp="1"/>
          </p:cNvSpPr>
          <p:nvPr>
            <p:ph type="body" sz="quarter" idx="18" hasCustomPrompt="1"/>
          </p:nvPr>
        </p:nvSpPr>
        <p:spPr>
          <a:xfrm>
            <a:off x="1348062" y="4721615"/>
            <a:ext cx="4951672"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19" hasCustomPrompt="1"/>
          </p:nvPr>
        </p:nvSpPr>
        <p:spPr>
          <a:xfrm>
            <a:off x="1805445" y="5192399"/>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032270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750" fill="hold"/>
                                        <p:tgtEl>
                                          <p:spTgt spid="20"/>
                                        </p:tgtEl>
                                        <p:attrNameLst>
                                          <p:attrName>ppt_x</p:attrName>
                                        </p:attrNameLst>
                                      </p:cBhvr>
                                      <p:tavLst>
                                        <p:tav tm="0">
                                          <p:val>
                                            <p:strVal val="#ppt_x"/>
                                          </p:val>
                                        </p:tav>
                                        <p:tav tm="100000">
                                          <p:val>
                                            <p:strVal val="#ppt_x"/>
                                          </p:val>
                                        </p:tav>
                                      </p:tavLst>
                                    </p:anim>
                                    <p:anim calcmode="lin" valueType="num">
                                      <p:cBhvr additive="base">
                                        <p:cTn id="72" dur="75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750" fill="hold"/>
                                        <p:tgtEl>
                                          <p:spTgt spid="19"/>
                                        </p:tgtEl>
                                        <p:attrNameLst>
                                          <p:attrName>ppt_x</p:attrName>
                                        </p:attrNameLst>
                                      </p:cBhvr>
                                      <p:tavLst>
                                        <p:tav tm="0">
                                          <p:val>
                                            <p:strVal val="0-#ppt_w/2"/>
                                          </p:val>
                                        </p:tav>
                                        <p:tav tm="100000">
                                          <p:val>
                                            <p:strVal val="#ppt_x"/>
                                          </p:val>
                                        </p:tav>
                                      </p:tavLst>
                                    </p:anim>
                                    <p:anim calcmode="lin" valueType="num">
                                      <p:cBhvr additive="base">
                                        <p:cTn id="76" dur="750" fill="hold"/>
                                        <p:tgtEl>
                                          <p:spTgt spid="19"/>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750"/>
                                        <p:tgtEl>
                                          <p:spTgt spid="20"/>
                                        </p:tgtEl>
                                      </p:cBhvr>
                                    </p:animEffect>
                                    <p:anim calcmode="lin" valueType="num">
                                      <p:cBhvr>
                                        <p:cTn id="80" dur="750" fill="hold"/>
                                        <p:tgtEl>
                                          <p:spTgt spid="20"/>
                                        </p:tgtEl>
                                        <p:attrNameLst>
                                          <p:attrName>ppt_w</p:attrName>
                                        </p:attrNameLst>
                                      </p:cBhvr>
                                      <p:tavLst>
                                        <p:tav tm="0" fmla="#ppt_w*sin(2.5*pi*$)">
                                          <p:val>
                                            <p:fltVal val="0"/>
                                          </p:val>
                                        </p:tav>
                                        <p:tav tm="100000">
                                          <p:val>
                                            <p:fltVal val="1"/>
                                          </p:val>
                                        </p:tav>
                                      </p:tavLst>
                                    </p:anim>
                                    <p:anim calcmode="lin" valueType="num">
                                      <p:cBhvr>
                                        <p:cTn id="81" dur="750" fill="hold"/>
                                        <p:tgtEl>
                                          <p:spTgt spid="20"/>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750"/>
                                        <p:tgtEl>
                                          <p:spTgt spid="19"/>
                                        </p:tgtEl>
                                      </p:cBhvr>
                                    </p:animEffect>
                                    <p:anim calcmode="lin" valueType="num">
                                      <p:cBhvr>
                                        <p:cTn id="85" dur="750" fill="hold"/>
                                        <p:tgtEl>
                                          <p:spTgt spid="19"/>
                                        </p:tgtEl>
                                        <p:attrNameLst>
                                          <p:attrName>ppt_w</p:attrName>
                                        </p:attrNameLst>
                                      </p:cBhvr>
                                      <p:tavLst>
                                        <p:tav tm="0" fmla="#ppt_w*sin(2.5*pi*$)">
                                          <p:val>
                                            <p:fltVal val="0"/>
                                          </p:val>
                                        </p:tav>
                                        <p:tav tm="100000">
                                          <p:val>
                                            <p:fltVal val="1"/>
                                          </p:val>
                                        </p:tav>
                                      </p:tavLst>
                                    </p:anim>
                                    <p:anim calcmode="lin" valueType="num">
                                      <p:cBhvr>
                                        <p:cTn id="86" dur="750" fill="hold"/>
                                        <p:tgtEl>
                                          <p:spTgt spid="19"/>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21">
                                            <p:txEl>
                                              <p:pRg st="0" end="0"/>
                                            </p:txEl>
                                          </p:spTgt>
                                        </p:tgtEl>
                                        <p:attrNameLst>
                                          <p:attrName>style.visibility</p:attrName>
                                        </p:attrNameLst>
                                      </p:cBhvr>
                                      <p:to>
                                        <p:strVal val="visible"/>
                                      </p:to>
                                    </p:set>
                                    <p:anim calcmode="lin" valueType="num">
                                      <p:cBhvr additive="base">
                                        <p:cTn id="8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22">
                                            <p:txEl>
                                              <p:pRg st="0" end="0"/>
                                            </p:txEl>
                                          </p:spTgt>
                                        </p:tgtEl>
                                        <p:attrNameLst>
                                          <p:attrName>style.visibility</p:attrName>
                                        </p:attrNameLst>
                                      </p:cBhvr>
                                      <p:to>
                                        <p:strVal val="visible"/>
                                      </p:to>
                                    </p:set>
                                    <p:anim calcmode="lin" valueType="num">
                                      <p:cBhvr additive="base">
                                        <p:cTn id="94"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19" grpId="0" animBg="1"/>
      <p:bldP spid="19" grpId="1" animBg="1"/>
      <p:bldP spid="20" grpId="0" animBg="1"/>
      <p:bldP spid="20" grpId="1" animBg="1"/>
      <p:bldP spid="21"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4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アーチ 33"/>
          <p:cNvSpPr/>
          <p:nvPr/>
        </p:nvSpPr>
        <p:spPr>
          <a:xfrm rot="3600000">
            <a:off x="777225" y="1613571"/>
            <a:ext cx="994797" cy="994883"/>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p:nvSpPr>
        <p:spPr>
          <a:xfrm rot="6618510">
            <a:off x="854950" y="1691303"/>
            <a:ext cx="839345" cy="8394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1348817" y="1770594"/>
            <a:ext cx="4746654" cy="526901"/>
          </a:xfrm>
        </p:spPr>
        <p:txBody>
          <a:bodyPr anchor="b">
            <a:no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1806201" y="2241379"/>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p:nvSpPr>
        <p:spPr>
          <a:xfrm rot="3600000">
            <a:off x="777225" y="3890264"/>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9" name="アーチ 38"/>
          <p:cNvSpPr/>
          <p:nvPr/>
        </p:nvSpPr>
        <p:spPr>
          <a:xfrm rot="6618510">
            <a:off x="854950" y="3967996"/>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1348817" y="4047287"/>
            <a:ext cx="4746654"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1806201" y="4518071"/>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9" name="アーチ 18"/>
          <p:cNvSpPr/>
          <p:nvPr/>
        </p:nvSpPr>
        <p:spPr>
          <a:xfrm rot="3600000">
            <a:off x="6248557" y="1615605"/>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アーチ 19"/>
          <p:cNvSpPr/>
          <p:nvPr/>
        </p:nvSpPr>
        <p:spPr>
          <a:xfrm rot="6618510">
            <a:off x="6326282" y="1693336"/>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テキスト プレースホルダー 6"/>
          <p:cNvSpPr>
            <a:spLocks noGrp="1"/>
          </p:cNvSpPr>
          <p:nvPr>
            <p:ph type="body" sz="quarter" idx="18" hasCustomPrompt="1"/>
          </p:nvPr>
        </p:nvSpPr>
        <p:spPr>
          <a:xfrm>
            <a:off x="6820149" y="1772628"/>
            <a:ext cx="4746654"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19" hasCustomPrompt="1"/>
          </p:nvPr>
        </p:nvSpPr>
        <p:spPr>
          <a:xfrm>
            <a:off x="7277533" y="2243412"/>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23" name="アーチ 22"/>
          <p:cNvSpPr/>
          <p:nvPr/>
        </p:nvSpPr>
        <p:spPr>
          <a:xfrm rot="3600000">
            <a:off x="6248557" y="3892297"/>
            <a:ext cx="994797" cy="994883"/>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アーチ 23"/>
          <p:cNvSpPr/>
          <p:nvPr/>
        </p:nvSpPr>
        <p:spPr>
          <a:xfrm rot="6618510">
            <a:off x="6326282" y="3970029"/>
            <a:ext cx="839345" cy="8394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5" name="テキスト プレースホルダー 6"/>
          <p:cNvSpPr>
            <a:spLocks noGrp="1"/>
          </p:cNvSpPr>
          <p:nvPr>
            <p:ph type="body" sz="quarter" idx="20" hasCustomPrompt="1"/>
          </p:nvPr>
        </p:nvSpPr>
        <p:spPr>
          <a:xfrm>
            <a:off x="6820149" y="4049320"/>
            <a:ext cx="4746654" cy="526901"/>
          </a:xfrm>
        </p:spPr>
        <p:txBody>
          <a:bodyPr anchor="b">
            <a:no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1" hasCustomPrompt="1"/>
          </p:nvPr>
        </p:nvSpPr>
        <p:spPr>
          <a:xfrm>
            <a:off x="7277533" y="4520105"/>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842381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750" fill="hold"/>
                                        <p:tgtEl>
                                          <p:spTgt spid="20"/>
                                        </p:tgtEl>
                                        <p:attrNameLst>
                                          <p:attrName>ppt_x</p:attrName>
                                        </p:attrNameLst>
                                      </p:cBhvr>
                                      <p:tavLst>
                                        <p:tav tm="0">
                                          <p:val>
                                            <p:strVal val="#ppt_x"/>
                                          </p:val>
                                        </p:tav>
                                        <p:tav tm="100000">
                                          <p:val>
                                            <p:strVal val="#ppt_x"/>
                                          </p:val>
                                        </p:tav>
                                      </p:tavLst>
                                    </p:anim>
                                    <p:anim calcmode="lin" valueType="num">
                                      <p:cBhvr additive="base">
                                        <p:cTn id="72" dur="75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750" fill="hold"/>
                                        <p:tgtEl>
                                          <p:spTgt spid="19"/>
                                        </p:tgtEl>
                                        <p:attrNameLst>
                                          <p:attrName>ppt_x</p:attrName>
                                        </p:attrNameLst>
                                      </p:cBhvr>
                                      <p:tavLst>
                                        <p:tav tm="0">
                                          <p:val>
                                            <p:strVal val="0-#ppt_w/2"/>
                                          </p:val>
                                        </p:tav>
                                        <p:tav tm="100000">
                                          <p:val>
                                            <p:strVal val="#ppt_x"/>
                                          </p:val>
                                        </p:tav>
                                      </p:tavLst>
                                    </p:anim>
                                    <p:anim calcmode="lin" valueType="num">
                                      <p:cBhvr additive="base">
                                        <p:cTn id="76" dur="750" fill="hold"/>
                                        <p:tgtEl>
                                          <p:spTgt spid="19"/>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750"/>
                                        <p:tgtEl>
                                          <p:spTgt spid="20"/>
                                        </p:tgtEl>
                                      </p:cBhvr>
                                    </p:animEffect>
                                    <p:anim calcmode="lin" valueType="num">
                                      <p:cBhvr>
                                        <p:cTn id="80" dur="750" fill="hold"/>
                                        <p:tgtEl>
                                          <p:spTgt spid="20"/>
                                        </p:tgtEl>
                                        <p:attrNameLst>
                                          <p:attrName>ppt_w</p:attrName>
                                        </p:attrNameLst>
                                      </p:cBhvr>
                                      <p:tavLst>
                                        <p:tav tm="0" fmla="#ppt_w*sin(2.5*pi*$)">
                                          <p:val>
                                            <p:fltVal val="0"/>
                                          </p:val>
                                        </p:tav>
                                        <p:tav tm="100000">
                                          <p:val>
                                            <p:fltVal val="1"/>
                                          </p:val>
                                        </p:tav>
                                      </p:tavLst>
                                    </p:anim>
                                    <p:anim calcmode="lin" valueType="num">
                                      <p:cBhvr>
                                        <p:cTn id="81" dur="750" fill="hold"/>
                                        <p:tgtEl>
                                          <p:spTgt spid="20"/>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750"/>
                                        <p:tgtEl>
                                          <p:spTgt spid="19"/>
                                        </p:tgtEl>
                                      </p:cBhvr>
                                    </p:animEffect>
                                    <p:anim calcmode="lin" valueType="num">
                                      <p:cBhvr>
                                        <p:cTn id="85" dur="750" fill="hold"/>
                                        <p:tgtEl>
                                          <p:spTgt spid="19"/>
                                        </p:tgtEl>
                                        <p:attrNameLst>
                                          <p:attrName>ppt_w</p:attrName>
                                        </p:attrNameLst>
                                      </p:cBhvr>
                                      <p:tavLst>
                                        <p:tav tm="0" fmla="#ppt_w*sin(2.5*pi*$)">
                                          <p:val>
                                            <p:fltVal val="0"/>
                                          </p:val>
                                        </p:tav>
                                        <p:tav tm="100000">
                                          <p:val>
                                            <p:fltVal val="1"/>
                                          </p:val>
                                        </p:tav>
                                      </p:tavLst>
                                    </p:anim>
                                    <p:anim calcmode="lin" valueType="num">
                                      <p:cBhvr>
                                        <p:cTn id="86" dur="750" fill="hold"/>
                                        <p:tgtEl>
                                          <p:spTgt spid="19"/>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21">
                                            <p:txEl>
                                              <p:pRg st="0" end="0"/>
                                            </p:txEl>
                                          </p:spTgt>
                                        </p:tgtEl>
                                        <p:attrNameLst>
                                          <p:attrName>style.visibility</p:attrName>
                                        </p:attrNameLst>
                                      </p:cBhvr>
                                      <p:to>
                                        <p:strVal val="visible"/>
                                      </p:to>
                                    </p:set>
                                    <p:anim calcmode="lin" valueType="num">
                                      <p:cBhvr additive="base">
                                        <p:cTn id="8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22">
                                            <p:txEl>
                                              <p:pRg st="0" end="0"/>
                                            </p:txEl>
                                          </p:spTgt>
                                        </p:tgtEl>
                                        <p:attrNameLst>
                                          <p:attrName>style.visibility</p:attrName>
                                        </p:attrNameLst>
                                      </p:cBhvr>
                                      <p:to>
                                        <p:strVal val="visible"/>
                                      </p:to>
                                    </p:set>
                                    <p:anim calcmode="lin" valueType="num">
                                      <p:cBhvr additive="base">
                                        <p:cTn id="94"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96" fill="hold">
                            <p:stCondLst>
                              <p:cond delay="6050"/>
                            </p:stCondLst>
                            <p:childTnLst>
                              <p:par>
                                <p:cTn id="97" presetID="2" presetClass="entr" presetSubtype="4" decel="100000"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 calcmode="lin" valueType="num">
                                      <p:cBhvr additive="base">
                                        <p:cTn id="99" dur="750" fill="hold"/>
                                        <p:tgtEl>
                                          <p:spTgt spid="24"/>
                                        </p:tgtEl>
                                        <p:attrNameLst>
                                          <p:attrName>ppt_x</p:attrName>
                                        </p:attrNameLst>
                                      </p:cBhvr>
                                      <p:tavLst>
                                        <p:tav tm="0">
                                          <p:val>
                                            <p:strVal val="#ppt_x"/>
                                          </p:val>
                                        </p:tav>
                                        <p:tav tm="100000">
                                          <p:val>
                                            <p:strVal val="#ppt_x"/>
                                          </p:val>
                                        </p:tav>
                                      </p:tavLst>
                                    </p:anim>
                                    <p:anim calcmode="lin" valueType="num">
                                      <p:cBhvr additive="base">
                                        <p:cTn id="100" dur="750" fill="hold"/>
                                        <p:tgtEl>
                                          <p:spTgt spid="24"/>
                                        </p:tgtEl>
                                        <p:attrNameLst>
                                          <p:attrName>ppt_y</p:attrName>
                                        </p:attrNameLst>
                                      </p:cBhvr>
                                      <p:tavLst>
                                        <p:tav tm="0">
                                          <p:val>
                                            <p:strVal val="1+#ppt_h/2"/>
                                          </p:val>
                                        </p:tav>
                                        <p:tav tm="100000">
                                          <p:val>
                                            <p:strVal val="#ppt_y"/>
                                          </p:val>
                                        </p:tav>
                                      </p:tavLst>
                                    </p:anim>
                                  </p:childTnLst>
                                </p:cTn>
                              </p:par>
                              <p:par>
                                <p:cTn id="101" presetID="2" presetClass="entr" presetSubtype="8" decel="100000" fill="hold" grpId="0" nodeType="withEffect">
                                  <p:stCondLst>
                                    <p:cond delay="0"/>
                                  </p:stCondLst>
                                  <p:childTnLst>
                                    <p:set>
                                      <p:cBhvr>
                                        <p:cTn id="102" dur="1" fill="hold">
                                          <p:stCondLst>
                                            <p:cond delay="0"/>
                                          </p:stCondLst>
                                        </p:cTn>
                                        <p:tgtEl>
                                          <p:spTgt spid="23"/>
                                        </p:tgtEl>
                                        <p:attrNameLst>
                                          <p:attrName>style.visibility</p:attrName>
                                        </p:attrNameLst>
                                      </p:cBhvr>
                                      <p:to>
                                        <p:strVal val="visible"/>
                                      </p:to>
                                    </p:set>
                                    <p:anim calcmode="lin" valueType="num">
                                      <p:cBhvr additive="base">
                                        <p:cTn id="103" dur="750" fill="hold"/>
                                        <p:tgtEl>
                                          <p:spTgt spid="23"/>
                                        </p:tgtEl>
                                        <p:attrNameLst>
                                          <p:attrName>ppt_x</p:attrName>
                                        </p:attrNameLst>
                                      </p:cBhvr>
                                      <p:tavLst>
                                        <p:tav tm="0">
                                          <p:val>
                                            <p:strVal val="0-#ppt_w/2"/>
                                          </p:val>
                                        </p:tav>
                                        <p:tav tm="100000">
                                          <p:val>
                                            <p:strVal val="#ppt_x"/>
                                          </p:val>
                                        </p:tav>
                                      </p:tavLst>
                                    </p:anim>
                                    <p:anim calcmode="lin" valueType="num">
                                      <p:cBhvr additive="base">
                                        <p:cTn id="104" dur="750" fill="hold"/>
                                        <p:tgtEl>
                                          <p:spTgt spid="23"/>
                                        </p:tgtEl>
                                        <p:attrNameLst>
                                          <p:attrName>ppt_y</p:attrName>
                                        </p:attrNameLst>
                                      </p:cBhvr>
                                      <p:tavLst>
                                        <p:tav tm="0">
                                          <p:val>
                                            <p:strVal val="#ppt_y"/>
                                          </p:val>
                                        </p:tav>
                                        <p:tav tm="100000">
                                          <p:val>
                                            <p:strVal val="#ppt_y"/>
                                          </p:val>
                                        </p:tav>
                                      </p:tavLst>
                                    </p:anim>
                                  </p:childTnLst>
                                </p:cTn>
                              </p:par>
                              <p:par>
                                <p:cTn id="105" presetID="45" presetClass="entr" presetSubtype="0" fill="hold" grpId="1" nodeType="withEffect">
                                  <p:stCondLst>
                                    <p:cond delay="0"/>
                                  </p:stCondLst>
                                  <p:childTnLst>
                                    <p:set>
                                      <p:cBhvr>
                                        <p:cTn id="106" dur="1" fill="hold">
                                          <p:stCondLst>
                                            <p:cond delay="0"/>
                                          </p:stCondLst>
                                        </p:cTn>
                                        <p:tgtEl>
                                          <p:spTgt spid="24"/>
                                        </p:tgtEl>
                                        <p:attrNameLst>
                                          <p:attrName>style.visibility</p:attrName>
                                        </p:attrNameLst>
                                      </p:cBhvr>
                                      <p:to>
                                        <p:strVal val="visible"/>
                                      </p:to>
                                    </p:set>
                                    <p:animEffect transition="in" filter="fade">
                                      <p:cBhvr>
                                        <p:cTn id="107" dur="750"/>
                                        <p:tgtEl>
                                          <p:spTgt spid="24"/>
                                        </p:tgtEl>
                                      </p:cBhvr>
                                    </p:animEffect>
                                    <p:anim calcmode="lin" valueType="num">
                                      <p:cBhvr>
                                        <p:cTn id="108" dur="750" fill="hold"/>
                                        <p:tgtEl>
                                          <p:spTgt spid="24"/>
                                        </p:tgtEl>
                                        <p:attrNameLst>
                                          <p:attrName>ppt_w</p:attrName>
                                        </p:attrNameLst>
                                      </p:cBhvr>
                                      <p:tavLst>
                                        <p:tav tm="0" fmla="#ppt_w*sin(2.5*pi*$)">
                                          <p:val>
                                            <p:fltVal val="0"/>
                                          </p:val>
                                        </p:tav>
                                        <p:tav tm="100000">
                                          <p:val>
                                            <p:fltVal val="1"/>
                                          </p:val>
                                        </p:tav>
                                      </p:tavLst>
                                    </p:anim>
                                    <p:anim calcmode="lin" valueType="num">
                                      <p:cBhvr>
                                        <p:cTn id="109" dur="750" fill="hold"/>
                                        <p:tgtEl>
                                          <p:spTgt spid="24"/>
                                        </p:tgtEl>
                                        <p:attrNameLst>
                                          <p:attrName>ppt_h</p:attrName>
                                        </p:attrNameLst>
                                      </p:cBhvr>
                                      <p:tavLst>
                                        <p:tav tm="0">
                                          <p:val>
                                            <p:strVal val="#ppt_h"/>
                                          </p:val>
                                        </p:tav>
                                        <p:tav tm="100000">
                                          <p:val>
                                            <p:strVal val="#ppt_h"/>
                                          </p:val>
                                        </p:tav>
                                      </p:tavLst>
                                    </p:anim>
                                  </p:childTnLst>
                                </p:cTn>
                              </p:par>
                              <p:par>
                                <p:cTn id="110" presetID="45" presetClass="entr" presetSubtype="0" fill="hold" grpId="1" nodeType="withEffect">
                                  <p:stCondLst>
                                    <p:cond delay="0"/>
                                  </p:stCondLst>
                                  <p:childTnLst>
                                    <p:set>
                                      <p:cBhvr>
                                        <p:cTn id="111" dur="1" fill="hold">
                                          <p:stCondLst>
                                            <p:cond delay="0"/>
                                          </p:stCondLst>
                                        </p:cTn>
                                        <p:tgtEl>
                                          <p:spTgt spid="23"/>
                                        </p:tgtEl>
                                        <p:attrNameLst>
                                          <p:attrName>style.visibility</p:attrName>
                                        </p:attrNameLst>
                                      </p:cBhvr>
                                      <p:to>
                                        <p:strVal val="visible"/>
                                      </p:to>
                                    </p:set>
                                    <p:animEffect transition="in" filter="fade">
                                      <p:cBhvr>
                                        <p:cTn id="112" dur="750"/>
                                        <p:tgtEl>
                                          <p:spTgt spid="23"/>
                                        </p:tgtEl>
                                      </p:cBhvr>
                                    </p:animEffect>
                                    <p:anim calcmode="lin" valueType="num">
                                      <p:cBhvr>
                                        <p:cTn id="113" dur="750" fill="hold"/>
                                        <p:tgtEl>
                                          <p:spTgt spid="23"/>
                                        </p:tgtEl>
                                        <p:attrNameLst>
                                          <p:attrName>ppt_w</p:attrName>
                                        </p:attrNameLst>
                                      </p:cBhvr>
                                      <p:tavLst>
                                        <p:tav tm="0" fmla="#ppt_w*sin(2.5*pi*$)">
                                          <p:val>
                                            <p:fltVal val="0"/>
                                          </p:val>
                                        </p:tav>
                                        <p:tav tm="100000">
                                          <p:val>
                                            <p:fltVal val="1"/>
                                          </p:val>
                                        </p:tav>
                                      </p:tavLst>
                                    </p:anim>
                                    <p:anim calcmode="lin" valueType="num">
                                      <p:cBhvr>
                                        <p:cTn id="114" dur="750" fill="hold"/>
                                        <p:tgtEl>
                                          <p:spTgt spid="23"/>
                                        </p:tgtEl>
                                        <p:attrNameLst>
                                          <p:attrName>ppt_h</p:attrName>
                                        </p:attrNameLst>
                                      </p:cBhvr>
                                      <p:tavLst>
                                        <p:tav tm="0">
                                          <p:val>
                                            <p:strVal val="#ppt_h"/>
                                          </p:val>
                                        </p:tav>
                                        <p:tav tm="100000">
                                          <p:val>
                                            <p:strVal val="#ppt_h"/>
                                          </p:val>
                                        </p:tav>
                                      </p:tavLst>
                                    </p:anim>
                                  </p:childTnLst>
                                </p:cTn>
                              </p:par>
                              <p:par>
                                <p:cTn id="115" presetID="2" presetClass="entr" presetSubtype="9" decel="100000" fill="hold" grpId="0" nodeType="withEffect">
                                  <p:stCondLst>
                                    <p:cond delay="500"/>
                                  </p:stCondLst>
                                  <p:iterate type="wd">
                                    <p:tmPct val="10000"/>
                                  </p:iterate>
                                  <p:childTnLst>
                                    <p:set>
                                      <p:cBhvr>
                                        <p:cTn id="116" dur="1" fill="hold">
                                          <p:stCondLst>
                                            <p:cond delay="0"/>
                                          </p:stCondLst>
                                        </p:cTn>
                                        <p:tgtEl>
                                          <p:spTgt spid="25">
                                            <p:txEl>
                                              <p:pRg st="0" end="0"/>
                                            </p:txEl>
                                          </p:spTgt>
                                        </p:tgtEl>
                                        <p:attrNameLst>
                                          <p:attrName>style.visibility</p:attrName>
                                        </p:attrNameLst>
                                      </p:cBhvr>
                                      <p:to>
                                        <p:strVal val="visible"/>
                                      </p:to>
                                    </p:set>
                                    <p:anim calcmode="lin" valueType="num">
                                      <p:cBhvr additive="base">
                                        <p:cTn id="117"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119" fill="hold">
                            <p:stCondLst>
                              <p:cond delay="7150"/>
                            </p:stCondLst>
                            <p:childTnLst>
                              <p:par>
                                <p:cTn id="120" presetID="2" presetClass="entr" presetSubtype="2" decel="100000" fill="hold" grpId="0" nodeType="afterEffect">
                                  <p:stCondLst>
                                    <p:cond delay="250"/>
                                  </p:stCondLst>
                                  <p:childTnLst>
                                    <p:set>
                                      <p:cBhvr>
                                        <p:cTn id="121" dur="1" fill="hold">
                                          <p:stCondLst>
                                            <p:cond delay="0"/>
                                          </p:stCondLst>
                                        </p:cTn>
                                        <p:tgtEl>
                                          <p:spTgt spid="26">
                                            <p:txEl>
                                              <p:pRg st="0" end="0"/>
                                            </p:txEl>
                                          </p:spTgt>
                                        </p:tgtEl>
                                        <p:attrNameLst>
                                          <p:attrName>style.visibility</p:attrName>
                                        </p:attrNameLst>
                                      </p:cBhvr>
                                      <p:to>
                                        <p:strVal val="visible"/>
                                      </p:to>
                                    </p:set>
                                    <p:anim calcmode="lin" valueType="num">
                                      <p:cBhvr additive="base">
                                        <p:cTn id="12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123"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19" grpId="0" animBg="1"/>
      <p:bldP spid="19" grpId="1" animBg="1"/>
      <p:bldP spid="20" grpId="0" animBg="1"/>
      <p:bldP spid="20" grpId="1" animBg="1"/>
      <p:bldP spid="21"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3" grpId="1" animBg="1"/>
      <p:bldP spid="24" grpId="0" animBg="1"/>
      <p:bldP spid="24" grpId="1" animBg="1"/>
      <p:bldP spid="2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0-#ppt_w/2"/>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Wide Im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図プレースホルダー 9"/>
          <p:cNvSpPr>
            <a:spLocks noGrp="1"/>
          </p:cNvSpPr>
          <p:nvPr>
            <p:ph type="pic" sz="quarter" idx="16" hasCustomPrompt="1"/>
          </p:nvPr>
        </p:nvSpPr>
        <p:spPr>
          <a:xfrm>
            <a:off x="0" y="1604798"/>
            <a:ext cx="12191999" cy="3581641"/>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718936" y="5438176"/>
            <a:ext cx="10801146" cy="793291"/>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p:nvSpPr>
        <p:spPr>
          <a:xfrm>
            <a:off x="814955" y="534216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テキスト プレースホルダー 13"/>
          <p:cNvSpPr>
            <a:spLocks noGrp="1"/>
          </p:cNvSpPr>
          <p:nvPr>
            <p:ph type="body" sz="quarter" idx="19" hasCustomPrompt="1"/>
          </p:nvPr>
        </p:nvSpPr>
        <p:spPr>
          <a:xfrm>
            <a:off x="0" y="4431696"/>
            <a:ext cx="12192000" cy="764419"/>
          </a:xfrm>
          <a:solidFill>
            <a:schemeClr val="accent1">
              <a:lumMod val="75000"/>
              <a:alpha val="80000"/>
            </a:schemeClr>
          </a:solidFill>
        </p:spPr>
        <p:txBody>
          <a:bodyPr anchor="ctr">
            <a:noAutofit/>
          </a:bodyPr>
          <a:lstStyle>
            <a:lvl1pPr algn="ctr">
              <a:defRPr sz="3200">
                <a:solidFill>
                  <a:schemeClr val="bg1"/>
                </a:solidFill>
                <a:latin typeface="Route 159 Light" pitchFamily="50" charset="0"/>
              </a:defRPr>
            </a:lvl1pPr>
          </a:lstStyle>
          <a:p>
            <a:pPr lvl="0"/>
            <a:r>
              <a:rPr kumimoji="1" lang="en-US" altLang="ja-JP" dirty="0"/>
              <a:t>TEXT</a:t>
            </a:r>
            <a:endParaRPr kumimoji="1" lang="ja-JP" altLang="en-US" dirty="0"/>
          </a:p>
        </p:txBody>
      </p:sp>
    </p:spTree>
    <p:extLst>
      <p:ext uri="{BB962C8B-B14F-4D97-AF65-F5344CB8AC3E}">
        <p14:creationId xmlns="" xmlns:p14="http://schemas.microsoft.com/office/powerpoint/2010/main" val="3850565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25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par>
                                <p:cTn id="16" presetID="22" presetClass="entr" presetSubtype="8" fill="hold" grpId="0" nodeType="withEffect">
                                  <p:stCondLst>
                                    <p:cond delay="25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childTnLst>
                          </p:cTn>
                        </p:par>
                        <p:par>
                          <p:cTn id="19" fill="hold">
                            <p:stCondLst>
                              <p:cond delay="1250"/>
                            </p:stCondLst>
                            <p:childTnLst>
                              <p:par>
                                <p:cTn id="20" presetID="2" presetClass="entr" presetSubtype="8" decel="100000" fill="hold" grpId="0" nodeType="afterEffect">
                                  <p:stCondLst>
                                    <p:cond delay="50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0-#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500"/>
                                  </p:stCondLst>
                                  <p:childTnLst>
                                    <p:set>
                                      <p:cBhvr>
                                        <p:cTn id="25" dur="1" fill="hold">
                                          <p:stCondLst>
                                            <p:cond delay="0"/>
                                          </p:stCondLst>
                                        </p:cTn>
                                        <p:tgtEl>
                                          <p:spTgt spid="12">
                                            <p:txEl>
                                              <p:pRg st="0" end="0"/>
                                            </p:txEl>
                                          </p:spTgt>
                                        </p:tgtEl>
                                        <p:attrNameLst>
                                          <p:attrName>style.visibility</p:attrName>
                                        </p:attrNameLst>
                                      </p:cBhvr>
                                      <p:to>
                                        <p:strVal val="visible"/>
                                      </p:to>
                                    </p:set>
                                    <p:anim calcmode="lin" valueType="num">
                                      <p:cBhvr additive="base">
                                        <p:cTn id="26"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tmplLst>
          <p:tmpl>
            <p:tnLst>
              <p:par>
                <p:cTn presetID="22" presetClass="entr" presetSubtype="8"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Wide Image 1">
    <p:spTree>
      <p:nvGrpSpPr>
        <p:cNvPr id="1" name=""/>
        <p:cNvGrpSpPr/>
        <p:nvPr/>
      </p:nvGrpSpPr>
      <p:grpSpPr>
        <a:xfrm>
          <a:off x="0" y="0"/>
          <a:ext cx="0" cy="0"/>
          <a:chOff x="0" y="0"/>
          <a:chExt cx="0" cy="0"/>
        </a:xfrm>
      </p:grpSpPr>
      <p:sp>
        <p:nvSpPr>
          <p:cNvPr id="10" name="図プレースホルダー 9"/>
          <p:cNvSpPr>
            <a:spLocks noGrp="1"/>
          </p:cNvSpPr>
          <p:nvPr>
            <p:ph type="pic" sz="quarter" idx="14" hasCustomPrompt="1"/>
          </p:nvPr>
        </p:nvSpPr>
        <p:spPr>
          <a:xfrm>
            <a:off x="4655715" y="1604797"/>
            <a:ext cx="7536285" cy="3120347"/>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テキスト プレースホルダー 6"/>
          <p:cNvSpPr>
            <a:spLocks noGrp="1"/>
          </p:cNvSpPr>
          <p:nvPr>
            <p:ph type="body" sz="quarter" idx="15" hasCustomPrompt="1"/>
          </p:nvPr>
        </p:nvSpPr>
        <p:spPr>
          <a:xfrm>
            <a:off x="718936" y="5109186"/>
            <a:ext cx="10801146" cy="102036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2" name="正方形/長方形 11"/>
          <p:cNvSpPr/>
          <p:nvPr/>
        </p:nvSpPr>
        <p:spPr>
          <a:xfrm>
            <a:off x="814955" y="501317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13"/>
          <p:cNvSpPr/>
          <p:nvPr/>
        </p:nvSpPr>
        <p:spPr>
          <a:xfrm>
            <a:off x="0" y="1604797"/>
            <a:ext cx="4655715" cy="312034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15" name="テキスト プレースホルダー 6"/>
          <p:cNvSpPr>
            <a:spLocks noGrp="1"/>
          </p:cNvSpPr>
          <p:nvPr>
            <p:ph type="body" sz="quarter" idx="16" hasCustomPrompt="1"/>
          </p:nvPr>
        </p:nvSpPr>
        <p:spPr>
          <a:xfrm>
            <a:off x="718936" y="1844824"/>
            <a:ext cx="3600712" cy="2688299"/>
          </a:xfrm>
        </p:spPr>
        <p:txBody>
          <a:bodyPr anchor="b">
            <a:normAutofit/>
          </a:bodyPr>
          <a:lstStyle>
            <a:lvl1pPr algn="r">
              <a:defRPr sz="24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011427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par>
                                <p:cTn id="20" presetID="22" presetClass="entr" presetSubtype="4" fill="hold" grpId="0" nodeType="withEffect">
                                  <p:stCondLst>
                                    <p:cond delay="0"/>
                                  </p:stCondLst>
                                  <p:iterate type="lt">
                                    <p:tmPct val="5000"/>
                                  </p:iterate>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wipe(down)">
                                      <p:cBhvr>
                                        <p:cTn id="22" dur="500"/>
                                        <p:tgtEl>
                                          <p:spTgt spid="15">
                                            <p:txEl>
                                              <p:pRg st="0" end="0"/>
                                            </p:txEl>
                                          </p:spTgt>
                                        </p:tgtEl>
                                      </p:cBhvr>
                                    </p:animEffect>
                                  </p:childTnLst>
                                </p:cTn>
                              </p:par>
                            </p:childTnLst>
                          </p:cTn>
                        </p:par>
                        <p:par>
                          <p:cTn id="23" fill="hold">
                            <p:stCondLst>
                              <p:cond delay="1775"/>
                            </p:stCondLst>
                            <p:childTnLst>
                              <p:par>
                                <p:cTn id="24" presetID="2" presetClass="entr" presetSubtype="8" decel="100000" fill="hold" grpId="0" nodeType="afterEffect">
                                  <p:stCondLst>
                                    <p:cond delay="5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11">
                                            <p:txEl>
                                              <p:pRg st="0" end="0"/>
                                            </p:txEl>
                                          </p:spTgt>
                                        </p:tgtEl>
                                        <p:attrNameLst>
                                          <p:attrName>style.visibility</p:attrName>
                                        </p:attrNameLst>
                                      </p:cBhvr>
                                      <p:to>
                                        <p:strVal val="visible"/>
                                      </p:to>
                                    </p:set>
                                    <p:anim calcmode="lin" valueType="num">
                                      <p:cBhvr additive="base">
                                        <p:cTn id="30"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bldP spid="14" grpId="0" animBg="1"/>
      <p:bldP spid="15" grpId="0" build="allAtOnce">
        <p:tmplLst>
          <p:tmpl lvl="1">
            <p:tnLst>
              <p:par>
                <p:cTn presetID="22" presetClass="entr" presetSubtype="4" fill="hold" nodeType="withEffect">
                  <p:stCondLst>
                    <p:cond delay="0"/>
                  </p:stCondLst>
                  <p:iterate type="lt">
                    <p:tmPct val="5000"/>
                  </p:iterate>
                  <p:childTnLst>
                    <p:set>
                      <p:cBhvr>
                        <p:cTn dur="1" fill="hold">
                          <p:stCondLst>
                            <p:cond delay="0"/>
                          </p:stCondLst>
                        </p:cTn>
                        <p:tgtEl>
                          <p:spTgt spid="15"/>
                        </p:tgtEl>
                        <p:attrNameLst>
                          <p:attrName>style.visibility</p:attrName>
                        </p:attrNameLst>
                      </p:cBhvr>
                      <p:to>
                        <p:strVal val="visible"/>
                      </p:to>
                    </p:set>
                    <p:animEffect transition="in" filter="wipe(down)">
                      <p:cBhvr>
                        <p:cTn dur="500"/>
                        <p:tgtEl>
                          <p:spTgt spid="15"/>
                        </p:tgtEl>
                      </p:cBhvr>
                    </p:animEffec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3 Horisontal Imag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図プレースホルダー 9"/>
          <p:cNvSpPr>
            <a:spLocks noGrp="1"/>
          </p:cNvSpPr>
          <p:nvPr>
            <p:ph type="pic" sz="quarter" idx="14" hasCustomPrompt="1"/>
          </p:nvPr>
        </p:nvSpPr>
        <p:spPr>
          <a:xfrm>
            <a:off x="0" y="1604797"/>
            <a:ext cx="2975383" cy="3120347"/>
          </a:xfrm>
          <a:solidFill>
            <a:schemeClr val="accent2">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0" name="図プレースホルダー 9"/>
          <p:cNvSpPr>
            <a:spLocks noGrp="1"/>
          </p:cNvSpPr>
          <p:nvPr>
            <p:ph type="pic" sz="quarter" idx="15" hasCustomPrompt="1"/>
          </p:nvPr>
        </p:nvSpPr>
        <p:spPr>
          <a:xfrm>
            <a:off x="2975383" y="1604797"/>
            <a:ext cx="5713129" cy="3120347"/>
          </a:xfrm>
          <a:solidFill>
            <a:schemeClr val="accent3">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1" name="図プレースホルダー 9"/>
          <p:cNvSpPr>
            <a:spLocks noGrp="1"/>
          </p:cNvSpPr>
          <p:nvPr>
            <p:ph type="pic" sz="quarter" idx="16" hasCustomPrompt="1"/>
          </p:nvPr>
        </p:nvSpPr>
        <p:spPr>
          <a:xfrm>
            <a:off x="8688512" y="1604797"/>
            <a:ext cx="3503487" cy="3120347"/>
          </a:xfrm>
          <a:solidFill>
            <a:schemeClr val="accent1">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718936" y="5109186"/>
            <a:ext cx="10801146" cy="102036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p:nvSpPr>
        <p:spPr>
          <a:xfrm>
            <a:off x="814955" y="5013176"/>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13"/>
          <p:cNvSpPr/>
          <p:nvPr/>
        </p:nvSpPr>
        <p:spPr>
          <a:xfrm>
            <a:off x="-1" y="4725144"/>
            <a:ext cx="2975940" cy="960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正方形/長方形 14"/>
          <p:cNvSpPr/>
          <p:nvPr/>
        </p:nvSpPr>
        <p:spPr>
          <a:xfrm>
            <a:off x="2975940" y="4725144"/>
            <a:ext cx="5712500" cy="9601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正方形/長方形 15"/>
          <p:cNvSpPr/>
          <p:nvPr/>
        </p:nvSpPr>
        <p:spPr>
          <a:xfrm>
            <a:off x="8688512" y="4725144"/>
            <a:ext cx="3503487" cy="960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884445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par>
                                <p:cTn id="16" presetID="2" presetClass="entr" presetSubtype="4"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25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par>
                                <p:cTn id="24" presetID="2" presetClass="entr" presetSubtype="4" decel="100000" fill="hold" grpId="0" nodeType="withEffect">
                                  <p:stCondLst>
                                    <p:cond delay="25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2" presetClass="entr" presetSubtype="2" fill="hold" grpId="0" nodeType="afterEffect">
                                  <p:stCondLst>
                                    <p:cond delay="250"/>
                                  </p:stCondLst>
                                  <p:childTnLst>
                                    <p:set>
                                      <p:cBhvr>
                                        <p:cTn id="30" dur="1" fill="hold">
                                          <p:stCondLst>
                                            <p:cond delay="0"/>
                                          </p:stCondLst>
                                        </p:cTn>
                                        <p:tgtEl>
                                          <p:spTgt spid="11"/>
                                        </p:tgtEl>
                                        <p:attrNameLst>
                                          <p:attrName>style.visibility</p:attrName>
                                        </p:attrNameLst>
                                      </p:cBhvr>
                                      <p:to>
                                        <p:strVal val="visible"/>
                                      </p:to>
                                    </p:set>
                                    <p:animEffect transition="in" filter="wipe(right)">
                                      <p:cBhvr>
                                        <p:cTn id="31" dur="500"/>
                                        <p:tgtEl>
                                          <p:spTgt spid="11"/>
                                        </p:tgtEl>
                                      </p:cBhvr>
                                    </p:animEffect>
                                  </p:childTnLst>
                                </p:cTn>
                              </p:par>
                              <p:par>
                                <p:cTn id="32" presetID="2" presetClass="entr" presetSubtype="4" decel="100000" fill="hold" grpId="0" nodeType="withEffect">
                                  <p:stCondLst>
                                    <p:cond delay="25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8" decel="100000" fill="hold" grpId="0" nodeType="afterEffect">
                                  <p:stCondLst>
                                    <p:cond delay="50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0-#ppt_w/2"/>
                                          </p:val>
                                        </p:tav>
                                        <p:tav tm="100000">
                                          <p:val>
                                            <p:strVal val="#ppt_x"/>
                                          </p:val>
                                        </p:tav>
                                      </p:tavLst>
                                    </p:anim>
                                    <p:anim calcmode="lin" valueType="num">
                                      <p:cBhvr additive="base">
                                        <p:cTn id="40" dur="500" fill="hold"/>
                                        <p:tgtEl>
                                          <p:spTgt spid="13"/>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500"/>
                                  </p:stCondLst>
                                  <p:childTnLst>
                                    <p:set>
                                      <p:cBhvr>
                                        <p:cTn id="42" dur="1" fill="hold">
                                          <p:stCondLst>
                                            <p:cond delay="0"/>
                                          </p:stCondLst>
                                        </p:cTn>
                                        <p:tgtEl>
                                          <p:spTgt spid="12">
                                            <p:txEl>
                                              <p:pRg st="0" end="0"/>
                                            </p:txEl>
                                          </p:spTgt>
                                        </p:tgtEl>
                                        <p:attrNameLst>
                                          <p:attrName>style.visibility</p:attrName>
                                        </p:attrNameLst>
                                      </p:cBhvr>
                                      <p:to>
                                        <p:strVal val="visible"/>
                                      </p:to>
                                    </p:set>
                                    <p:anim calcmode="lin" valueType="num">
                                      <p:cBhvr additive="base">
                                        <p:cTn id="43"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10"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bldP spid="15" grpId="0" animBg="1"/>
      <p:bldP spid="16" grpId="0" animBg="1"/>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4 Icons and Items">
    <p:spTree>
      <p:nvGrpSpPr>
        <p:cNvPr id="1" name=""/>
        <p:cNvGrpSpPr/>
        <p:nvPr/>
      </p:nvGrpSpPr>
      <p:grpSpPr>
        <a:xfrm>
          <a:off x="0" y="0"/>
          <a:ext cx="0" cy="0"/>
          <a:chOff x="0" y="0"/>
          <a:chExt cx="0" cy="0"/>
        </a:xfrm>
      </p:grpSpPr>
      <p:sp>
        <p:nvSpPr>
          <p:cNvPr id="53" name="円/楕円 52"/>
          <p:cNvSpPr/>
          <p:nvPr/>
        </p:nvSpPr>
        <p:spPr>
          <a:xfrm>
            <a:off x="4051237" y="2022707"/>
            <a:ext cx="1578183" cy="157804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53"/>
          <p:cNvSpPr/>
          <p:nvPr/>
        </p:nvSpPr>
        <p:spPr>
          <a:xfrm>
            <a:off x="6671177" y="2022706"/>
            <a:ext cx="1578183" cy="157804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円/楕円 54"/>
          <p:cNvSpPr/>
          <p:nvPr/>
        </p:nvSpPr>
        <p:spPr>
          <a:xfrm>
            <a:off x="9291117" y="2022706"/>
            <a:ext cx="1578183" cy="157804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円/楕円 55"/>
          <p:cNvSpPr/>
          <p:nvPr/>
        </p:nvSpPr>
        <p:spPr>
          <a:xfrm>
            <a:off x="1429401" y="2022705"/>
            <a:ext cx="1578183" cy="157804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8"/>
          <p:cNvSpPr/>
          <p:nvPr/>
        </p:nvSpPr>
        <p:spPr>
          <a:xfrm>
            <a:off x="3949628" y="1954974"/>
            <a:ext cx="1578183" cy="1578046"/>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6569568" y="1954973"/>
            <a:ext cx="1578183" cy="1578046"/>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1" name="円/楕円 50"/>
          <p:cNvSpPr/>
          <p:nvPr/>
        </p:nvSpPr>
        <p:spPr>
          <a:xfrm>
            <a:off x="9189508" y="1954972"/>
            <a:ext cx="1578183" cy="1578046"/>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2" name="円/楕円 51"/>
          <p:cNvSpPr/>
          <p:nvPr/>
        </p:nvSpPr>
        <p:spPr>
          <a:xfrm>
            <a:off x="1327792" y="1954972"/>
            <a:ext cx="1578183" cy="1578046"/>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3996939" y="1988842"/>
            <a:ext cx="1578183" cy="15780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6616879" y="1988842"/>
            <a:ext cx="1578183" cy="15780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円/楕円 12"/>
          <p:cNvSpPr/>
          <p:nvPr/>
        </p:nvSpPr>
        <p:spPr>
          <a:xfrm>
            <a:off x="9236819" y="1988841"/>
            <a:ext cx="1578183" cy="15780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375103" y="1988840"/>
            <a:ext cx="1578183" cy="15780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図プレースホルダー 12"/>
          <p:cNvSpPr>
            <a:spLocks noGrp="1"/>
          </p:cNvSpPr>
          <p:nvPr>
            <p:ph type="pic" sz="quarter" idx="17" hasCustomPrompt="1"/>
          </p:nvPr>
        </p:nvSpPr>
        <p:spPr>
          <a:xfrm>
            <a:off x="4503319" y="2495179"/>
            <a:ext cx="565421" cy="565372"/>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7123260" y="2495178"/>
            <a:ext cx="565421" cy="565372"/>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9743199" y="2495177"/>
            <a:ext cx="565421" cy="565372"/>
          </a:xfrm>
        </p:spPr>
        <p:txBody>
          <a:bodyPr>
            <a:normAutofit/>
          </a:bodyPr>
          <a:lstStyle>
            <a:lvl1pPr>
              <a:defRPr sz="1100"/>
            </a:lvl1pPr>
          </a:lstStyle>
          <a:p>
            <a:r>
              <a:rPr kumimoji="1" lang="en-US" altLang="ja-JP" dirty="0"/>
              <a:t>Icon</a:t>
            </a:r>
            <a:endParaRPr kumimoji="1" lang="ja-JP" altLang="en-US" dirty="0"/>
          </a:p>
        </p:txBody>
      </p:sp>
      <p:sp>
        <p:nvSpPr>
          <p:cNvPr id="20" name="図プレースホルダー 12"/>
          <p:cNvSpPr>
            <a:spLocks noGrp="1"/>
          </p:cNvSpPr>
          <p:nvPr>
            <p:ph type="pic" sz="quarter" idx="20" hasCustomPrompt="1"/>
          </p:nvPr>
        </p:nvSpPr>
        <p:spPr>
          <a:xfrm>
            <a:off x="1881483" y="2495177"/>
            <a:ext cx="565421" cy="565372"/>
          </a:xfrm>
        </p:spPr>
        <p:txBody>
          <a:bodyPr>
            <a:normAutofit/>
          </a:bodyPr>
          <a:lstStyle>
            <a:lvl1pPr>
              <a:defRPr sz="1100"/>
            </a:lvl1pPr>
          </a:lstStyle>
          <a:p>
            <a:r>
              <a:rPr kumimoji="1" lang="en-US" altLang="ja-JP" dirty="0"/>
              <a:t>Icon</a:t>
            </a:r>
            <a:endParaRPr kumimoji="1" lang="ja-JP" altLang="en-US" dirty="0"/>
          </a:p>
        </p:txBody>
      </p:sp>
      <p:sp>
        <p:nvSpPr>
          <p:cNvPr id="23" name="テキスト プレースホルダー 6"/>
          <p:cNvSpPr>
            <a:spLocks noGrp="1"/>
          </p:cNvSpPr>
          <p:nvPr>
            <p:ph type="body" sz="quarter" idx="21" hasCustomPrompt="1"/>
          </p:nvPr>
        </p:nvSpPr>
        <p:spPr>
          <a:xfrm>
            <a:off x="936417" y="3667685"/>
            <a:ext cx="2455554"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925527" y="4253920"/>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9" name="正方形/長方形 28"/>
          <p:cNvSpPr/>
          <p:nvPr/>
        </p:nvSpPr>
        <p:spPr>
          <a:xfrm>
            <a:off x="1083980" y="419574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6"/>
          <p:cNvSpPr>
            <a:spLocks noGrp="1"/>
          </p:cNvSpPr>
          <p:nvPr>
            <p:ph type="body" sz="quarter" idx="25" hasCustomPrompt="1"/>
          </p:nvPr>
        </p:nvSpPr>
        <p:spPr>
          <a:xfrm>
            <a:off x="3538839" y="3666122"/>
            <a:ext cx="2477334"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6" hasCustomPrompt="1"/>
          </p:nvPr>
        </p:nvSpPr>
        <p:spPr>
          <a:xfrm>
            <a:off x="3546099" y="4252357"/>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p:nvSpPr>
        <p:spPr>
          <a:xfrm>
            <a:off x="3704552" y="4194181"/>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6"/>
          <p:cNvSpPr>
            <a:spLocks noGrp="1"/>
          </p:cNvSpPr>
          <p:nvPr>
            <p:ph type="body" sz="quarter" idx="27" hasCustomPrompt="1"/>
          </p:nvPr>
        </p:nvSpPr>
        <p:spPr>
          <a:xfrm>
            <a:off x="6163041" y="3667685"/>
            <a:ext cx="2477334"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6166671" y="4253920"/>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7" name="正方形/長方形 36"/>
          <p:cNvSpPr/>
          <p:nvPr/>
        </p:nvSpPr>
        <p:spPr>
          <a:xfrm>
            <a:off x="6325124" y="4195744"/>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テキスト プレースホルダー 6"/>
          <p:cNvSpPr>
            <a:spLocks noGrp="1"/>
          </p:cNvSpPr>
          <p:nvPr>
            <p:ph type="body" sz="quarter" idx="29" hasCustomPrompt="1"/>
          </p:nvPr>
        </p:nvSpPr>
        <p:spPr>
          <a:xfrm>
            <a:off x="8787242" y="3667685"/>
            <a:ext cx="2477334" cy="480053"/>
          </a:xfrm>
        </p:spPr>
        <p:txBody>
          <a:bodyPr anchor="t">
            <a:noAutofit/>
          </a:bodyPr>
          <a:lstStyle>
            <a:lvl1pPr algn="ctr">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30" hasCustomPrompt="1"/>
          </p:nvPr>
        </p:nvSpPr>
        <p:spPr>
          <a:xfrm>
            <a:off x="8787242" y="4253920"/>
            <a:ext cx="2477334"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0" name="正方形/長方形 39"/>
          <p:cNvSpPr/>
          <p:nvPr/>
        </p:nvSpPr>
        <p:spPr>
          <a:xfrm>
            <a:off x="8945696" y="4195744"/>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303883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750"/>
                                        <p:tgtEl>
                                          <p:spTgt spid="52"/>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750"/>
                                        <p:tgtEl>
                                          <p:spTgt spid="19"/>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750"/>
                                        <p:tgtEl>
                                          <p:spTgt spid="20"/>
                                        </p:tgtEl>
                                      </p:cBhvr>
                                    </p:animEffect>
                                  </p:childTnLst>
                                </p:cTn>
                              </p:par>
                              <p:par>
                                <p:cTn id="25" presetID="2" presetClass="entr" presetSubtype="1" decel="100000" fill="hold" grpId="1"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750" fill="hold"/>
                                        <p:tgtEl>
                                          <p:spTgt spid="56"/>
                                        </p:tgtEl>
                                        <p:attrNameLst>
                                          <p:attrName>ppt_x</p:attrName>
                                        </p:attrNameLst>
                                      </p:cBhvr>
                                      <p:tavLst>
                                        <p:tav tm="0">
                                          <p:val>
                                            <p:strVal val="#ppt_x"/>
                                          </p:val>
                                        </p:tav>
                                        <p:tav tm="100000">
                                          <p:val>
                                            <p:strVal val="#ppt_x"/>
                                          </p:val>
                                        </p:tav>
                                      </p:tavLst>
                                    </p:anim>
                                    <p:anim calcmode="lin" valueType="num">
                                      <p:cBhvr additive="base">
                                        <p:cTn id="28" dur="750" fill="hold"/>
                                        <p:tgtEl>
                                          <p:spTgt spid="56"/>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1" nodeType="withEffect">
                                  <p:stCondLst>
                                    <p:cond delay="10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750" fill="hold"/>
                                        <p:tgtEl>
                                          <p:spTgt spid="52"/>
                                        </p:tgtEl>
                                        <p:attrNameLst>
                                          <p:attrName>ppt_x</p:attrName>
                                        </p:attrNameLst>
                                      </p:cBhvr>
                                      <p:tavLst>
                                        <p:tav tm="0">
                                          <p:val>
                                            <p:strVal val="#ppt_x"/>
                                          </p:val>
                                        </p:tav>
                                        <p:tav tm="100000">
                                          <p:val>
                                            <p:strVal val="#ppt_x"/>
                                          </p:val>
                                        </p:tav>
                                      </p:tavLst>
                                    </p:anim>
                                    <p:anim calcmode="lin" valueType="num">
                                      <p:cBhvr additive="base">
                                        <p:cTn id="32" dur="750" fill="hold"/>
                                        <p:tgtEl>
                                          <p:spTgt spid="52"/>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1" nodeType="withEffect">
                                  <p:stCondLst>
                                    <p:cond delay="2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1" nodeType="withEffect">
                                  <p:stCondLst>
                                    <p:cond delay="2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0-#ppt_h/2"/>
                                          </p:val>
                                        </p:tav>
                                        <p:tav tm="100000">
                                          <p:val>
                                            <p:strVal val="#ppt_y"/>
                                          </p:val>
                                        </p:tav>
                                      </p:tavLst>
                                    </p:anim>
                                  </p:childTnLst>
                                </p:cTn>
                              </p:par>
                            </p:childTnLst>
                          </p:cTn>
                        </p:par>
                        <p:par>
                          <p:cTn id="41" fill="hold">
                            <p:stCondLst>
                              <p:cond delay="1450"/>
                            </p:stCondLst>
                            <p:childTnLst>
                              <p:par>
                                <p:cTn id="42" presetID="2" presetClass="entr" presetSubtype="4" decel="100000"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 calcmode="lin" valueType="num">
                                      <p:cBhvr additive="base">
                                        <p:cTn id="4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0"/>
                                  </p:stCondLst>
                                  <p:childTnLst>
                                    <p:set>
                                      <p:cBhvr>
                                        <p:cTn id="47" dur="1" fill="hold">
                                          <p:stCondLst>
                                            <p:cond delay="0"/>
                                          </p:stCondLst>
                                        </p:cTn>
                                        <p:tgtEl>
                                          <p:spTgt spid="26">
                                            <p:txEl>
                                              <p:pRg st="0" end="0"/>
                                            </p:txEl>
                                          </p:spTgt>
                                        </p:tgtEl>
                                        <p:attrNameLst>
                                          <p:attrName>style.visibility</p:attrName>
                                        </p:attrNameLst>
                                      </p:cBhvr>
                                      <p:to>
                                        <p:strVal val="visible"/>
                                      </p:to>
                                    </p:set>
                                    <p:anim calcmode="lin" valueType="num">
                                      <p:cBhvr additive="base">
                                        <p:cTn id="4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fill="hold"/>
                                        <p:tgtEl>
                                          <p:spTgt spid="29"/>
                                        </p:tgtEl>
                                        <p:attrNameLst>
                                          <p:attrName>ppt_x</p:attrName>
                                        </p:attrNameLst>
                                      </p:cBhvr>
                                      <p:tavLst>
                                        <p:tav tm="0">
                                          <p:val>
                                            <p:strVal val="#ppt_x"/>
                                          </p:val>
                                        </p:tav>
                                        <p:tav tm="100000">
                                          <p:val>
                                            <p:strVal val="#ppt_x"/>
                                          </p:val>
                                        </p:tav>
                                      </p:tavLst>
                                    </p:anim>
                                    <p:anim calcmode="lin" valueType="num">
                                      <p:cBhvr additive="base">
                                        <p:cTn id="53" dur="5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19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750"/>
                                        <p:tgtEl>
                                          <p:spTgt spid="53"/>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750"/>
                                        <p:tgtEl>
                                          <p:spTgt spid="49"/>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750"/>
                                        <p:tgtEl>
                                          <p:spTgt spid="10"/>
                                        </p:tgtEl>
                                      </p:cBhvr>
                                    </p:animEffect>
                                  </p:childTnLst>
                                </p:cTn>
                              </p:par>
                              <p:par>
                                <p:cTn id="64" presetID="10" presetClass="entr" presetSubtype="0" fill="hold" grpId="0" nodeType="withEffect">
                                  <p:stCondLst>
                                    <p:cond delay="20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750"/>
                                        <p:tgtEl>
                                          <p:spTgt spid="11"/>
                                        </p:tgtEl>
                                      </p:cBhvr>
                                    </p:animEffect>
                                  </p:childTnLst>
                                </p:cTn>
                              </p:par>
                              <p:par>
                                <p:cTn id="67" presetID="2" presetClass="entr" presetSubtype="1" decel="100000" fill="hold" grpId="1" nodeType="withEffect">
                                  <p:stCondLst>
                                    <p:cond delay="0"/>
                                  </p:stCondLst>
                                  <p:childTnLst>
                                    <p:set>
                                      <p:cBhvr>
                                        <p:cTn id="68" dur="1" fill="hold">
                                          <p:stCondLst>
                                            <p:cond delay="0"/>
                                          </p:stCondLst>
                                        </p:cTn>
                                        <p:tgtEl>
                                          <p:spTgt spid="53"/>
                                        </p:tgtEl>
                                        <p:attrNameLst>
                                          <p:attrName>style.visibility</p:attrName>
                                        </p:attrNameLst>
                                      </p:cBhvr>
                                      <p:to>
                                        <p:strVal val="visible"/>
                                      </p:to>
                                    </p:set>
                                    <p:anim calcmode="lin" valueType="num">
                                      <p:cBhvr additive="base">
                                        <p:cTn id="69" dur="750" fill="hold"/>
                                        <p:tgtEl>
                                          <p:spTgt spid="53"/>
                                        </p:tgtEl>
                                        <p:attrNameLst>
                                          <p:attrName>ppt_x</p:attrName>
                                        </p:attrNameLst>
                                      </p:cBhvr>
                                      <p:tavLst>
                                        <p:tav tm="0">
                                          <p:val>
                                            <p:strVal val="#ppt_x"/>
                                          </p:val>
                                        </p:tav>
                                        <p:tav tm="100000">
                                          <p:val>
                                            <p:strVal val="#ppt_x"/>
                                          </p:val>
                                        </p:tav>
                                      </p:tavLst>
                                    </p:anim>
                                    <p:anim calcmode="lin" valueType="num">
                                      <p:cBhvr additive="base">
                                        <p:cTn id="70" dur="750" fill="hold"/>
                                        <p:tgtEl>
                                          <p:spTgt spid="53"/>
                                        </p:tgtEl>
                                        <p:attrNameLst>
                                          <p:attrName>ppt_y</p:attrName>
                                        </p:attrNameLst>
                                      </p:cBhvr>
                                      <p:tavLst>
                                        <p:tav tm="0">
                                          <p:val>
                                            <p:strVal val="0-#ppt_h/2"/>
                                          </p:val>
                                        </p:tav>
                                        <p:tav tm="100000">
                                          <p:val>
                                            <p:strVal val="#ppt_y"/>
                                          </p:val>
                                        </p:tav>
                                      </p:tavLst>
                                    </p:anim>
                                  </p:childTnLst>
                                </p:cTn>
                              </p:par>
                              <p:par>
                                <p:cTn id="71" presetID="2" presetClass="entr" presetSubtype="1" decel="100000" fill="hold" grpId="1" nodeType="withEffect">
                                  <p:stCondLst>
                                    <p:cond delay="100"/>
                                  </p:stCondLst>
                                  <p:childTnLst>
                                    <p:set>
                                      <p:cBhvr>
                                        <p:cTn id="72" dur="1" fill="hold">
                                          <p:stCondLst>
                                            <p:cond delay="0"/>
                                          </p:stCondLst>
                                        </p:cTn>
                                        <p:tgtEl>
                                          <p:spTgt spid="49"/>
                                        </p:tgtEl>
                                        <p:attrNameLst>
                                          <p:attrName>style.visibility</p:attrName>
                                        </p:attrNameLst>
                                      </p:cBhvr>
                                      <p:to>
                                        <p:strVal val="visible"/>
                                      </p:to>
                                    </p:set>
                                    <p:anim calcmode="lin" valueType="num">
                                      <p:cBhvr additive="base">
                                        <p:cTn id="73" dur="750" fill="hold"/>
                                        <p:tgtEl>
                                          <p:spTgt spid="49"/>
                                        </p:tgtEl>
                                        <p:attrNameLst>
                                          <p:attrName>ppt_x</p:attrName>
                                        </p:attrNameLst>
                                      </p:cBhvr>
                                      <p:tavLst>
                                        <p:tav tm="0">
                                          <p:val>
                                            <p:strVal val="#ppt_x"/>
                                          </p:val>
                                        </p:tav>
                                        <p:tav tm="100000">
                                          <p:val>
                                            <p:strVal val="#ppt_x"/>
                                          </p:val>
                                        </p:tav>
                                      </p:tavLst>
                                    </p:anim>
                                    <p:anim calcmode="lin" valueType="num">
                                      <p:cBhvr additive="base">
                                        <p:cTn id="74" dur="750" fill="hold"/>
                                        <p:tgtEl>
                                          <p:spTgt spid="49"/>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1" nodeType="withEffect">
                                  <p:stCondLst>
                                    <p:cond delay="200"/>
                                  </p:stCondLst>
                                  <p:childTnLst>
                                    <p:set>
                                      <p:cBhvr>
                                        <p:cTn id="76" dur="1" fill="hold">
                                          <p:stCondLst>
                                            <p:cond delay="0"/>
                                          </p:stCondLst>
                                        </p:cTn>
                                        <p:tgtEl>
                                          <p:spTgt spid="10"/>
                                        </p:tgtEl>
                                        <p:attrNameLst>
                                          <p:attrName>style.visibility</p:attrName>
                                        </p:attrNameLst>
                                      </p:cBhvr>
                                      <p:to>
                                        <p:strVal val="visible"/>
                                      </p:to>
                                    </p:set>
                                    <p:anim calcmode="lin" valueType="num">
                                      <p:cBhvr additive="base">
                                        <p:cTn id="77" dur="750" fill="hold"/>
                                        <p:tgtEl>
                                          <p:spTgt spid="10"/>
                                        </p:tgtEl>
                                        <p:attrNameLst>
                                          <p:attrName>ppt_x</p:attrName>
                                        </p:attrNameLst>
                                      </p:cBhvr>
                                      <p:tavLst>
                                        <p:tav tm="0">
                                          <p:val>
                                            <p:strVal val="#ppt_x"/>
                                          </p:val>
                                        </p:tav>
                                        <p:tav tm="100000">
                                          <p:val>
                                            <p:strVal val="#ppt_x"/>
                                          </p:val>
                                        </p:tav>
                                      </p:tavLst>
                                    </p:anim>
                                    <p:anim calcmode="lin" valueType="num">
                                      <p:cBhvr additive="base">
                                        <p:cTn id="78" dur="750" fill="hold"/>
                                        <p:tgtEl>
                                          <p:spTgt spid="10"/>
                                        </p:tgtEl>
                                        <p:attrNameLst>
                                          <p:attrName>ppt_y</p:attrName>
                                        </p:attrNameLst>
                                      </p:cBhvr>
                                      <p:tavLst>
                                        <p:tav tm="0">
                                          <p:val>
                                            <p:strVal val="0-#ppt_h/2"/>
                                          </p:val>
                                        </p:tav>
                                        <p:tav tm="100000">
                                          <p:val>
                                            <p:strVal val="#ppt_y"/>
                                          </p:val>
                                        </p:tav>
                                      </p:tavLst>
                                    </p:anim>
                                  </p:childTnLst>
                                </p:cTn>
                              </p:par>
                              <p:par>
                                <p:cTn id="79" presetID="2" presetClass="entr" presetSubtype="1" decel="100000" fill="hold" grpId="1" nodeType="withEffect">
                                  <p:stCondLst>
                                    <p:cond delay="200"/>
                                  </p:stCondLst>
                                  <p:childTnLst>
                                    <p:set>
                                      <p:cBhvr>
                                        <p:cTn id="80" dur="1" fill="hold">
                                          <p:stCondLst>
                                            <p:cond delay="0"/>
                                          </p:stCondLst>
                                        </p:cTn>
                                        <p:tgtEl>
                                          <p:spTgt spid="11"/>
                                        </p:tgtEl>
                                        <p:attrNameLst>
                                          <p:attrName>style.visibility</p:attrName>
                                        </p:attrNameLst>
                                      </p:cBhvr>
                                      <p:to>
                                        <p:strVal val="visible"/>
                                      </p:to>
                                    </p:set>
                                    <p:anim calcmode="lin" valueType="num">
                                      <p:cBhvr additive="base">
                                        <p:cTn id="81" dur="750" fill="hold"/>
                                        <p:tgtEl>
                                          <p:spTgt spid="11"/>
                                        </p:tgtEl>
                                        <p:attrNameLst>
                                          <p:attrName>ppt_x</p:attrName>
                                        </p:attrNameLst>
                                      </p:cBhvr>
                                      <p:tavLst>
                                        <p:tav tm="0">
                                          <p:val>
                                            <p:strVal val="#ppt_x"/>
                                          </p:val>
                                        </p:tav>
                                        <p:tav tm="100000">
                                          <p:val>
                                            <p:strVal val="#ppt_x"/>
                                          </p:val>
                                        </p:tav>
                                      </p:tavLst>
                                    </p:anim>
                                    <p:anim calcmode="lin" valueType="num">
                                      <p:cBhvr additive="base">
                                        <p:cTn id="82" dur="750" fill="hold"/>
                                        <p:tgtEl>
                                          <p:spTgt spid="11"/>
                                        </p:tgtEl>
                                        <p:attrNameLst>
                                          <p:attrName>ppt_y</p:attrName>
                                        </p:attrNameLst>
                                      </p:cBhvr>
                                      <p:tavLst>
                                        <p:tav tm="0">
                                          <p:val>
                                            <p:strVal val="0-#ppt_h/2"/>
                                          </p:val>
                                        </p:tav>
                                        <p:tav tm="100000">
                                          <p:val>
                                            <p:strVal val="#ppt_y"/>
                                          </p:val>
                                        </p:tav>
                                      </p:tavLst>
                                    </p:anim>
                                  </p:childTnLst>
                                </p:cTn>
                              </p:par>
                            </p:childTnLst>
                          </p:cTn>
                        </p:par>
                        <p:par>
                          <p:cTn id="83" fill="hold">
                            <p:stCondLst>
                              <p:cond delay="2900"/>
                            </p:stCondLst>
                            <p:childTnLst>
                              <p:par>
                                <p:cTn id="84" presetID="2" presetClass="entr" presetSubtype="4" decel="100000" fill="hold" grpId="0" nodeType="afterEffect">
                                  <p:stCondLst>
                                    <p:cond delay="0"/>
                                  </p:stCondLst>
                                  <p:childTnLst>
                                    <p:set>
                                      <p:cBhvr>
                                        <p:cTn id="85" dur="1" fill="hold">
                                          <p:stCondLst>
                                            <p:cond delay="0"/>
                                          </p:stCondLst>
                                        </p:cTn>
                                        <p:tgtEl>
                                          <p:spTgt spid="32">
                                            <p:txEl>
                                              <p:pRg st="0" end="0"/>
                                            </p:txEl>
                                          </p:spTgt>
                                        </p:tgtEl>
                                        <p:attrNameLst>
                                          <p:attrName>style.visibility</p:attrName>
                                        </p:attrNameLst>
                                      </p:cBhvr>
                                      <p:to>
                                        <p:strVal val="visible"/>
                                      </p:to>
                                    </p:set>
                                    <p:anim calcmode="lin" valueType="num">
                                      <p:cBhvr additive="base">
                                        <p:cTn id="86"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33">
                                            <p:txEl>
                                              <p:pRg st="0" end="0"/>
                                            </p:txEl>
                                          </p:spTgt>
                                        </p:tgtEl>
                                        <p:attrNameLst>
                                          <p:attrName>style.visibility</p:attrName>
                                        </p:attrNameLst>
                                      </p:cBhvr>
                                      <p:to>
                                        <p:strVal val="visible"/>
                                      </p:to>
                                    </p:set>
                                    <p:anim calcmode="lin" valueType="num">
                                      <p:cBhvr additive="base">
                                        <p:cTn id="9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2" presetID="2" presetClass="entr" presetSubtype="4" decel="10000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 calcmode="lin" valueType="num">
                                      <p:cBhvr additive="base">
                                        <p:cTn id="94" dur="500" fill="hold"/>
                                        <p:tgtEl>
                                          <p:spTgt spid="34"/>
                                        </p:tgtEl>
                                        <p:attrNameLst>
                                          <p:attrName>ppt_x</p:attrName>
                                        </p:attrNameLst>
                                      </p:cBhvr>
                                      <p:tavLst>
                                        <p:tav tm="0">
                                          <p:val>
                                            <p:strVal val="#ppt_x"/>
                                          </p:val>
                                        </p:tav>
                                        <p:tav tm="100000">
                                          <p:val>
                                            <p:strVal val="#ppt_x"/>
                                          </p:val>
                                        </p:tav>
                                      </p:tavLst>
                                    </p:anim>
                                    <p:anim calcmode="lin" valueType="num">
                                      <p:cBhvr additive="base">
                                        <p:cTn id="95" dur="500" fill="hold"/>
                                        <p:tgtEl>
                                          <p:spTgt spid="34"/>
                                        </p:tgtEl>
                                        <p:attrNameLst>
                                          <p:attrName>ppt_y</p:attrName>
                                        </p:attrNameLst>
                                      </p:cBhvr>
                                      <p:tavLst>
                                        <p:tav tm="0">
                                          <p:val>
                                            <p:strVal val="1+#ppt_h/2"/>
                                          </p:val>
                                        </p:tav>
                                        <p:tav tm="100000">
                                          <p:val>
                                            <p:strVal val="#ppt_y"/>
                                          </p:val>
                                        </p:tav>
                                      </p:tavLst>
                                    </p:anim>
                                  </p:childTnLst>
                                </p:cTn>
                              </p:par>
                            </p:childTnLst>
                          </p:cTn>
                        </p:par>
                        <p:par>
                          <p:cTn id="96" fill="hold">
                            <p:stCondLst>
                              <p:cond delay="3400"/>
                            </p:stCondLst>
                            <p:childTnLst>
                              <p:par>
                                <p:cTn id="97" presetID="10" presetClass="entr" presetSubtype="0" fill="hold" grpId="0" nodeType="after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fade">
                                      <p:cBhvr>
                                        <p:cTn id="99" dur="750"/>
                                        <p:tgtEl>
                                          <p:spTgt spid="54"/>
                                        </p:tgtEl>
                                      </p:cBhvr>
                                    </p:animEffect>
                                  </p:childTnLst>
                                </p:cTn>
                              </p:par>
                              <p:par>
                                <p:cTn id="100" presetID="10" presetClass="entr" presetSubtype="0" fill="hold" grpId="0" nodeType="withEffect">
                                  <p:stCondLst>
                                    <p:cond delay="100"/>
                                  </p:stCondLst>
                                  <p:childTnLst>
                                    <p:set>
                                      <p:cBhvr>
                                        <p:cTn id="101" dur="1" fill="hold">
                                          <p:stCondLst>
                                            <p:cond delay="0"/>
                                          </p:stCondLst>
                                        </p:cTn>
                                        <p:tgtEl>
                                          <p:spTgt spid="50"/>
                                        </p:tgtEl>
                                        <p:attrNameLst>
                                          <p:attrName>style.visibility</p:attrName>
                                        </p:attrNameLst>
                                      </p:cBhvr>
                                      <p:to>
                                        <p:strVal val="visible"/>
                                      </p:to>
                                    </p:set>
                                    <p:animEffect transition="in" filter="fade">
                                      <p:cBhvr>
                                        <p:cTn id="102" dur="750"/>
                                        <p:tgtEl>
                                          <p:spTgt spid="50"/>
                                        </p:tgtEl>
                                      </p:cBhvr>
                                    </p:animEffect>
                                  </p:childTnLst>
                                </p:cTn>
                              </p:par>
                              <p:par>
                                <p:cTn id="103" presetID="10" presetClass="entr" presetSubtype="0" fill="hold" grpId="0" nodeType="withEffect">
                                  <p:stCondLst>
                                    <p:cond delay="20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750"/>
                                        <p:tgtEl>
                                          <p:spTgt spid="12"/>
                                        </p:tgtEl>
                                      </p:cBhvr>
                                    </p:animEffect>
                                  </p:childTnLst>
                                </p:cTn>
                              </p:par>
                              <p:par>
                                <p:cTn id="106" presetID="10" presetClass="entr" presetSubtype="0" fill="hold" grpId="0" nodeType="withEffect">
                                  <p:stCondLst>
                                    <p:cond delay="200"/>
                                  </p:stCondLst>
                                  <p:childTnLst>
                                    <p:set>
                                      <p:cBhvr>
                                        <p:cTn id="107" dur="1" fill="hold">
                                          <p:stCondLst>
                                            <p:cond delay="0"/>
                                          </p:stCondLst>
                                        </p:cTn>
                                        <p:tgtEl>
                                          <p:spTgt spid="14"/>
                                        </p:tgtEl>
                                        <p:attrNameLst>
                                          <p:attrName>style.visibility</p:attrName>
                                        </p:attrNameLst>
                                      </p:cBhvr>
                                      <p:to>
                                        <p:strVal val="visible"/>
                                      </p:to>
                                    </p:set>
                                    <p:animEffect transition="in" filter="fade">
                                      <p:cBhvr>
                                        <p:cTn id="108" dur="750"/>
                                        <p:tgtEl>
                                          <p:spTgt spid="14"/>
                                        </p:tgtEl>
                                      </p:cBhvr>
                                    </p:animEffect>
                                  </p:childTnLst>
                                </p:cTn>
                              </p:par>
                              <p:par>
                                <p:cTn id="109" presetID="2" presetClass="entr" presetSubtype="1" decel="100000" fill="hold" grpId="1" nodeType="withEffect">
                                  <p:stCondLst>
                                    <p:cond delay="0"/>
                                  </p:stCondLst>
                                  <p:childTnLst>
                                    <p:set>
                                      <p:cBhvr>
                                        <p:cTn id="110" dur="1" fill="hold">
                                          <p:stCondLst>
                                            <p:cond delay="0"/>
                                          </p:stCondLst>
                                        </p:cTn>
                                        <p:tgtEl>
                                          <p:spTgt spid="54"/>
                                        </p:tgtEl>
                                        <p:attrNameLst>
                                          <p:attrName>style.visibility</p:attrName>
                                        </p:attrNameLst>
                                      </p:cBhvr>
                                      <p:to>
                                        <p:strVal val="visible"/>
                                      </p:to>
                                    </p:set>
                                    <p:anim calcmode="lin" valueType="num">
                                      <p:cBhvr additive="base">
                                        <p:cTn id="111" dur="750" fill="hold"/>
                                        <p:tgtEl>
                                          <p:spTgt spid="54"/>
                                        </p:tgtEl>
                                        <p:attrNameLst>
                                          <p:attrName>ppt_x</p:attrName>
                                        </p:attrNameLst>
                                      </p:cBhvr>
                                      <p:tavLst>
                                        <p:tav tm="0">
                                          <p:val>
                                            <p:strVal val="#ppt_x"/>
                                          </p:val>
                                        </p:tav>
                                        <p:tav tm="100000">
                                          <p:val>
                                            <p:strVal val="#ppt_x"/>
                                          </p:val>
                                        </p:tav>
                                      </p:tavLst>
                                    </p:anim>
                                    <p:anim calcmode="lin" valueType="num">
                                      <p:cBhvr additive="base">
                                        <p:cTn id="112" dur="750" fill="hold"/>
                                        <p:tgtEl>
                                          <p:spTgt spid="54"/>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1" nodeType="withEffect">
                                  <p:stCondLst>
                                    <p:cond delay="100"/>
                                  </p:stCondLst>
                                  <p:childTnLst>
                                    <p:set>
                                      <p:cBhvr>
                                        <p:cTn id="114" dur="1" fill="hold">
                                          <p:stCondLst>
                                            <p:cond delay="0"/>
                                          </p:stCondLst>
                                        </p:cTn>
                                        <p:tgtEl>
                                          <p:spTgt spid="50"/>
                                        </p:tgtEl>
                                        <p:attrNameLst>
                                          <p:attrName>style.visibility</p:attrName>
                                        </p:attrNameLst>
                                      </p:cBhvr>
                                      <p:to>
                                        <p:strVal val="visible"/>
                                      </p:to>
                                    </p:set>
                                    <p:anim calcmode="lin" valueType="num">
                                      <p:cBhvr additive="base">
                                        <p:cTn id="115" dur="750" fill="hold"/>
                                        <p:tgtEl>
                                          <p:spTgt spid="50"/>
                                        </p:tgtEl>
                                        <p:attrNameLst>
                                          <p:attrName>ppt_x</p:attrName>
                                        </p:attrNameLst>
                                      </p:cBhvr>
                                      <p:tavLst>
                                        <p:tav tm="0">
                                          <p:val>
                                            <p:strVal val="#ppt_x"/>
                                          </p:val>
                                        </p:tav>
                                        <p:tav tm="100000">
                                          <p:val>
                                            <p:strVal val="#ppt_x"/>
                                          </p:val>
                                        </p:tav>
                                      </p:tavLst>
                                    </p:anim>
                                    <p:anim calcmode="lin" valueType="num">
                                      <p:cBhvr additive="base">
                                        <p:cTn id="116" dur="750" fill="hold"/>
                                        <p:tgtEl>
                                          <p:spTgt spid="50"/>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1" nodeType="withEffect">
                                  <p:stCondLst>
                                    <p:cond delay="200"/>
                                  </p:stCondLst>
                                  <p:childTnLst>
                                    <p:set>
                                      <p:cBhvr>
                                        <p:cTn id="118" dur="1" fill="hold">
                                          <p:stCondLst>
                                            <p:cond delay="0"/>
                                          </p:stCondLst>
                                        </p:cTn>
                                        <p:tgtEl>
                                          <p:spTgt spid="12"/>
                                        </p:tgtEl>
                                        <p:attrNameLst>
                                          <p:attrName>style.visibility</p:attrName>
                                        </p:attrNameLst>
                                      </p:cBhvr>
                                      <p:to>
                                        <p:strVal val="visible"/>
                                      </p:to>
                                    </p:set>
                                    <p:anim calcmode="lin" valueType="num">
                                      <p:cBhvr additive="base">
                                        <p:cTn id="119" dur="750" fill="hold"/>
                                        <p:tgtEl>
                                          <p:spTgt spid="12"/>
                                        </p:tgtEl>
                                        <p:attrNameLst>
                                          <p:attrName>ppt_x</p:attrName>
                                        </p:attrNameLst>
                                      </p:cBhvr>
                                      <p:tavLst>
                                        <p:tav tm="0">
                                          <p:val>
                                            <p:strVal val="#ppt_x"/>
                                          </p:val>
                                        </p:tav>
                                        <p:tav tm="100000">
                                          <p:val>
                                            <p:strVal val="#ppt_x"/>
                                          </p:val>
                                        </p:tav>
                                      </p:tavLst>
                                    </p:anim>
                                    <p:anim calcmode="lin" valueType="num">
                                      <p:cBhvr additive="base">
                                        <p:cTn id="120" dur="750" fill="hold"/>
                                        <p:tgtEl>
                                          <p:spTgt spid="12"/>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1" nodeType="withEffect">
                                  <p:stCondLst>
                                    <p:cond delay="200"/>
                                  </p:stCondLst>
                                  <p:childTnLst>
                                    <p:set>
                                      <p:cBhvr>
                                        <p:cTn id="122" dur="1" fill="hold">
                                          <p:stCondLst>
                                            <p:cond delay="0"/>
                                          </p:stCondLst>
                                        </p:cTn>
                                        <p:tgtEl>
                                          <p:spTgt spid="14"/>
                                        </p:tgtEl>
                                        <p:attrNameLst>
                                          <p:attrName>style.visibility</p:attrName>
                                        </p:attrNameLst>
                                      </p:cBhvr>
                                      <p:to>
                                        <p:strVal val="visible"/>
                                      </p:to>
                                    </p:set>
                                    <p:anim calcmode="lin" valueType="num">
                                      <p:cBhvr additive="base">
                                        <p:cTn id="123" dur="750" fill="hold"/>
                                        <p:tgtEl>
                                          <p:spTgt spid="14"/>
                                        </p:tgtEl>
                                        <p:attrNameLst>
                                          <p:attrName>ppt_x</p:attrName>
                                        </p:attrNameLst>
                                      </p:cBhvr>
                                      <p:tavLst>
                                        <p:tav tm="0">
                                          <p:val>
                                            <p:strVal val="#ppt_x"/>
                                          </p:val>
                                        </p:tav>
                                        <p:tav tm="100000">
                                          <p:val>
                                            <p:strVal val="#ppt_x"/>
                                          </p:val>
                                        </p:tav>
                                      </p:tavLst>
                                    </p:anim>
                                    <p:anim calcmode="lin" valueType="num">
                                      <p:cBhvr additive="base">
                                        <p:cTn id="124" dur="750" fill="hold"/>
                                        <p:tgtEl>
                                          <p:spTgt spid="14"/>
                                        </p:tgtEl>
                                        <p:attrNameLst>
                                          <p:attrName>ppt_y</p:attrName>
                                        </p:attrNameLst>
                                      </p:cBhvr>
                                      <p:tavLst>
                                        <p:tav tm="0">
                                          <p:val>
                                            <p:strVal val="0-#ppt_h/2"/>
                                          </p:val>
                                        </p:tav>
                                        <p:tav tm="100000">
                                          <p:val>
                                            <p:strVal val="#ppt_y"/>
                                          </p:val>
                                        </p:tav>
                                      </p:tavLst>
                                    </p:anim>
                                  </p:childTnLst>
                                </p:cTn>
                              </p:par>
                            </p:childTnLst>
                          </p:cTn>
                        </p:par>
                        <p:par>
                          <p:cTn id="125" fill="hold">
                            <p:stCondLst>
                              <p:cond delay="4350"/>
                            </p:stCondLst>
                            <p:childTnLst>
                              <p:par>
                                <p:cTn id="126" presetID="2" presetClass="entr" presetSubtype="4" decel="100000" fill="hold" grpId="0" nodeType="afterEffect">
                                  <p:stCondLst>
                                    <p:cond delay="0"/>
                                  </p:stCondLst>
                                  <p:childTnLst>
                                    <p:set>
                                      <p:cBhvr>
                                        <p:cTn id="127" dur="1" fill="hold">
                                          <p:stCondLst>
                                            <p:cond delay="0"/>
                                          </p:stCondLst>
                                        </p:cTn>
                                        <p:tgtEl>
                                          <p:spTgt spid="35">
                                            <p:txEl>
                                              <p:pRg st="0" end="0"/>
                                            </p:txEl>
                                          </p:spTgt>
                                        </p:tgtEl>
                                        <p:attrNameLst>
                                          <p:attrName>style.visibility</p:attrName>
                                        </p:attrNameLst>
                                      </p:cBhvr>
                                      <p:to>
                                        <p:strVal val="visible"/>
                                      </p:to>
                                    </p:set>
                                    <p:anim calcmode="lin" valueType="num">
                                      <p:cBhvr additive="base">
                                        <p:cTn id="12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9"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130" presetID="2" presetClass="entr" presetSubtype="4" decel="100000" fill="hold" grpId="0" nodeType="withEffect">
                                  <p:stCondLst>
                                    <p:cond delay="0"/>
                                  </p:stCondLst>
                                  <p:childTnLst>
                                    <p:set>
                                      <p:cBhvr>
                                        <p:cTn id="131" dur="1" fill="hold">
                                          <p:stCondLst>
                                            <p:cond delay="0"/>
                                          </p:stCondLst>
                                        </p:cTn>
                                        <p:tgtEl>
                                          <p:spTgt spid="36">
                                            <p:txEl>
                                              <p:pRg st="0" end="0"/>
                                            </p:txEl>
                                          </p:spTgt>
                                        </p:tgtEl>
                                        <p:attrNameLst>
                                          <p:attrName>style.visibility</p:attrName>
                                        </p:attrNameLst>
                                      </p:cBhvr>
                                      <p:to>
                                        <p:strVal val="visible"/>
                                      </p:to>
                                    </p:set>
                                    <p:anim calcmode="lin" valueType="num">
                                      <p:cBhvr additive="base">
                                        <p:cTn id="132"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33"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134" presetID="2" presetClass="entr" presetSubtype="4" decel="100000" fill="hold" grpId="0"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additive="base">
                                        <p:cTn id="136" dur="500" fill="hold"/>
                                        <p:tgtEl>
                                          <p:spTgt spid="37"/>
                                        </p:tgtEl>
                                        <p:attrNameLst>
                                          <p:attrName>ppt_x</p:attrName>
                                        </p:attrNameLst>
                                      </p:cBhvr>
                                      <p:tavLst>
                                        <p:tav tm="0">
                                          <p:val>
                                            <p:strVal val="#ppt_x"/>
                                          </p:val>
                                        </p:tav>
                                        <p:tav tm="100000">
                                          <p:val>
                                            <p:strVal val="#ppt_x"/>
                                          </p:val>
                                        </p:tav>
                                      </p:tavLst>
                                    </p:anim>
                                    <p:anim calcmode="lin" valueType="num">
                                      <p:cBhvr additive="base">
                                        <p:cTn id="137" dur="500" fill="hold"/>
                                        <p:tgtEl>
                                          <p:spTgt spid="37"/>
                                        </p:tgtEl>
                                        <p:attrNameLst>
                                          <p:attrName>ppt_y</p:attrName>
                                        </p:attrNameLst>
                                      </p:cBhvr>
                                      <p:tavLst>
                                        <p:tav tm="0">
                                          <p:val>
                                            <p:strVal val="1+#ppt_h/2"/>
                                          </p:val>
                                        </p:tav>
                                        <p:tav tm="100000">
                                          <p:val>
                                            <p:strVal val="#ppt_y"/>
                                          </p:val>
                                        </p:tav>
                                      </p:tavLst>
                                    </p:anim>
                                  </p:childTnLst>
                                </p:cTn>
                              </p:par>
                            </p:childTnLst>
                          </p:cTn>
                        </p:par>
                        <p:par>
                          <p:cTn id="138" fill="hold">
                            <p:stCondLst>
                              <p:cond delay="4850"/>
                            </p:stCondLst>
                            <p:childTnLst>
                              <p:par>
                                <p:cTn id="139" presetID="10" presetClass="entr" presetSubtype="0" fill="hold" grpId="0" nodeType="afterEffect">
                                  <p:stCondLst>
                                    <p:cond delay="0"/>
                                  </p:stCondLst>
                                  <p:childTnLst>
                                    <p:set>
                                      <p:cBhvr>
                                        <p:cTn id="140" dur="1" fill="hold">
                                          <p:stCondLst>
                                            <p:cond delay="0"/>
                                          </p:stCondLst>
                                        </p:cTn>
                                        <p:tgtEl>
                                          <p:spTgt spid="55"/>
                                        </p:tgtEl>
                                        <p:attrNameLst>
                                          <p:attrName>style.visibility</p:attrName>
                                        </p:attrNameLst>
                                      </p:cBhvr>
                                      <p:to>
                                        <p:strVal val="visible"/>
                                      </p:to>
                                    </p:set>
                                    <p:animEffect transition="in" filter="fade">
                                      <p:cBhvr>
                                        <p:cTn id="141" dur="750"/>
                                        <p:tgtEl>
                                          <p:spTgt spid="55"/>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51"/>
                                        </p:tgtEl>
                                        <p:attrNameLst>
                                          <p:attrName>style.visibility</p:attrName>
                                        </p:attrNameLst>
                                      </p:cBhvr>
                                      <p:to>
                                        <p:strVal val="visible"/>
                                      </p:to>
                                    </p:set>
                                    <p:animEffect transition="in" filter="fade">
                                      <p:cBhvr>
                                        <p:cTn id="144" dur="750"/>
                                        <p:tgtEl>
                                          <p:spTgt spid="51"/>
                                        </p:tgtEl>
                                      </p:cBhvr>
                                    </p:animEffect>
                                  </p:childTnLst>
                                </p:cTn>
                              </p:par>
                              <p:par>
                                <p:cTn id="145" presetID="10" presetClass="entr" presetSubtype="0" fill="hold" grpId="0" nodeType="withEffect">
                                  <p:stCondLst>
                                    <p:cond delay="200"/>
                                  </p:stCondLst>
                                  <p:childTnLst>
                                    <p:set>
                                      <p:cBhvr>
                                        <p:cTn id="146" dur="1" fill="hold">
                                          <p:stCondLst>
                                            <p:cond delay="0"/>
                                          </p:stCondLst>
                                        </p:cTn>
                                        <p:tgtEl>
                                          <p:spTgt spid="13"/>
                                        </p:tgtEl>
                                        <p:attrNameLst>
                                          <p:attrName>style.visibility</p:attrName>
                                        </p:attrNameLst>
                                      </p:cBhvr>
                                      <p:to>
                                        <p:strVal val="visible"/>
                                      </p:to>
                                    </p:set>
                                    <p:animEffect transition="in" filter="fade">
                                      <p:cBhvr>
                                        <p:cTn id="147" dur="750"/>
                                        <p:tgtEl>
                                          <p:spTgt spid="13"/>
                                        </p:tgtEl>
                                      </p:cBhvr>
                                    </p:animEffect>
                                  </p:childTnLst>
                                </p:cTn>
                              </p:par>
                              <p:par>
                                <p:cTn id="148" presetID="10" presetClass="entr" presetSubtype="0" fill="hold" grpId="0" nodeType="withEffect">
                                  <p:stCondLst>
                                    <p:cond delay="200"/>
                                  </p:stCondLst>
                                  <p:childTnLst>
                                    <p:set>
                                      <p:cBhvr>
                                        <p:cTn id="149" dur="1" fill="hold">
                                          <p:stCondLst>
                                            <p:cond delay="0"/>
                                          </p:stCondLst>
                                        </p:cTn>
                                        <p:tgtEl>
                                          <p:spTgt spid="15"/>
                                        </p:tgtEl>
                                        <p:attrNameLst>
                                          <p:attrName>style.visibility</p:attrName>
                                        </p:attrNameLst>
                                      </p:cBhvr>
                                      <p:to>
                                        <p:strVal val="visible"/>
                                      </p:to>
                                    </p:set>
                                    <p:animEffect transition="in" filter="fade">
                                      <p:cBhvr>
                                        <p:cTn id="150" dur="750"/>
                                        <p:tgtEl>
                                          <p:spTgt spid="15"/>
                                        </p:tgtEl>
                                      </p:cBhvr>
                                    </p:animEffect>
                                  </p:childTnLst>
                                </p:cTn>
                              </p:par>
                              <p:par>
                                <p:cTn id="151" presetID="2" presetClass="entr" presetSubtype="1" decel="100000" fill="hold" grpId="1" nodeType="withEffect">
                                  <p:stCondLst>
                                    <p:cond delay="0"/>
                                  </p:stCondLst>
                                  <p:childTnLst>
                                    <p:set>
                                      <p:cBhvr>
                                        <p:cTn id="152" dur="1" fill="hold">
                                          <p:stCondLst>
                                            <p:cond delay="0"/>
                                          </p:stCondLst>
                                        </p:cTn>
                                        <p:tgtEl>
                                          <p:spTgt spid="55"/>
                                        </p:tgtEl>
                                        <p:attrNameLst>
                                          <p:attrName>style.visibility</p:attrName>
                                        </p:attrNameLst>
                                      </p:cBhvr>
                                      <p:to>
                                        <p:strVal val="visible"/>
                                      </p:to>
                                    </p:set>
                                    <p:anim calcmode="lin" valueType="num">
                                      <p:cBhvr additive="base">
                                        <p:cTn id="153" dur="750" fill="hold"/>
                                        <p:tgtEl>
                                          <p:spTgt spid="55"/>
                                        </p:tgtEl>
                                        <p:attrNameLst>
                                          <p:attrName>ppt_x</p:attrName>
                                        </p:attrNameLst>
                                      </p:cBhvr>
                                      <p:tavLst>
                                        <p:tav tm="0">
                                          <p:val>
                                            <p:strVal val="#ppt_x"/>
                                          </p:val>
                                        </p:tav>
                                        <p:tav tm="100000">
                                          <p:val>
                                            <p:strVal val="#ppt_x"/>
                                          </p:val>
                                        </p:tav>
                                      </p:tavLst>
                                    </p:anim>
                                    <p:anim calcmode="lin" valueType="num">
                                      <p:cBhvr additive="base">
                                        <p:cTn id="154" dur="750" fill="hold"/>
                                        <p:tgtEl>
                                          <p:spTgt spid="55"/>
                                        </p:tgtEl>
                                        <p:attrNameLst>
                                          <p:attrName>ppt_y</p:attrName>
                                        </p:attrNameLst>
                                      </p:cBhvr>
                                      <p:tavLst>
                                        <p:tav tm="0">
                                          <p:val>
                                            <p:strVal val="0-#ppt_h/2"/>
                                          </p:val>
                                        </p:tav>
                                        <p:tav tm="100000">
                                          <p:val>
                                            <p:strVal val="#ppt_y"/>
                                          </p:val>
                                        </p:tav>
                                      </p:tavLst>
                                    </p:anim>
                                  </p:childTnLst>
                                </p:cTn>
                              </p:par>
                              <p:par>
                                <p:cTn id="155" presetID="2" presetClass="entr" presetSubtype="1" decel="100000" fill="hold" grpId="1" nodeType="withEffect">
                                  <p:stCondLst>
                                    <p:cond delay="0"/>
                                  </p:stCondLst>
                                  <p:childTnLst>
                                    <p:set>
                                      <p:cBhvr>
                                        <p:cTn id="156" dur="1" fill="hold">
                                          <p:stCondLst>
                                            <p:cond delay="0"/>
                                          </p:stCondLst>
                                        </p:cTn>
                                        <p:tgtEl>
                                          <p:spTgt spid="51"/>
                                        </p:tgtEl>
                                        <p:attrNameLst>
                                          <p:attrName>style.visibility</p:attrName>
                                        </p:attrNameLst>
                                      </p:cBhvr>
                                      <p:to>
                                        <p:strVal val="visible"/>
                                      </p:to>
                                    </p:set>
                                    <p:anim calcmode="lin" valueType="num">
                                      <p:cBhvr additive="base">
                                        <p:cTn id="157" dur="750" fill="hold"/>
                                        <p:tgtEl>
                                          <p:spTgt spid="51"/>
                                        </p:tgtEl>
                                        <p:attrNameLst>
                                          <p:attrName>ppt_x</p:attrName>
                                        </p:attrNameLst>
                                      </p:cBhvr>
                                      <p:tavLst>
                                        <p:tav tm="0">
                                          <p:val>
                                            <p:strVal val="#ppt_x"/>
                                          </p:val>
                                        </p:tav>
                                        <p:tav tm="100000">
                                          <p:val>
                                            <p:strVal val="#ppt_x"/>
                                          </p:val>
                                        </p:tav>
                                      </p:tavLst>
                                    </p:anim>
                                    <p:anim calcmode="lin" valueType="num">
                                      <p:cBhvr additive="base">
                                        <p:cTn id="158" dur="750" fill="hold"/>
                                        <p:tgtEl>
                                          <p:spTgt spid="51"/>
                                        </p:tgtEl>
                                        <p:attrNameLst>
                                          <p:attrName>ppt_y</p:attrName>
                                        </p:attrNameLst>
                                      </p:cBhvr>
                                      <p:tavLst>
                                        <p:tav tm="0">
                                          <p:val>
                                            <p:strVal val="0-#ppt_h/2"/>
                                          </p:val>
                                        </p:tav>
                                        <p:tav tm="100000">
                                          <p:val>
                                            <p:strVal val="#ppt_y"/>
                                          </p:val>
                                        </p:tav>
                                      </p:tavLst>
                                    </p:anim>
                                  </p:childTnLst>
                                </p:cTn>
                              </p:par>
                              <p:par>
                                <p:cTn id="159" presetID="2" presetClass="entr" presetSubtype="1" decel="100000" fill="hold" grpId="1" nodeType="withEffect">
                                  <p:stCondLst>
                                    <p:cond delay="200"/>
                                  </p:stCondLst>
                                  <p:childTnLst>
                                    <p:set>
                                      <p:cBhvr>
                                        <p:cTn id="160" dur="1" fill="hold">
                                          <p:stCondLst>
                                            <p:cond delay="0"/>
                                          </p:stCondLst>
                                        </p:cTn>
                                        <p:tgtEl>
                                          <p:spTgt spid="13"/>
                                        </p:tgtEl>
                                        <p:attrNameLst>
                                          <p:attrName>style.visibility</p:attrName>
                                        </p:attrNameLst>
                                      </p:cBhvr>
                                      <p:to>
                                        <p:strVal val="visible"/>
                                      </p:to>
                                    </p:set>
                                    <p:anim calcmode="lin" valueType="num">
                                      <p:cBhvr additive="base">
                                        <p:cTn id="161" dur="750" fill="hold"/>
                                        <p:tgtEl>
                                          <p:spTgt spid="13"/>
                                        </p:tgtEl>
                                        <p:attrNameLst>
                                          <p:attrName>ppt_x</p:attrName>
                                        </p:attrNameLst>
                                      </p:cBhvr>
                                      <p:tavLst>
                                        <p:tav tm="0">
                                          <p:val>
                                            <p:strVal val="#ppt_x"/>
                                          </p:val>
                                        </p:tav>
                                        <p:tav tm="100000">
                                          <p:val>
                                            <p:strVal val="#ppt_x"/>
                                          </p:val>
                                        </p:tav>
                                      </p:tavLst>
                                    </p:anim>
                                    <p:anim calcmode="lin" valueType="num">
                                      <p:cBhvr additive="base">
                                        <p:cTn id="162" dur="750" fill="hold"/>
                                        <p:tgtEl>
                                          <p:spTgt spid="13"/>
                                        </p:tgtEl>
                                        <p:attrNameLst>
                                          <p:attrName>ppt_y</p:attrName>
                                        </p:attrNameLst>
                                      </p:cBhvr>
                                      <p:tavLst>
                                        <p:tav tm="0">
                                          <p:val>
                                            <p:strVal val="0-#ppt_h/2"/>
                                          </p:val>
                                        </p:tav>
                                        <p:tav tm="100000">
                                          <p:val>
                                            <p:strVal val="#ppt_y"/>
                                          </p:val>
                                        </p:tav>
                                      </p:tavLst>
                                    </p:anim>
                                  </p:childTnLst>
                                </p:cTn>
                              </p:par>
                              <p:par>
                                <p:cTn id="163" presetID="2" presetClass="entr" presetSubtype="1" decel="100000" fill="hold" grpId="1" nodeType="withEffect">
                                  <p:stCondLst>
                                    <p:cond delay="200"/>
                                  </p:stCondLst>
                                  <p:childTnLst>
                                    <p:set>
                                      <p:cBhvr>
                                        <p:cTn id="164" dur="1" fill="hold">
                                          <p:stCondLst>
                                            <p:cond delay="0"/>
                                          </p:stCondLst>
                                        </p:cTn>
                                        <p:tgtEl>
                                          <p:spTgt spid="15"/>
                                        </p:tgtEl>
                                        <p:attrNameLst>
                                          <p:attrName>style.visibility</p:attrName>
                                        </p:attrNameLst>
                                      </p:cBhvr>
                                      <p:to>
                                        <p:strVal val="visible"/>
                                      </p:to>
                                    </p:set>
                                    <p:anim calcmode="lin" valueType="num">
                                      <p:cBhvr additive="base">
                                        <p:cTn id="165" dur="750" fill="hold"/>
                                        <p:tgtEl>
                                          <p:spTgt spid="15"/>
                                        </p:tgtEl>
                                        <p:attrNameLst>
                                          <p:attrName>ppt_x</p:attrName>
                                        </p:attrNameLst>
                                      </p:cBhvr>
                                      <p:tavLst>
                                        <p:tav tm="0">
                                          <p:val>
                                            <p:strVal val="#ppt_x"/>
                                          </p:val>
                                        </p:tav>
                                        <p:tav tm="100000">
                                          <p:val>
                                            <p:strVal val="#ppt_x"/>
                                          </p:val>
                                        </p:tav>
                                      </p:tavLst>
                                    </p:anim>
                                    <p:anim calcmode="lin" valueType="num">
                                      <p:cBhvr additive="base">
                                        <p:cTn id="166" dur="750" fill="hold"/>
                                        <p:tgtEl>
                                          <p:spTgt spid="15"/>
                                        </p:tgtEl>
                                        <p:attrNameLst>
                                          <p:attrName>ppt_y</p:attrName>
                                        </p:attrNameLst>
                                      </p:cBhvr>
                                      <p:tavLst>
                                        <p:tav tm="0">
                                          <p:val>
                                            <p:strVal val="0-#ppt_h/2"/>
                                          </p:val>
                                        </p:tav>
                                        <p:tav tm="100000">
                                          <p:val>
                                            <p:strVal val="#ppt_y"/>
                                          </p:val>
                                        </p:tav>
                                      </p:tavLst>
                                    </p:anim>
                                  </p:childTnLst>
                                </p:cTn>
                              </p:par>
                            </p:childTnLst>
                          </p:cTn>
                        </p:par>
                        <p:par>
                          <p:cTn id="167" fill="hold">
                            <p:stCondLst>
                              <p:cond delay="5800"/>
                            </p:stCondLst>
                            <p:childTnLst>
                              <p:par>
                                <p:cTn id="168" presetID="2" presetClass="entr" presetSubtype="4" decel="100000" fill="hold" grpId="0" nodeType="afterEffect">
                                  <p:stCondLst>
                                    <p:cond delay="0"/>
                                  </p:stCondLst>
                                  <p:childTnLst>
                                    <p:set>
                                      <p:cBhvr>
                                        <p:cTn id="169" dur="1" fill="hold">
                                          <p:stCondLst>
                                            <p:cond delay="0"/>
                                          </p:stCondLst>
                                        </p:cTn>
                                        <p:tgtEl>
                                          <p:spTgt spid="38">
                                            <p:txEl>
                                              <p:pRg st="0" end="0"/>
                                            </p:txEl>
                                          </p:spTgt>
                                        </p:tgtEl>
                                        <p:attrNameLst>
                                          <p:attrName>style.visibility</p:attrName>
                                        </p:attrNameLst>
                                      </p:cBhvr>
                                      <p:to>
                                        <p:strVal val="visible"/>
                                      </p:to>
                                    </p:set>
                                    <p:anim calcmode="lin" valueType="num">
                                      <p:cBhvr additive="base">
                                        <p:cTn id="170"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71"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72" presetID="2" presetClass="entr" presetSubtype="4" decel="100000" fill="hold" grpId="0" nodeType="withEffect">
                                  <p:stCondLst>
                                    <p:cond delay="0"/>
                                  </p:stCondLst>
                                  <p:childTnLst>
                                    <p:set>
                                      <p:cBhvr>
                                        <p:cTn id="173" dur="1" fill="hold">
                                          <p:stCondLst>
                                            <p:cond delay="0"/>
                                          </p:stCondLst>
                                        </p:cTn>
                                        <p:tgtEl>
                                          <p:spTgt spid="39">
                                            <p:txEl>
                                              <p:pRg st="0" end="0"/>
                                            </p:txEl>
                                          </p:spTgt>
                                        </p:tgtEl>
                                        <p:attrNameLst>
                                          <p:attrName>style.visibility</p:attrName>
                                        </p:attrNameLst>
                                      </p:cBhvr>
                                      <p:to>
                                        <p:strVal val="visible"/>
                                      </p:to>
                                    </p:set>
                                    <p:anim calcmode="lin" valueType="num">
                                      <p:cBhvr additive="base">
                                        <p:cTn id="174"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75"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76" presetID="2" presetClass="entr" presetSubtype="4" decel="100000" fill="hold" grpId="0" nodeType="withEffect">
                                  <p:stCondLst>
                                    <p:cond delay="0"/>
                                  </p:stCondLst>
                                  <p:childTnLst>
                                    <p:set>
                                      <p:cBhvr>
                                        <p:cTn id="177" dur="1" fill="hold">
                                          <p:stCondLst>
                                            <p:cond delay="0"/>
                                          </p:stCondLst>
                                        </p:cTn>
                                        <p:tgtEl>
                                          <p:spTgt spid="40"/>
                                        </p:tgtEl>
                                        <p:attrNameLst>
                                          <p:attrName>style.visibility</p:attrName>
                                        </p:attrNameLst>
                                      </p:cBhvr>
                                      <p:to>
                                        <p:strVal val="visible"/>
                                      </p:to>
                                    </p:set>
                                    <p:anim calcmode="lin" valueType="num">
                                      <p:cBhvr additive="base">
                                        <p:cTn id="178" dur="500" fill="hold"/>
                                        <p:tgtEl>
                                          <p:spTgt spid="40"/>
                                        </p:tgtEl>
                                        <p:attrNameLst>
                                          <p:attrName>ppt_x</p:attrName>
                                        </p:attrNameLst>
                                      </p:cBhvr>
                                      <p:tavLst>
                                        <p:tav tm="0">
                                          <p:val>
                                            <p:strVal val="#ppt_x"/>
                                          </p:val>
                                        </p:tav>
                                        <p:tav tm="100000">
                                          <p:val>
                                            <p:strVal val="#ppt_x"/>
                                          </p:val>
                                        </p:tav>
                                      </p:tavLst>
                                    </p:anim>
                                    <p:anim calcmode="lin" valueType="num">
                                      <p:cBhvr additive="base">
                                        <p:cTn id="179"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5" grpId="0" animBg="1"/>
      <p:bldP spid="55" grpId="1" animBg="1"/>
      <p:bldP spid="56" grpId="0" animBg="1"/>
      <p:bldP spid="56" grpId="1" animBg="1"/>
      <p:bldP spid="49" grpId="0" animBg="1"/>
      <p:bldP spid="49" grpId="1" animBg="1"/>
      <p:bldP spid="50" grpId="0" animBg="1"/>
      <p:bldP spid="50" grpId="1" animBg="1"/>
      <p:bldP spid="51" grpId="0" animBg="1"/>
      <p:bldP spid="51" grpId="1" animBg="1"/>
      <p:bldP spid="52" grpId="0" animBg="1"/>
      <p:bldP spid="52" grpId="1" animBg="1"/>
      <p:bldP spid="10" grpId="0" animBg="1"/>
      <p:bldP spid="10" grpId="1" animBg="1"/>
      <p:bldP spid="12" grpId="0" animBg="1"/>
      <p:bldP spid="12" grpId="1" animBg="1"/>
      <p:bldP spid="13" grpId="0" animBg="1"/>
      <p:bldP spid="13" grpId="1" animBg="1"/>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p:bldP spid="11" grpId="1"/>
      <p:bldP spid="14" grpId="0"/>
      <p:bldP spid="14" grpId="1"/>
      <p:bldP spid="15" grpId="0"/>
      <p:bldP spid="15" grpId="1"/>
      <p:bldP spid="20" grpId="0"/>
      <p:bldP spid="20" grpId="1"/>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9" grpId="0" animBg="1"/>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P spid="37" grpId="0" animBg="1"/>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3 Points">
    <p:spTree>
      <p:nvGrpSpPr>
        <p:cNvPr id="1" name=""/>
        <p:cNvGrpSpPr/>
        <p:nvPr/>
      </p:nvGrpSpPr>
      <p:grpSpPr>
        <a:xfrm>
          <a:off x="0" y="0"/>
          <a:ext cx="0" cy="0"/>
          <a:chOff x="0" y="0"/>
          <a:chExt cx="0" cy="0"/>
        </a:xfrm>
      </p:grpSpPr>
      <p:sp>
        <p:nvSpPr>
          <p:cNvPr id="53" name="円/楕円 52"/>
          <p:cNvSpPr/>
          <p:nvPr/>
        </p:nvSpPr>
        <p:spPr>
          <a:xfrm>
            <a:off x="5164467" y="1887240"/>
            <a:ext cx="1967237" cy="196706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53"/>
          <p:cNvSpPr/>
          <p:nvPr/>
        </p:nvSpPr>
        <p:spPr>
          <a:xfrm>
            <a:off x="8605058" y="1887240"/>
            <a:ext cx="1967237" cy="196706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円/楕円 55"/>
          <p:cNvSpPr/>
          <p:nvPr/>
        </p:nvSpPr>
        <p:spPr>
          <a:xfrm>
            <a:off x="1723876" y="1887238"/>
            <a:ext cx="1967237" cy="196706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円/楕円 48"/>
          <p:cNvSpPr/>
          <p:nvPr/>
        </p:nvSpPr>
        <p:spPr>
          <a:xfrm>
            <a:off x="5062858" y="1819507"/>
            <a:ext cx="1967237" cy="1967066"/>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8503449" y="1819506"/>
            <a:ext cx="1967237" cy="1967066"/>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2" name="円/楕円 51"/>
          <p:cNvSpPr/>
          <p:nvPr/>
        </p:nvSpPr>
        <p:spPr>
          <a:xfrm>
            <a:off x="1622267" y="1819505"/>
            <a:ext cx="1967237" cy="1967066"/>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5110169" y="1853376"/>
            <a:ext cx="1967237" cy="19670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8550760" y="1853375"/>
            <a:ext cx="1967237" cy="19670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669578" y="1853374"/>
            <a:ext cx="1967237" cy="196706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テキスト プレースホルダー 6"/>
          <p:cNvSpPr>
            <a:spLocks noGrp="1"/>
          </p:cNvSpPr>
          <p:nvPr>
            <p:ph type="body" sz="quarter" idx="21" hasCustomPrompt="1"/>
          </p:nvPr>
        </p:nvSpPr>
        <p:spPr>
          <a:xfrm>
            <a:off x="1096105" y="3904247"/>
            <a:ext cx="309078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1074151" y="4490482"/>
            <a:ext cx="3135357"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9" name="正方形/長方形 28"/>
          <p:cNvSpPr/>
          <p:nvPr/>
        </p:nvSpPr>
        <p:spPr>
          <a:xfrm>
            <a:off x="1577508" y="443230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6"/>
          <p:cNvSpPr>
            <a:spLocks noGrp="1"/>
          </p:cNvSpPr>
          <p:nvPr>
            <p:ph type="body" sz="quarter" idx="25" hasCustomPrompt="1"/>
          </p:nvPr>
        </p:nvSpPr>
        <p:spPr>
          <a:xfrm>
            <a:off x="4534794" y="3902684"/>
            <a:ext cx="3118201"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6" hasCustomPrompt="1"/>
          </p:nvPr>
        </p:nvSpPr>
        <p:spPr>
          <a:xfrm>
            <a:off x="4536625" y="4488919"/>
            <a:ext cx="3135357"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p:nvSpPr>
        <p:spPr>
          <a:xfrm>
            <a:off x="5039982" y="4430743"/>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6"/>
          <p:cNvSpPr>
            <a:spLocks noGrp="1"/>
          </p:cNvSpPr>
          <p:nvPr>
            <p:ph type="body" sz="quarter" idx="27" hasCustomPrompt="1"/>
          </p:nvPr>
        </p:nvSpPr>
        <p:spPr>
          <a:xfrm>
            <a:off x="7975277" y="3904247"/>
            <a:ext cx="3118201"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7973478" y="4490482"/>
            <a:ext cx="3135357" cy="142868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7" name="正方形/長方形 36"/>
          <p:cNvSpPr/>
          <p:nvPr/>
        </p:nvSpPr>
        <p:spPr>
          <a:xfrm>
            <a:off x="8476836" y="443230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テキスト プレースホルダー 6"/>
          <p:cNvSpPr>
            <a:spLocks noGrp="1"/>
          </p:cNvSpPr>
          <p:nvPr>
            <p:ph type="body" sz="quarter" idx="29" hasCustomPrompt="1"/>
          </p:nvPr>
        </p:nvSpPr>
        <p:spPr>
          <a:xfrm>
            <a:off x="1714199" y="2563011"/>
            <a:ext cx="1865628" cy="480053"/>
          </a:xfrm>
        </p:spPr>
        <p:txBody>
          <a:bodyPr anchor="t">
            <a:noAutofit/>
          </a:bodyPr>
          <a:lstStyle>
            <a:lvl1pPr algn="ctr">
              <a:defRPr sz="2100" i="0" baseline="0">
                <a:solidFill>
                  <a:schemeClr val="bg1"/>
                </a:solidFill>
                <a:latin typeface="Route 159 SemiBold" pitchFamily="50" charset="0"/>
              </a:defRPr>
            </a:lvl1pPr>
          </a:lstStyle>
          <a:p>
            <a:pPr lvl="0"/>
            <a:r>
              <a:rPr kumimoji="1" lang="en-US" altLang="ja-JP" dirty="0"/>
              <a:t>Word</a:t>
            </a:r>
            <a:endParaRPr kumimoji="1" lang="ja-JP" altLang="en-US" dirty="0"/>
          </a:p>
        </p:txBody>
      </p:sp>
      <p:sp>
        <p:nvSpPr>
          <p:cNvPr id="42" name="テキスト プレースホルダー 6"/>
          <p:cNvSpPr>
            <a:spLocks noGrp="1"/>
          </p:cNvSpPr>
          <p:nvPr>
            <p:ph type="body" sz="quarter" idx="30" hasCustomPrompt="1"/>
          </p:nvPr>
        </p:nvSpPr>
        <p:spPr>
          <a:xfrm>
            <a:off x="5157881" y="2563011"/>
            <a:ext cx="1865628" cy="480053"/>
          </a:xfrm>
        </p:spPr>
        <p:txBody>
          <a:bodyPr anchor="t">
            <a:noAutofit/>
          </a:bodyPr>
          <a:lstStyle>
            <a:lvl1pPr algn="ctr">
              <a:defRPr sz="2100" i="0" baseline="0">
                <a:solidFill>
                  <a:schemeClr val="bg1"/>
                </a:solidFill>
                <a:latin typeface="Route 159 SemiBold" pitchFamily="50" charset="0"/>
              </a:defRPr>
            </a:lvl1pPr>
          </a:lstStyle>
          <a:p>
            <a:pPr lvl="0"/>
            <a:r>
              <a:rPr kumimoji="1" lang="en-US" altLang="ja-JP" dirty="0"/>
              <a:t>Word</a:t>
            </a:r>
            <a:endParaRPr kumimoji="1" lang="ja-JP" altLang="en-US" dirty="0"/>
          </a:p>
        </p:txBody>
      </p:sp>
      <p:sp>
        <p:nvSpPr>
          <p:cNvPr id="43" name="テキスト プレースホルダー 6"/>
          <p:cNvSpPr>
            <a:spLocks noGrp="1"/>
          </p:cNvSpPr>
          <p:nvPr>
            <p:ph type="body" sz="quarter" idx="31" hasCustomPrompt="1"/>
          </p:nvPr>
        </p:nvSpPr>
        <p:spPr>
          <a:xfrm>
            <a:off x="8601563" y="2563011"/>
            <a:ext cx="1865628" cy="480053"/>
          </a:xfrm>
        </p:spPr>
        <p:txBody>
          <a:bodyPr anchor="t">
            <a:noAutofit/>
          </a:bodyPr>
          <a:lstStyle>
            <a:lvl1pPr algn="ctr">
              <a:defRPr sz="2100" i="0" baseline="0">
                <a:solidFill>
                  <a:schemeClr val="bg1"/>
                </a:solidFill>
                <a:latin typeface="Route 159 SemiBold" pitchFamily="50" charset="0"/>
              </a:defRPr>
            </a:lvl1pPr>
          </a:lstStyle>
          <a:p>
            <a:pPr lvl="0"/>
            <a:r>
              <a:rPr kumimoji="1" lang="en-US" altLang="ja-JP" dirty="0"/>
              <a:t>Word</a:t>
            </a:r>
            <a:endParaRPr kumimoji="1" lang="ja-JP" altLang="en-US" dirty="0"/>
          </a:p>
        </p:txBody>
      </p:sp>
    </p:spTree>
    <p:extLst>
      <p:ext uri="{BB962C8B-B14F-4D97-AF65-F5344CB8AC3E}">
        <p14:creationId xmlns="" xmlns:p14="http://schemas.microsoft.com/office/powerpoint/2010/main" val="6708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750"/>
                                        <p:tgtEl>
                                          <p:spTgt spid="52"/>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750"/>
                                        <p:tgtEl>
                                          <p:spTgt spid="19"/>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56"/>
                                        </p:tgtEl>
                                        <p:attrNameLst>
                                          <p:attrName>style.visibility</p:attrName>
                                        </p:attrNameLst>
                                      </p:cBhvr>
                                      <p:to>
                                        <p:strVal val="visible"/>
                                      </p:to>
                                    </p:set>
                                    <p:anim calcmode="lin" valueType="num">
                                      <p:cBhvr additive="base">
                                        <p:cTn id="24" dur="750" fill="hold"/>
                                        <p:tgtEl>
                                          <p:spTgt spid="56"/>
                                        </p:tgtEl>
                                        <p:attrNameLst>
                                          <p:attrName>ppt_x</p:attrName>
                                        </p:attrNameLst>
                                      </p:cBhvr>
                                      <p:tavLst>
                                        <p:tav tm="0">
                                          <p:val>
                                            <p:strVal val="#ppt_x"/>
                                          </p:val>
                                        </p:tav>
                                        <p:tav tm="100000">
                                          <p:val>
                                            <p:strVal val="#ppt_x"/>
                                          </p:val>
                                        </p:tav>
                                      </p:tavLst>
                                    </p:anim>
                                    <p:anim calcmode="lin" valueType="num">
                                      <p:cBhvr additive="base">
                                        <p:cTn id="25" dur="750" fill="hold"/>
                                        <p:tgtEl>
                                          <p:spTgt spid="56"/>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52"/>
                                        </p:tgtEl>
                                        <p:attrNameLst>
                                          <p:attrName>style.visibility</p:attrName>
                                        </p:attrNameLst>
                                      </p:cBhvr>
                                      <p:to>
                                        <p:strVal val="visible"/>
                                      </p:to>
                                    </p:set>
                                    <p:anim calcmode="lin" valueType="num">
                                      <p:cBhvr additive="base">
                                        <p:cTn id="28" dur="750" fill="hold"/>
                                        <p:tgtEl>
                                          <p:spTgt spid="52"/>
                                        </p:tgtEl>
                                        <p:attrNameLst>
                                          <p:attrName>ppt_x</p:attrName>
                                        </p:attrNameLst>
                                      </p:cBhvr>
                                      <p:tavLst>
                                        <p:tav tm="0">
                                          <p:val>
                                            <p:strVal val="#ppt_x"/>
                                          </p:val>
                                        </p:tav>
                                        <p:tav tm="100000">
                                          <p:val>
                                            <p:strVal val="#ppt_x"/>
                                          </p:val>
                                        </p:tav>
                                      </p:tavLst>
                                    </p:anim>
                                    <p:anim calcmode="lin" valueType="num">
                                      <p:cBhvr additive="base">
                                        <p:cTn id="29" dur="750" fill="hold"/>
                                        <p:tgtEl>
                                          <p:spTgt spid="52"/>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750" fill="hold"/>
                                        <p:tgtEl>
                                          <p:spTgt spid="19"/>
                                        </p:tgtEl>
                                        <p:attrNameLst>
                                          <p:attrName>ppt_x</p:attrName>
                                        </p:attrNameLst>
                                      </p:cBhvr>
                                      <p:tavLst>
                                        <p:tav tm="0">
                                          <p:val>
                                            <p:strVal val="#ppt_x"/>
                                          </p:val>
                                        </p:tav>
                                        <p:tav tm="100000">
                                          <p:val>
                                            <p:strVal val="#ppt_x"/>
                                          </p:val>
                                        </p:tav>
                                      </p:tavLst>
                                    </p:anim>
                                    <p:anim calcmode="lin" valueType="num">
                                      <p:cBhvr additive="base">
                                        <p:cTn id="33" dur="750" fill="hold"/>
                                        <p:tgtEl>
                                          <p:spTgt spid="19"/>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1" nodeType="withEffect">
                                  <p:stCondLst>
                                    <p:cond delay="200"/>
                                  </p:stCondLst>
                                  <p:childTnLst>
                                    <p:set>
                                      <p:cBhvr>
                                        <p:cTn id="35" dur="1" fill="hold">
                                          <p:stCondLst>
                                            <p:cond delay="0"/>
                                          </p:stCondLst>
                                        </p:cTn>
                                        <p:tgtEl>
                                          <p:spTgt spid="41">
                                            <p:txEl>
                                              <p:pRg st="0" end="0"/>
                                            </p:txEl>
                                          </p:spTgt>
                                        </p:tgtEl>
                                        <p:attrNameLst>
                                          <p:attrName>style.visibility</p:attrName>
                                        </p:attrNameLst>
                                      </p:cBhvr>
                                      <p:to>
                                        <p:strVal val="visible"/>
                                      </p:to>
                                    </p:set>
                                    <p:anim calcmode="lin" valueType="num">
                                      <p:cBhvr additive="base">
                                        <p:cTn id="36"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200"/>
                                  </p:stCondLst>
                                  <p:childTnLst>
                                    <p:set>
                                      <p:cBhvr>
                                        <p:cTn id="39" dur="1" fill="hold">
                                          <p:stCondLst>
                                            <p:cond delay="0"/>
                                          </p:stCondLst>
                                        </p:cTn>
                                        <p:tgtEl>
                                          <p:spTgt spid="41">
                                            <p:txEl>
                                              <p:pRg st="0" end="0"/>
                                            </p:txEl>
                                          </p:spTgt>
                                        </p:tgtEl>
                                        <p:attrNameLst>
                                          <p:attrName>style.visibility</p:attrName>
                                        </p:attrNameLst>
                                      </p:cBhvr>
                                      <p:to>
                                        <p:strVal val="visible"/>
                                      </p:to>
                                    </p:set>
                                    <p:animEffect transition="in" filter="fade">
                                      <p:cBhvr>
                                        <p:cTn id="40" dur="750"/>
                                        <p:tgtEl>
                                          <p:spTgt spid="41">
                                            <p:txEl>
                                              <p:pRg st="0" end="0"/>
                                            </p:txEl>
                                          </p:spTgt>
                                        </p:tgtEl>
                                      </p:cBhvr>
                                    </p:animEffect>
                                  </p:childTnLst>
                                </p:cTn>
                              </p:par>
                            </p:childTnLst>
                          </p:cTn>
                        </p:par>
                        <p:par>
                          <p:cTn id="41" fill="hold">
                            <p:stCondLst>
                              <p:cond delay="1450"/>
                            </p:stCondLst>
                            <p:childTnLst>
                              <p:par>
                                <p:cTn id="42" presetID="2" presetClass="entr" presetSubtype="4" decel="100000"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 calcmode="lin" valueType="num">
                                      <p:cBhvr additive="base">
                                        <p:cTn id="4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0"/>
                                  </p:stCondLst>
                                  <p:childTnLst>
                                    <p:set>
                                      <p:cBhvr>
                                        <p:cTn id="47" dur="1" fill="hold">
                                          <p:stCondLst>
                                            <p:cond delay="0"/>
                                          </p:stCondLst>
                                        </p:cTn>
                                        <p:tgtEl>
                                          <p:spTgt spid="26">
                                            <p:txEl>
                                              <p:pRg st="0" end="0"/>
                                            </p:txEl>
                                          </p:spTgt>
                                        </p:tgtEl>
                                        <p:attrNameLst>
                                          <p:attrName>style.visibility</p:attrName>
                                        </p:attrNameLst>
                                      </p:cBhvr>
                                      <p:to>
                                        <p:strVal val="visible"/>
                                      </p:to>
                                    </p:set>
                                    <p:anim calcmode="lin" valueType="num">
                                      <p:cBhvr additive="base">
                                        <p:cTn id="4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fill="hold"/>
                                        <p:tgtEl>
                                          <p:spTgt spid="29"/>
                                        </p:tgtEl>
                                        <p:attrNameLst>
                                          <p:attrName>ppt_x</p:attrName>
                                        </p:attrNameLst>
                                      </p:cBhvr>
                                      <p:tavLst>
                                        <p:tav tm="0">
                                          <p:val>
                                            <p:strVal val="#ppt_x"/>
                                          </p:val>
                                        </p:tav>
                                        <p:tav tm="100000">
                                          <p:val>
                                            <p:strVal val="#ppt_x"/>
                                          </p:val>
                                        </p:tav>
                                      </p:tavLst>
                                    </p:anim>
                                    <p:anim calcmode="lin" valueType="num">
                                      <p:cBhvr additive="base">
                                        <p:cTn id="53" dur="5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19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750"/>
                                        <p:tgtEl>
                                          <p:spTgt spid="53"/>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750"/>
                                        <p:tgtEl>
                                          <p:spTgt spid="49"/>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750"/>
                                        <p:tgtEl>
                                          <p:spTgt spid="10"/>
                                        </p:tgtEl>
                                      </p:cBhvr>
                                    </p:animEffect>
                                  </p:childTnLst>
                                </p:cTn>
                              </p:par>
                              <p:par>
                                <p:cTn id="64" presetID="2" presetClass="entr" presetSubtype="1" decel="100000" fill="hold" grpId="1" nodeType="withEffect">
                                  <p:stCondLst>
                                    <p:cond delay="0"/>
                                  </p:stCondLst>
                                  <p:childTnLst>
                                    <p:set>
                                      <p:cBhvr>
                                        <p:cTn id="65" dur="1" fill="hold">
                                          <p:stCondLst>
                                            <p:cond delay="0"/>
                                          </p:stCondLst>
                                        </p:cTn>
                                        <p:tgtEl>
                                          <p:spTgt spid="53"/>
                                        </p:tgtEl>
                                        <p:attrNameLst>
                                          <p:attrName>style.visibility</p:attrName>
                                        </p:attrNameLst>
                                      </p:cBhvr>
                                      <p:to>
                                        <p:strVal val="visible"/>
                                      </p:to>
                                    </p:set>
                                    <p:anim calcmode="lin" valueType="num">
                                      <p:cBhvr additive="base">
                                        <p:cTn id="66" dur="750" fill="hold"/>
                                        <p:tgtEl>
                                          <p:spTgt spid="53"/>
                                        </p:tgtEl>
                                        <p:attrNameLst>
                                          <p:attrName>ppt_x</p:attrName>
                                        </p:attrNameLst>
                                      </p:cBhvr>
                                      <p:tavLst>
                                        <p:tav tm="0">
                                          <p:val>
                                            <p:strVal val="#ppt_x"/>
                                          </p:val>
                                        </p:tav>
                                        <p:tav tm="100000">
                                          <p:val>
                                            <p:strVal val="#ppt_x"/>
                                          </p:val>
                                        </p:tav>
                                      </p:tavLst>
                                    </p:anim>
                                    <p:anim calcmode="lin" valueType="num">
                                      <p:cBhvr additive="base">
                                        <p:cTn id="67" dur="750" fill="hold"/>
                                        <p:tgtEl>
                                          <p:spTgt spid="53"/>
                                        </p:tgtEl>
                                        <p:attrNameLst>
                                          <p:attrName>ppt_y</p:attrName>
                                        </p:attrNameLst>
                                      </p:cBhvr>
                                      <p:tavLst>
                                        <p:tav tm="0">
                                          <p:val>
                                            <p:strVal val="0-#ppt_h/2"/>
                                          </p:val>
                                        </p:tav>
                                        <p:tav tm="100000">
                                          <p:val>
                                            <p:strVal val="#ppt_y"/>
                                          </p:val>
                                        </p:tav>
                                      </p:tavLst>
                                    </p:anim>
                                  </p:childTnLst>
                                </p:cTn>
                              </p:par>
                              <p:par>
                                <p:cTn id="68" presetID="2" presetClass="entr" presetSubtype="1" decel="100000" fill="hold" grpId="1" nodeType="withEffect">
                                  <p:stCondLst>
                                    <p:cond delay="100"/>
                                  </p:stCondLst>
                                  <p:childTnLst>
                                    <p:set>
                                      <p:cBhvr>
                                        <p:cTn id="69" dur="1" fill="hold">
                                          <p:stCondLst>
                                            <p:cond delay="0"/>
                                          </p:stCondLst>
                                        </p:cTn>
                                        <p:tgtEl>
                                          <p:spTgt spid="49"/>
                                        </p:tgtEl>
                                        <p:attrNameLst>
                                          <p:attrName>style.visibility</p:attrName>
                                        </p:attrNameLst>
                                      </p:cBhvr>
                                      <p:to>
                                        <p:strVal val="visible"/>
                                      </p:to>
                                    </p:set>
                                    <p:anim calcmode="lin" valueType="num">
                                      <p:cBhvr additive="base">
                                        <p:cTn id="70" dur="750" fill="hold"/>
                                        <p:tgtEl>
                                          <p:spTgt spid="49"/>
                                        </p:tgtEl>
                                        <p:attrNameLst>
                                          <p:attrName>ppt_x</p:attrName>
                                        </p:attrNameLst>
                                      </p:cBhvr>
                                      <p:tavLst>
                                        <p:tav tm="0">
                                          <p:val>
                                            <p:strVal val="#ppt_x"/>
                                          </p:val>
                                        </p:tav>
                                        <p:tav tm="100000">
                                          <p:val>
                                            <p:strVal val="#ppt_x"/>
                                          </p:val>
                                        </p:tav>
                                      </p:tavLst>
                                    </p:anim>
                                    <p:anim calcmode="lin" valueType="num">
                                      <p:cBhvr additive="base">
                                        <p:cTn id="71" dur="750" fill="hold"/>
                                        <p:tgtEl>
                                          <p:spTgt spid="49"/>
                                        </p:tgtEl>
                                        <p:attrNameLst>
                                          <p:attrName>ppt_y</p:attrName>
                                        </p:attrNameLst>
                                      </p:cBhvr>
                                      <p:tavLst>
                                        <p:tav tm="0">
                                          <p:val>
                                            <p:strVal val="0-#ppt_h/2"/>
                                          </p:val>
                                        </p:tav>
                                        <p:tav tm="100000">
                                          <p:val>
                                            <p:strVal val="#ppt_y"/>
                                          </p:val>
                                        </p:tav>
                                      </p:tavLst>
                                    </p:anim>
                                  </p:childTnLst>
                                </p:cTn>
                              </p:par>
                              <p:par>
                                <p:cTn id="72" presetID="2" presetClass="entr" presetSubtype="1" decel="100000" fill="hold" grpId="1" nodeType="withEffect">
                                  <p:stCondLst>
                                    <p:cond delay="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750" fill="hold"/>
                                        <p:tgtEl>
                                          <p:spTgt spid="10"/>
                                        </p:tgtEl>
                                        <p:attrNameLst>
                                          <p:attrName>ppt_x</p:attrName>
                                        </p:attrNameLst>
                                      </p:cBhvr>
                                      <p:tavLst>
                                        <p:tav tm="0">
                                          <p:val>
                                            <p:strVal val="#ppt_x"/>
                                          </p:val>
                                        </p:tav>
                                        <p:tav tm="100000">
                                          <p:val>
                                            <p:strVal val="#ppt_x"/>
                                          </p:val>
                                        </p:tav>
                                      </p:tavLst>
                                    </p:anim>
                                    <p:anim calcmode="lin" valueType="num">
                                      <p:cBhvr additive="base">
                                        <p:cTn id="75" dur="750" fill="hold"/>
                                        <p:tgtEl>
                                          <p:spTgt spid="10"/>
                                        </p:tgtEl>
                                        <p:attrNameLst>
                                          <p:attrName>ppt_y</p:attrName>
                                        </p:attrNameLst>
                                      </p:cBhvr>
                                      <p:tavLst>
                                        <p:tav tm="0">
                                          <p:val>
                                            <p:strVal val="0-#ppt_h/2"/>
                                          </p:val>
                                        </p:tav>
                                        <p:tav tm="100000">
                                          <p:val>
                                            <p:strVal val="#ppt_y"/>
                                          </p:val>
                                        </p:tav>
                                      </p:tavLst>
                                    </p:anim>
                                  </p:childTnLst>
                                </p:cTn>
                              </p:par>
                              <p:par>
                                <p:cTn id="76" presetID="2" presetClass="entr" presetSubtype="1" decel="100000" fill="hold" grpId="1" nodeType="withEffect">
                                  <p:stCondLst>
                                    <p:cond delay="200"/>
                                  </p:stCondLst>
                                  <p:childTnLst>
                                    <p:set>
                                      <p:cBhvr>
                                        <p:cTn id="77" dur="1" fill="hold">
                                          <p:stCondLst>
                                            <p:cond delay="0"/>
                                          </p:stCondLst>
                                        </p:cTn>
                                        <p:tgtEl>
                                          <p:spTgt spid="42">
                                            <p:txEl>
                                              <p:pRg st="0" end="0"/>
                                            </p:txEl>
                                          </p:spTgt>
                                        </p:tgtEl>
                                        <p:attrNameLst>
                                          <p:attrName>style.visibility</p:attrName>
                                        </p:attrNameLst>
                                      </p:cBhvr>
                                      <p:to>
                                        <p:strVal val="visible"/>
                                      </p:to>
                                    </p:set>
                                    <p:anim calcmode="lin" valueType="num">
                                      <p:cBhvr additive="base">
                                        <p:cTn id="78"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79" dur="750" fill="hold"/>
                                        <p:tgtEl>
                                          <p:spTgt spid="42">
                                            <p:txEl>
                                              <p:pRg st="0" end="0"/>
                                            </p:txEl>
                                          </p:spTgt>
                                        </p:tgtEl>
                                        <p:attrNameLst>
                                          <p:attrName>ppt_y</p:attrName>
                                        </p:attrNameLst>
                                      </p:cBhvr>
                                      <p:tavLst>
                                        <p:tav tm="0">
                                          <p:val>
                                            <p:strVal val="0-#ppt_h/2"/>
                                          </p:val>
                                        </p:tav>
                                        <p:tav tm="100000">
                                          <p:val>
                                            <p:strVal val="#ppt_y"/>
                                          </p:val>
                                        </p:tav>
                                      </p:tavLst>
                                    </p:anim>
                                  </p:childTnLst>
                                </p:cTn>
                              </p:par>
                              <p:par>
                                <p:cTn id="80" presetID="10" presetClass="entr" presetSubtype="0" fill="hold" grpId="0" nodeType="withEffect">
                                  <p:stCondLst>
                                    <p:cond delay="200"/>
                                  </p:stCondLst>
                                  <p:childTnLst>
                                    <p:set>
                                      <p:cBhvr>
                                        <p:cTn id="81" dur="1" fill="hold">
                                          <p:stCondLst>
                                            <p:cond delay="0"/>
                                          </p:stCondLst>
                                        </p:cTn>
                                        <p:tgtEl>
                                          <p:spTgt spid="42">
                                            <p:txEl>
                                              <p:pRg st="0" end="0"/>
                                            </p:txEl>
                                          </p:spTgt>
                                        </p:tgtEl>
                                        <p:attrNameLst>
                                          <p:attrName>style.visibility</p:attrName>
                                        </p:attrNameLst>
                                      </p:cBhvr>
                                      <p:to>
                                        <p:strVal val="visible"/>
                                      </p:to>
                                    </p:set>
                                    <p:animEffect transition="in" filter="fade">
                                      <p:cBhvr>
                                        <p:cTn id="82" dur="750"/>
                                        <p:tgtEl>
                                          <p:spTgt spid="42">
                                            <p:txEl>
                                              <p:pRg st="0" end="0"/>
                                            </p:txEl>
                                          </p:spTgt>
                                        </p:tgtEl>
                                      </p:cBhvr>
                                    </p:animEffect>
                                  </p:childTnLst>
                                </p:cTn>
                              </p:par>
                            </p:childTnLst>
                          </p:cTn>
                        </p:par>
                        <p:par>
                          <p:cTn id="83" fill="hold">
                            <p:stCondLst>
                              <p:cond delay="2900"/>
                            </p:stCondLst>
                            <p:childTnLst>
                              <p:par>
                                <p:cTn id="84" presetID="2" presetClass="entr" presetSubtype="4" decel="100000" fill="hold" grpId="0" nodeType="afterEffect">
                                  <p:stCondLst>
                                    <p:cond delay="0"/>
                                  </p:stCondLst>
                                  <p:childTnLst>
                                    <p:set>
                                      <p:cBhvr>
                                        <p:cTn id="85" dur="1" fill="hold">
                                          <p:stCondLst>
                                            <p:cond delay="0"/>
                                          </p:stCondLst>
                                        </p:cTn>
                                        <p:tgtEl>
                                          <p:spTgt spid="32">
                                            <p:txEl>
                                              <p:pRg st="0" end="0"/>
                                            </p:txEl>
                                          </p:spTgt>
                                        </p:tgtEl>
                                        <p:attrNameLst>
                                          <p:attrName>style.visibility</p:attrName>
                                        </p:attrNameLst>
                                      </p:cBhvr>
                                      <p:to>
                                        <p:strVal val="visible"/>
                                      </p:to>
                                    </p:set>
                                    <p:anim calcmode="lin" valueType="num">
                                      <p:cBhvr additive="base">
                                        <p:cTn id="86"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33">
                                            <p:txEl>
                                              <p:pRg st="0" end="0"/>
                                            </p:txEl>
                                          </p:spTgt>
                                        </p:tgtEl>
                                        <p:attrNameLst>
                                          <p:attrName>style.visibility</p:attrName>
                                        </p:attrNameLst>
                                      </p:cBhvr>
                                      <p:to>
                                        <p:strVal val="visible"/>
                                      </p:to>
                                    </p:set>
                                    <p:anim calcmode="lin" valueType="num">
                                      <p:cBhvr additive="base">
                                        <p:cTn id="9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2" presetID="2" presetClass="entr" presetSubtype="4" decel="10000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 calcmode="lin" valueType="num">
                                      <p:cBhvr additive="base">
                                        <p:cTn id="94" dur="500" fill="hold"/>
                                        <p:tgtEl>
                                          <p:spTgt spid="34"/>
                                        </p:tgtEl>
                                        <p:attrNameLst>
                                          <p:attrName>ppt_x</p:attrName>
                                        </p:attrNameLst>
                                      </p:cBhvr>
                                      <p:tavLst>
                                        <p:tav tm="0">
                                          <p:val>
                                            <p:strVal val="#ppt_x"/>
                                          </p:val>
                                        </p:tav>
                                        <p:tav tm="100000">
                                          <p:val>
                                            <p:strVal val="#ppt_x"/>
                                          </p:val>
                                        </p:tav>
                                      </p:tavLst>
                                    </p:anim>
                                    <p:anim calcmode="lin" valueType="num">
                                      <p:cBhvr additive="base">
                                        <p:cTn id="95" dur="500" fill="hold"/>
                                        <p:tgtEl>
                                          <p:spTgt spid="34"/>
                                        </p:tgtEl>
                                        <p:attrNameLst>
                                          <p:attrName>ppt_y</p:attrName>
                                        </p:attrNameLst>
                                      </p:cBhvr>
                                      <p:tavLst>
                                        <p:tav tm="0">
                                          <p:val>
                                            <p:strVal val="1+#ppt_h/2"/>
                                          </p:val>
                                        </p:tav>
                                        <p:tav tm="100000">
                                          <p:val>
                                            <p:strVal val="#ppt_y"/>
                                          </p:val>
                                        </p:tav>
                                      </p:tavLst>
                                    </p:anim>
                                  </p:childTnLst>
                                </p:cTn>
                              </p:par>
                            </p:childTnLst>
                          </p:cTn>
                        </p:par>
                        <p:par>
                          <p:cTn id="96" fill="hold">
                            <p:stCondLst>
                              <p:cond delay="3400"/>
                            </p:stCondLst>
                            <p:childTnLst>
                              <p:par>
                                <p:cTn id="97" presetID="10" presetClass="entr" presetSubtype="0" fill="hold" grpId="0" nodeType="after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fade">
                                      <p:cBhvr>
                                        <p:cTn id="99" dur="750"/>
                                        <p:tgtEl>
                                          <p:spTgt spid="54"/>
                                        </p:tgtEl>
                                      </p:cBhvr>
                                    </p:animEffect>
                                  </p:childTnLst>
                                </p:cTn>
                              </p:par>
                              <p:par>
                                <p:cTn id="100" presetID="10" presetClass="entr" presetSubtype="0" fill="hold" grpId="0" nodeType="withEffect">
                                  <p:stCondLst>
                                    <p:cond delay="100"/>
                                  </p:stCondLst>
                                  <p:childTnLst>
                                    <p:set>
                                      <p:cBhvr>
                                        <p:cTn id="101" dur="1" fill="hold">
                                          <p:stCondLst>
                                            <p:cond delay="0"/>
                                          </p:stCondLst>
                                        </p:cTn>
                                        <p:tgtEl>
                                          <p:spTgt spid="50"/>
                                        </p:tgtEl>
                                        <p:attrNameLst>
                                          <p:attrName>style.visibility</p:attrName>
                                        </p:attrNameLst>
                                      </p:cBhvr>
                                      <p:to>
                                        <p:strVal val="visible"/>
                                      </p:to>
                                    </p:set>
                                    <p:animEffect transition="in" filter="fade">
                                      <p:cBhvr>
                                        <p:cTn id="102" dur="750"/>
                                        <p:tgtEl>
                                          <p:spTgt spid="50"/>
                                        </p:tgtEl>
                                      </p:cBhvr>
                                    </p:animEffect>
                                  </p:childTnLst>
                                </p:cTn>
                              </p:par>
                              <p:par>
                                <p:cTn id="103" presetID="10" presetClass="entr" presetSubtype="0" fill="hold" grpId="0" nodeType="withEffect">
                                  <p:stCondLst>
                                    <p:cond delay="20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750"/>
                                        <p:tgtEl>
                                          <p:spTgt spid="12"/>
                                        </p:tgtEl>
                                      </p:cBhvr>
                                    </p:animEffect>
                                  </p:childTnLst>
                                </p:cTn>
                              </p:par>
                              <p:par>
                                <p:cTn id="106" presetID="2" presetClass="entr" presetSubtype="1" decel="100000" fill="hold" grpId="1" nodeType="withEffect">
                                  <p:stCondLst>
                                    <p:cond delay="0"/>
                                  </p:stCondLst>
                                  <p:childTnLst>
                                    <p:set>
                                      <p:cBhvr>
                                        <p:cTn id="107" dur="1" fill="hold">
                                          <p:stCondLst>
                                            <p:cond delay="0"/>
                                          </p:stCondLst>
                                        </p:cTn>
                                        <p:tgtEl>
                                          <p:spTgt spid="54"/>
                                        </p:tgtEl>
                                        <p:attrNameLst>
                                          <p:attrName>style.visibility</p:attrName>
                                        </p:attrNameLst>
                                      </p:cBhvr>
                                      <p:to>
                                        <p:strVal val="visible"/>
                                      </p:to>
                                    </p:set>
                                    <p:anim calcmode="lin" valueType="num">
                                      <p:cBhvr additive="base">
                                        <p:cTn id="108" dur="750" fill="hold"/>
                                        <p:tgtEl>
                                          <p:spTgt spid="54"/>
                                        </p:tgtEl>
                                        <p:attrNameLst>
                                          <p:attrName>ppt_x</p:attrName>
                                        </p:attrNameLst>
                                      </p:cBhvr>
                                      <p:tavLst>
                                        <p:tav tm="0">
                                          <p:val>
                                            <p:strVal val="#ppt_x"/>
                                          </p:val>
                                        </p:tav>
                                        <p:tav tm="100000">
                                          <p:val>
                                            <p:strVal val="#ppt_x"/>
                                          </p:val>
                                        </p:tav>
                                      </p:tavLst>
                                    </p:anim>
                                    <p:anim calcmode="lin" valueType="num">
                                      <p:cBhvr additive="base">
                                        <p:cTn id="109" dur="750" fill="hold"/>
                                        <p:tgtEl>
                                          <p:spTgt spid="54"/>
                                        </p:tgtEl>
                                        <p:attrNameLst>
                                          <p:attrName>ppt_y</p:attrName>
                                        </p:attrNameLst>
                                      </p:cBhvr>
                                      <p:tavLst>
                                        <p:tav tm="0">
                                          <p:val>
                                            <p:strVal val="0-#ppt_h/2"/>
                                          </p:val>
                                        </p:tav>
                                        <p:tav tm="100000">
                                          <p:val>
                                            <p:strVal val="#ppt_y"/>
                                          </p:val>
                                        </p:tav>
                                      </p:tavLst>
                                    </p:anim>
                                  </p:childTnLst>
                                </p:cTn>
                              </p:par>
                              <p:par>
                                <p:cTn id="110" presetID="2" presetClass="entr" presetSubtype="1" decel="100000" fill="hold" grpId="1" nodeType="withEffect">
                                  <p:stCondLst>
                                    <p:cond delay="100"/>
                                  </p:stCondLst>
                                  <p:childTnLst>
                                    <p:set>
                                      <p:cBhvr>
                                        <p:cTn id="111" dur="1" fill="hold">
                                          <p:stCondLst>
                                            <p:cond delay="0"/>
                                          </p:stCondLst>
                                        </p:cTn>
                                        <p:tgtEl>
                                          <p:spTgt spid="50"/>
                                        </p:tgtEl>
                                        <p:attrNameLst>
                                          <p:attrName>style.visibility</p:attrName>
                                        </p:attrNameLst>
                                      </p:cBhvr>
                                      <p:to>
                                        <p:strVal val="visible"/>
                                      </p:to>
                                    </p:set>
                                    <p:anim calcmode="lin" valueType="num">
                                      <p:cBhvr additive="base">
                                        <p:cTn id="112" dur="750" fill="hold"/>
                                        <p:tgtEl>
                                          <p:spTgt spid="50"/>
                                        </p:tgtEl>
                                        <p:attrNameLst>
                                          <p:attrName>ppt_x</p:attrName>
                                        </p:attrNameLst>
                                      </p:cBhvr>
                                      <p:tavLst>
                                        <p:tav tm="0">
                                          <p:val>
                                            <p:strVal val="#ppt_x"/>
                                          </p:val>
                                        </p:tav>
                                        <p:tav tm="100000">
                                          <p:val>
                                            <p:strVal val="#ppt_x"/>
                                          </p:val>
                                        </p:tav>
                                      </p:tavLst>
                                    </p:anim>
                                    <p:anim calcmode="lin" valueType="num">
                                      <p:cBhvr additive="base">
                                        <p:cTn id="113" dur="750" fill="hold"/>
                                        <p:tgtEl>
                                          <p:spTgt spid="50"/>
                                        </p:tgtEl>
                                        <p:attrNameLst>
                                          <p:attrName>ppt_y</p:attrName>
                                        </p:attrNameLst>
                                      </p:cBhvr>
                                      <p:tavLst>
                                        <p:tav tm="0">
                                          <p:val>
                                            <p:strVal val="0-#ppt_h/2"/>
                                          </p:val>
                                        </p:tav>
                                        <p:tav tm="100000">
                                          <p:val>
                                            <p:strVal val="#ppt_y"/>
                                          </p:val>
                                        </p:tav>
                                      </p:tavLst>
                                    </p:anim>
                                  </p:childTnLst>
                                </p:cTn>
                              </p:par>
                              <p:par>
                                <p:cTn id="114" presetID="2" presetClass="entr" presetSubtype="1" decel="100000" fill="hold" grpId="1" nodeType="withEffect">
                                  <p:stCondLst>
                                    <p:cond delay="200"/>
                                  </p:stCondLst>
                                  <p:childTnLst>
                                    <p:set>
                                      <p:cBhvr>
                                        <p:cTn id="115" dur="1" fill="hold">
                                          <p:stCondLst>
                                            <p:cond delay="0"/>
                                          </p:stCondLst>
                                        </p:cTn>
                                        <p:tgtEl>
                                          <p:spTgt spid="12"/>
                                        </p:tgtEl>
                                        <p:attrNameLst>
                                          <p:attrName>style.visibility</p:attrName>
                                        </p:attrNameLst>
                                      </p:cBhvr>
                                      <p:to>
                                        <p:strVal val="visible"/>
                                      </p:to>
                                    </p:set>
                                    <p:anim calcmode="lin" valueType="num">
                                      <p:cBhvr additive="base">
                                        <p:cTn id="116" dur="750" fill="hold"/>
                                        <p:tgtEl>
                                          <p:spTgt spid="12"/>
                                        </p:tgtEl>
                                        <p:attrNameLst>
                                          <p:attrName>ppt_x</p:attrName>
                                        </p:attrNameLst>
                                      </p:cBhvr>
                                      <p:tavLst>
                                        <p:tav tm="0">
                                          <p:val>
                                            <p:strVal val="#ppt_x"/>
                                          </p:val>
                                        </p:tav>
                                        <p:tav tm="100000">
                                          <p:val>
                                            <p:strVal val="#ppt_x"/>
                                          </p:val>
                                        </p:tav>
                                      </p:tavLst>
                                    </p:anim>
                                    <p:anim calcmode="lin" valueType="num">
                                      <p:cBhvr additive="base">
                                        <p:cTn id="117" dur="750" fill="hold"/>
                                        <p:tgtEl>
                                          <p:spTgt spid="12"/>
                                        </p:tgtEl>
                                        <p:attrNameLst>
                                          <p:attrName>ppt_y</p:attrName>
                                        </p:attrNameLst>
                                      </p:cBhvr>
                                      <p:tavLst>
                                        <p:tav tm="0">
                                          <p:val>
                                            <p:strVal val="0-#ppt_h/2"/>
                                          </p:val>
                                        </p:tav>
                                        <p:tav tm="100000">
                                          <p:val>
                                            <p:strVal val="#ppt_y"/>
                                          </p:val>
                                        </p:tav>
                                      </p:tavLst>
                                    </p:anim>
                                  </p:childTnLst>
                                </p:cTn>
                              </p:par>
                              <p:par>
                                <p:cTn id="118" presetID="10" presetClass="entr" presetSubtype="0" fill="hold" grpId="0" nodeType="withEffect">
                                  <p:stCondLst>
                                    <p:cond delay="200"/>
                                  </p:stCondLst>
                                  <p:childTnLst>
                                    <p:set>
                                      <p:cBhvr>
                                        <p:cTn id="119" dur="1" fill="hold">
                                          <p:stCondLst>
                                            <p:cond delay="0"/>
                                          </p:stCondLst>
                                        </p:cTn>
                                        <p:tgtEl>
                                          <p:spTgt spid="43">
                                            <p:txEl>
                                              <p:pRg st="0" end="0"/>
                                            </p:txEl>
                                          </p:spTgt>
                                        </p:tgtEl>
                                        <p:attrNameLst>
                                          <p:attrName>style.visibility</p:attrName>
                                        </p:attrNameLst>
                                      </p:cBhvr>
                                      <p:to>
                                        <p:strVal val="visible"/>
                                      </p:to>
                                    </p:set>
                                    <p:animEffect transition="in" filter="fade">
                                      <p:cBhvr>
                                        <p:cTn id="120" dur="750"/>
                                        <p:tgtEl>
                                          <p:spTgt spid="43">
                                            <p:txEl>
                                              <p:pRg st="0" end="0"/>
                                            </p:txEl>
                                          </p:spTgt>
                                        </p:tgtEl>
                                      </p:cBhvr>
                                    </p:animEffect>
                                  </p:childTnLst>
                                </p:cTn>
                              </p:par>
                              <p:par>
                                <p:cTn id="121" presetID="2" presetClass="entr" presetSubtype="1" decel="100000" fill="hold" grpId="1" nodeType="withEffect">
                                  <p:stCondLst>
                                    <p:cond delay="200"/>
                                  </p:stCondLst>
                                  <p:childTnLst>
                                    <p:set>
                                      <p:cBhvr>
                                        <p:cTn id="122" dur="1" fill="hold">
                                          <p:stCondLst>
                                            <p:cond delay="0"/>
                                          </p:stCondLst>
                                        </p:cTn>
                                        <p:tgtEl>
                                          <p:spTgt spid="43">
                                            <p:txEl>
                                              <p:pRg st="0" end="0"/>
                                            </p:txEl>
                                          </p:spTgt>
                                        </p:tgtEl>
                                        <p:attrNameLst>
                                          <p:attrName>style.visibility</p:attrName>
                                        </p:attrNameLst>
                                      </p:cBhvr>
                                      <p:to>
                                        <p:strVal val="visible"/>
                                      </p:to>
                                    </p:set>
                                    <p:anim calcmode="lin" valueType="num">
                                      <p:cBhvr additive="base">
                                        <p:cTn id="12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124" dur="750" fill="hold"/>
                                        <p:tgtEl>
                                          <p:spTgt spid="43">
                                            <p:txEl>
                                              <p:pRg st="0" end="0"/>
                                            </p:txEl>
                                          </p:spTgt>
                                        </p:tgtEl>
                                        <p:attrNameLst>
                                          <p:attrName>ppt_y</p:attrName>
                                        </p:attrNameLst>
                                      </p:cBhvr>
                                      <p:tavLst>
                                        <p:tav tm="0">
                                          <p:val>
                                            <p:strVal val="0-#ppt_h/2"/>
                                          </p:val>
                                        </p:tav>
                                        <p:tav tm="100000">
                                          <p:val>
                                            <p:strVal val="#ppt_y"/>
                                          </p:val>
                                        </p:tav>
                                      </p:tavLst>
                                    </p:anim>
                                  </p:childTnLst>
                                </p:cTn>
                              </p:par>
                            </p:childTnLst>
                          </p:cTn>
                        </p:par>
                        <p:par>
                          <p:cTn id="125" fill="hold">
                            <p:stCondLst>
                              <p:cond delay="4350"/>
                            </p:stCondLst>
                            <p:childTnLst>
                              <p:par>
                                <p:cTn id="126" presetID="2" presetClass="entr" presetSubtype="4" decel="100000" fill="hold" grpId="0" nodeType="afterEffect">
                                  <p:stCondLst>
                                    <p:cond delay="0"/>
                                  </p:stCondLst>
                                  <p:childTnLst>
                                    <p:set>
                                      <p:cBhvr>
                                        <p:cTn id="127" dur="1" fill="hold">
                                          <p:stCondLst>
                                            <p:cond delay="0"/>
                                          </p:stCondLst>
                                        </p:cTn>
                                        <p:tgtEl>
                                          <p:spTgt spid="35">
                                            <p:txEl>
                                              <p:pRg st="0" end="0"/>
                                            </p:txEl>
                                          </p:spTgt>
                                        </p:tgtEl>
                                        <p:attrNameLst>
                                          <p:attrName>style.visibility</p:attrName>
                                        </p:attrNameLst>
                                      </p:cBhvr>
                                      <p:to>
                                        <p:strVal val="visible"/>
                                      </p:to>
                                    </p:set>
                                    <p:anim calcmode="lin" valueType="num">
                                      <p:cBhvr additive="base">
                                        <p:cTn id="12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9"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130" presetID="2" presetClass="entr" presetSubtype="4" decel="100000" fill="hold" grpId="0" nodeType="withEffect">
                                  <p:stCondLst>
                                    <p:cond delay="0"/>
                                  </p:stCondLst>
                                  <p:childTnLst>
                                    <p:set>
                                      <p:cBhvr>
                                        <p:cTn id="131" dur="1" fill="hold">
                                          <p:stCondLst>
                                            <p:cond delay="0"/>
                                          </p:stCondLst>
                                        </p:cTn>
                                        <p:tgtEl>
                                          <p:spTgt spid="36">
                                            <p:txEl>
                                              <p:pRg st="0" end="0"/>
                                            </p:txEl>
                                          </p:spTgt>
                                        </p:tgtEl>
                                        <p:attrNameLst>
                                          <p:attrName>style.visibility</p:attrName>
                                        </p:attrNameLst>
                                      </p:cBhvr>
                                      <p:to>
                                        <p:strVal val="visible"/>
                                      </p:to>
                                    </p:set>
                                    <p:anim calcmode="lin" valueType="num">
                                      <p:cBhvr additive="base">
                                        <p:cTn id="132"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33"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134" presetID="2" presetClass="entr" presetSubtype="4" decel="100000" fill="hold" grpId="0"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additive="base">
                                        <p:cTn id="136" dur="500" fill="hold"/>
                                        <p:tgtEl>
                                          <p:spTgt spid="37"/>
                                        </p:tgtEl>
                                        <p:attrNameLst>
                                          <p:attrName>ppt_x</p:attrName>
                                        </p:attrNameLst>
                                      </p:cBhvr>
                                      <p:tavLst>
                                        <p:tav tm="0">
                                          <p:val>
                                            <p:strVal val="#ppt_x"/>
                                          </p:val>
                                        </p:tav>
                                        <p:tav tm="100000">
                                          <p:val>
                                            <p:strVal val="#ppt_x"/>
                                          </p:val>
                                        </p:tav>
                                      </p:tavLst>
                                    </p:anim>
                                    <p:anim calcmode="lin" valueType="num">
                                      <p:cBhvr additive="base">
                                        <p:cTn id="137"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6" grpId="0" animBg="1"/>
      <p:bldP spid="56" grpId="1" animBg="1"/>
      <p:bldP spid="49" grpId="0" animBg="1"/>
      <p:bldP spid="49" grpId="1" animBg="1"/>
      <p:bldP spid="50" grpId="0" animBg="1"/>
      <p:bldP spid="50" grpId="1" animBg="1"/>
      <p:bldP spid="52" grpId="0" animBg="1"/>
      <p:bldP spid="52" grpId="1" animBg="1"/>
      <p:bldP spid="10" grpId="0" animBg="1"/>
      <p:bldP spid="10" grpId="1" animBg="1"/>
      <p:bldP spid="12" grpId="0" animBg="1"/>
      <p:bldP spid="12" grpId="1" animBg="1"/>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9" grpId="0" animBg="1"/>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P spid="37" grpId="0" animBg="1"/>
      <p:bldP spid="41" grpId="0" build="p">
        <p:tmplLst>
          <p:tmpl lvl="1">
            <p:tnLst>
              <p:par>
                <p:cTn presetID="10" presetClass="entr" presetSubtype="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fade">
                      <p:cBhvr>
                        <p:cTn dur="750"/>
                        <p:tgtEl>
                          <p:spTgt spid="41"/>
                        </p:tgtEl>
                      </p:cBhvr>
                    </p:animEffect>
                  </p:childTnLst>
                </p:cTn>
              </p:par>
            </p:tnLst>
          </p:tmpl>
        </p:tmplLst>
      </p:bldP>
      <p:bldP spid="41" grpId="1" build="p">
        <p:tmplLst>
          <p:tmpl lvl="1">
            <p:tnLst>
              <p:par>
                <p:cTn presetID="2" presetClass="entr" presetSubtype="1" decel="10000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10" presetClass="entr" presetSubtype="0" fill="hold" nodeType="withEffect">
                  <p:stCondLst>
                    <p:cond delay="200"/>
                  </p:stCondLst>
                  <p:childTnLst>
                    <p:set>
                      <p:cBhvr>
                        <p:cTn dur="1" fill="hold">
                          <p:stCondLst>
                            <p:cond delay="0"/>
                          </p:stCondLst>
                        </p:cTn>
                        <p:tgtEl>
                          <p:spTgt spid="42"/>
                        </p:tgtEl>
                        <p:attrNameLst>
                          <p:attrName>style.visibility</p:attrName>
                        </p:attrNameLst>
                      </p:cBhvr>
                      <p:to>
                        <p:strVal val="visible"/>
                      </p:to>
                    </p:set>
                    <p:animEffect transition="in" filter="fade">
                      <p:cBhvr>
                        <p:cTn dur="750"/>
                        <p:tgtEl>
                          <p:spTgt spid="42"/>
                        </p:tgtEl>
                      </p:cBhvr>
                    </p:animEffect>
                  </p:childTnLst>
                </p:cTn>
              </p:par>
            </p:tnLst>
          </p:tmpl>
        </p:tmplLst>
      </p:bldP>
      <p:bldP spid="42" grpId="1" build="p">
        <p:tmplLst>
          <p:tmpl lvl="1">
            <p:tnLst>
              <p:par>
                <p:cTn presetID="2" presetClass="entr" presetSubtype="1" decel="100000" fill="hold" nodeType="withEffect">
                  <p:stCondLst>
                    <p:cond delay="2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ppt_x"/>
                          </p:val>
                        </p:tav>
                        <p:tav tm="100000">
                          <p:val>
                            <p:strVal val="#ppt_x"/>
                          </p:val>
                        </p:tav>
                      </p:tavLst>
                    </p:anim>
                    <p:anim calcmode="lin" valueType="num">
                      <p:cBhvr additive="base">
                        <p:cTn dur="750" fill="hold"/>
                        <p:tgtEl>
                          <p:spTgt spid="42"/>
                        </p:tgtEl>
                        <p:attrNameLst>
                          <p:attrName>ppt_y</p:attrName>
                        </p:attrNameLst>
                      </p:cBhvr>
                      <p:tavLst>
                        <p:tav tm="0">
                          <p:val>
                            <p:strVal val="0-#ppt_h/2"/>
                          </p:val>
                        </p:tav>
                        <p:tav tm="100000">
                          <p:val>
                            <p:strVal val="#ppt_y"/>
                          </p:val>
                        </p:tav>
                      </p:tavLst>
                    </p:anim>
                  </p:childTnLst>
                </p:cTn>
              </p:par>
            </p:tnLst>
          </p:tmpl>
        </p:tmplLst>
      </p:bldP>
      <p:bldP spid="43" grpId="0" build="p">
        <p:tmplLst>
          <p:tmpl lvl="1">
            <p:tnLst>
              <p:par>
                <p:cTn presetID="10" presetClass="entr" presetSubtype="0" fill="hold" nodeType="withEffect">
                  <p:stCondLst>
                    <p:cond delay="200"/>
                  </p:stCondLst>
                  <p:childTnLst>
                    <p:set>
                      <p:cBhvr>
                        <p:cTn dur="1" fill="hold">
                          <p:stCondLst>
                            <p:cond delay="0"/>
                          </p:stCondLst>
                        </p:cTn>
                        <p:tgtEl>
                          <p:spTgt spid="43"/>
                        </p:tgtEl>
                        <p:attrNameLst>
                          <p:attrName>style.visibility</p:attrName>
                        </p:attrNameLst>
                      </p:cBhvr>
                      <p:to>
                        <p:strVal val="visible"/>
                      </p:to>
                    </p:set>
                    <p:animEffect transition="in" filter="fade">
                      <p:cBhvr>
                        <p:cTn dur="750"/>
                        <p:tgtEl>
                          <p:spTgt spid="43"/>
                        </p:tgtEl>
                      </p:cBhvr>
                    </p:animEffect>
                  </p:childTnLst>
                </p:cTn>
              </p:par>
            </p:tnLst>
          </p:tmpl>
        </p:tmplLst>
      </p:bldP>
      <p:bldP spid="43" grpId="1" build="p">
        <p:tmplLst>
          <p:tmpl lvl="1">
            <p:tnLst>
              <p:par>
                <p:cTn presetID="2" presetClass="entr" presetSubtype="1" decel="100000" fill="hold" nodeType="withEffect">
                  <p:stCondLst>
                    <p:cond delay="20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6 Iconic List">
    <p:spTree>
      <p:nvGrpSpPr>
        <p:cNvPr id="1" name=""/>
        <p:cNvGrpSpPr/>
        <p:nvPr/>
      </p:nvGrpSpPr>
      <p:grpSpPr>
        <a:xfrm>
          <a:off x="0" y="0"/>
          <a:ext cx="0" cy="0"/>
          <a:chOff x="0" y="0"/>
          <a:chExt cx="0" cy="0"/>
        </a:xfrm>
      </p:grpSpPr>
      <p:sp>
        <p:nvSpPr>
          <p:cNvPr id="19" name="円/楕円 18"/>
          <p:cNvSpPr/>
          <p:nvPr/>
        </p:nvSpPr>
        <p:spPr>
          <a:xfrm>
            <a:off x="382869" y="1652803"/>
            <a:ext cx="789091" cy="78902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図プレースホルダー 12"/>
          <p:cNvSpPr>
            <a:spLocks noGrp="1"/>
          </p:cNvSpPr>
          <p:nvPr>
            <p:ph type="pic" sz="quarter" idx="20" hasCustomPrompt="1"/>
          </p:nvPr>
        </p:nvSpPr>
        <p:spPr>
          <a:xfrm>
            <a:off x="593286" y="1863201"/>
            <a:ext cx="368259" cy="368227"/>
          </a:xfrm>
        </p:spPr>
        <p:txBody>
          <a:bodyPr>
            <a:normAutofit/>
          </a:bodyPr>
          <a:lstStyle>
            <a:lvl1pPr>
              <a:defRPr sz="1100"/>
            </a:lvl1pPr>
          </a:lstStyle>
          <a:p>
            <a:r>
              <a:rPr kumimoji="1" lang="en-US" altLang="ja-JP" dirty="0"/>
              <a:t> </a:t>
            </a:r>
            <a:endParaRPr kumimoji="1" lang="ja-JP" altLang="en-US" dirty="0"/>
          </a:p>
        </p:txBody>
      </p:sp>
      <p:sp>
        <p:nvSpPr>
          <p:cNvPr id="27" name="テキスト プレースホルダー 6"/>
          <p:cNvSpPr>
            <a:spLocks noGrp="1"/>
          </p:cNvSpPr>
          <p:nvPr>
            <p:ph type="body" sz="quarter" idx="21" hasCustomPrompt="1"/>
          </p:nvPr>
        </p:nvSpPr>
        <p:spPr>
          <a:xfrm>
            <a:off x="1204874" y="1816242"/>
            <a:ext cx="2847406"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4" hasCustomPrompt="1"/>
          </p:nvPr>
        </p:nvSpPr>
        <p:spPr>
          <a:xfrm>
            <a:off x="122253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1318550" y="234430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円/楕円 30"/>
          <p:cNvSpPr/>
          <p:nvPr/>
        </p:nvSpPr>
        <p:spPr>
          <a:xfrm>
            <a:off x="4213610" y="1652803"/>
            <a:ext cx="789091" cy="78902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図プレースホルダー 12"/>
          <p:cNvSpPr>
            <a:spLocks noGrp="1"/>
          </p:cNvSpPr>
          <p:nvPr>
            <p:ph type="pic" sz="quarter" idx="25" hasCustomPrompt="1"/>
          </p:nvPr>
        </p:nvSpPr>
        <p:spPr>
          <a:xfrm>
            <a:off x="4424027" y="1863201"/>
            <a:ext cx="368259" cy="368227"/>
          </a:xfrm>
        </p:spPr>
        <p:txBody>
          <a:bodyPr>
            <a:normAutofit/>
          </a:bodyPr>
          <a:lstStyle>
            <a:lvl1pPr>
              <a:defRPr sz="1100"/>
            </a:lvl1pPr>
          </a:lstStyle>
          <a:p>
            <a:r>
              <a:rPr kumimoji="1" lang="en-US" altLang="ja-JP" dirty="0"/>
              <a:t> </a:t>
            </a:r>
            <a:endParaRPr kumimoji="1" lang="ja-JP" altLang="en-US" dirty="0"/>
          </a:p>
        </p:txBody>
      </p:sp>
      <p:sp>
        <p:nvSpPr>
          <p:cNvPr id="42" name="テキスト プレースホルダー 6"/>
          <p:cNvSpPr>
            <a:spLocks noGrp="1"/>
          </p:cNvSpPr>
          <p:nvPr>
            <p:ph type="body" sz="quarter" idx="26" hasCustomPrompt="1"/>
          </p:nvPr>
        </p:nvSpPr>
        <p:spPr>
          <a:xfrm>
            <a:off x="5035615" y="1816242"/>
            <a:ext cx="2847406"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7" hasCustomPrompt="1"/>
          </p:nvPr>
        </p:nvSpPr>
        <p:spPr>
          <a:xfrm>
            <a:off x="5053272"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p:nvSpPr>
        <p:spPr>
          <a:xfrm>
            <a:off x="5149291" y="234430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円/楕円 44"/>
          <p:cNvSpPr/>
          <p:nvPr/>
        </p:nvSpPr>
        <p:spPr>
          <a:xfrm>
            <a:off x="8040889" y="1652803"/>
            <a:ext cx="789091" cy="78902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図プレースホルダー 12"/>
          <p:cNvSpPr>
            <a:spLocks noGrp="1"/>
          </p:cNvSpPr>
          <p:nvPr>
            <p:ph type="pic" sz="quarter" idx="28" hasCustomPrompt="1"/>
          </p:nvPr>
        </p:nvSpPr>
        <p:spPr>
          <a:xfrm>
            <a:off x="8251306" y="1863201"/>
            <a:ext cx="368259" cy="368227"/>
          </a:xfrm>
        </p:spPr>
        <p:txBody>
          <a:bodyPr>
            <a:normAutofit/>
          </a:bodyPr>
          <a:lstStyle>
            <a:lvl1pPr>
              <a:defRPr sz="1100"/>
            </a:lvl1pPr>
          </a:lstStyle>
          <a:p>
            <a:r>
              <a:rPr kumimoji="1" lang="en-US" altLang="ja-JP" dirty="0"/>
              <a:t> </a:t>
            </a:r>
            <a:endParaRPr kumimoji="1" lang="ja-JP" altLang="en-US" dirty="0"/>
          </a:p>
        </p:txBody>
      </p:sp>
      <p:sp>
        <p:nvSpPr>
          <p:cNvPr id="47" name="テキスト プレースホルダー 6"/>
          <p:cNvSpPr>
            <a:spLocks noGrp="1"/>
          </p:cNvSpPr>
          <p:nvPr>
            <p:ph type="body" sz="quarter" idx="29" hasCustomPrompt="1"/>
          </p:nvPr>
        </p:nvSpPr>
        <p:spPr>
          <a:xfrm>
            <a:off x="8862894" y="1816242"/>
            <a:ext cx="2847406" cy="480053"/>
          </a:xfrm>
        </p:spPr>
        <p:txBody>
          <a:bodyPr anchor="t">
            <a:noAutofit/>
          </a:bodyPr>
          <a:lstStyle>
            <a:lvl1pPr algn="l">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0" hasCustomPrompt="1"/>
          </p:nvPr>
        </p:nvSpPr>
        <p:spPr>
          <a:xfrm>
            <a:off x="888055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9" name="正方形/長方形 48"/>
          <p:cNvSpPr/>
          <p:nvPr/>
        </p:nvSpPr>
        <p:spPr>
          <a:xfrm>
            <a:off x="8976570" y="2344300"/>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390778" y="3818632"/>
            <a:ext cx="789091" cy="78902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1" name="図プレースホルダー 12"/>
          <p:cNvSpPr>
            <a:spLocks noGrp="1"/>
          </p:cNvSpPr>
          <p:nvPr>
            <p:ph type="pic" sz="quarter" idx="31" hasCustomPrompt="1"/>
          </p:nvPr>
        </p:nvSpPr>
        <p:spPr>
          <a:xfrm>
            <a:off x="601195" y="4029031"/>
            <a:ext cx="368259" cy="368227"/>
          </a:xfrm>
        </p:spPr>
        <p:txBody>
          <a:bodyPr>
            <a:normAutofit/>
          </a:bodyPr>
          <a:lstStyle>
            <a:lvl1pPr>
              <a:defRPr sz="1100"/>
            </a:lvl1pPr>
          </a:lstStyle>
          <a:p>
            <a:r>
              <a:rPr kumimoji="1" lang="en-US" altLang="ja-JP" dirty="0"/>
              <a:t> </a:t>
            </a:r>
            <a:endParaRPr kumimoji="1" lang="ja-JP" altLang="en-US" dirty="0"/>
          </a:p>
        </p:txBody>
      </p:sp>
      <p:sp>
        <p:nvSpPr>
          <p:cNvPr id="52" name="テキスト プレースホルダー 6"/>
          <p:cNvSpPr>
            <a:spLocks noGrp="1"/>
          </p:cNvSpPr>
          <p:nvPr>
            <p:ph type="body" sz="quarter" idx="32" hasCustomPrompt="1"/>
          </p:nvPr>
        </p:nvSpPr>
        <p:spPr>
          <a:xfrm>
            <a:off x="1212782" y="3982071"/>
            <a:ext cx="2847406"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3" hasCustomPrompt="1"/>
          </p:nvPr>
        </p:nvSpPr>
        <p:spPr>
          <a:xfrm>
            <a:off x="1230440"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4" name="正方形/長方形 53"/>
          <p:cNvSpPr/>
          <p:nvPr/>
        </p:nvSpPr>
        <p:spPr>
          <a:xfrm>
            <a:off x="1326459" y="451013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円/楕円 54"/>
          <p:cNvSpPr/>
          <p:nvPr/>
        </p:nvSpPr>
        <p:spPr>
          <a:xfrm>
            <a:off x="4221519" y="3818632"/>
            <a:ext cx="789091" cy="78902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図プレースホルダー 12"/>
          <p:cNvSpPr>
            <a:spLocks noGrp="1"/>
          </p:cNvSpPr>
          <p:nvPr>
            <p:ph type="pic" sz="quarter" idx="34" hasCustomPrompt="1"/>
          </p:nvPr>
        </p:nvSpPr>
        <p:spPr>
          <a:xfrm>
            <a:off x="4431936" y="4029031"/>
            <a:ext cx="368259" cy="368227"/>
          </a:xfrm>
        </p:spPr>
        <p:txBody>
          <a:bodyPr>
            <a:normAutofit/>
          </a:bodyPr>
          <a:lstStyle>
            <a:lvl1pPr>
              <a:defRPr sz="1100"/>
            </a:lvl1pPr>
          </a:lstStyle>
          <a:p>
            <a:r>
              <a:rPr kumimoji="1" lang="en-US" altLang="ja-JP" dirty="0"/>
              <a:t> </a:t>
            </a:r>
            <a:endParaRPr kumimoji="1" lang="ja-JP" altLang="en-US" dirty="0"/>
          </a:p>
        </p:txBody>
      </p:sp>
      <p:sp>
        <p:nvSpPr>
          <p:cNvPr id="57" name="テキスト プレースホルダー 6"/>
          <p:cNvSpPr>
            <a:spLocks noGrp="1"/>
          </p:cNvSpPr>
          <p:nvPr>
            <p:ph type="body" sz="quarter" idx="35" hasCustomPrompt="1"/>
          </p:nvPr>
        </p:nvSpPr>
        <p:spPr>
          <a:xfrm>
            <a:off x="5043524" y="3982071"/>
            <a:ext cx="2847406"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58" name="テキスト プレースホルダー 6"/>
          <p:cNvSpPr>
            <a:spLocks noGrp="1"/>
          </p:cNvSpPr>
          <p:nvPr>
            <p:ph type="body" sz="quarter" idx="36" hasCustomPrompt="1"/>
          </p:nvPr>
        </p:nvSpPr>
        <p:spPr>
          <a:xfrm>
            <a:off x="5061181"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9" name="正方形/長方形 58"/>
          <p:cNvSpPr/>
          <p:nvPr/>
        </p:nvSpPr>
        <p:spPr>
          <a:xfrm>
            <a:off x="5157200" y="4510130"/>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円/楕円 59"/>
          <p:cNvSpPr/>
          <p:nvPr/>
        </p:nvSpPr>
        <p:spPr>
          <a:xfrm>
            <a:off x="8048798" y="3818632"/>
            <a:ext cx="789091" cy="78902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1" name="図プレースホルダー 12"/>
          <p:cNvSpPr>
            <a:spLocks noGrp="1"/>
          </p:cNvSpPr>
          <p:nvPr>
            <p:ph type="pic" sz="quarter" idx="37" hasCustomPrompt="1"/>
          </p:nvPr>
        </p:nvSpPr>
        <p:spPr>
          <a:xfrm>
            <a:off x="8259215" y="4029031"/>
            <a:ext cx="368259" cy="368227"/>
          </a:xfrm>
        </p:spPr>
        <p:txBody>
          <a:bodyPr>
            <a:normAutofit/>
          </a:bodyPr>
          <a:lstStyle>
            <a:lvl1pPr>
              <a:defRPr sz="1100"/>
            </a:lvl1pPr>
          </a:lstStyle>
          <a:p>
            <a:r>
              <a:rPr kumimoji="1" lang="en-US" altLang="ja-JP" dirty="0"/>
              <a:t> </a:t>
            </a:r>
            <a:endParaRPr kumimoji="1" lang="ja-JP" altLang="en-US" dirty="0"/>
          </a:p>
        </p:txBody>
      </p:sp>
      <p:sp>
        <p:nvSpPr>
          <p:cNvPr id="62" name="テキスト プレースホルダー 6"/>
          <p:cNvSpPr>
            <a:spLocks noGrp="1"/>
          </p:cNvSpPr>
          <p:nvPr>
            <p:ph type="body" sz="quarter" idx="38" hasCustomPrompt="1"/>
          </p:nvPr>
        </p:nvSpPr>
        <p:spPr>
          <a:xfrm>
            <a:off x="8870802" y="3982071"/>
            <a:ext cx="2847406" cy="480053"/>
          </a:xfrm>
        </p:spPr>
        <p:txBody>
          <a:bodyPr anchor="t">
            <a:noAutofit/>
          </a:bodyPr>
          <a:lstStyle>
            <a:lvl1pPr algn="l">
              <a:defRPr sz="21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63" name="テキスト プレースホルダー 6"/>
          <p:cNvSpPr>
            <a:spLocks noGrp="1"/>
          </p:cNvSpPr>
          <p:nvPr>
            <p:ph type="body" sz="quarter" idx="39" hasCustomPrompt="1"/>
          </p:nvPr>
        </p:nvSpPr>
        <p:spPr>
          <a:xfrm>
            <a:off x="8888459"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4" name="正方形/長方形 63"/>
          <p:cNvSpPr/>
          <p:nvPr/>
        </p:nvSpPr>
        <p:spPr>
          <a:xfrm>
            <a:off x="8984479" y="4510130"/>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480544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ppt_x"/>
                                          </p:val>
                                        </p:tav>
                                        <p:tav tm="100000">
                                          <p:val>
                                            <p:strVal val="#ppt_x"/>
                                          </p:val>
                                        </p:tav>
                                      </p:tavLst>
                                    </p:anim>
                                    <p:anim calcmode="lin" valueType="num">
                                      <p:cBhvr additive="base">
                                        <p:cTn id="20" dur="750" fill="hold"/>
                                        <p:tgtEl>
                                          <p:spTgt spid="20"/>
                                        </p:tgtEl>
                                        <p:attrNameLst>
                                          <p:attrName>ppt_y</p:attrName>
                                        </p:attrNameLst>
                                      </p:cBhvr>
                                      <p:tavLst>
                                        <p:tav tm="0">
                                          <p:val>
                                            <p:strVal val="0-#ppt_h/2"/>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750"/>
                                        <p:tgtEl>
                                          <p:spTgt spid="19"/>
                                        </p:tgtEl>
                                      </p:cBhvr>
                                    </p:animEffect>
                                    <p:anim calcmode="lin" valueType="num">
                                      <p:cBhvr>
                                        <p:cTn id="24" dur="750" fill="hold"/>
                                        <p:tgtEl>
                                          <p:spTgt spid="19"/>
                                        </p:tgtEl>
                                        <p:attrNameLst>
                                          <p:attrName>ppt_w</p:attrName>
                                        </p:attrNameLst>
                                      </p:cBhvr>
                                      <p:tavLst>
                                        <p:tav tm="0" fmla="#ppt_w*sin(2.5*pi*$)">
                                          <p:val>
                                            <p:fltVal val="0"/>
                                          </p:val>
                                        </p:tav>
                                        <p:tav tm="100000">
                                          <p:val>
                                            <p:fltVal val="1"/>
                                          </p:val>
                                        </p:tav>
                                      </p:tavLst>
                                    </p:anim>
                                    <p:anim calcmode="lin" valueType="num">
                                      <p:cBhvr>
                                        <p:cTn id="25" dur="750" fill="hold"/>
                                        <p:tgtEl>
                                          <p:spTgt spid="19"/>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childTnLst>
                          </p:cTn>
                        </p:par>
                        <p:par>
                          <p:cTn id="31" fill="hold">
                            <p:stCondLst>
                              <p:cond delay="1250"/>
                            </p:stCondLst>
                            <p:childTnLst>
                              <p:par>
                                <p:cTn id="32" presetID="2" presetClass="entr" presetSubtype="2" decel="100000" fill="hold" grpId="0" nodeType="afterEffect">
                                  <p:stCondLst>
                                    <p:cond delay="0"/>
                                  </p:stCondLst>
                                  <p:iterate type="wd">
                                    <p:tmPct val="10000"/>
                                  </p:iterate>
                                  <p:childTnLst>
                                    <p:set>
                                      <p:cBhvr>
                                        <p:cTn id="33" dur="1" fill="hold">
                                          <p:stCondLst>
                                            <p:cond delay="0"/>
                                          </p:stCondLst>
                                        </p:cTn>
                                        <p:tgtEl>
                                          <p:spTgt spid="27">
                                            <p:txEl>
                                              <p:pRg st="0" end="0"/>
                                            </p:txEl>
                                          </p:spTgt>
                                        </p:tgtEl>
                                        <p:attrNameLst>
                                          <p:attrName>style.visibility</p:attrName>
                                        </p:attrNameLst>
                                      </p:cBhvr>
                                      <p:to>
                                        <p:strVal val="visible"/>
                                      </p:to>
                                    </p:set>
                                    <p:anim calcmode="lin" valueType="num">
                                      <p:cBhvr additive="base">
                                        <p:cTn id="34"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35" dur="500" fill="hold"/>
                                        <p:tgtEl>
                                          <p:spTgt spid="27">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4" decel="100000"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 calcmode="lin" valueType="num">
                                      <p:cBhvr additive="base">
                                        <p:cTn id="42" dur="500" fill="hold"/>
                                        <p:tgtEl>
                                          <p:spTgt spid="30"/>
                                        </p:tgtEl>
                                        <p:attrNameLst>
                                          <p:attrName>ppt_x</p:attrName>
                                        </p:attrNameLst>
                                      </p:cBhvr>
                                      <p:tavLst>
                                        <p:tav tm="0">
                                          <p:val>
                                            <p:strVal val="#ppt_x"/>
                                          </p:val>
                                        </p:tav>
                                        <p:tav tm="100000">
                                          <p:val>
                                            <p:strVal val="#ppt_x"/>
                                          </p:val>
                                        </p:tav>
                                      </p:tavLst>
                                    </p:anim>
                                    <p:anim calcmode="lin" valueType="num">
                                      <p:cBhvr additive="base">
                                        <p:cTn id="43" dur="500" fill="hold"/>
                                        <p:tgtEl>
                                          <p:spTgt spid="30"/>
                                        </p:tgtEl>
                                        <p:attrNameLst>
                                          <p:attrName>ppt_y</p:attrName>
                                        </p:attrNameLst>
                                      </p:cBhvr>
                                      <p:tavLst>
                                        <p:tav tm="0">
                                          <p:val>
                                            <p:strVal val="1+#ppt_h/2"/>
                                          </p:val>
                                        </p:tav>
                                        <p:tav tm="100000">
                                          <p:val>
                                            <p:strVal val="#ppt_y"/>
                                          </p:val>
                                        </p:tav>
                                      </p:tavLst>
                                    </p:anim>
                                  </p:childTnLst>
                                </p:cTn>
                              </p:par>
                            </p:childTnLst>
                          </p:cTn>
                        </p:par>
                        <p:par>
                          <p:cTn id="44" fill="hold">
                            <p:stCondLst>
                              <p:cond delay="1850"/>
                            </p:stCondLst>
                            <p:childTnLst>
                              <p:par>
                                <p:cTn id="45" presetID="2" presetClass="entr" presetSubtype="1" decel="100000" fill="hold" grpId="0" nodeType="after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750" fill="hold"/>
                                        <p:tgtEl>
                                          <p:spTgt spid="31"/>
                                        </p:tgtEl>
                                        <p:attrNameLst>
                                          <p:attrName>ppt_x</p:attrName>
                                        </p:attrNameLst>
                                      </p:cBhvr>
                                      <p:tavLst>
                                        <p:tav tm="0">
                                          <p:val>
                                            <p:strVal val="#ppt_x"/>
                                          </p:val>
                                        </p:tav>
                                        <p:tav tm="100000">
                                          <p:val>
                                            <p:strVal val="#ppt_x"/>
                                          </p:val>
                                        </p:tav>
                                      </p:tavLst>
                                    </p:anim>
                                    <p:anim calcmode="lin" valueType="num">
                                      <p:cBhvr additive="base">
                                        <p:cTn id="48" dur="750" fill="hold"/>
                                        <p:tgtEl>
                                          <p:spTgt spid="31"/>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750" fill="hold"/>
                                        <p:tgtEl>
                                          <p:spTgt spid="41"/>
                                        </p:tgtEl>
                                        <p:attrNameLst>
                                          <p:attrName>ppt_x</p:attrName>
                                        </p:attrNameLst>
                                      </p:cBhvr>
                                      <p:tavLst>
                                        <p:tav tm="0">
                                          <p:val>
                                            <p:strVal val="#ppt_x"/>
                                          </p:val>
                                        </p:tav>
                                        <p:tav tm="100000">
                                          <p:val>
                                            <p:strVal val="#ppt_x"/>
                                          </p:val>
                                        </p:tav>
                                      </p:tavLst>
                                    </p:anim>
                                    <p:anim calcmode="lin" valueType="num">
                                      <p:cBhvr additive="base">
                                        <p:cTn id="52" dur="750" fill="hold"/>
                                        <p:tgtEl>
                                          <p:spTgt spid="41"/>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anim calcmode="lin" valueType="num">
                                      <p:cBhvr>
                                        <p:cTn id="56" dur="750" fill="hold"/>
                                        <p:tgtEl>
                                          <p:spTgt spid="31"/>
                                        </p:tgtEl>
                                        <p:attrNameLst>
                                          <p:attrName>ppt_w</p:attrName>
                                        </p:attrNameLst>
                                      </p:cBhvr>
                                      <p:tavLst>
                                        <p:tav tm="0" fmla="#ppt_w*sin(2.5*pi*$)">
                                          <p:val>
                                            <p:fltVal val="0"/>
                                          </p:val>
                                        </p:tav>
                                        <p:tav tm="100000">
                                          <p:val>
                                            <p:fltVal val="1"/>
                                          </p:val>
                                        </p:tav>
                                      </p:tavLst>
                                    </p:anim>
                                    <p:anim calcmode="lin" valueType="num">
                                      <p:cBhvr>
                                        <p:cTn id="57" dur="750" fill="hold"/>
                                        <p:tgtEl>
                                          <p:spTgt spid="31"/>
                                        </p:tgtEl>
                                        <p:attrNameLst>
                                          <p:attrName>ppt_h</p:attrName>
                                        </p:attrNameLst>
                                      </p:cBhvr>
                                      <p:tavLst>
                                        <p:tav tm="0">
                                          <p:val>
                                            <p:strVal val="#ppt_h"/>
                                          </p:val>
                                        </p:tav>
                                        <p:tav tm="100000">
                                          <p:val>
                                            <p:strVal val="#ppt_h"/>
                                          </p:val>
                                        </p:tav>
                                      </p:tavLst>
                                    </p:anim>
                                  </p:childTnLst>
                                </p:cTn>
                              </p:par>
                              <p:par>
                                <p:cTn id="58" presetID="45" presetClass="entr" presetSubtype="0" fill="hold" grpId="1"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750"/>
                                        <p:tgtEl>
                                          <p:spTgt spid="41"/>
                                        </p:tgtEl>
                                      </p:cBhvr>
                                    </p:animEffect>
                                    <p:anim calcmode="lin" valueType="num">
                                      <p:cBhvr>
                                        <p:cTn id="61" dur="750" fill="hold"/>
                                        <p:tgtEl>
                                          <p:spTgt spid="41"/>
                                        </p:tgtEl>
                                        <p:attrNameLst>
                                          <p:attrName>ppt_w</p:attrName>
                                        </p:attrNameLst>
                                      </p:cBhvr>
                                      <p:tavLst>
                                        <p:tav tm="0" fmla="#ppt_w*sin(2.5*pi*$)">
                                          <p:val>
                                            <p:fltVal val="0"/>
                                          </p:val>
                                        </p:tav>
                                        <p:tav tm="100000">
                                          <p:val>
                                            <p:fltVal val="1"/>
                                          </p:val>
                                        </p:tav>
                                      </p:tavLst>
                                    </p:anim>
                                    <p:anim calcmode="lin" valueType="num">
                                      <p:cBhvr>
                                        <p:cTn id="62" dur="750" fill="hold"/>
                                        <p:tgtEl>
                                          <p:spTgt spid="41"/>
                                        </p:tgtEl>
                                        <p:attrNameLst>
                                          <p:attrName>ppt_h</p:attrName>
                                        </p:attrNameLst>
                                      </p:cBhvr>
                                      <p:tavLst>
                                        <p:tav tm="0">
                                          <p:val>
                                            <p:strVal val="#ppt_h"/>
                                          </p:val>
                                        </p:tav>
                                        <p:tav tm="100000">
                                          <p:val>
                                            <p:strVal val="#ppt_h"/>
                                          </p:val>
                                        </p:tav>
                                      </p:tavLst>
                                    </p:anim>
                                  </p:childTnLst>
                                </p:cTn>
                              </p:par>
                            </p:childTnLst>
                          </p:cTn>
                        </p:par>
                        <p:par>
                          <p:cTn id="63" fill="hold">
                            <p:stCondLst>
                              <p:cond delay="2600"/>
                            </p:stCondLst>
                            <p:childTnLst>
                              <p:par>
                                <p:cTn id="64" presetID="2" presetClass="entr" presetSubtype="2" decel="100000" fill="hold" grpId="0" nodeType="afterEffect">
                                  <p:stCondLst>
                                    <p:cond delay="0"/>
                                  </p:stCondLst>
                                  <p:iterate type="wd">
                                    <p:tmPct val="10000"/>
                                  </p:iterate>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4" decel="100000" fill="hold" grpId="0" nodeType="with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4"/>
                                        </p:tgtEl>
                                        <p:attrNameLst>
                                          <p:attrName>style.visibility</p:attrName>
                                        </p:attrNameLst>
                                      </p:cBhvr>
                                      <p:to>
                                        <p:strVal val="visible"/>
                                      </p:to>
                                    </p:set>
                                    <p:anim calcmode="lin" valueType="num">
                                      <p:cBhvr additive="base">
                                        <p:cTn id="74" dur="500" fill="hold"/>
                                        <p:tgtEl>
                                          <p:spTgt spid="44"/>
                                        </p:tgtEl>
                                        <p:attrNameLst>
                                          <p:attrName>ppt_x</p:attrName>
                                        </p:attrNameLst>
                                      </p:cBhvr>
                                      <p:tavLst>
                                        <p:tav tm="0">
                                          <p:val>
                                            <p:strVal val="#ppt_x"/>
                                          </p:val>
                                        </p:tav>
                                        <p:tav tm="100000">
                                          <p:val>
                                            <p:strVal val="#ppt_x"/>
                                          </p:val>
                                        </p:tav>
                                      </p:tavLst>
                                    </p:anim>
                                    <p:anim calcmode="lin" valueType="num">
                                      <p:cBhvr additive="base">
                                        <p:cTn id="75" dur="500" fill="hold"/>
                                        <p:tgtEl>
                                          <p:spTgt spid="44"/>
                                        </p:tgtEl>
                                        <p:attrNameLst>
                                          <p:attrName>ppt_y</p:attrName>
                                        </p:attrNameLst>
                                      </p:cBhvr>
                                      <p:tavLst>
                                        <p:tav tm="0">
                                          <p:val>
                                            <p:strVal val="1+#ppt_h/2"/>
                                          </p:val>
                                        </p:tav>
                                        <p:tav tm="100000">
                                          <p:val>
                                            <p:strVal val="#ppt_y"/>
                                          </p:val>
                                        </p:tav>
                                      </p:tavLst>
                                    </p:anim>
                                  </p:childTnLst>
                                </p:cTn>
                              </p:par>
                            </p:childTnLst>
                          </p:cTn>
                        </p:par>
                        <p:par>
                          <p:cTn id="76" fill="hold">
                            <p:stCondLst>
                              <p:cond delay="3200"/>
                            </p:stCondLst>
                            <p:childTnLst>
                              <p:par>
                                <p:cTn id="77" presetID="2" presetClass="entr" presetSubtype="1" decel="100000"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750" fill="hold"/>
                                        <p:tgtEl>
                                          <p:spTgt spid="45"/>
                                        </p:tgtEl>
                                        <p:attrNameLst>
                                          <p:attrName>ppt_x</p:attrName>
                                        </p:attrNameLst>
                                      </p:cBhvr>
                                      <p:tavLst>
                                        <p:tav tm="0">
                                          <p:val>
                                            <p:strVal val="#ppt_x"/>
                                          </p:val>
                                        </p:tav>
                                        <p:tav tm="100000">
                                          <p:val>
                                            <p:strVal val="#ppt_x"/>
                                          </p:val>
                                        </p:tav>
                                      </p:tavLst>
                                    </p:anim>
                                    <p:anim calcmode="lin" valueType="num">
                                      <p:cBhvr additive="base">
                                        <p:cTn id="80" dur="750" fill="hold"/>
                                        <p:tgtEl>
                                          <p:spTgt spid="45"/>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750" fill="hold"/>
                                        <p:tgtEl>
                                          <p:spTgt spid="46"/>
                                        </p:tgtEl>
                                        <p:attrNameLst>
                                          <p:attrName>ppt_x</p:attrName>
                                        </p:attrNameLst>
                                      </p:cBhvr>
                                      <p:tavLst>
                                        <p:tav tm="0">
                                          <p:val>
                                            <p:strVal val="#ppt_x"/>
                                          </p:val>
                                        </p:tav>
                                        <p:tav tm="100000">
                                          <p:val>
                                            <p:strVal val="#ppt_x"/>
                                          </p:val>
                                        </p:tav>
                                      </p:tavLst>
                                    </p:anim>
                                    <p:anim calcmode="lin" valueType="num">
                                      <p:cBhvr additive="base">
                                        <p:cTn id="84" dur="750" fill="hold"/>
                                        <p:tgtEl>
                                          <p:spTgt spid="46"/>
                                        </p:tgtEl>
                                        <p:attrNameLst>
                                          <p:attrName>ppt_y</p:attrName>
                                        </p:attrNameLst>
                                      </p:cBhvr>
                                      <p:tavLst>
                                        <p:tav tm="0">
                                          <p:val>
                                            <p:strVal val="0-#ppt_h/2"/>
                                          </p:val>
                                        </p:tav>
                                        <p:tav tm="100000">
                                          <p:val>
                                            <p:strVal val="#ppt_y"/>
                                          </p:val>
                                        </p:tav>
                                      </p:tavLst>
                                    </p:anim>
                                  </p:childTnLst>
                                </p:cTn>
                              </p:par>
                              <p:par>
                                <p:cTn id="85" presetID="45" presetClass="entr" presetSubtype="0" fill="hold" grpId="1" nodeType="withEffect">
                                  <p:stCondLst>
                                    <p:cond delay="0"/>
                                  </p:stCondLst>
                                  <p:childTnLst>
                                    <p:set>
                                      <p:cBhvr>
                                        <p:cTn id="86" dur="1" fill="hold">
                                          <p:stCondLst>
                                            <p:cond delay="0"/>
                                          </p:stCondLst>
                                        </p:cTn>
                                        <p:tgtEl>
                                          <p:spTgt spid="45"/>
                                        </p:tgtEl>
                                        <p:attrNameLst>
                                          <p:attrName>style.visibility</p:attrName>
                                        </p:attrNameLst>
                                      </p:cBhvr>
                                      <p:to>
                                        <p:strVal val="visible"/>
                                      </p:to>
                                    </p:set>
                                    <p:animEffect transition="in" filter="fade">
                                      <p:cBhvr>
                                        <p:cTn id="87" dur="750"/>
                                        <p:tgtEl>
                                          <p:spTgt spid="45"/>
                                        </p:tgtEl>
                                      </p:cBhvr>
                                    </p:animEffect>
                                    <p:anim calcmode="lin" valueType="num">
                                      <p:cBhvr>
                                        <p:cTn id="88" dur="750" fill="hold"/>
                                        <p:tgtEl>
                                          <p:spTgt spid="45"/>
                                        </p:tgtEl>
                                        <p:attrNameLst>
                                          <p:attrName>ppt_w</p:attrName>
                                        </p:attrNameLst>
                                      </p:cBhvr>
                                      <p:tavLst>
                                        <p:tav tm="0" fmla="#ppt_w*sin(2.5*pi*$)">
                                          <p:val>
                                            <p:fltVal val="0"/>
                                          </p:val>
                                        </p:tav>
                                        <p:tav tm="100000">
                                          <p:val>
                                            <p:fltVal val="1"/>
                                          </p:val>
                                        </p:tav>
                                      </p:tavLst>
                                    </p:anim>
                                    <p:anim calcmode="lin" valueType="num">
                                      <p:cBhvr>
                                        <p:cTn id="89" dur="750" fill="hold"/>
                                        <p:tgtEl>
                                          <p:spTgt spid="45"/>
                                        </p:tgtEl>
                                        <p:attrNameLst>
                                          <p:attrName>ppt_h</p:attrName>
                                        </p:attrNameLst>
                                      </p:cBhvr>
                                      <p:tavLst>
                                        <p:tav tm="0">
                                          <p:val>
                                            <p:strVal val="#ppt_h"/>
                                          </p:val>
                                        </p:tav>
                                        <p:tav tm="100000">
                                          <p:val>
                                            <p:strVal val="#ppt_h"/>
                                          </p:val>
                                        </p:tav>
                                      </p:tavLst>
                                    </p:anim>
                                  </p:childTnLst>
                                </p:cTn>
                              </p:par>
                              <p:par>
                                <p:cTn id="90" presetID="45" presetClass="entr" presetSubtype="0" fill="hold" grpId="1"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fade">
                                      <p:cBhvr>
                                        <p:cTn id="92" dur="750"/>
                                        <p:tgtEl>
                                          <p:spTgt spid="46"/>
                                        </p:tgtEl>
                                      </p:cBhvr>
                                    </p:animEffect>
                                    <p:anim calcmode="lin" valueType="num">
                                      <p:cBhvr>
                                        <p:cTn id="93" dur="750" fill="hold"/>
                                        <p:tgtEl>
                                          <p:spTgt spid="46"/>
                                        </p:tgtEl>
                                        <p:attrNameLst>
                                          <p:attrName>ppt_w</p:attrName>
                                        </p:attrNameLst>
                                      </p:cBhvr>
                                      <p:tavLst>
                                        <p:tav tm="0" fmla="#ppt_w*sin(2.5*pi*$)">
                                          <p:val>
                                            <p:fltVal val="0"/>
                                          </p:val>
                                        </p:tav>
                                        <p:tav tm="100000">
                                          <p:val>
                                            <p:fltVal val="1"/>
                                          </p:val>
                                        </p:tav>
                                      </p:tavLst>
                                    </p:anim>
                                    <p:anim calcmode="lin" valueType="num">
                                      <p:cBhvr>
                                        <p:cTn id="94" dur="750" fill="hold"/>
                                        <p:tgtEl>
                                          <p:spTgt spid="46"/>
                                        </p:tgtEl>
                                        <p:attrNameLst>
                                          <p:attrName>ppt_h</p:attrName>
                                        </p:attrNameLst>
                                      </p:cBhvr>
                                      <p:tavLst>
                                        <p:tav tm="0">
                                          <p:val>
                                            <p:strVal val="#ppt_h"/>
                                          </p:val>
                                        </p:tav>
                                        <p:tav tm="100000">
                                          <p:val>
                                            <p:strVal val="#ppt_h"/>
                                          </p:val>
                                        </p:tav>
                                      </p:tavLst>
                                    </p:anim>
                                  </p:childTnLst>
                                </p:cTn>
                              </p:par>
                            </p:childTnLst>
                          </p:cTn>
                        </p:par>
                        <p:par>
                          <p:cTn id="95" fill="hold">
                            <p:stCondLst>
                              <p:cond delay="3950"/>
                            </p:stCondLst>
                            <p:childTnLst>
                              <p:par>
                                <p:cTn id="96" presetID="2" presetClass="entr" presetSubtype="2" decel="100000" fill="hold" grpId="0" nodeType="afterEffect">
                                  <p:stCondLst>
                                    <p:cond delay="0"/>
                                  </p:stCondLst>
                                  <p:iterate type="wd">
                                    <p:tmPct val="10000"/>
                                  </p:iterate>
                                  <p:childTnLst>
                                    <p:set>
                                      <p:cBhvr>
                                        <p:cTn id="97" dur="1" fill="hold">
                                          <p:stCondLst>
                                            <p:cond delay="0"/>
                                          </p:stCondLst>
                                        </p:cTn>
                                        <p:tgtEl>
                                          <p:spTgt spid="47">
                                            <p:txEl>
                                              <p:pRg st="0" end="0"/>
                                            </p:txEl>
                                          </p:spTgt>
                                        </p:tgtEl>
                                        <p:attrNameLst>
                                          <p:attrName>style.visibility</p:attrName>
                                        </p:attrNameLst>
                                      </p:cBhvr>
                                      <p:to>
                                        <p:strVal val="visible"/>
                                      </p:to>
                                    </p:set>
                                    <p:anim calcmode="lin" valueType="num">
                                      <p:cBhvr additive="base">
                                        <p:cTn id="98"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9" dur="500" fill="hold"/>
                                        <p:tgtEl>
                                          <p:spTgt spid="47">
                                            <p:txEl>
                                              <p:pRg st="0" end="0"/>
                                            </p:txEl>
                                          </p:spTgt>
                                        </p:tgtEl>
                                        <p:attrNameLst>
                                          <p:attrName>ppt_y</p:attrName>
                                        </p:attrNameLst>
                                      </p:cBhvr>
                                      <p:tavLst>
                                        <p:tav tm="0">
                                          <p:val>
                                            <p:strVal val="#ppt_y"/>
                                          </p:val>
                                        </p:tav>
                                        <p:tav tm="100000">
                                          <p:val>
                                            <p:strVal val="#ppt_y"/>
                                          </p:val>
                                        </p:tav>
                                      </p:tavLst>
                                    </p:anim>
                                  </p:childTnLst>
                                </p:cTn>
                              </p:par>
                              <p:par>
                                <p:cTn id="100" presetID="2" presetClass="entr" presetSubtype="4" decel="100000" fill="hold" grpId="0" nodeType="withEffect">
                                  <p:stCondLst>
                                    <p:cond delay="0"/>
                                  </p:stCondLst>
                                  <p:childTnLst>
                                    <p:set>
                                      <p:cBhvr>
                                        <p:cTn id="101" dur="1" fill="hold">
                                          <p:stCondLst>
                                            <p:cond delay="0"/>
                                          </p:stCondLst>
                                        </p:cTn>
                                        <p:tgtEl>
                                          <p:spTgt spid="48">
                                            <p:txEl>
                                              <p:pRg st="0" end="0"/>
                                            </p:txEl>
                                          </p:spTgt>
                                        </p:tgtEl>
                                        <p:attrNameLst>
                                          <p:attrName>style.visibility</p:attrName>
                                        </p:attrNameLst>
                                      </p:cBhvr>
                                      <p:to>
                                        <p:strVal val="visible"/>
                                      </p:to>
                                    </p:set>
                                    <p:anim calcmode="lin" valueType="num">
                                      <p:cBhvr additive="base">
                                        <p:cTn id="102"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104" presetID="2" presetClass="entr" presetSubtype="4" decel="100000" fill="hold" grpId="0" nodeType="withEffect">
                                  <p:stCondLst>
                                    <p:cond delay="0"/>
                                  </p:stCondLst>
                                  <p:childTnLst>
                                    <p:set>
                                      <p:cBhvr>
                                        <p:cTn id="105" dur="1" fill="hold">
                                          <p:stCondLst>
                                            <p:cond delay="0"/>
                                          </p:stCondLst>
                                        </p:cTn>
                                        <p:tgtEl>
                                          <p:spTgt spid="49"/>
                                        </p:tgtEl>
                                        <p:attrNameLst>
                                          <p:attrName>style.visibility</p:attrName>
                                        </p:attrNameLst>
                                      </p:cBhvr>
                                      <p:to>
                                        <p:strVal val="visible"/>
                                      </p:to>
                                    </p:set>
                                    <p:anim calcmode="lin" valueType="num">
                                      <p:cBhvr additive="base">
                                        <p:cTn id="106" dur="500" fill="hold"/>
                                        <p:tgtEl>
                                          <p:spTgt spid="49"/>
                                        </p:tgtEl>
                                        <p:attrNameLst>
                                          <p:attrName>ppt_x</p:attrName>
                                        </p:attrNameLst>
                                      </p:cBhvr>
                                      <p:tavLst>
                                        <p:tav tm="0">
                                          <p:val>
                                            <p:strVal val="#ppt_x"/>
                                          </p:val>
                                        </p:tav>
                                        <p:tav tm="100000">
                                          <p:val>
                                            <p:strVal val="#ppt_x"/>
                                          </p:val>
                                        </p:tav>
                                      </p:tavLst>
                                    </p:anim>
                                    <p:anim calcmode="lin" valueType="num">
                                      <p:cBhvr additive="base">
                                        <p:cTn id="107" dur="500" fill="hold"/>
                                        <p:tgtEl>
                                          <p:spTgt spid="49"/>
                                        </p:tgtEl>
                                        <p:attrNameLst>
                                          <p:attrName>ppt_y</p:attrName>
                                        </p:attrNameLst>
                                      </p:cBhvr>
                                      <p:tavLst>
                                        <p:tav tm="0">
                                          <p:val>
                                            <p:strVal val="1+#ppt_h/2"/>
                                          </p:val>
                                        </p:tav>
                                        <p:tav tm="100000">
                                          <p:val>
                                            <p:strVal val="#ppt_y"/>
                                          </p:val>
                                        </p:tav>
                                      </p:tavLst>
                                    </p:anim>
                                  </p:childTnLst>
                                </p:cTn>
                              </p:par>
                            </p:childTnLst>
                          </p:cTn>
                        </p:par>
                        <p:par>
                          <p:cTn id="108" fill="hold">
                            <p:stCondLst>
                              <p:cond delay="4550"/>
                            </p:stCondLst>
                            <p:childTnLst>
                              <p:par>
                                <p:cTn id="109" presetID="2" presetClass="entr" presetSubtype="1" decel="100000"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additive="base">
                                        <p:cTn id="111" dur="750" fill="hold"/>
                                        <p:tgtEl>
                                          <p:spTgt spid="50"/>
                                        </p:tgtEl>
                                        <p:attrNameLst>
                                          <p:attrName>ppt_x</p:attrName>
                                        </p:attrNameLst>
                                      </p:cBhvr>
                                      <p:tavLst>
                                        <p:tav tm="0">
                                          <p:val>
                                            <p:strVal val="#ppt_x"/>
                                          </p:val>
                                        </p:tav>
                                        <p:tav tm="100000">
                                          <p:val>
                                            <p:strVal val="#ppt_x"/>
                                          </p:val>
                                        </p:tav>
                                      </p:tavLst>
                                    </p:anim>
                                    <p:anim calcmode="lin" valueType="num">
                                      <p:cBhvr additive="base">
                                        <p:cTn id="112" dur="750" fill="hold"/>
                                        <p:tgtEl>
                                          <p:spTgt spid="50"/>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 calcmode="lin" valueType="num">
                                      <p:cBhvr additive="base">
                                        <p:cTn id="115" dur="750" fill="hold"/>
                                        <p:tgtEl>
                                          <p:spTgt spid="51"/>
                                        </p:tgtEl>
                                        <p:attrNameLst>
                                          <p:attrName>ppt_x</p:attrName>
                                        </p:attrNameLst>
                                      </p:cBhvr>
                                      <p:tavLst>
                                        <p:tav tm="0">
                                          <p:val>
                                            <p:strVal val="#ppt_x"/>
                                          </p:val>
                                        </p:tav>
                                        <p:tav tm="100000">
                                          <p:val>
                                            <p:strVal val="#ppt_x"/>
                                          </p:val>
                                        </p:tav>
                                      </p:tavLst>
                                    </p:anim>
                                    <p:anim calcmode="lin" valueType="num">
                                      <p:cBhvr additive="base">
                                        <p:cTn id="116" dur="750" fill="hold"/>
                                        <p:tgtEl>
                                          <p:spTgt spid="51"/>
                                        </p:tgtEl>
                                        <p:attrNameLst>
                                          <p:attrName>ppt_y</p:attrName>
                                        </p:attrNameLst>
                                      </p:cBhvr>
                                      <p:tavLst>
                                        <p:tav tm="0">
                                          <p:val>
                                            <p:strVal val="0-#ppt_h/2"/>
                                          </p:val>
                                        </p:tav>
                                        <p:tav tm="100000">
                                          <p:val>
                                            <p:strVal val="#ppt_y"/>
                                          </p:val>
                                        </p:tav>
                                      </p:tavLst>
                                    </p:anim>
                                  </p:childTnLst>
                                </p:cTn>
                              </p:par>
                              <p:par>
                                <p:cTn id="117" presetID="45" presetClass="entr" presetSubtype="0" fill="hold" grpId="1" nodeType="withEffect">
                                  <p:stCondLst>
                                    <p:cond delay="0"/>
                                  </p:stCondLst>
                                  <p:childTnLst>
                                    <p:set>
                                      <p:cBhvr>
                                        <p:cTn id="118" dur="1" fill="hold">
                                          <p:stCondLst>
                                            <p:cond delay="0"/>
                                          </p:stCondLst>
                                        </p:cTn>
                                        <p:tgtEl>
                                          <p:spTgt spid="50"/>
                                        </p:tgtEl>
                                        <p:attrNameLst>
                                          <p:attrName>style.visibility</p:attrName>
                                        </p:attrNameLst>
                                      </p:cBhvr>
                                      <p:to>
                                        <p:strVal val="visible"/>
                                      </p:to>
                                    </p:set>
                                    <p:animEffect transition="in" filter="fade">
                                      <p:cBhvr>
                                        <p:cTn id="119" dur="750"/>
                                        <p:tgtEl>
                                          <p:spTgt spid="50"/>
                                        </p:tgtEl>
                                      </p:cBhvr>
                                    </p:animEffect>
                                    <p:anim calcmode="lin" valueType="num">
                                      <p:cBhvr>
                                        <p:cTn id="120" dur="750" fill="hold"/>
                                        <p:tgtEl>
                                          <p:spTgt spid="50"/>
                                        </p:tgtEl>
                                        <p:attrNameLst>
                                          <p:attrName>ppt_w</p:attrName>
                                        </p:attrNameLst>
                                      </p:cBhvr>
                                      <p:tavLst>
                                        <p:tav tm="0" fmla="#ppt_w*sin(2.5*pi*$)">
                                          <p:val>
                                            <p:fltVal val="0"/>
                                          </p:val>
                                        </p:tav>
                                        <p:tav tm="100000">
                                          <p:val>
                                            <p:fltVal val="1"/>
                                          </p:val>
                                        </p:tav>
                                      </p:tavLst>
                                    </p:anim>
                                    <p:anim calcmode="lin" valueType="num">
                                      <p:cBhvr>
                                        <p:cTn id="121" dur="750" fill="hold"/>
                                        <p:tgtEl>
                                          <p:spTgt spid="50"/>
                                        </p:tgtEl>
                                        <p:attrNameLst>
                                          <p:attrName>ppt_h</p:attrName>
                                        </p:attrNameLst>
                                      </p:cBhvr>
                                      <p:tavLst>
                                        <p:tav tm="0">
                                          <p:val>
                                            <p:strVal val="#ppt_h"/>
                                          </p:val>
                                        </p:tav>
                                        <p:tav tm="100000">
                                          <p:val>
                                            <p:strVal val="#ppt_h"/>
                                          </p:val>
                                        </p:tav>
                                      </p:tavLst>
                                    </p:anim>
                                  </p:childTnLst>
                                </p:cTn>
                              </p:par>
                              <p:par>
                                <p:cTn id="122" presetID="45" presetClass="entr" presetSubtype="0" fill="hold" grpId="1" nodeType="withEffect">
                                  <p:stCondLst>
                                    <p:cond delay="0"/>
                                  </p:stCondLst>
                                  <p:childTnLst>
                                    <p:set>
                                      <p:cBhvr>
                                        <p:cTn id="123" dur="1" fill="hold">
                                          <p:stCondLst>
                                            <p:cond delay="0"/>
                                          </p:stCondLst>
                                        </p:cTn>
                                        <p:tgtEl>
                                          <p:spTgt spid="51"/>
                                        </p:tgtEl>
                                        <p:attrNameLst>
                                          <p:attrName>style.visibility</p:attrName>
                                        </p:attrNameLst>
                                      </p:cBhvr>
                                      <p:to>
                                        <p:strVal val="visible"/>
                                      </p:to>
                                    </p:set>
                                    <p:animEffect transition="in" filter="fade">
                                      <p:cBhvr>
                                        <p:cTn id="124" dur="750"/>
                                        <p:tgtEl>
                                          <p:spTgt spid="51"/>
                                        </p:tgtEl>
                                      </p:cBhvr>
                                    </p:animEffect>
                                    <p:anim calcmode="lin" valueType="num">
                                      <p:cBhvr>
                                        <p:cTn id="125" dur="750" fill="hold"/>
                                        <p:tgtEl>
                                          <p:spTgt spid="51"/>
                                        </p:tgtEl>
                                        <p:attrNameLst>
                                          <p:attrName>ppt_w</p:attrName>
                                        </p:attrNameLst>
                                      </p:cBhvr>
                                      <p:tavLst>
                                        <p:tav tm="0" fmla="#ppt_w*sin(2.5*pi*$)">
                                          <p:val>
                                            <p:fltVal val="0"/>
                                          </p:val>
                                        </p:tav>
                                        <p:tav tm="100000">
                                          <p:val>
                                            <p:fltVal val="1"/>
                                          </p:val>
                                        </p:tav>
                                      </p:tavLst>
                                    </p:anim>
                                    <p:anim calcmode="lin" valueType="num">
                                      <p:cBhvr>
                                        <p:cTn id="126" dur="750" fill="hold"/>
                                        <p:tgtEl>
                                          <p:spTgt spid="51"/>
                                        </p:tgtEl>
                                        <p:attrNameLst>
                                          <p:attrName>ppt_h</p:attrName>
                                        </p:attrNameLst>
                                      </p:cBhvr>
                                      <p:tavLst>
                                        <p:tav tm="0">
                                          <p:val>
                                            <p:strVal val="#ppt_h"/>
                                          </p:val>
                                        </p:tav>
                                        <p:tav tm="100000">
                                          <p:val>
                                            <p:strVal val="#ppt_h"/>
                                          </p:val>
                                        </p:tav>
                                      </p:tavLst>
                                    </p:anim>
                                  </p:childTnLst>
                                </p:cTn>
                              </p:par>
                            </p:childTnLst>
                          </p:cTn>
                        </p:par>
                        <p:par>
                          <p:cTn id="127" fill="hold">
                            <p:stCondLst>
                              <p:cond delay="5300"/>
                            </p:stCondLst>
                            <p:childTnLst>
                              <p:par>
                                <p:cTn id="128" presetID="2" presetClass="entr" presetSubtype="2" decel="100000" fill="hold" grpId="0" nodeType="afterEffect">
                                  <p:stCondLst>
                                    <p:cond delay="0"/>
                                  </p:stCondLst>
                                  <p:iterate type="wd">
                                    <p:tmPct val="10000"/>
                                  </p:iterate>
                                  <p:childTnLst>
                                    <p:set>
                                      <p:cBhvr>
                                        <p:cTn id="129" dur="1" fill="hold">
                                          <p:stCondLst>
                                            <p:cond delay="0"/>
                                          </p:stCondLst>
                                        </p:cTn>
                                        <p:tgtEl>
                                          <p:spTgt spid="52">
                                            <p:txEl>
                                              <p:pRg st="0" end="0"/>
                                            </p:txEl>
                                          </p:spTgt>
                                        </p:tgtEl>
                                        <p:attrNameLst>
                                          <p:attrName>style.visibility</p:attrName>
                                        </p:attrNameLst>
                                      </p:cBhvr>
                                      <p:to>
                                        <p:strVal val="visible"/>
                                      </p:to>
                                    </p:set>
                                    <p:anim calcmode="lin" valueType="num">
                                      <p:cBhvr additive="base">
                                        <p:cTn id="130"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52">
                                            <p:txEl>
                                              <p:pRg st="0" end="0"/>
                                            </p:txEl>
                                          </p:spTgt>
                                        </p:tgtEl>
                                        <p:attrNameLst>
                                          <p:attrName>ppt_y</p:attrName>
                                        </p:attrNameLst>
                                      </p:cBhvr>
                                      <p:tavLst>
                                        <p:tav tm="0">
                                          <p:val>
                                            <p:strVal val="#ppt_y"/>
                                          </p:val>
                                        </p:tav>
                                        <p:tav tm="100000">
                                          <p:val>
                                            <p:strVal val="#ppt_y"/>
                                          </p:val>
                                        </p:tav>
                                      </p:tavLst>
                                    </p:anim>
                                  </p:childTnLst>
                                </p:cTn>
                              </p:par>
                              <p:par>
                                <p:cTn id="132" presetID="2" presetClass="entr" presetSubtype="4" decel="100000" fill="hold" grpId="0" nodeType="withEffect">
                                  <p:stCondLst>
                                    <p:cond delay="0"/>
                                  </p:stCondLst>
                                  <p:childTnLst>
                                    <p:set>
                                      <p:cBhvr>
                                        <p:cTn id="133" dur="1" fill="hold">
                                          <p:stCondLst>
                                            <p:cond delay="0"/>
                                          </p:stCondLst>
                                        </p:cTn>
                                        <p:tgtEl>
                                          <p:spTgt spid="53">
                                            <p:txEl>
                                              <p:pRg st="0" end="0"/>
                                            </p:txEl>
                                          </p:spTgt>
                                        </p:tgtEl>
                                        <p:attrNameLst>
                                          <p:attrName>style.visibility</p:attrName>
                                        </p:attrNameLst>
                                      </p:cBhvr>
                                      <p:to>
                                        <p:strVal val="visible"/>
                                      </p:to>
                                    </p:set>
                                    <p:anim calcmode="lin" valueType="num">
                                      <p:cBhvr additive="base">
                                        <p:cTn id="134"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135"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136" presetID="2" presetClass="entr" presetSubtype="4" decel="100000" fill="hold" grpId="0" nodeType="withEffect">
                                  <p:stCondLst>
                                    <p:cond delay="0"/>
                                  </p:stCondLst>
                                  <p:childTnLst>
                                    <p:set>
                                      <p:cBhvr>
                                        <p:cTn id="137" dur="1" fill="hold">
                                          <p:stCondLst>
                                            <p:cond delay="0"/>
                                          </p:stCondLst>
                                        </p:cTn>
                                        <p:tgtEl>
                                          <p:spTgt spid="54"/>
                                        </p:tgtEl>
                                        <p:attrNameLst>
                                          <p:attrName>style.visibility</p:attrName>
                                        </p:attrNameLst>
                                      </p:cBhvr>
                                      <p:to>
                                        <p:strVal val="visible"/>
                                      </p:to>
                                    </p:set>
                                    <p:anim calcmode="lin" valueType="num">
                                      <p:cBhvr additive="base">
                                        <p:cTn id="138" dur="500" fill="hold"/>
                                        <p:tgtEl>
                                          <p:spTgt spid="54"/>
                                        </p:tgtEl>
                                        <p:attrNameLst>
                                          <p:attrName>ppt_x</p:attrName>
                                        </p:attrNameLst>
                                      </p:cBhvr>
                                      <p:tavLst>
                                        <p:tav tm="0">
                                          <p:val>
                                            <p:strVal val="#ppt_x"/>
                                          </p:val>
                                        </p:tav>
                                        <p:tav tm="100000">
                                          <p:val>
                                            <p:strVal val="#ppt_x"/>
                                          </p:val>
                                        </p:tav>
                                      </p:tavLst>
                                    </p:anim>
                                    <p:anim calcmode="lin" valueType="num">
                                      <p:cBhvr additive="base">
                                        <p:cTn id="139" dur="500" fill="hold"/>
                                        <p:tgtEl>
                                          <p:spTgt spid="54"/>
                                        </p:tgtEl>
                                        <p:attrNameLst>
                                          <p:attrName>ppt_y</p:attrName>
                                        </p:attrNameLst>
                                      </p:cBhvr>
                                      <p:tavLst>
                                        <p:tav tm="0">
                                          <p:val>
                                            <p:strVal val="1+#ppt_h/2"/>
                                          </p:val>
                                        </p:tav>
                                        <p:tav tm="100000">
                                          <p:val>
                                            <p:strVal val="#ppt_y"/>
                                          </p:val>
                                        </p:tav>
                                      </p:tavLst>
                                    </p:anim>
                                  </p:childTnLst>
                                </p:cTn>
                              </p:par>
                            </p:childTnLst>
                          </p:cTn>
                        </p:par>
                        <p:par>
                          <p:cTn id="140" fill="hold">
                            <p:stCondLst>
                              <p:cond delay="5900"/>
                            </p:stCondLst>
                            <p:childTnLst>
                              <p:par>
                                <p:cTn id="141" presetID="2" presetClass="entr" presetSubtype="1" decel="100000" fill="hold" grpId="0" nodeType="afterEffect">
                                  <p:stCondLst>
                                    <p:cond delay="0"/>
                                  </p:stCondLst>
                                  <p:childTnLst>
                                    <p:set>
                                      <p:cBhvr>
                                        <p:cTn id="142" dur="1" fill="hold">
                                          <p:stCondLst>
                                            <p:cond delay="0"/>
                                          </p:stCondLst>
                                        </p:cTn>
                                        <p:tgtEl>
                                          <p:spTgt spid="55"/>
                                        </p:tgtEl>
                                        <p:attrNameLst>
                                          <p:attrName>style.visibility</p:attrName>
                                        </p:attrNameLst>
                                      </p:cBhvr>
                                      <p:to>
                                        <p:strVal val="visible"/>
                                      </p:to>
                                    </p:set>
                                    <p:anim calcmode="lin" valueType="num">
                                      <p:cBhvr additive="base">
                                        <p:cTn id="143" dur="750" fill="hold"/>
                                        <p:tgtEl>
                                          <p:spTgt spid="55"/>
                                        </p:tgtEl>
                                        <p:attrNameLst>
                                          <p:attrName>ppt_x</p:attrName>
                                        </p:attrNameLst>
                                      </p:cBhvr>
                                      <p:tavLst>
                                        <p:tav tm="0">
                                          <p:val>
                                            <p:strVal val="#ppt_x"/>
                                          </p:val>
                                        </p:tav>
                                        <p:tav tm="100000">
                                          <p:val>
                                            <p:strVal val="#ppt_x"/>
                                          </p:val>
                                        </p:tav>
                                      </p:tavLst>
                                    </p:anim>
                                    <p:anim calcmode="lin" valueType="num">
                                      <p:cBhvr additive="base">
                                        <p:cTn id="144" dur="750" fill="hold"/>
                                        <p:tgtEl>
                                          <p:spTgt spid="55"/>
                                        </p:tgtEl>
                                        <p:attrNameLst>
                                          <p:attrName>ppt_y</p:attrName>
                                        </p:attrNameLst>
                                      </p:cBhvr>
                                      <p:tavLst>
                                        <p:tav tm="0">
                                          <p:val>
                                            <p:strVal val="0-#ppt_h/2"/>
                                          </p:val>
                                        </p:tav>
                                        <p:tav tm="100000">
                                          <p:val>
                                            <p:strVal val="#ppt_y"/>
                                          </p:val>
                                        </p:tav>
                                      </p:tavLst>
                                    </p:anim>
                                  </p:childTnLst>
                                </p:cTn>
                              </p:par>
                              <p:par>
                                <p:cTn id="145" presetID="45" presetClass="entr" presetSubtype="0" fill="hold" grpId="1" nodeType="withEffect">
                                  <p:stCondLst>
                                    <p:cond delay="0"/>
                                  </p:stCondLst>
                                  <p:childTnLst>
                                    <p:set>
                                      <p:cBhvr>
                                        <p:cTn id="146" dur="1" fill="hold">
                                          <p:stCondLst>
                                            <p:cond delay="0"/>
                                          </p:stCondLst>
                                        </p:cTn>
                                        <p:tgtEl>
                                          <p:spTgt spid="55"/>
                                        </p:tgtEl>
                                        <p:attrNameLst>
                                          <p:attrName>style.visibility</p:attrName>
                                        </p:attrNameLst>
                                      </p:cBhvr>
                                      <p:to>
                                        <p:strVal val="visible"/>
                                      </p:to>
                                    </p:set>
                                    <p:animEffect transition="in" filter="fade">
                                      <p:cBhvr>
                                        <p:cTn id="147" dur="750"/>
                                        <p:tgtEl>
                                          <p:spTgt spid="55"/>
                                        </p:tgtEl>
                                      </p:cBhvr>
                                    </p:animEffect>
                                    <p:anim calcmode="lin" valueType="num">
                                      <p:cBhvr>
                                        <p:cTn id="148" dur="750" fill="hold"/>
                                        <p:tgtEl>
                                          <p:spTgt spid="55"/>
                                        </p:tgtEl>
                                        <p:attrNameLst>
                                          <p:attrName>ppt_w</p:attrName>
                                        </p:attrNameLst>
                                      </p:cBhvr>
                                      <p:tavLst>
                                        <p:tav tm="0" fmla="#ppt_w*sin(2.5*pi*$)">
                                          <p:val>
                                            <p:fltVal val="0"/>
                                          </p:val>
                                        </p:tav>
                                        <p:tav tm="100000">
                                          <p:val>
                                            <p:fltVal val="1"/>
                                          </p:val>
                                        </p:tav>
                                      </p:tavLst>
                                    </p:anim>
                                    <p:anim calcmode="lin" valueType="num">
                                      <p:cBhvr>
                                        <p:cTn id="149" dur="750" fill="hold"/>
                                        <p:tgtEl>
                                          <p:spTgt spid="55"/>
                                        </p:tgtEl>
                                        <p:attrNameLst>
                                          <p:attrName>ppt_h</p:attrName>
                                        </p:attrNameLst>
                                      </p:cBhvr>
                                      <p:tavLst>
                                        <p:tav tm="0">
                                          <p:val>
                                            <p:strVal val="#ppt_h"/>
                                          </p:val>
                                        </p:tav>
                                        <p:tav tm="100000">
                                          <p:val>
                                            <p:strVal val="#ppt_h"/>
                                          </p:val>
                                        </p:tav>
                                      </p:tavLst>
                                    </p:anim>
                                  </p:childTnLst>
                                </p:cTn>
                              </p:par>
                              <p:par>
                                <p:cTn id="150" presetID="45" presetClass="entr" presetSubtype="0" fill="hold" grpId="1" nodeType="withEffect">
                                  <p:stCondLst>
                                    <p:cond delay="0"/>
                                  </p:stCondLst>
                                  <p:childTnLst>
                                    <p:set>
                                      <p:cBhvr>
                                        <p:cTn id="151" dur="1" fill="hold">
                                          <p:stCondLst>
                                            <p:cond delay="0"/>
                                          </p:stCondLst>
                                        </p:cTn>
                                        <p:tgtEl>
                                          <p:spTgt spid="56"/>
                                        </p:tgtEl>
                                        <p:attrNameLst>
                                          <p:attrName>style.visibility</p:attrName>
                                        </p:attrNameLst>
                                      </p:cBhvr>
                                      <p:to>
                                        <p:strVal val="visible"/>
                                      </p:to>
                                    </p:set>
                                    <p:animEffect transition="in" filter="fade">
                                      <p:cBhvr>
                                        <p:cTn id="152" dur="750"/>
                                        <p:tgtEl>
                                          <p:spTgt spid="56"/>
                                        </p:tgtEl>
                                      </p:cBhvr>
                                    </p:animEffect>
                                    <p:anim calcmode="lin" valueType="num">
                                      <p:cBhvr>
                                        <p:cTn id="153" dur="750" fill="hold"/>
                                        <p:tgtEl>
                                          <p:spTgt spid="56"/>
                                        </p:tgtEl>
                                        <p:attrNameLst>
                                          <p:attrName>ppt_w</p:attrName>
                                        </p:attrNameLst>
                                      </p:cBhvr>
                                      <p:tavLst>
                                        <p:tav tm="0" fmla="#ppt_w*sin(2.5*pi*$)">
                                          <p:val>
                                            <p:fltVal val="0"/>
                                          </p:val>
                                        </p:tav>
                                        <p:tav tm="100000">
                                          <p:val>
                                            <p:fltVal val="1"/>
                                          </p:val>
                                        </p:tav>
                                      </p:tavLst>
                                    </p:anim>
                                    <p:anim calcmode="lin" valueType="num">
                                      <p:cBhvr>
                                        <p:cTn id="154" dur="750" fill="hold"/>
                                        <p:tgtEl>
                                          <p:spTgt spid="56"/>
                                        </p:tgtEl>
                                        <p:attrNameLst>
                                          <p:attrName>ppt_h</p:attrName>
                                        </p:attrNameLst>
                                      </p:cBhvr>
                                      <p:tavLst>
                                        <p:tav tm="0">
                                          <p:val>
                                            <p:strVal val="#ppt_h"/>
                                          </p:val>
                                        </p:tav>
                                        <p:tav tm="100000">
                                          <p:val>
                                            <p:strVal val="#ppt_h"/>
                                          </p:val>
                                        </p:tav>
                                      </p:tavLst>
                                    </p:anim>
                                  </p:childTnLst>
                                </p:cTn>
                              </p:par>
                              <p:par>
                                <p:cTn id="155" presetID="2" presetClass="entr" presetSubtype="1" decel="100000" fill="hold" grpId="0" nodeType="with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additive="base">
                                        <p:cTn id="157" dur="750" fill="hold"/>
                                        <p:tgtEl>
                                          <p:spTgt spid="56"/>
                                        </p:tgtEl>
                                        <p:attrNameLst>
                                          <p:attrName>ppt_x</p:attrName>
                                        </p:attrNameLst>
                                      </p:cBhvr>
                                      <p:tavLst>
                                        <p:tav tm="0">
                                          <p:val>
                                            <p:strVal val="#ppt_x"/>
                                          </p:val>
                                        </p:tav>
                                        <p:tav tm="100000">
                                          <p:val>
                                            <p:strVal val="#ppt_x"/>
                                          </p:val>
                                        </p:tav>
                                      </p:tavLst>
                                    </p:anim>
                                    <p:anim calcmode="lin" valueType="num">
                                      <p:cBhvr additive="base">
                                        <p:cTn id="158" dur="750" fill="hold"/>
                                        <p:tgtEl>
                                          <p:spTgt spid="56"/>
                                        </p:tgtEl>
                                        <p:attrNameLst>
                                          <p:attrName>ppt_y</p:attrName>
                                        </p:attrNameLst>
                                      </p:cBhvr>
                                      <p:tavLst>
                                        <p:tav tm="0">
                                          <p:val>
                                            <p:strVal val="0-#ppt_h/2"/>
                                          </p:val>
                                        </p:tav>
                                        <p:tav tm="100000">
                                          <p:val>
                                            <p:strVal val="#ppt_y"/>
                                          </p:val>
                                        </p:tav>
                                      </p:tavLst>
                                    </p:anim>
                                  </p:childTnLst>
                                </p:cTn>
                              </p:par>
                            </p:childTnLst>
                          </p:cTn>
                        </p:par>
                        <p:par>
                          <p:cTn id="159" fill="hold">
                            <p:stCondLst>
                              <p:cond delay="6650"/>
                            </p:stCondLst>
                            <p:childTnLst>
                              <p:par>
                                <p:cTn id="160" presetID="2" presetClass="entr" presetSubtype="2" decel="100000" fill="hold" grpId="0" nodeType="afterEffect">
                                  <p:stCondLst>
                                    <p:cond delay="0"/>
                                  </p:stCondLst>
                                  <p:iterate type="wd">
                                    <p:tmPct val="10000"/>
                                  </p:iterate>
                                  <p:childTnLst>
                                    <p:set>
                                      <p:cBhvr>
                                        <p:cTn id="161" dur="1" fill="hold">
                                          <p:stCondLst>
                                            <p:cond delay="0"/>
                                          </p:stCondLst>
                                        </p:cTn>
                                        <p:tgtEl>
                                          <p:spTgt spid="57">
                                            <p:txEl>
                                              <p:pRg st="0" end="0"/>
                                            </p:txEl>
                                          </p:spTgt>
                                        </p:tgtEl>
                                        <p:attrNameLst>
                                          <p:attrName>style.visibility</p:attrName>
                                        </p:attrNameLst>
                                      </p:cBhvr>
                                      <p:to>
                                        <p:strVal val="visible"/>
                                      </p:to>
                                    </p:set>
                                    <p:anim calcmode="lin" valueType="num">
                                      <p:cBhvr additive="base">
                                        <p:cTn id="162"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63" dur="500" fill="hold"/>
                                        <p:tgtEl>
                                          <p:spTgt spid="57">
                                            <p:txEl>
                                              <p:pRg st="0" end="0"/>
                                            </p:txEl>
                                          </p:spTgt>
                                        </p:tgtEl>
                                        <p:attrNameLst>
                                          <p:attrName>ppt_y</p:attrName>
                                        </p:attrNameLst>
                                      </p:cBhvr>
                                      <p:tavLst>
                                        <p:tav tm="0">
                                          <p:val>
                                            <p:strVal val="#ppt_y"/>
                                          </p:val>
                                        </p:tav>
                                        <p:tav tm="100000">
                                          <p:val>
                                            <p:strVal val="#ppt_y"/>
                                          </p:val>
                                        </p:tav>
                                      </p:tavLst>
                                    </p:anim>
                                  </p:childTnLst>
                                </p:cTn>
                              </p:par>
                              <p:par>
                                <p:cTn id="164" presetID="2" presetClass="entr" presetSubtype="4" decel="100000" fill="hold" grpId="0" nodeType="withEffect">
                                  <p:stCondLst>
                                    <p:cond delay="0"/>
                                  </p:stCondLst>
                                  <p:childTnLst>
                                    <p:set>
                                      <p:cBhvr>
                                        <p:cTn id="165" dur="1" fill="hold">
                                          <p:stCondLst>
                                            <p:cond delay="0"/>
                                          </p:stCondLst>
                                        </p:cTn>
                                        <p:tgtEl>
                                          <p:spTgt spid="58">
                                            <p:txEl>
                                              <p:pRg st="0" end="0"/>
                                            </p:txEl>
                                          </p:spTgt>
                                        </p:tgtEl>
                                        <p:attrNameLst>
                                          <p:attrName>style.visibility</p:attrName>
                                        </p:attrNameLst>
                                      </p:cBhvr>
                                      <p:to>
                                        <p:strVal val="visible"/>
                                      </p:to>
                                    </p:set>
                                    <p:anim calcmode="lin" valueType="num">
                                      <p:cBhvr additive="base">
                                        <p:cTn id="166"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67"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168" presetID="2" presetClass="entr" presetSubtype="4" decel="100000" fill="hold" grpId="0" nodeType="withEffect">
                                  <p:stCondLst>
                                    <p:cond delay="0"/>
                                  </p:stCondLst>
                                  <p:childTnLst>
                                    <p:set>
                                      <p:cBhvr>
                                        <p:cTn id="169" dur="1" fill="hold">
                                          <p:stCondLst>
                                            <p:cond delay="0"/>
                                          </p:stCondLst>
                                        </p:cTn>
                                        <p:tgtEl>
                                          <p:spTgt spid="59"/>
                                        </p:tgtEl>
                                        <p:attrNameLst>
                                          <p:attrName>style.visibility</p:attrName>
                                        </p:attrNameLst>
                                      </p:cBhvr>
                                      <p:to>
                                        <p:strVal val="visible"/>
                                      </p:to>
                                    </p:set>
                                    <p:anim calcmode="lin" valueType="num">
                                      <p:cBhvr additive="base">
                                        <p:cTn id="170" dur="500" fill="hold"/>
                                        <p:tgtEl>
                                          <p:spTgt spid="59"/>
                                        </p:tgtEl>
                                        <p:attrNameLst>
                                          <p:attrName>ppt_x</p:attrName>
                                        </p:attrNameLst>
                                      </p:cBhvr>
                                      <p:tavLst>
                                        <p:tav tm="0">
                                          <p:val>
                                            <p:strVal val="#ppt_x"/>
                                          </p:val>
                                        </p:tav>
                                        <p:tav tm="100000">
                                          <p:val>
                                            <p:strVal val="#ppt_x"/>
                                          </p:val>
                                        </p:tav>
                                      </p:tavLst>
                                    </p:anim>
                                    <p:anim calcmode="lin" valueType="num">
                                      <p:cBhvr additive="base">
                                        <p:cTn id="171" dur="500" fill="hold"/>
                                        <p:tgtEl>
                                          <p:spTgt spid="59"/>
                                        </p:tgtEl>
                                        <p:attrNameLst>
                                          <p:attrName>ppt_y</p:attrName>
                                        </p:attrNameLst>
                                      </p:cBhvr>
                                      <p:tavLst>
                                        <p:tav tm="0">
                                          <p:val>
                                            <p:strVal val="1+#ppt_h/2"/>
                                          </p:val>
                                        </p:tav>
                                        <p:tav tm="100000">
                                          <p:val>
                                            <p:strVal val="#ppt_y"/>
                                          </p:val>
                                        </p:tav>
                                      </p:tavLst>
                                    </p:anim>
                                  </p:childTnLst>
                                </p:cTn>
                              </p:par>
                            </p:childTnLst>
                          </p:cTn>
                        </p:par>
                        <p:par>
                          <p:cTn id="172" fill="hold">
                            <p:stCondLst>
                              <p:cond delay="7250"/>
                            </p:stCondLst>
                            <p:childTnLst>
                              <p:par>
                                <p:cTn id="173" presetID="2" presetClass="entr" presetSubtype="1" decel="100000" fill="hold" grpId="0" nodeType="afterEffect">
                                  <p:stCondLst>
                                    <p:cond delay="0"/>
                                  </p:stCondLst>
                                  <p:childTnLst>
                                    <p:set>
                                      <p:cBhvr>
                                        <p:cTn id="174" dur="1" fill="hold">
                                          <p:stCondLst>
                                            <p:cond delay="0"/>
                                          </p:stCondLst>
                                        </p:cTn>
                                        <p:tgtEl>
                                          <p:spTgt spid="60"/>
                                        </p:tgtEl>
                                        <p:attrNameLst>
                                          <p:attrName>style.visibility</p:attrName>
                                        </p:attrNameLst>
                                      </p:cBhvr>
                                      <p:to>
                                        <p:strVal val="visible"/>
                                      </p:to>
                                    </p:set>
                                    <p:anim calcmode="lin" valueType="num">
                                      <p:cBhvr additive="base">
                                        <p:cTn id="175" dur="750" fill="hold"/>
                                        <p:tgtEl>
                                          <p:spTgt spid="60"/>
                                        </p:tgtEl>
                                        <p:attrNameLst>
                                          <p:attrName>ppt_x</p:attrName>
                                        </p:attrNameLst>
                                      </p:cBhvr>
                                      <p:tavLst>
                                        <p:tav tm="0">
                                          <p:val>
                                            <p:strVal val="#ppt_x"/>
                                          </p:val>
                                        </p:tav>
                                        <p:tav tm="100000">
                                          <p:val>
                                            <p:strVal val="#ppt_x"/>
                                          </p:val>
                                        </p:tav>
                                      </p:tavLst>
                                    </p:anim>
                                    <p:anim calcmode="lin" valueType="num">
                                      <p:cBhvr additive="base">
                                        <p:cTn id="176" dur="750" fill="hold"/>
                                        <p:tgtEl>
                                          <p:spTgt spid="60"/>
                                        </p:tgtEl>
                                        <p:attrNameLst>
                                          <p:attrName>ppt_y</p:attrName>
                                        </p:attrNameLst>
                                      </p:cBhvr>
                                      <p:tavLst>
                                        <p:tav tm="0">
                                          <p:val>
                                            <p:strVal val="0-#ppt_h/2"/>
                                          </p:val>
                                        </p:tav>
                                        <p:tav tm="100000">
                                          <p:val>
                                            <p:strVal val="#ppt_y"/>
                                          </p:val>
                                        </p:tav>
                                      </p:tavLst>
                                    </p:anim>
                                  </p:childTnLst>
                                </p:cTn>
                              </p:par>
                              <p:par>
                                <p:cTn id="177" presetID="2" presetClass="entr" presetSubtype="1" decel="100000" fill="hold" grpId="0" nodeType="withEffect">
                                  <p:stCondLst>
                                    <p:cond delay="0"/>
                                  </p:stCondLst>
                                  <p:childTnLst>
                                    <p:set>
                                      <p:cBhvr>
                                        <p:cTn id="178" dur="1" fill="hold">
                                          <p:stCondLst>
                                            <p:cond delay="0"/>
                                          </p:stCondLst>
                                        </p:cTn>
                                        <p:tgtEl>
                                          <p:spTgt spid="61"/>
                                        </p:tgtEl>
                                        <p:attrNameLst>
                                          <p:attrName>style.visibility</p:attrName>
                                        </p:attrNameLst>
                                      </p:cBhvr>
                                      <p:to>
                                        <p:strVal val="visible"/>
                                      </p:to>
                                    </p:set>
                                    <p:anim calcmode="lin" valueType="num">
                                      <p:cBhvr additive="base">
                                        <p:cTn id="179" dur="750" fill="hold"/>
                                        <p:tgtEl>
                                          <p:spTgt spid="61"/>
                                        </p:tgtEl>
                                        <p:attrNameLst>
                                          <p:attrName>ppt_x</p:attrName>
                                        </p:attrNameLst>
                                      </p:cBhvr>
                                      <p:tavLst>
                                        <p:tav tm="0">
                                          <p:val>
                                            <p:strVal val="#ppt_x"/>
                                          </p:val>
                                        </p:tav>
                                        <p:tav tm="100000">
                                          <p:val>
                                            <p:strVal val="#ppt_x"/>
                                          </p:val>
                                        </p:tav>
                                      </p:tavLst>
                                    </p:anim>
                                    <p:anim calcmode="lin" valueType="num">
                                      <p:cBhvr additive="base">
                                        <p:cTn id="180" dur="750" fill="hold"/>
                                        <p:tgtEl>
                                          <p:spTgt spid="61"/>
                                        </p:tgtEl>
                                        <p:attrNameLst>
                                          <p:attrName>ppt_y</p:attrName>
                                        </p:attrNameLst>
                                      </p:cBhvr>
                                      <p:tavLst>
                                        <p:tav tm="0">
                                          <p:val>
                                            <p:strVal val="0-#ppt_h/2"/>
                                          </p:val>
                                        </p:tav>
                                        <p:tav tm="100000">
                                          <p:val>
                                            <p:strVal val="#ppt_y"/>
                                          </p:val>
                                        </p:tav>
                                      </p:tavLst>
                                    </p:anim>
                                  </p:childTnLst>
                                </p:cTn>
                              </p:par>
                              <p:par>
                                <p:cTn id="181" presetID="45" presetClass="entr" presetSubtype="0" fill="hold" grpId="1" nodeType="withEffect">
                                  <p:stCondLst>
                                    <p:cond delay="0"/>
                                  </p:stCondLst>
                                  <p:childTnLst>
                                    <p:set>
                                      <p:cBhvr>
                                        <p:cTn id="182" dur="1" fill="hold">
                                          <p:stCondLst>
                                            <p:cond delay="0"/>
                                          </p:stCondLst>
                                        </p:cTn>
                                        <p:tgtEl>
                                          <p:spTgt spid="60"/>
                                        </p:tgtEl>
                                        <p:attrNameLst>
                                          <p:attrName>style.visibility</p:attrName>
                                        </p:attrNameLst>
                                      </p:cBhvr>
                                      <p:to>
                                        <p:strVal val="visible"/>
                                      </p:to>
                                    </p:set>
                                    <p:animEffect transition="in" filter="fade">
                                      <p:cBhvr>
                                        <p:cTn id="183" dur="750"/>
                                        <p:tgtEl>
                                          <p:spTgt spid="60"/>
                                        </p:tgtEl>
                                      </p:cBhvr>
                                    </p:animEffect>
                                    <p:anim calcmode="lin" valueType="num">
                                      <p:cBhvr>
                                        <p:cTn id="184" dur="750" fill="hold"/>
                                        <p:tgtEl>
                                          <p:spTgt spid="60"/>
                                        </p:tgtEl>
                                        <p:attrNameLst>
                                          <p:attrName>ppt_w</p:attrName>
                                        </p:attrNameLst>
                                      </p:cBhvr>
                                      <p:tavLst>
                                        <p:tav tm="0" fmla="#ppt_w*sin(2.5*pi*$)">
                                          <p:val>
                                            <p:fltVal val="0"/>
                                          </p:val>
                                        </p:tav>
                                        <p:tav tm="100000">
                                          <p:val>
                                            <p:fltVal val="1"/>
                                          </p:val>
                                        </p:tav>
                                      </p:tavLst>
                                    </p:anim>
                                    <p:anim calcmode="lin" valueType="num">
                                      <p:cBhvr>
                                        <p:cTn id="185" dur="750" fill="hold"/>
                                        <p:tgtEl>
                                          <p:spTgt spid="60"/>
                                        </p:tgtEl>
                                        <p:attrNameLst>
                                          <p:attrName>ppt_h</p:attrName>
                                        </p:attrNameLst>
                                      </p:cBhvr>
                                      <p:tavLst>
                                        <p:tav tm="0">
                                          <p:val>
                                            <p:strVal val="#ppt_h"/>
                                          </p:val>
                                        </p:tav>
                                        <p:tav tm="100000">
                                          <p:val>
                                            <p:strVal val="#ppt_h"/>
                                          </p:val>
                                        </p:tav>
                                      </p:tavLst>
                                    </p:anim>
                                  </p:childTnLst>
                                </p:cTn>
                              </p:par>
                              <p:par>
                                <p:cTn id="186" presetID="45" presetClass="entr" presetSubtype="0" fill="hold" grpId="1" nodeType="withEffect">
                                  <p:stCondLst>
                                    <p:cond delay="0"/>
                                  </p:stCondLst>
                                  <p:childTnLst>
                                    <p:set>
                                      <p:cBhvr>
                                        <p:cTn id="187" dur="1" fill="hold">
                                          <p:stCondLst>
                                            <p:cond delay="0"/>
                                          </p:stCondLst>
                                        </p:cTn>
                                        <p:tgtEl>
                                          <p:spTgt spid="61"/>
                                        </p:tgtEl>
                                        <p:attrNameLst>
                                          <p:attrName>style.visibility</p:attrName>
                                        </p:attrNameLst>
                                      </p:cBhvr>
                                      <p:to>
                                        <p:strVal val="visible"/>
                                      </p:to>
                                    </p:set>
                                    <p:animEffect transition="in" filter="fade">
                                      <p:cBhvr>
                                        <p:cTn id="188" dur="750"/>
                                        <p:tgtEl>
                                          <p:spTgt spid="61"/>
                                        </p:tgtEl>
                                      </p:cBhvr>
                                    </p:animEffect>
                                    <p:anim calcmode="lin" valueType="num">
                                      <p:cBhvr>
                                        <p:cTn id="189" dur="750" fill="hold"/>
                                        <p:tgtEl>
                                          <p:spTgt spid="61"/>
                                        </p:tgtEl>
                                        <p:attrNameLst>
                                          <p:attrName>ppt_w</p:attrName>
                                        </p:attrNameLst>
                                      </p:cBhvr>
                                      <p:tavLst>
                                        <p:tav tm="0" fmla="#ppt_w*sin(2.5*pi*$)">
                                          <p:val>
                                            <p:fltVal val="0"/>
                                          </p:val>
                                        </p:tav>
                                        <p:tav tm="100000">
                                          <p:val>
                                            <p:fltVal val="1"/>
                                          </p:val>
                                        </p:tav>
                                      </p:tavLst>
                                    </p:anim>
                                    <p:anim calcmode="lin" valueType="num">
                                      <p:cBhvr>
                                        <p:cTn id="190" dur="750" fill="hold"/>
                                        <p:tgtEl>
                                          <p:spTgt spid="61"/>
                                        </p:tgtEl>
                                        <p:attrNameLst>
                                          <p:attrName>ppt_h</p:attrName>
                                        </p:attrNameLst>
                                      </p:cBhvr>
                                      <p:tavLst>
                                        <p:tav tm="0">
                                          <p:val>
                                            <p:strVal val="#ppt_h"/>
                                          </p:val>
                                        </p:tav>
                                        <p:tav tm="100000">
                                          <p:val>
                                            <p:strVal val="#ppt_h"/>
                                          </p:val>
                                        </p:tav>
                                      </p:tavLst>
                                    </p:anim>
                                  </p:childTnLst>
                                </p:cTn>
                              </p:par>
                            </p:childTnLst>
                          </p:cTn>
                        </p:par>
                        <p:par>
                          <p:cTn id="191" fill="hold">
                            <p:stCondLst>
                              <p:cond delay="8000"/>
                            </p:stCondLst>
                            <p:childTnLst>
                              <p:par>
                                <p:cTn id="192" presetID="2" presetClass="entr" presetSubtype="2" decel="100000" fill="hold" grpId="0" nodeType="afterEffect">
                                  <p:stCondLst>
                                    <p:cond delay="0"/>
                                  </p:stCondLst>
                                  <p:iterate type="wd">
                                    <p:tmPct val="10000"/>
                                  </p:iterate>
                                  <p:childTnLst>
                                    <p:set>
                                      <p:cBhvr>
                                        <p:cTn id="193" dur="1" fill="hold">
                                          <p:stCondLst>
                                            <p:cond delay="0"/>
                                          </p:stCondLst>
                                        </p:cTn>
                                        <p:tgtEl>
                                          <p:spTgt spid="62">
                                            <p:txEl>
                                              <p:pRg st="0" end="0"/>
                                            </p:txEl>
                                          </p:spTgt>
                                        </p:tgtEl>
                                        <p:attrNameLst>
                                          <p:attrName>style.visibility</p:attrName>
                                        </p:attrNameLst>
                                      </p:cBhvr>
                                      <p:to>
                                        <p:strVal val="visible"/>
                                      </p:to>
                                    </p:set>
                                    <p:anim calcmode="lin" valueType="num">
                                      <p:cBhvr additive="base">
                                        <p:cTn id="194"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95" dur="500" fill="hold"/>
                                        <p:tgtEl>
                                          <p:spTgt spid="62">
                                            <p:txEl>
                                              <p:pRg st="0" end="0"/>
                                            </p:txEl>
                                          </p:spTgt>
                                        </p:tgtEl>
                                        <p:attrNameLst>
                                          <p:attrName>ppt_y</p:attrName>
                                        </p:attrNameLst>
                                      </p:cBhvr>
                                      <p:tavLst>
                                        <p:tav tm="0">
                                          <p:val>
                                            <p:strVal val="#ppt_y"/>
                                          </p:val>
                                        </p:tav>
                                        <p:tav tm="100000">
                                          <p:val>
                                            <p:strVal val="#ppt_y"/>
                                          </p:val>
                                        </p:tav>
                                      </p:tavLst>
                                    </p:anim>
                                  </p:childTnLst>
                                </p:cTn>
                              </p:par>
                              <p:par>
                                <p:cTn id="196" presetID="2" presetClass="entr" presetSubtype="4" decel="100000" fill="hold" grpId="0" nodeType="withEffect">
                                  <p:stCondLst>
                                    <p:cond delay="0"/>
                                  </p:stCondLst>
                                  <p:childTnLst>
                                    <p:set>
                                      <p:cBhvr>
                                        <p:cTn id="197" dur="1" fill="hold">
                                          <p:stCondLst>
                                            <p:cond delay="0"/>
                                          </p:stCondLst>
                                        </p:cTn>
                                        <p:tgtEl>
                                          <p:spTgt spid="63">
                                            <p:txEl>
                                              <p:pRg st="0" end="0"/>
                                            </p:txEl>
                                          </p:spTgt>
                                        </p:tgtEl>
                                        <p:attrNameLst>
                                          <p:attrName>style.visibility</p:attrName>
                                        </p:attrNameLst>
                                      </p:cBhvr>
                                      <p:to>
                                        <p:strVal val="visible"/>
                                      </p:to>
                                    </p:set>
                                    <p:anim calcmode="lin" valueType="num">
                                      <p:cBhvr additive="base">
                                        <p:cTn id="198"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99"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200" presetID="2" presetClass="entr" presetSubtype="4" decel="100000" fill="hold" grpId="0" nodeType="withEffect">
                                  <p:stCondLst>
                                    <p:cond delay="0"/>
                                  </p:stCondLst>
                                  <p:childTnLst>
                                    <p:set>
                                      <p:cBhvr>
                                        <p:cTn id="201" dur="1" fill="hold">
                                          <p:stCondLst>
                                            <p:cond delay="0"/>
                                          </p:stCondLst>
                                        </p:cTn>
                                        <p:tgtEl>
                                          <p:spTgt spid="64"/>
                                        </p:tgtEl>
                                        <p:attrNameLst>
                                          <p:attrName>style.visibility</p:attrName>
                                        </p:attrNameLst>
                                      </p:cBhvr>
                                      <p:to>
                                        <p:strVal val="visible"/>
                                      </p:to>
                                    </p:set>
                                    <p:anim calcmode="lin" valueType="num">
                                      <p:cBhvr additive="base">
                                        <p:cTn id="202" dur="500" fill="hold"/>
                                        <p:tgtEl>
                                          <p:spTgt spid="64"/>
                                        </p:tgtEl>
                                        <p:attrNameLst>
                                          <p:attrName>ppt_x</p:attrName>
                                        </p:attrNameLst>
                                      </p:cBhvr>
                                      <p:tavLst>
                                        <p:tav tm="0">
                                          <p:val>
                                            <p:strVal val="#ppt_x"/>
                                          </p:val>
                                        </p:tav>
                                        <p:tav tm="100000">
                                          <p:val>
                                            <p:strVal val="#ppt_x"/>
                                          </p:val>
                                        </p:tav>
                                      </p:tavLst>
                                    </p:anim>
                                    <p:anim calcmode="lin" valueType="num">
                                      <p:cBhvr additive="base">
                                        <p:cTn id="203"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p:bldP spid="20" grpId="1"/>
      <p:bldP spid="2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4" decel="10000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1" grpId="1" animBg="1"/>
      <p:bldP spid="41" grpId="0"/>
      <p:bldP spid="41" grpId="1"/>
      <p:bldP spid="4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animBg="1"/>
      <p:bldP spid="45" grpId="0" animBg="1"/>
      <p:bldP spid="45" grpId="1" animBg="1"/>
      <p:bldP spid="46" grpId="0"/>
      <p:bldP spid="46" grpId="1"/>
      <p:bldP spid="4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4"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animBg="1"/>
      <p:bldP spid="50" grpId="0" animBg="1"/>
      <p:bldP spid="50" grpId="1" animBg="1"/>
      <p:bldP spid="51" grpId="0"/>
      <p:bldP spid="51" grpId="1"/>
      <p:bldP spid="5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1+#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ppt_x"/>
                          </p:val>
                        </p:tav>
                        <p:tav tm="100000">
                          <p:val>
                            <p:strVal val="#ppt_x"/>
                          </p:val>
                        </p:tav>
                      </p:tavLst>
                    </p:anim>
                    <p:anim calcmode="lin" valueType="num">
                      <p:cBhvr additive="base">
                        <p:cTn dur="500" fill="hold"/>
                        <p:tgtEl>
                          <p:spTgt spid="53"/>
                        </p:tgtEl>
                        <p:attrNameLst>
                          <p:attrName>ppt_y</p:attrName>
                        </p:attrNameLst>
                      </p:cBhvr>
                      <p:tavLst>
                        <p:tav tm="0">
                          <p:val>
                            <p:strVal val="1+#ppt_h/2"/>
                          </p:val>
                        </p:tav>
                        <p:tav tm="100000">
                          <p:val>
                            <p:strVal val="#ppt_y"/>
                          </p:val>
                        </p:tav>
                      </p:tavLst>
                    </p:anim>
                  </p:childTnLst>
                </p:cTn>
              </p:par>
            </p:tnLst>
          </p:tmpl>
        </p:tmplLst>
      </p:bldP>
      <p:bldP spid="54" grpId="0" animBg="1"/>
      <p:bldP spid="55" grpId="0" animBg="1"/>
      <p:bldP spid="55" grpId="1" animBg="1"/>
      <p:bldP spid="56" grpId="0"/>
      <p:bldP spid="56" grpId="1"/>
      <p:bldP spid="5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4"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ppt_x"/>
                          </p:val>
                        </p:tav>
                        <p:tav tm="100000">
                          <p:val>
                            <p:strVal val="#ppt_x"/>
                          </p:val>
                        </p:tav>
                      </p:tavLst>
                    </p:anim>
                    <p:anim calcmode="lin" valueType="num">
                      <p:cBhvr additive="base">
                        <p:cTn dur="500" fill="hold"/>
                        <p:tgtEl>
                          <p:spTgt spid="58"/>
                        </p:tgtEl>
                        <p:attrNameLst>
                          <p:attrName>ppt_y</p:attrName>
                        </p:attrNameLst>
                      </p:cBhvr>
                      <p:tavLst>
                        <p:tav tm="0">
                          <p:val>
                            <p:strVal val="1+#ppt_h/2"/>
                          </p:val>
                        </p:tav>
                        <p:tav tm="100000">
                          <p:val>
                            <p:strVal val="#ppt_y"/>
                          </p:val>
                        </p:tav>
                      </p:tavLst>
                    </p:anim>
                  </p:childTnLst>
                </p:cTn>
              </p:par>
            </p:tnLst>
          </p:tmpl>
        </p:tmplLst>
      </p:bldP>
      <p:bldP spid="59" grpId="0" animBg="1"/>
      <p:bldP spid="60" grpId="0" animBg="1"/>
      <p:bldP spid="60" grpId="1" animBg="1"/>
      <p:bldP spid="61" grpId="0"/>
      <p:bldP spid="61" grpId="1"/>
      <p:bldP spid="6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4" decel="10000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1+#ppt_h/2"/>
                          </p:val>
                        </p:tav>
                        <p:tav tm="100000">
                          <p:val>
                            <p:strVal val="#ppt_y"/>
                          </p:val>
                        </p:tav>
                      </p:tavLst>
                    </p:anim>
                  </p:childTnLst>
                </p:cTn>
              </p:par>
            </p:tnLst>
          </p:tmpl>
        </p:tmplLst>
      </p:bldP>
      <p:bldP spid="64" grpId="0" animBg="1"/>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6 numeric List">
    <p:spTree>
      <p:nvGrpSpPr>
        <p:cNvPr id="1" name=""/>
        <p:cNvGrpSpPr/>
        <p:nvPr/>
      </p:nvGrpSpPr>
      <p:grpSpPr>
        <a:xfrm>
          <a:off x="0" y="0"/>
          <a:ext cx="0" cy="0"/>
          <a:chOff x="0" y="0"/>
          <a:chExt cx="0" cy="0"/>
        </a:xfrm>
      </p:grpSpPr>
      <p:sp>
        <p:nvSpPr>
          <p:cNvPr id="19" name="円/楕円 18"/>
          <p:cNvSpPr/>
          <p:nvPr/>
        </p:nvSpPr>
        <p:spPr>
          <a:xfrm>
            <a:off x="382869" y="1652803"/>
            <a:ext cx="789091" cy="78902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1</a:t>
            </a:r>
            <a:endParaRPr kumimoji="1" lang="ja-JP" altLang="en-US" sz="2400"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kumimoji="1" lang="en-US" altLang="ja-JP" sz="16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テキスト プレースホルダー 6"/>
          <p:cNvSpPr>
            <a:spLocks noGrp="1"/>
          </p:cNvSpPr>
          <p:nvPr>
            <p:ph type="body" sz="quarter" idx="21" hasCustomPrompt="1"/>
          </p:nvPr>
        </p:nvSpPr>
        <p:spPr>
          <a:xfrm>
            <a:off x="1204874" y="1816242"/>
            <a:ext cx="2847406"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4" hasCustomPrompt="1"/>
          </p:nvPr>
        </p:nvSpPr>
        <p:spPr>
          <a:xfrm>
            <a:off x="122253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1318550" y="234430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円/楕円 30"/>
          <p:cNvSpPr/>
          <p:nvPr/>
        </p:nvSpPr>
        <p:spPr>
          <a:xfrm>
            <a:off x="4213610" y="1652803"/>
            <a:ext cx="789091" cy="78902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2</a:t>
            </a:r>
            <a:endParaRPr kumimoji="1" lang="ja-JP" altLang="en-US" sz="2400" dirty="0"/>
          </a:p>
        </p:txBody>
      </p:sp>
      <p:sp>
        <p:nvSpPr>
          <p:cNvPr id="42" name="テキスト プレースホルダー 6"/>
          <p:cNvSpPr>
            <a:spLocks noGrp="1"/>
          </p:cNvSpPr>
          <p:nvPr>
            <p:ph type="body" sz="quarter" idx="26" hasCustomPrompt="1"/>
          </p:nvPr>
        </p:nvSpPr>
        <p:spPr>
          <a:xfrm>
            <a:off x="5035615" y="1816242"/>
            <a:ext cx="2847406"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7" hasCustomPrompt="1"/>
          </p:nvPr>
        </p:nvSpPr>
        <p:spPr>
          <a:xfrm>
            <a:off x="5053272"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p:nvSpPr>
        <p:spPr>
          <a:xfrm>
            <a:off x="5149291" y="234430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円/楕円 44"/>
          <p:cNvSpPr/>
          <p:nvPr/>
        </p:nvSpPr>
        <p:spPr>
          <a:xfrm>
            <a:off x="8040889" y="1652803"/>
            <a:ext cx="789091" cy="78902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3</a:t>
            </a:r>
            <a:endParaRPr kumimoji="1" lang="ja-JP" altLang="en-US" sz="2400" dirty="0"/>
          </a:p>
        </p:txBody>
      </p:sp>
      <p:sp>
        <p:nvSpPr>
          <p:cNvPr id="47" name="テキスト プレースホルダー 6"/>
          <p:cNvSpPr>
            <a:spLocks noGrp="1"/>
          </p:cNvSpPr>
          <p:nvPr>
            <p:ph type="body" sz="quarter" idx="29" hasCustomPrompt="1"/>
          </p:nvPr>
        </p:nvSpPr>
        <p:spPr>
          <a:xfrm>
            <a:off x="8862894" y="1816242"/>
            <a:ext cx="2847406" cy="480053"/>
          </a:xfrm>
        </p:spPr>
        <p:txBody>
          <a:bodyPr anchor="t">
            <a:noAutofit/>
          </a:bodyPr>
          <a:lstStyle>
            <a:lvl1pPr algn="l">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0" hasCustomPrompt="1"/>
          </p:nvPr>
        </p:nvSpPr>
        <p:spPr>
          <a:xfrm>
            <a:off x="8880551" y="240247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9" name="正方形/長方形 48"/>
          <p:cNvSpPr/>
          <p:nvPr/>
        </p:nvSpPr>
        <p:spPr>
          <a:xfrm>
            <a:off x="8976570" y="2344300"/>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円/楕円 49"/>
          <p:cNvSpPr/>
          <p:nvPr/>
        </p:nvSpPr>
        <p:spPr>
          <a:xfrm>
            <a:off x="390778" y="3818632"/>
            <a:ext cx="789091" cy="78902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4</a:t>
            </a:r>
            <a:endParaRPr kumimoji="1" lang="ja-JP" altLang="en-US" sz="2400" dirty="0"/>
          </a:p>
        </p:txBody>
      </p:sp>
      <p:sp>
        <p:nvSpPr>
          <p:cNvPr id="52" name="テキスト プレースホルダー 6"/>
          <p:cNvSpPr>
            <a:spLocks noGrp="1"/>
          </p:cNvSpPr>
          <p:nvPr>
            <p:ph type="body" sz="quarter" idx="32" hasCustomPrompt="1"/>
          </p:nvPr>
        </p:nvSpPr>
        <p:spPr>
          <a:xfrm>
            <a:off x="1212782" y="3982071"/>
            <a:ext cx="2847406"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3" hasCustomPrompt="1"/>
          </p:nvPr>
        </p:nvSpPr>
        <p:spPr>
          <a:xfrm>
            <a:off x="1230440"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4" name="正方形/長方形 53"/>
          <p:cNvSpPr/>
          <p:nvPr/>
        </p:nvSpPr>
        <p:spPr>
          <a:xfrm>
            <a:off x="1326459" y="451013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円/楕円 54"/>
          <p:cNvSpPr/>
          <p:nvPr/>
        </p:nvSpPr>
        <p:spPr>
          <a:xfrm>
            <a:off x="4221519" y="3818632"/>
            <a:ext cx="789091" cy="78902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5</a:t>
            </a:r>
            <a:endParaRPr kumimoji="1" lang="ja-JP" altLang="en-US" sz="2400" dirty="0"/>
          </a:p>
        </p:txBody>
      </p:sp>
      <p:sp>
        <p:nvSpPr>
          <p:cNvPr id="57" name="テキスト プレースホルダー 6"/>
          <p:cNvSpPr>
            <a:spLocks noGrp="1"/>
          </p:cNvSpPr>
          <p:nvPr>
            <p:ph type="body" sz="quarter" idx="35" hasCustomPrompt="1"/>
          </p:nvPr>
        </p:nvSpPr>
        <p:spPr>
          <a:xfrm>
            <a:off x="5043524" y="3982071"/>
            <a:ext cx="2847406"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58" name="テキスト プレースホルダー 6"/>
          <p:cNvSpPr>
            <a:spLocks noGrp="1"/>
          </p:cNvSpPr>
          <p:nvPr>
            <p:ph type="body" sz="quarter" idx="36" hasCustomPrompt="1"/>
          </p:nvPr>
        </p:nvSpPr>
        <p:spPr>
          <a:xfrm>
            <a:off x="5061181"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9" name="正方形/長方形 58"/>
          <p:cNvSpPr/>
          <p:nvPr/>
        </p:nvSpPr>
        <p:spPr>
          <a:xfrm>
            <a:off x="5157200" y="4510130"/>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円/楕円 59"/>
          <p:cNvSpPr/>
          <p:nvPr/>
        </p:nvSpPr>
        <p:spPr>
          <a:xfrm>
            <a:off x="8048798" y="3818632"/>
            <a:ext cx="789091" cy="78902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sz="2400" dirty="0"/>
              <a:t>6</a:t>
            </a:r>
            <a:endParaRPr kumimoji="1" lang="ja-JP" altLang="en-US" sz="2400" dirty="0"/>
          </a:p>
        </p:txBody>
      </p:sp>
      <p:sp>
        <p:nvSpPr>
          <p:cNvPr id="62" name="テキスト プレースホルダー 6"/>
          <p:cNvSpPr>
            <a:spLocks noGrp="1"/>
          </p:cNvSpPr>
          <p:nvPr>
            <p:ph type="body" sz="quarter" idx="38" hasCustomPrompt="1"/>
          </p:nvPr>
        </p:nvSpPr>
        <p:spPr>
          <a:xfrm>
            <a:off x="8870802" y="3982071"/>
            <a:ext cx="2847406" cy="480053"/>
          </a:xfrm>
        </p:spPr>
        <p:txBody>
          <a:bodyPr anchor="t">
            <a:noAutofit/>
          </a:bodyPr>
          <a:lstStyle>
            <a:lvl1pPr algn="l">
              <a:defRPr sz="21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63" name="テキスト プレースホルダー 6"/>
          <p:cNvSpPr>
            <a:spLocks noGrp="1"/>
          </p:cNvSpPr>
          <p:nvPr>
            <p:ph type="body" sz="quarter" idx="39" hasCustomPrompt="1"/>
          </p:nvPr>
        </p:nvSpPr>
        <p:spPr>
          <a:xfrm>
            <a:off x="8888459" y="4568307"/>
            <a:ext cx="2872661" cy="1314555"/>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4" name="正方形/長方形 63"/>
          <p:cNvSpPr/>
          <p:nvPr/>
        </p:nvSpPr>
        <p:spPr>
          <a:xfrm>
            <a:off x="8984479" y="4510130"/>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003488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anim calcmode="lin" valueType="num">
                                      <p:cBhvr>
                                        <p:cTn id="20" dur="750" fill="hold"/>
                                        <p:tgtEl>
                                          <p:spTgt spid="19"/>
                                        </p:tgtEl>
                                        <p:attrNameLst>
                                          <p:attrName>ppt_w</p:attrName>
                                        </p:attrNameLst>
                                      </p:cBhvr>
                                      <p:tavLst>
                                        <p:tav tm="0" fmla="#ppt_w*sin(2.5*pi*$)">
                                          <p:val>
                                            <p:fltVal val="0"/>
                                          </p:val>
                                        </p:tav>
                                        <p:tav tm="100000">
                                          <p:val>
                                            <p:fltVal val="1"/>
                                          </p:val>
                                        </p:tav>
                                      </p:tavLst>
                                    </p:anim>
                                    <p:anim calcmode="lin" valueType="num">
                                      <p:cBhvr>
                                        <p:cTn id="21" dur="750" fill="hold"/>
                                        <p:tgtEl>
                                          <p:spTgt spid="19"/>
                                        </p:tgtEl>
                                        <p:attrNameLst>
                                          <p:attrName>ppt_h</p:attrName>
                                        </p:attrNameLst>
                                      </p:cBhvr>
                                      <p:tavLst>
                                        <p:tav tm="0">
                                          <p:val>
                                            <p:strVal val="#ppt_h"/>
                                          </p:val>
                                        </p:tav>
                                        <p:tav tm="100000">
                                          <p:val>
                                            <p:strVal val="#ppt_h"/>
                                          </p:val>
                                        </p:tav>
                                      </p:tavLst>
                                    </p:anim>
                                  </p:childTnLst>
                                </p:cTn>
                              </p:par>
                            </p:childTnLst>
                          </p:cTn>
                        </p:par>
                        <p:par>
                          <p:cTn id="22" fill="hold">
                            <p:stCondLst>
                              <p:cond delay="1250"/>
                            </p:stCondLst>
                            <p:childTnLst>
                              <p:par>
                                <p:cTn id="23" presetID="2" presetClass="entr" presetSubtype="2" decel="100000" fill="hold" grpId="0" nodeType="afterEffect">
                                  <p:stCondLst>
                                    <p:cond delay="0"/>
                                  </p:stCondLst>
                                  <p:iterate type="wd">
                                    <p:tmPct val="10000"/>
                                  </p:iterate>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7">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8">
                                            <p:txEl>
                                              <p:pRg st="0" end="0"/>
                                            </p:txEl>
                                          </p:spTgt>
                                        </p:tgtEl>
                                        <p:attrNameLst>
                                          <p:attrName>style.visibility</p:attrName>
                                        </p:attrNameLst>
                                      </p:cBhvr>
                                      <p:to>
                                        <p:strVal val="visible"/>
                                      </p:to>
                                    </p:set>
                                    <p:anim calcmode="lin" valueType="num">
                                      <p:cBhvr additive="base">
                                        <p:cTn id="2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childTnLst>
                          </p:cTn>
                        </p:par>
                        <p:par>
                          <p:cTn id="35" fill="hold">
                            <p:stCondLst>
                              <p:cond delay="1850"/>
                            </p:stCondLst>
                            <p:childTnLst>
                              <p:par>
                                <p:cTn id="36" presetID="2" presetClass="entr" presetSubtype="1" decel="10000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750" fill="hold"/>
                                        <p:tgtEl>
                                          <p:spTgt spid="31"/>
                                        </p:tgtEl>
                                        <p:attrNameLst>
                                          <p:attrName>ppt_x</p:attrName>
                                        </p:attrNameLst>
                                      </p:cBhvr>
                                      <p:tavLst>
                                        <p:tav tm="0">
                                          <p:val>
                                            <p:strVal val="#ppt_x"/>
                                          </p:val>
                                        </p:tav>
                                        <p:tav tm="100000">
                                          <p:val>
                                            <p:strVal val="#ppt_x"/>
                                          </p:val>
                                        </p:tav>
                                      </p:tavLst>
                                    </p:anim>
                                    <p:anim calcmode="lin" valueType="num">
                                      <p:cBhvr additive="base">
                                        <p:cTn id="39" dur="750" fill="hold"/>
                                        <p:tgtEl>
                                          <p:spTgt spid="31"/>
                                        </p:tgtEl>
                                        <p:attrNameLst>
                                          <p:attrName>ppt_y</p:attrName>
                                        </p:attrNameLst>
                                      </p:cBhvr>
                                      <p:tavLst>
                                        <p:tav tm="0">
                                          <p:val>
                                            <p:strVal val="0-#ppt_h/2"/>
                                          </p:val>
                                        </p:tav>
                                        <p:tav tm="100000">
                                          <p:val>
                                            <p:strVal val="#ppt_y"/>
                                          </p:val>
                                        </p:tav>
                                      </p:tavLst>
                                    </p:anim>
                                  </p:childTnLst>
                                </p:cTn>
                              </p:par>
                              <p:par>
                                <p:cTn id="40" presetID="45" presetClass="entr" presetSubtype="0" fill="hold" grpId="1"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750"/>
                                        <p:tgtEl>
                                          <p:spTgt spid="31"/>
                                        </p:tgtEl>
                                      </p:cBhvr>
                                    </p:animEffect>
                                    <p:anim calcmode="lin" valueType="num">
                                      <p:cBhvr>
                                        <p:cTn id="43" dur="750" fill="hold"/>
                                        <p:tgtEl>
                                          <p:spTgt spid="31"/>
                                        </p:tgtEl>
                                        <p:attrNameLst>
                                          <p:attrName>ppt_w</p:attrName>
                                        </p:attrNameLst>
                                      </p:cBhvr>
                                      <p:tavLst>
                                        <p:tav tm="0" fmla="#ppt_w*sin(2.5*pi*$)">
                                          <p:val>
                                            <p:fltVal val="0"/>
                                          </p:val>
                                        </p:tav>
                                        <p:tav tm="100000">
                                          <p:val>
                                            <p:fltVal val="1"/>
                                          </p:val>
                                        </p:tav>
                                      </p:tavLst>
                                    </p:anim>
                                    <p:anim calcmode="lin" valueType="num">
                                      <p:cBhvr>
                                        <p:cTn id="44" dur="750" fill="hold"/>
                                        <p:tgtEl>
                                          <p:spTgt spid="31"/>
                                        </p:tgtEl>
                                        <p:attrNameLst>
                                          <p:attrName>ppt_h</p:attrName>
                                        </p:attrNameLst>
                                      </p:cBhvr>
                                      <p:tavLst>
                                        <p:tav tm="0">
                                          <p:val>
                                            <p:strVal val="#ppt_h"/>
                                          </p:val>
                                        </p:tav>
                                        <p:tav tm="100000">
                                          <p:val>
                                            <p:strVal val="#ppt_h"/>
                                          </p:val>
                                        </p:tav>
                                      </p:tavLst>
                                    </p:anim>
                                  </p:childTnLst>
                                </p:cTn>
                              </p:par>
                            </p:childTnLst>
                          </p:cTn>
                        </p:par>
                        <p:par>
                          <p:cTn id="45" fill="hold">
                            <p:stCondLst>
                              <p:cond delay="2600"/>
                            </p:stCondLst>
                            <p:childTnLst>
                              <p:par>
                                <p:cTn id="46" presetID="2" presetClass="entr" presetSubtype="2" decel="100000" fill="hold" grpId="0" nodeType="afterEffect">
                                  <p:stCondLst>
                                    <p:cond delay="0"/>
                                  </p:stCondLst>
                                  <p:iterate type="wd">
                                    <p:tmPct val="10000"/>
                                  </p:iterate>
                                  <p:childTnLst>
                                    <p:set>
                                      <p:cBhvr>
                                        <p:cTn id="47" dur="1" fill="hold">
                                          <p:stCondLst>
                                            <p:cond delay="0"/>
                                          </p:stCondLst>
                                        </p:cTn>
                                        <p:tgtEl>
                                          <p:spTgt spid="42">
                                            <p:txEl>
                                              <p:pRg st="0" end="0"/>
                                            </p:txEl>
                                          </p:spTgt>
                                        </p:tgtEl>
                                        <p:attrNameLst>
                                          <p:attrName>style.visibility</p:attrName>
                                        </p:attrNameLst>
                                      </p:cBhvr>
                                      <p:to>
                                        <p:strVal val="visible"/>
                                      </p:to>
                                    </p:set>
                                    <p:anim calcmode="lin" valueType="num">
                                      <p:cBhvr additive="base">
                                        <p:cTn id="48"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9" dur="500" fill="hold"/>
                                        <p:tgtEl>
                                          <p:spTgt spid="42">
                                            <p:txEl>
                                              <p:pRg st="0" end="0"/>
                                            </p:txEl>
                                          </p:spTgt>
                                        </p:tgtEl>
                                        <p:attrNameLst>
                                          <p:attrName>ppt_y</p:attrName>
                                        </p:attrNameLst>
                                      </p:cBhvr>
                                      <p:tavLst>
                                        <p:tav tm="0">
                                          <p:val>
                                            <p:strVal val="#ppt_y"/>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anim calcmode="lin" valueType="num">
                                      <p:cBhvr additive="base">
                                        <p:cTn id="52"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54" presetID="2" presetClass="entr" presetSubtype="4" decel="10000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1+#ppt_h/2"/>
                                          </p:val>
                                        </p:tav>
                                        <p:tav tm="100000">
                                          <p:val>
                                            <p:strVal val="#ppt_y"/>
                                          </p:val>
                                        </p:tav>
                                      </p:tavLst>
                                    </p:anim>
                                  </p:childTnLst>
                                </p:cTn>
                              </p:par>
                            </p:childTnLst>
                          </p:cTn>
                        </p:par>
                        <p:par>
                          <p:cTn id="58" fill="hold">
                            <p:stCondLst>
                              <p:cond delay="3200"/>
                            </p:stCondLst>
                            <p:childTnLst>
                              <p:par>
                                <p:cTn id="59" presetID="2" presetClass="entr" presetSubtype="1" decel="100000"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750" fill="hold"/>
                                        <p:tgtEl>
                                          <p:spTgt spid="45"/>
                                        </p:tgtEl>
                                        <p:attrNameLst>
                                          <p:attrName>ppt_x</p:attrName>
                                        </p:attrNameLst>
                                      </p:cBhvr>
                                      <p:tavLst>
                                        <p:tav tm="0">
                                          <p:val>
                                            <p:strVal val="#ppt_x"/>
                                          </p:val>
                                        </p:tav>
                                        <p:tav tm="100000">
                                          <p:val>
                                            <p:strVal val="#ppt_x"/>
                                          </p:val>
                                        </p:tav>
                                      </p:tavLst>
                                    </p:anim>
                                    <p:anim calcmode="lin" valueType="num">
                                      <p:cBhvr additive="base">
                                        <p:cTn id="62" dur="750" fill="hold"/>
                                        <p:tgtEl>
                                          <p:spTgt spid="45"/>
                                        </p:tgtEl>
                                        <p:attrNameLst>
                                          <p:attrName>ppt_y</p:attrName>
                                        </p:attrNameLst>
                                      </p:cBhvr>
                                      <p:tavLst>
                                        <p:tav tm="0">
                                          <p:val>
                                            <p:strVal val="0-#ppt_h/2"/>
                                          </p:val>
                                        </p:tav>
                                        <p:tav tm="100000">
                                          <p:val>
                                            <p:strVal val="#ppt_y"/>
                                          </p:val>
                                        </p:tav>
                                      </p:tavLst>
                                    </p:anim>
                                  </p:childTnLst>
                                </p:cTn>
                              </p:par>
                              <p:par>
                                <p:cTn id="63" presetID="45" presetClass="entr" presetSubtype="0" fill="hold" grpId="1"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750"/>
                                        <p:tgtEl>
                                          <p:spTgt spid="45"/>
                                        </p:tgtEl>
                                      </p:cBhvr>
                                    </p:animEffect>
                                    <p:anim calcmode="lin" valueType="num">
                                      <p:cBhvr>
                                        <p:cTn id="66" dur="750" fill="hold"/>
                                        <p:tgtEl>
                                          <p:spTgt spid="45"/>
                                        </p:tgtEl>
                                        <p:attrNameLst>
                                          <p:attrName>ppt_w</p:attrName>
                                        </p:attrNameLst>
                                      </p:cBhvr>
                                      <p:tavLst>
                                        <p:tav tm="0" fmla="#ppt_w*sin(2.5*pi*$)">
                                          <p:val>
                                            <p:fltVal val="0"/>
                                          </p:val>
                                        </p:tav>
                                        <p:tav tm="100000">
                                          <p:val>
                                            <p:fltVal val="1"/>
                                          </p:val>
                                        </p:tav>
                                      </p:tavLst>
                                    </p:anim>
                                    <p:anim calcmode="lin" valueType="num">
                                      <p:cBhvr>
                                        <p:cTn id="67" dur="750" fill="hold"/>
                                        <p:tgtEl>
                                          <p:spTgt spid="45"/>
                                        </p:tgtEl>
                                        <p:attrNameLst>
                                          <p:attrName>ppt_h</p:attrName>
                                        </p:attrNameLst>
                                      </p:cBhvr>
                                      <p:tavLst>
                                        <p:tav tm="0">
                                          <p:val>
                                            <p:strVal val="#ppt_h"/>
                                          </p:val>
                                        </p:tav>
                                        <p:tav tm="100000">
                                          <p:val>
                                            <p:strVal val="#ppt_h"/>
                                          </p:val>
                                        </p:tav>
                                      </p:tavLst>
                                    </p:anim>
                                  </p:childTnLst>
                                </p:cTn>
                              </p:par>
                            </p:childTnLst>
                          </p:cTn>
                        </p:par>
                        <p:par>
                          <p:cTn id="68" fill="hold">
                            <p:stCondLst>
                              <p:cond delay="3950"/>
                            </p:stCondLst>
                            <p:childTnLst>
                              <p:par>
                                <p:cTn id="69" presetID="2" presetClass="entr" presetSubtype="2" decel="100000" fill="hold" grpId="0" nodeType="afterEffect">
                                  <p:stCondLst>
                                    <p:cond delay="0"/>
                                  </p:stCondLst>
                                  <p:iterate type="wd">
                                    <p:tmPct val="10000"/>
                                  </p:iterate>
                                  <p:childTnLst>
                                    <p:set>
                                      <p:cBhvr>
                                        <p:cTn id="70" dur="1" fill="hold">
                                          <p:stCondLst>
                                            <p:cond delay="0"/>
                                          </p:stCondLst>
                                        </p:cTn>
                                        <p:tgtEl>
                                          <p:spTgt spid="47">
                                            <p:txEl>
                                              <p:pRg st="0" end="0"/>
                                            </p:txEl>
                                          </p:spTgt>
                                        </p:tgtEl>
                                        <p:attrNameLst>
                                          <p:attrName>style.visibility</p:attrName>
                                        </p:attrNameLst>
                                      </p:cBhvr>
                                      <p:to>
                                        <p:strVal val="visible"/>
                                      </p:to>
                                    </p:set>
                                    <p:anim calcmode="lin" valueType="num">
                                      <p:cBhvr additive="base">
                                        <p:cTn id="7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47">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4" decel="100000" fill="hold" grpId="0" nodeType="withEffect">
                                  <p:stCondLst>
                                    <p:cond delay="0"/>
                                  </p:stCondLst>
                                  <p:childTnLst>
                                    <p:set>
                                      <p:cBhvr>
                                        <p:cTn id="74" dur="1" fill="hold">
                                          <p:stCondLst>
                                            <p:cond delay="0"/>
                                          </p:stCondLst>
                                        </p:cTn>
                                        <p:tgtEl>
                                          <p:spTgt spid="48">
                                            <p:txEl>
                                              <p:pRg st="0" end="0"/>
                                            </p:txEl>
                                          </p:spTgt>
                                        </p:tgtEl>
                                        <p:attrNameLst>
                                          <p:attrName>style.visibility</p:attrName>
                                        </p:attrNameLst>
                                      </p:cBhvr>
                                      <p:to>
                                        <p:strVal val="visible"/>
                                      </p:to>
                                    </p:set>
                                    <p:anim calcmode="lin" valueType="num">
                                      <p:cBhvr additive="base">
                                        <p:cTn id="7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anim calcmode="lin" valueType="num">
                                      <p:cBhvr additive="base">
                                        <p:cTn id="79" dur="500" fill="hold"/>
                                        <p:tgtEl>
                                          <p:spTgt spid="49"/>
                                        </p:tgtEl>
                                        <p:attrNameLst>
                                          <p:attrName>ppt_x</p:attrName>
                                        </p:attrNameLst>
                                      </p:cBhvr>
                                      <p:tavLst>
                                        <p:tav tm="0">
                                          <p:val>
                                            <p:strVal val="#ppt_x"/>
                                          </p:val>
                                        </p:tav>
                                        <p:tav tm="100000">
                                          <p:val>
                                            <p:strVal val="#ppt_x"/>
                                          </p:val>
                                        </p:tav>
                                      </p:tavLst>
                                    </p:anim>
                                    <p:anim calcmode="lin" valueType="num">
                                      <p:cBhvr additive="base">
                                        <p:cTn id="80" dur="500" fill="hold"/>
                                        <p:tgtEl>
                                          <p:spTgt spid="49"/>
                                        </p:tgtEl>
                                        <p:attrNameLst>
                                          <p:attrName>ppt_y</p:attrName>
                                        </p:attrNameLst>
                                      </p:cBhvr>
                                      <p:tavLst>
                                        <p:tav tm="0">
                                          <p:val>
                                            <p:strVal val="1+#ppt_h/2"/>
                                          </p:val>
                                        </p:tav>
                                        <p:tav tm="100000">
                                          <p:val>
                                            <p:strVal val="#ppt_y"/>
                                          </p:val>
                                        </p:tav>
                                      </p:tavLst>
                                    </p:anim>
                                  </p:childTnLst>
                                </p:cTn>
                              </p:par>
                            </p:childTnLst>
                          </p:cTn>
                        </p:par>
                        <p:par>
                          <p:cTn id="81" fill="hold">
                            <p:stCondLst>
                              <p:cond delay="4550"/>
                            </p:stCondLst>
                            <p:childTnLst>
                              <p:par>
                                <p:cTn id="82" presetID="2" presetClass="entr" presetSubtype="1" decel="100000" fill="hold" grpId="0" nodeType="afterEffect">
                                  <p:stCondLst>
                                    <p:cond delay="0"/>
                                  </p:stCondLst>
                                  <p:childTnLst>
                                    <p:set>
                                      <p:cBhvr>
                                        <p:cTn id="83" dur="1" fill="hold">
                                          <p:stCondLst>
                                            <p:cond delay="0"/>
                                          </p:stCondLst>
                                        </p:cTn>
                                        <p:tgtEl>
                                          <p:spTgt spid="50"/>
                                        </p:tgtEl>
                                        <p:attrNameLst>
                                          <p:attrName>style.visibility</p:attrName>
                                        </p:attrNameLst>
                                      </p:cBhvr>
                                      <p:to>
                                        <p:strVal val="visible"/>
                                      </p:to>
                                    </p:set>
                                    <p:anim calcmode="lin" valueType="num">
                                      <p:cBhvr additive="base">
                                        <p:cTn id="84" dur="750" fill="hold"/>
                                        <p:tgtEl>
                                          <p:spTgt spid="50"/>
                                        </p:tgtEl>
                                        <p:attrNameLst>
                                          <p:attrName>ppt_x</p:attrName>
                                        </p:attrNameLst>
                                      </p:cBhvr>
                                      <p:tavLst>
                                        <p:tav tm="0">
                                          <p:val>
                                            <p:strVal val="#ppt_x"/>
                                          </p:val>
                                        </p:tav>
                                        <p:tav tm="100000">
                                          <p:val>
                                            <p:strVal val="#ppt_x"/>
                                          </p:val>
                                        </p:tav>
                                      </p:tavLst>
                                    </p:anim>
                                    <p:anim calcmode="lin" valueType="num">
                                      <p:cBhvr additive="base">
                                        <p:cTn id="85" dur="750" fill="hold"/>
                                        <p:tgtEl>
                                          <p:spTgt spid="50"/>
                                        </p:tgtEl>
                                        <p:attrNameLst>
                                          <p:attrName>ppt_y</p:attrName>
                                        </p:attrNameLst>
                                      </p:cBhvr>
                                      <p:tavLst>
                                        <p:tav tm="0">
                                          <p:val>
                                            <p:strVal val="0-#ppt_h/2"/>
                                          </p:val>
                                        </p:tav>
                                        <p:tav tm="100000">
                                          <p:val>
                                            <p:strVal val="#ppt_y"/>
                                          </p:val>
                                        </p:tav>
                                      </p:tavLst>
                                    </p:anim>
                                  </p:childTnLst>
                                </p:cTn>
                              </p:par>
                              <p:par>
                                <p:cTn id="86" presetID="45" presetClass="entr" presetSubtype="0" fill="hold" grpId="1"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750"/>
                                        <p:tgtEl>
                                          <p:spTgt spid="50"/>
                                        </p:tgtEl>
                                      </p:cBhvr>
                                    </p:animEffect>
                                    <p:anim calcmode="lin" valueType="num">
                                      <p:cBhvr>
                                        <p:cTn id="89" dur="750" fill="hold"/>
                                        <p:tgtEl>
                                          <p:spTgt spid="50"/>
                                        </p:tgtEl>
                                        <p:attrNameLst>
                                          <p:attrName>ppt_w</p:attrName>
                                        </p:attrNameLst>
                                      </p:cBhvr>
                                      <p:tavLst>
                                        <p:tav tm="0" fmla="#ppt_w*sin(2.5*pi*$)">
                                          <p:val>
                                            <p:fltVal val="0"/>
                                          </p:val>
                                        </p:tav>
                                        <p:tav tm="100000">
                                          <p:val>
                                            <p:fltVal val="1"/>
                                          </p:val>
                                        </p:tav>
                                      </p:tavLst>
                                    </p:anim>
                                    <p:anim calcmode="lin" valueType="num">
                                      <p:cBhvr>
                                        <p:cTn id="90" dur="750" fill="hold"/>
                                        <p:tgtEl>
                                          <p:spTgt spid="50"/>
                                        </p:tgtEl>
                                        <p:attrNameLst>
                                          <p:attrName>ppt_h</p:attrName>
                                        </p:attrNameLst>
                                      </p:cBhvr>
                                      <p:tavLst>
                                        <p:tav tm="0">
                                          <p:val>
                                            <p:strVal val="#ppt_h"/>
                                          </p:val>
                                        </p:tav>
                                        <p:tav tm="100000">
                                          <p:val>
                                            <p:strVal val="#ppt_h"/>
                                          </p:val>
                                        </p:tav>
                                      </p:tavLst>
                                    </p:anim>
                                  </p:childTnLst>
                                </p:cTn>
                              </p:par>
                            </p:childTnLst>
                          </p:cTn>
                        </p:par>
                        <p:par>
                          <p:cTn id="91" fill="hold">
                            <p:stCondLst>
                              <p:cond delay="5300"/>
                            </p:stCondLst>
                            <p:childTnLst>
                              <p:par>
                                <p:cTn id="92" presetID="2" presetClass="entr" presetSubtype="2" decel="100000" fill="hold" grpId="0" nodeType="afterEffect">
                                  <p:stCondLst>
                                    <p:cond delay="0"/>
                                  </p:stCondLst>
                                  <p:iterate type="wd">
                                    <p:tmPct val="10000"/>
                                  </p:iterate>
                                  <p:childTnLst>
                                    <p:set>
                                      <p:cBhvr>
                                        <p:cTn id="93" dur="1" fill="hold">
                                          <p:stCondLst>
                                            <p:cond delay="0"/>
                                          </p:stCondLst>
                                        </p:cTn>
                                        <p:tgtEl>
                                          <p:spTgt spid="52">
                                            <p:txEl>
                                              <p:pRg st="0" end="0"/>
                                            </p:txEl>
                                          </p:spTgt>
                                        </p:tgtEl>
                                        <p:attrNameLst>
                                          <p:attrName>style.visibility</p:attrName>
                                        </p:attrNameLst>
                                      </p:cBhvr>
                                      <p:to>
                                        <p:strVal val="visible"/>
                                      </p:to>
                                    </p:set>
                                    <p:anim calcmode="lin" valueType="num">
                                      <p:cBhvr additive="base">
                                        <p:cTn id="94"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52">
                                            <p:txEl>
                                              <p:pRg st="0" end="0"/>
                                            </p:txEl>
                                          </p:spTgt>
                                        </p:tgtEl>
                                        <p:attrNameLst>
                                          <p:attrName>ppt_y</p:attrName>
                                        </p:attrNameLst>
                                      </p:cBhvr>
                                      <p:tavLst>
                                        <p:tav tm="0">
                                          <p:val>
                                            <p:strVal val="#ppt_y"/>
                                          </p:val>
                                        </p:tav>
                                        <p:tav tm="100000">
                                          <p:val>
                                            <p:strVal val="#ppt_y"/>
                                          </p:val>
                                        </p:tav>
                                      </p:tavLst>
                                    </p:anim>
                                  </p:childTnLst>
                                </p:cTn>
                              </p:par>
                              <p:par>
                                <p:cTn id="96" presetID="2" presetClass="entr" presetSubtype="4" decel="100000" fill="hold" grpId="0" nodeType="withEffect">
                                  <p:stCondLst>
                                    <p:cond delay="0"/>
                                  </p:stCondLst>
                                  <p:childTnLst>
                                    <p:set>
                                      <p:cBhvr>
                                        <p:cTn id="97" dur="1" fill="hold">
                                          <p:stCondLst>
                                            <p:cond delay="0"/>
                                          </p:stCondLst>
                                        </p:cTn>
                                        <p:tgtEl>
                                          <p:spTgt spid="53">
                                            <p:txEl>
                                              <p:pRg st="0" end="0"/>
                                            </p:txEl>
                                          </p:spTgt>
                                        </p:tgtEl>
                                        <p:attrNameLst>
                                          <p:attrName>style.visibility</p:attrName>
                                        </p:attrNameLst>
                                      </p:cBhvr>
                                      <p:to>
                                        <p:strVal val="visible"/>
                                      </p:to>
                                    </p:set>
                                    <p:anim calcmode="lin" valueType="num">
                                      <p:cBhvr additive="base">
                                        <p:cTn id="98"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100" presetID="2" presetClass="entr" presetSubtype="4" decel="100000" fill="hold" grpId="0" nodeType="withEffect">
                                  <p:stCondLst>
                                    <p:cond delay="0"/>
                                  </p:stCondLst>
                                  <p:childTnLst>
                                    <p:set>
                                      <p:cBhvr>
                                        <p:cTn id="101" dur="1" fill="hold">
                                          <p:stCondLst>
                                            <p:cond delay="0"/>
                                          </p:stCondLst>
                                        </p:cTn>
                                        <p:tgtEl>
                                          <p:spTgt spid="54"/>
                                        </p:tgtEl>
                                        <p:attrNameLst>
                                          <p:attrName>style.visibility</p:attrName>
                                        </p:attrNameLst>
                                      </p:cBhvr>
                                      <p:to>
                                        <p:strVal val="visible"/>
                                      </p:to>
                                    </p:set>
                                    <p:anim calcmode="lin" valueType="num">
                                      <p:cBhvr additive="base">
                                        <p:cTn id="102" dur="500" fill="hold"/>
                                        <p:tgtEl>
                                          <p:spTgt spid="54"/>
                                        </p:tgtEl>
                                        <p:attrNameLst>
                                          <p:attrName>ppt_x</p:attrName>
                                        </p:attrNameLst>
                                      </p:cBhvr>
                                      <p:tavLst>
                                        <p:tav tm="0">
                                          <p:val>
                                            <p:strVal val="#ppt_x"/>
                                          </p:val>
                                        </p:tav>
                                        <p:tav tm="100000">
                                          <p:val>
                                            <p:strVal val="#ppt_x"/>
                                          </p:val>
                                        </p:tav>
                                      </p:tavLst>
                                    </p:anim>
                                    <p:anim calcmode="lin" valueType="num">
                                      <p:cBhvr additive="base">
                                        <p:cTn id="103" dur="500" fill="hold"/>
                                        <p:tgtEl>
                                          <p:spTgt spid="54"/>
                                        </p:tgtEl>
                                        <p:attrNameLst>
                                          <p:attrName>ppt_y</p:attrName>
                                        </p:attrNameLst>
                                      </p:cBhvr>
                                      <p:tavLst>
                                        <p:tav tm="0">
                                          <p:val>
                                            <p:strVal val="1+#ppt_h/2"/>
                                          </p:val>
                                        </p:tav>
                                        <p:tav tm="100000">
                                          <p:val>
                                            <p:strVal val="#ppt_y"/>
                                          </p:val>
                                        </p:tav>
                                      </p:tavLst>
                                    </p:anim>
                                  </p:childTnLst>
                                </p:cTn>
                              </p:par>
                            </p:childTnLst>
                          </p:cTn>
                        </p:par>
                        <p:par>
                          <p:cTn id="104" fill="hold">
                            <p:stCondLst>
                              <p:cond delay="5900"/>
                            </p:stCondLst>
                            <p:childTnLst>
                              <p:par>
                                <p:cTn id="105" presetID="2" presetClass="entr" presetSubtype="1" decel="100000" fill="hold" grpId="0" nodeType="afterEffect">
                                  <p:stCondLst>
                                    <p:cond delay="0"/>
                                  </p:stCondLst>
                                  <p:childTnLst>
                                    <p:set>
                                      <p:cBhvr>
                                        <p:cTn id="106" dur="1" fill="hold">
                                          <p:stCondLst>
                                            <p:cond delay="0"/>
                                          </p:stCondLst>
                                        </p:cTn>
                                        <p:tgtEl>
                                          <p:spTgt spid="55"/>
                                        </p:tgtEl>
                                        <p:attrNameLst>
                                          <p:attrName>style.visibility</p:attrName>
                                        </p:attrNameLst>
                                      </p:cBhvr>
                                      <p:to>
                                        <p:strVal val="visible"/>
                                      </p:to>
                                    </p:set>
                                    <p:anim calcmode="lin" valueType="num">
                                      <p:cBhvr additive="base">
                                        <p:cTn id="107" dur="750" fill="hold"/>
                                        <p:tgtEl>
                                          <p:spTgt spid="55"/>
                                        </p:tgtEl>
                                        <p:attrNameLst>
                                          <p:attrName>ppt_x</p:attrName>
                                        </p:attrNameLst>
                                      </p:cBhvr>
                                      <p:tavLst>
                                        <p:tav tm="0">
                                          <p:val>
                                            <p:strVal val="#ppt_x"/>
                                          </p:val>
                                        </p:tav>
                                        <p:tav tm="100000">
                                          <p:val>
                                            <p:strVal val="#ppt_x"/>
                                          </p:val>
                                        </p:tav>
                                      </p:tavLst>
                                    </p:anim>
                                    <p:anim calcmode="lin" valueType="num">
                                      <p:cBhvr additive="base">
                                        <p:cTn id="108" dur="750" fill="hold"/>
                                        <p:tgtEl>
                                          <p:spTgt spid="55"/>
                                        </p:tgtEl>
                                        <p:attrNameLst>
                                          <p:attrName>ppt_y</p:attrName>
                                        </p:attrNameLst>
                                      </p:cBhvr>
                                      <p:tavLst>
                                        <p:tav tm="0">
                                          <p:val>
                                            <p:strVal val="0-#ppt_h/2"/>
                                          </p:val>
                                        </p:tav>
                                        <p:tav tm="100000">
                                          <p:val>
                                            <p:strVal val="#ppt_y"/>
                                          </p:val>
                                        </p:tav>
                                      </p:tavLst>
                                    </p:anim>
                                  </p:childTnLst>
                                </p:cTn>
                              </p:par>
                              <p:par>
                                <p:cTn id="109" presetID="45" presetClass="entr" presetSubtype="0" fill="hold" grpId="1" nodeType="withEffect">
                                  <p:stCondLst>
                                    <p:cond delay="0"/>
                                  </p:stCondLst>
                                  <p:childTnLst>
                                    <p:set>
                                      <p:cBhvr>
                                        <p:cTn id="110" dur="1" fill="hold">
                                          <p:stCondLst>
                                            <p:cond delay="0"/>
                                          </p:stCondLst>
                                        </p:cTn>
                                        <p:tgtEl>
                                          <p:spTgt spid="55"/>
                                        </p:tgtEl>
                                        <p:attrNameLst>
                                          <p:attrName>style.visibility</p:attrName>
                                        </p:attrNameLst>
                                      </p:cBhvr>
                                      <p:to>
                                        <p:strVal val="visible"/>
                                      </p:to>
                                    </p:set>
                                    <p:animEffect transition="in" filter="fade">
                                      <p:cBhvr>
                                        <p:cTn id="111" dur="750"/>
                                        <p:tgtEl>
                                          <p:spTgt spid="55"/>
                                        </p:tgtEl>
                                      </p:cBhvr>
                                    </p:animEffect>
                                    <p:anim calcmode="lin" valueType="num">
                                      <p:cBhvr>
                                        <p:cTn id="112" dur="750" fill="hold"/>
                                        <p:tgtEl>
                                          <p:spTgt spid="55"/>
                                        </p:tgtEl>
                                        <p:attrNameLst>
                                          <p:attrName>ppt_w</p:attrName>
                                        </p:attrNameLst>
                                      </p:cBhvr>
                                      <p:tavLst>
                                        <p:tav tm="0" fmla="#ppt_w*sin(2.5*pi*$)">
                                          <p:val>
                                            <p:fltVal val="0"/>
                                          </p:val>
                                        </p:tav>
                                        <p:tav tm="100000">
                                          <p:val>
                                            <p:fltVal val="1"/>
                                          </p:val>
                                        </p:tav>
                                      </p:tavLst>
                                    </p:anim>
                                    <p:anim calcmode="lin" valueType="num">
                                      <p:cBhvr>
                                        <p:cTn id="113" dur="750" fill="hold"/>
                                        <p:tgtEl>
                                          <p:spTgt spid="55"/>
                                        </p:tgtEl>
                                        <p:attrNameLst>
                                          <p:attrName>ppt_h</p:attrName>
                                        </p:attrNameLst>
                                      </p:cBhvr>
                                      <p:tavLst>
                                        <p:tav tm="0">
                                          <p:val>
                                            <p:strVal val="#ppt_h"/>
                                          </p:val>
                                        </p:tav>
                                        <p:tav tm="100000">
                                          <p:val>
                                            <p:strVal val="#ppt_h"/>
                                          </p:val>
                                        </p:tav>
                                      </p:tavLst>
                                    </p:anim>
                                  </p:childTnLst>
                                </p:cTn>
                              </p:par>
                            </p:childTnLst>
                          </p:cTn>
                        </p:par>
                        <p:par>
                          <p:cTn id="114" fill="hold">
                            <p:stCondLst>
                              <p:cond delay="6650"/>
                            </p:stCondLst>
                            <p:childTnLst>
                              <p:par>
                                <p:cTn id="115" presetID="2" presetClass="entr" presetSubtype="2" decel="100000" fill="hold" grpId="0" nodeType="afterEffect">
                                  <p:stCondLst>
                                    <p:cond delay="0"/>
                                  </p:stCondLst>
                                  <p:iterate type="wd">
                                    <p:tmPct val="10000"/>
                                  </p:iterate>
                                  <p:childTnLst>
                                    <p:set>
                                      <p:cBhvr>
                                        <p:cTn id="116" dur="1" fill="hold">
                                          <p:stCondLst>
                                            <p:cond delay="0"/>
                                          </p:stCondLst>
                                        </p:cTn>
                                        <p:tgtEl>
                                          <p:spTgt spid="57">
                                            <p:txEl>
                                              <p:pRg st="0" end="0"/>
                                            </p:txEl>
                                          </p:spTgt>
                                        </p:tgtEl>
                                        <p:attrNameLst>
                                          <p:attrName>style.visibility</p:attrName>
                                        </p:attrNameLst>
                                      </p:cBhvr>
                                      <p:to>
                                        <p:strVal val="visible"/>
                                      </p:to>
                                    </p:set>
                                    <p:anim calcmode="lin" valueType="num">
                                      <p:cBhvr additive="base">
                                        <p:cTn id="117"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18" dur="500" fill="hold"/>
                                        <p:tgtEl>
                                          <p:spTgt spid="57">
                                            <p:txEl>
                                              <p:pRg st="0" end="0"/>
                                            </p:txEl>
                                          </p:spTgt>
                                        </p:tgtEl>
                                        <p:attrNameLst>
                                          <p:attrName>ppt_y</p:attrName>
                                        </p:attrNameLst>
                                      </p:cBhvr>
                                      <p:tavLst>
                                        <p:tav tm="0">
                                          <p:val>
                                            <p:strVal val="#ppt_y"/>
                                          </p:val>
                                        </p:tav>
                                        <p:tav tm="100000">
                                          <p:val>
                                            <p:strVal val="#ppt_y"/>
                                          </p:val>
                                        </p:tav>
                                      </p:tavLst>
                                    </p:anim>
                                  </p:childTnLst>
                                </p:cTn>
                              </p:par>
                              <p:par>
                                <p:cTn id="119" presetID="2" presetClass="entr" presetSubtype="4" decel="100000" fill="hold" grpId="0" nodeType="withEffect">
                                  <p:stCondLst>
                                    <p:cond delay="0"/>
                                  </p:stCondLst>
                                  <p:childTnLst>
                                    <p:set>
                                      <p:cBhvr>
                                        <p:cTn id="120" dur="1" fill="hold">
                                          <p:stCondLst>
                                            <p:cond delay="0"/>
                                          </p:stCondLst>
                                        </p:cTn>
                                        <p:tgtEl>
                                          <p:spTgt spid="58">
                                            <p:txEl>
                                              <p:pRg st="0" end="0"/>
                                            </p:txEl>
                                          </p:spTgt>
                                        </p:tgtEl>
                                        <p:attrNameLst>
                                          <p:attrName>style.visibility</p:attrName>
                                        </p:attrNameLst>
                                      </p:cBhvr>
                                      <p:to>
                                        <p:strVal val="visible"/>
                                      </p:to>
                                    </p:set>
                                    <p:anim calcmode="lin" valueType="num">
                                      <p:cBhvr additive="base">
                                        <p:cTn id="121"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123" presetID="2" presetClass="entr" presetSubtype="4" decel="100000" fill="hold" grpId="0" nodeType="withEffect">
                                  <p:stCondLst>
                                    <p:cond delay="0"/>
                                  </p:stCondLst>
                                  <p:childTnLst>
                                    <p:set>
                                      <p:cBhvr>
                                        <p:cTn id="124" dur="1" fill="hold">
                                          <p:stCondLst>
                                            <p:cond delay="0"/>
                                          </p:stCondLst>
                                        </p:cTn>
                                        <p:tgtEl>
                                          <p:spTgt spid="59"/>
                                        </p:tgtEl>
                                        <p:attrNameLst>
                                          <p:attrName>style.visibility</p:attrName>
                                        </p:attrNameLst>
                                      </p:cBhvr>
                                      <p:to>
                                        <p:strVal val="visible"/>
                                      </p:to>
                                    </p:set>
                                    <p:anim calcmode="lin" valueType="num">
                                      <p:cBhvr additive="base">
                                        <p:cTn id="125" dur="500" fill="hold"/>
                                        <p:tgtEl>
                                          <p:spTgt spid="59"/>
                                        </p:tgtEl>
                                        <p:attrNameLst>
                                          <p:attrName>ppt_x</p:attrName>
                                        </p:attrNameLst>
                                      </p:cBhvr>
                                      <p:tavLst>
                                        <p:tav tm="0">
                                          <p:val>
                                            <p:strVal val="#ppt_x"/>
                                          </p:val>
                                        </p:tav>
                                        <p:tav tm="100000">
                                          <p:val>
                                            <p:strVal val="#ppt_x"/>
                                          </p:val>
                                        </p:tav>
                                      </p:tavLst>
                                    </p:anim>
                                    <p:anim calcmode="lin" valueType="num">
                                      <p:cBhvr additive="base">
                                        <p:cTn id="126" dur="500" fill="hold"/>
                                        <p:tgtEl>
                                          <p:spTgt spid="59"/>
                                        </p:tgtEl>
                                        <p:attrNameLst>
                                          <p:attrName>ppt_y</p:attrName>
                                        </p:attrNameLst>
                                      </p:cBhvr>
                                      <p:tavLst>
                                        <p:tav tm="0">
                                          <p:val>
                                            <p:strVal val="1+#ppt_h/2"/>
                                          </p:val>
                                        </p:tav>
                                        <p:tav tm="100000">
                                          <p:val>
                                            <p:strVal val="#ppt_y"/>
                                          </p:val>
                                        </p:tav>
                                      </p:tavLst>
                                    </p:anim>
                                  </p:childTnLst>
                                </p:cTn>
                              </p:par>
                            </p:childTnLst>
                          </p:cTn>
                        </p:par>
                        <p:par>
                          <p:cTn id="127" fill="hold">
                            <p:stCondLst>
                              <p:cond delay="7250"/>
                            </p:stCondLst>
                            <p:childTnLst>
                              <p:par>
                                <p:cTn id="128" presetID="2" presetClass="entr" presetSubtype="1" decel="100000" fill="hold" grpId="0" nodeType="afterEffect">
                                  <p:stCondLst>
                                    <p:cond delay="0"/>
                                  </p:stCondLst>
                                  <p:childTnLst>
                                    <p:set>
                                      <p:cBhvr>
                                        <p:cTn id="129" dur="1" fill="hold">
                                          <p:stCondLst>
                                            <p:cond delay="0"/>
                                          </p:stCondLst>
                                        </p:cTn>
                                        <p:tgtEl>
                                          <p:spTgt spid="60"/>
                                        </p:tgtEl>
                                        <p:attrNameLst>
                                          <p:attrName>style.visibility</p:attrName>
                                        </p:attrNameLst>
                                      </p:cBhvr>
                                      <p:to>
                                        <p:strVal val="visible"/>
                                      </p:to>
                                    </p:set>
                                    <p:anim calcmode="lin" valueType="num">
                                      <p:cBhvr additive="base">
                                        <p:cTn id="130" dur="750" fill="hold"/>
                                        <p:tgtEl>
                                          <p:spTgt spid="60"/>
                                        </p:tgtEl>
                                        <p:attrNameLst>
                                          <p:attrName>ppt_x</p:attrName>
                                        </p:attrNameLst>
                                      </p:cBhvr>
                                      <p:tavLst>
                                        <p:tav tm="0">
                                          <p:val>
                                            <p:strVal val="#ppt_x"/>
                                          </p:val>
                                        </p:tav>
                                        <p:tav tm="100000">
                                          <p:val>
                                            <p:strVal val="#ppt_x"/>
                                          </p:val>
                                        </p:tav>
                                      </p:tavLst>
                                    </p:anim>
                                    <p:anim calcmode="lin" valueType="num">
                                      <p:cBhvr additive="base">
                                        <p:cTn id="131" dur="750" fill="hold"/>
                                        <p:tgtEl>
                                          <p:spTgt spid="60"/>
                                        </p:tgtEl>
                                        <p:attrNameLst>
                                          <p:attrName>ppt_y</p:attrName>
                                        </p:attrNameLst>
                                      </p:cBhvr>
                                      <p:tavLst>
                                        <p:tav tm="0">
                                          <p:val>
                                            <p:strVal val="0-#ppt_h/2"/>
                                          </p:val>
                                        </p:tav>
                                        <p:tav tm="100000">
                                          <p:val>
                                            <p:strVal val="#ppt_y"/>
                                          </p:val>
                                        </p:tav>
                                      </p:tavLst>
                                    </p:anim>
                                  </p:childTnLst>
                                </p:cTn>
                              </p:par>
                              <p:par>
                                <p:cTn id="132" presetID="45" presetClass="entr" presetSubtype="0" fill="hold" grpId="1" nodeType="withEffect">
                                  <p:stCondLst>
                                    <p:cond delay="0"/>
                                  </p:stCondLst>
                                  <p:childTnLst>
                                    <p:set>
                                      <p:cBhvr>
                                        <p:cTn id="133" dur="1" fill="hold">
                                          <p:stCondLst>
                                            <p:cond delay="0"/>
                                          </p:stCondLst>
                                        </p:cTn>
                                        <p:tgtEl>
                                          <p:spTgt spid="60"/>
                                        </p:tgtEl>
                                        <p:attrNameLst>
                                          <p:attrName>style.visibility</p:attrName>
                                        </p:attrNameLst>
                                      </p:cBhvr>
                                      <p:to>
                                        <p:strVal val="visible"/>
                                      </p:to>
                                    </p:set>
                                    <p:animEffect transition="in" filter="fade">
                                      <p:cBhvr>
                                        <p:cTn id="134" dur="750"/>
                                        <p:tgtEl>
                                          <p:spTgt spid="60"/>
                                        </p:tgtEl>
                                      </p:cBhvr>
                                    </p:animEffect>
                                    <p:anim calcmode="lin" valueType="num">
                                      <p:cBhvr>
                                        <p:cTn id="135" dur="750" fill="hold"/>
                                        <p:tgtEl>
                                          <p:spTgt spid="60"/>
                                        </p:tgtEl>
                                        <p:attrNameLst>
                                          <p:attrName>ppt_w</p:attrName>
                                        </p:attrNameLst>
                                      </p:cBhvr>
                                      <p:tavLst>
                                        <p:tav tm="0" fmla="#ppt_w*sin(2.5*pi*$)">
                                          <p:val>
                                            <p:fltVal val="0"/>
                                          </p:val>
                                        </p:tav>
                                        <p:tav tm="100000">
                                          <p:val>
                                            <p:fltVal val="1"/>
                                          </p:val>
                                        </p:tav>
                                      </p:tavLst>
                                    </p:anim>
                                    <p:anim calcmode="lin" valueType="num">
                                      <p:cBhvr>
                                        <p:cTn id="136" dur="750" fill="hold"/>
                                        <p:tgtEl>
                                          <p:spTgt spid="60"/>
                                        </p:tgtEl>
                                        <p:attrNameLst>
                                          <p:attrName>ppt_h</p:attrName>
                                        </p:attrNameLst>
                                      </p:cBhvr>
                                      <p:tavLst>
                                        <p:tav tm="0">
                                          <p:val>
                                            <p:strVal val="#ppt_h"/>
                                          </p:val>
                                        </p:tav>
                                        <p:tav tm="100000">
                                          <p:val>
                                            <p:strVal val="#ppt_h"/>
                                          </p:val>
                                        </p:tav>
                                      </p:tavLst>
                                    </p:anim>
                                  </p:childTnLst>
                                </p:cTn>
                              </p:par>
                            </p:childTnLst>
                          </p:cTn>
                        </p:par>
                        <p:par>
                          <p:cTn id="137" fill="hold">
                            <p:stCondLst>
                              <p:cond delay="8000"/>
                            </p:stCondLst>
                            <p:childTnLst>
                              <p:par>
                                <p:cTn id="138" presetID="2" presetClass="entr" presetSubtype="2" decel="100000" fill="hold" grpId="0" nodeType="afterEffect">
                                  <p:stCondLst>
                                    <p:cond delay="0"/>
                                  </p:stCondLst>
                                  <p:iterate type="wd">
                                    <p:tmPct val="10000"/>
                                  </p:iterate>
                                  <p:childTnLst>
                                    <p:set>
                                      <p:cBhvr>
                                        <p:cTn id="139" dur="1" fill="hold">
                                          <p:stCondLst>
                                            <p:cond delay="0"/>
                                          </p:stCondLst>
                                        </p:cTn>
                                        <p:tgtEl>
                                          <p:spTgt spid="62">
                                            <p:txEl>
                                              <p:pRg st="0" end="0"/>
                                            </p:txEl>
                                          </p:spTgt>
                                        </p:tgtEl>
                                        <p:attrNameLst>
                                          <p:attrName>style.visibility</p:attrName>
                                        </p:attrNameLst>
                                      </p:cBhvr>
                                      <p:to>
                                        <p:strVal val="visible"/>
                                      </p:to>
                                    </p:set>
                                    <p:anim calcmode="lin" valueType="num">
                                      <p:cBhvr additive="base">
                                        <p:cTn id="140"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1" dur="500" fill="hold"/>
                                        <p:tgtEl>
                                          <p:spTgt spid="62">
                                            <p:txEl>
                                              <p:pRg st="0" end="0"/>
                                            </p:txEl>
                                          </p:spTgt>
                                        </p:tgtEl>
                                        <p:attrNameLst>
                                          <p:attrName>ppt_y</p:attrName>
                                        </p:attrNameLst>
                                      </p:cBhvr>
                                      <p:tavLst>
                                        <p:tav tm="0">
                                          <p:val>
                                            <p:strVal val="#ppt_y"/>
                                          </p:val>
                                        </p:tav>
                                        <p:tav tm="100000">
                                          <p:val>
                                            <p:strVal val="#ppt_y"/>
                                          </p:val>
                                        </p:tav>
                                      </p:tavLst>
                                    </p:anim>
                                  </p:childTnLst>
                                </p:cTn>
                              </p:par>
                              <p:par>
                                <p:cTn id="142" presetID="2" presetClass="entr" presetSubtype="4" decel="100000" fill="hold" grpId="0" nodeType="withEffect">
                                  <p:stCondLst>
                                    <p:cond delay="0"/>
                                  </p:stCondLst>
                                  <p:childTnLst>
                                    <p:set>
                                      <p:cBhvr>
                                        <p:cTn id="143" dur="1" fill="hold">
                                          <p:stCondLst>
                                            <p:cond delay="0"/>
                                          </p:stCondLst>
                                        </p:cTn>
                                        <p:tgtEl>
                                          <p:spTgt spid="63">
                                            <p:txEl>
                                              <p:pRg st="0" end="0"/>
                                            </p:txEl>
                                          </p:spTgt>
                                        </p:tgtEl>
                                        <p:attrNameLst>
                                          <p:attrName>style.visibility</p:attrName>
                                        </p:attrNameLst>
                                      </p:cBhvr>
                                      <p:to>
                                        <p:strVal val="visible"/>
                                      </p:to>
                                    </p:set>
                                    <p:anim calcmode="lin" valueType="num">
                                      <p:cBhvr additive="base">
                                        <p:cTn id="144"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45"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146" presetID="2" presetClass="entr" presetSubtype="4" decel="100000" fill="hold" grpId="0" nodeType="withEffect">
                                  <p:stCondLst>
                                    <p:cond delay="0"/>
                                  </p:stCondLst>
                                  <p:childTnLst>
                                    <p:set>
                                      <p:cBhvr>
                                        <p:cTn id="147" dur="1" fill="hold">
                                          <p:stCondLst>
                                            <p:cond delay="0"/>
                                          </p:stCondLst>
                                        </p:cTn>
                                        <p:tgtEl>
                                          <p:spTgt spid="64"/>
                                        </p:tgtEl>
                                        <p:attrNameLst>
                                          <p:attrName>style.visibility</p:attrName>
                                        </p:attrNameLst>
                                      </p:cBhvr>
                                      <p:to>
                                        <p:strVal val="visible"/>
                                      </p:to>
                                    </p:set>
                                    <p:anim calcmode="lin" valueType="num">
                                      <p:cBhvr additive="base">
                                        <p:cTn id="148" dur="500" fill="hold"/>
                                        <p:tgtEl>
                                          <p:spTgt spid="64"/>
                                        </p:tgtEl>
                                        <p:attrNameLst>
                                          <p:attrName>ppt_x</p:attrName>
                                        </p:attrNameLst>
                                      </p:cBhvr>
                                      <p:tavLst>
                                        <p:tav tm="0">
                                          <p:val>
                                            <p:strVal val="#ppt_x"/>
                                          </p:val>
                                        </p:tav>
                                        <p:tav tm="100000">
                                          <p:val>
                                            <p:strVal val="#ppt_x"/>
                                          </p:val>
                                        </p:tav>
                                      </p:tavLst>
                                    </p:anim>
                                    <p:anim calcmode="lin" valueType="num">
                                      <p:cBhvr additive="base">
                                        <p:cTn id="149"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4" decel="10000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1" grpId="1" animBg="1"/>
      <p:bldP spid="4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animBg="1"/>
      <p:bldP spid="45" grpId="0" animBg="1"/>
      <p:bldP spid="45" grpId="1" animBg="1"/>
      <p:bldP spid="4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4"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animBg="1"/>
      <p:bldP spid="50" grpId="0" animBg="1"/>
      <p:bldP spid="50" grpId="1" animBg="1"/>
      <p:bldP spid="5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1+#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ppt_x"/>
                          </p:val>
                        </p:tav>
                        <p:tav tm="100000">
                          <p:val>
                            <p:strVal val="#ppt_x"/>
                          </p:val>
                        </p:tav>
                      </p:tavLst>
                    </p:anim>
                    <p:anim calcmode="lin" valueType="num">
                      <p:cBhvr additive="base">
                        <p:cTn dur="500" fill="hold"/>
                        <p:tgtEl>
                          <p:spTgt spid="53"/>
                        </p:tgtEl>
                        <p:attrNameLst>
                          <p:attrName>ppt_y</p:attrName>
                        </p:attrNameLst>
                      </p:cBhvr>
                      <p:tavLst>
                        <p:tav tm="0">
                          <p:val>
                            <p:strVal val="1+#ppt_h/2"/>
                          </p:val>
                        </p:tav>
                        <p:tav tm="100000">
                          <p:val>
                            <p:strVal val="#ppt_y"/>
                          </p:val>
                        </p:tav>
                      </p:tavLst>
                    </p:anim>
                  </p:childTnLst>
                </p:cTn>
              </p:par>
            </p:tnLst>
          </p:tmpl>
        </p:tmplLst>
      </p:bldP>
      <p:bldP spid="54" grpId="0" animBg="1"/>
      <p:bldP spid="55" grpId="0" animBg="1"/>
      <p:bldP spid="55" grpId="1" animBg="1"/>
      <p:bldP spid="5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4"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ppt_x"/>
                          </p:val>
                        </p:tav>
                        <p:tav tm="100000">
                          <p:val>
                            <p:strVal val="#ppt_x"/>
                          </p:val>
                        </p:tav>
                      </p:tavLst>
                    </p:anim>
                    <p:anim calcmode="lin" valueType="num">
                      <p:cBhvr additive="base">
                        <p:cTn dur="500" fill="hold"/>
                        <p:tgtEl>
                          <p:spTgt spid="58"/>
                        </p:tgtEl>
                        <p:attrNameLst>
                          <p:attrName>ppt_y</p:attrName>
                        </p:attrNameLst>
                      </p:cBhvr>
                      <p:tavLst>
                        <p:tav tm="0">
                          <p:val>
                            <p:strVal val="1+#ppt_h/2"/>
                          </p:val>
                        </p:tav>
                        <p:tav tm="100000">
                          <p:val>
                            <p:strVal val="#ppt_y"/>
                          </p:val>
                        </p:tav>
                      </p:tavLst>
                    </p:anim>
                  </p:childTnLst>
                </p:cTn>
              </p:par>
            </p:tnLst>
          </p:tmpl>
        </p:tmplLst>
      </p:bldP>
      <p:bldP spid="59" grpId="0" animBg="1"/>
      <p:bldP spid="60" grpId="0" animBg="1"/>
      <p:bldP spid="60" grpId="1" animBg="1"/>
      <p:bldP spid="6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4" decel="10000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1+#ppt_h/2"/>
                          </p:val>
                        </p:tav>
                        <p:tav tm="100000">
                          <p:val>
                            <p:strVal val="#ppt_y"/>
                          </p:val>
                        </p:tav>
                      </p:tavLst>
                    </p:anim>
                  </p:childTnLst>
                </p:cTn>
              </p:par>
            </p:tnLst>
          </p:tmpl>
        </p:tmplLst>
      </p:bldP>
      <p:bldP spid="64"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1 Image and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円/楕円 38"/>
          <p:cNvSpPr/>
          <p:nvPr/>
        </p:nvSpPr>
        <p:spPr>
          <a:xfrm>
            <a:off x="4198704" y="4487658"/>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0" name="円/楕円 39"/>
          <p:cNvSpPr/>
          <p:nvPr/>
        </p:nvSpPr>
        <p:spPr>
          <a:xfrm>
            <a:off x="1378735" y="2148031"/>
            <a:ext cx="3373912" cy="337361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円/楕円 40"/>
          <p:cNvSpPr/>
          <p:nvPr/>
        </p:nvSpPr>
        <p:spPr>
          <a:xfrm>
            <a:off x="977278" y="2543300"/>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p:nvSpPr>
        <p:spPr>
          <a:xfrm>
            <a:off x="1269469" y="2065267"/>
            <a:ext cx="3373912" cy="337361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3" name="図プレースホルダー 5"/>
          <p:cNvSpPr>
            <a:spLocks noGrp="1"/>
          </p:cNvSpPr>
          <p:nvPr>
            <p:ph type="pic" sz="quarter" idx="14" hasCustomPrompt="1"/>
          </p:nvPr>
        </p:nvSpPr>
        <p:spPr>
          <a:xfrm>
            <a:off x="1378735" y="2148031"/>
            <a:ext cx="3277893" cy="327760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44" name="円/楕円 43"/>
          <p:cNvSpPr/>
          <p:nvPr/>
        </p:nvSpPr>
        <p:spPr>
          <a:xfrm>
            <a:off x="514564" y="2052020"/>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45" name="円/楕円 44"/>
          <p:cNvSpPr/>
          <p:nvPr/>
        </p:nvSpPr>
        <p:spPr>
          <a:xfrm>
            <a:off x="1433368" y="2083891"/>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46" name="円/楕円 45"/>
          <p:cNvSpPr/>
          <p:nvPr/>
        </p:nvSpPr>
        <p:spPr>
          <a:xfrm>
            <a:off x="4867212" y="4231558"/>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7" name="テキスト プレースホルダー 6"/>
          <p:cNvSpPr>
            <a:spLocks noGrp="1"/>
          </p:cNvSpPr>
          <p:nvPr>
            <p:ph type="body" sz="quarter" idx="15" hasCustomPrompt="1"/>
          </p:nvPr>
        </p:nvSpPr>
        <p:spPr>
          <a:xfrm>
            <a:off x="5341171" y="2853952"/>
            <a:ext cx="5822435" cy="257801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8" name="正方形/長方形 47"/>
          <p:cNvSpPr/>
          <p:nvPr/>
        </p:nvSpPr>
        <p:spPr>
          <a:xfrm>
            <a:off x="5437190" y="273169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テキスト プレースホルダー 6"/>
          <p:cNvSpPr>
            <a:spLocks noGrp="1"/>
          </p:cNvSpPr>
          <p:nvPr>
            <p:ph type="body" sz="quarter" idx="16" hasCustomPrompt="1"/>
          </p:nvPr>
        </p:nvSpPr>
        <p:spPr>
          <a:xfrm>
            <a:off x="5341171" y="2086482"/>
            <a:ext cx="5822435" cy="624069"/>
          </a:xfrm>
        </p:spPr>
        <p:txBody>
          <a:bodyPr anchor="b">
            <a:norm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88194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1000" fill="hold"/>
                                        <p:tgtEl>
                                          <p:spTgt spid="44"/>
                                        </p:tgtEl>
                                        <p:attrNameLst>
                                          <p:attrName>ppt_w</p:attrName>
                                        </p:attrNameLst>
                                      </p:cBhvr>
                                      <p:tavLst>
                                        <p:tav tm="0">
                                          <p:val>
                                            <p:fltVal val="0"/>
                                          </p:val>
                                        </p:tav>
                                        <p:tav tm="100000">
                                          <p:val>
                                            <p:strVal val="#ppt_w"/>
                                          </p:val>
                                        </p:tav>
                                      </p:tavLst>
                                    </p:anim>
                                    <p:anim calcmode="lin" valueType="num">
                                      <p:cBhvr>
                                        <p:cTn id="16" dur="1000" fill="hold"/>
                                        <p:tgtEl>
                                          <p:spTgt spid="44"/>
                                        </p:tgtEl>
                                        <p:attrNameLst>
                                          <p:attrName>ppt_h</p:attrName>
                                        </p:attrNameLst>
                                      </p:cBhvr>
                                      <p:tavLst>
                                        <p:tav tm="0">
                                          <p:val>
                                            <p:fltVal val="0"/>
                                          </p:val>
                                        </p:tav>
                                        <p:tav tm="100000">
                                          <p:val>
                                            <p:strVal val="#ppt_h"/>
                                          </p:val>
                                        </p:tav>
                                      </p:tavLst>
                                    </p:anim>
                                    <p:animEffect transition="in" filter="fade">
                                      <p:cBhvr>
                                        <p:cTn id="17" dur="1000"/>
                                        <p:tgtEl>
                                          <p:spTgt spid="44"/>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1000" fill="hold"/>
                                        <p:tgtEl>
                                          <p:spTgt spid="44"/>
                                        </p:tgtEl>
                                        <p:attrNameLst>
                                          <p:attrName>ppt_x</p:attrName>
                                        </p:attrNameLst>
                                      </p:cBhvr>
                                      <p:tavLst>
                                        <p:tav tm="0">
                                          <p:val>
                                            <p:strVal val="0-#ppt_w/2"/>
                                          </p:val>
                                        </p:tav>
                                        <p:tav tm="100000">
                                          <p:val>
                                            <p:strVal val="#ppt_x"/>
                                          </p:val>
                                        </p:tav>
                                      </p:tavLst>
                                    </p:anim>
                                    <p:anim calcmode="lin" valueType="num">
                                      <p:cBhvr additive="base">
                                        <p:cTn id="21" dur="1000" fill="hold"/>
                                        <p:tgtEl>
                                          <p:spTgt spid="44"/>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41"/>
                                        </p:tgtEl>
                                        <p:attrNameLst>
                                          <p:attrName>style.visibility</p:attrName>
                                        </p:attrNameLst>
                                      </p:cBhvr>
                                      <p:to>
                                        <p:strVal val="visible"/>
                                      </p:to>
                                    </p:set>
                                    <p:anim calcmode="lin" valueType="num">
                                      <p:cBhvr>
                                        <p:cTn id="24" dur="1000" fill="hold"/>
                                        <p:tgtEl>
                                          <p:spTgt spid="41"/>
                                        </p:tgtEl>
                                        <p:attrNameLst>
                                          <p:attrName>ppt_w</p:attrName>
                                        </p:attrNameLst>
                                      </p:cBhvr>
                                      <p:tavLst>
                                        <p:tav tm="0">
                                          <p:val>
                                            <p:fltVal val="0"/>
                                          </p:val>
                                        </p:tav>
                                        <p:tav tm="100000">
                                          <p:val>
                                            <p:strVal val="#ppt_w"/>
                                          </p:val>
                                        </p:tav>
                                      </p:tavLst>
                                    </p:anim>
                                    <p:anim calcmode="lin" valueType="num">
                                      <p:cBhvr>
                                        <p:cTn id="25" dur="1000" fill="hold"/>
                                        <p:tgtEl>
                                          <p:spTgt spid="41"/>
                                        </p:tgtEl>
                                        <p:attrNameLst>
                                          <p:attrName>ppt_h</p:attrName>
                                        </p:attrNameLst>
                                      </p:cBhvr>
                                      <p:tavLst>
                                        <p:tav tm="0">
                                          <p:val>
                                            <p:fltVal val="0"/>
                                          </p:val>
                                        </p:tav>
                                        <p:tav tm="100000">
                                          <p:val>
                                            <p:strVal val="#ppt_h"/>
                                          </p:val>
                                        </p:tav>
                                      </p:tavLst>
                                    </p:anim>
                                    <p:animEffect transition="in" filter="fade">
                                      <p:cBhvr>
                                        <p:cTn id="26" dur="1000"/>
                                        <p:tgtEl>
                                          <p:spTgt spid="41"/>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000" fill="hold"/>
                                        <p:tgtEl>
                                          <p:spTgt spid="41"/>
                                        </p:tgtEl>
                                        <p:attrNameLst>
                                          <p:attrName>ppt_x</p:attrName>
                                        </p:attrNameLst>
                                      </p:cBhvr>
                                      <p:tavLst>
                                        <p:tav tm="0">
                                          <p:val>
                                            <p:strVal val="0-#ppt_w/2"/>
                                          </p:val>
                                        </p:tav>
                                        <p:tav tm="100000">
                                          <p:val>
                                            <p:strVal val="#ppt_x"/>
                                          </p:val>
                                        </p:tav>
                                      </p:tavLst>
                                    </p:anim>
                                    <p:anim calcmode="lin" valueType="num">
                                      <p:cBhvr additive="base">
                                        <p:cTn id="30" dur="1000" fill="hold"/>
                                        <p:tgtEl>
                                          <p:spTgt spid="41"/>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45"/>
                                        </p:tgtEl>
                                        <p:attrNameLst>
                                          <p:attrName>style.visibility</p:attrName>
                                        </p:attrNameLst>
                                      </p:cBhvr>
                                      <p:to>
                                        <p:strVal val="visible"/>
                                      </p:to>
                                    </p:set>
                                    <p:anim calcmode="lin" valueType="num">
                                      <p:cBhvr>
                                        <p:cTn id="33" dur="1000" fill="hold"/>
                                        <p:tgtEl>
                                          <p:spTgt spid="45"/>
                                        </p:tgtEl>
                                        <p:attrNameLst>
                                          <p:attrName>ppt_w</p:attrName>
                                        </p:attrNameLst>
                                      </p:cBhvr>
                                      <p:tavLst>
                                        <p:tav tm="0">
                                          <p:val>
                                            <p:fltVal val="0"/>
                                          </p:val>
                                        </p:tav>
                                        <p:tav tm="100000">
                                          <p:val>
                                            <p:strVal val="#ppt_w"/>
                                          </p:val>
                                        </p:tav>
                                      </p:tavLst>
                                    </p:anim>
                                    <p:anim calcmode="lin" valueType="num">
                                      <p:cBhvr>
                                        <p:cTn id="34" dur="1000" fill="hold"/>
                                        <p:tgtEl>
                                          <p:spTgt spid="45"/>
                                        </p:tgtEl>
                                        <p:attrNameLst>
                                          <p:attrName>ppt_h</p:attrName>
                                        </p:attrNameLst>
                                      </p:cBhvr>
                                      <p:tavLst>
                                        <p:tav tm="0">
                                          <p:val>
                                            <p:fltVal val="0"/>
                                          </p:val>
                                        </p:tav>
                                        <p:tav tm="100000">
                                          <p:val>
                                            <p:strVal val="#ppt_h"/>
                                          </p:val>
                                        </p:tav>
                                      </p:tavLst>
                                    </p:anim>
                                    <p:animEffect transition="in" filter="fade">
                                      <p:cBhvr>
                                        <p:cTn id="35" dur="1000"/>
                                        <p:tgtEl>
                                          <p:spTgt spid="45"/>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45"/>
                                        </p:tgtEl>
                                        <p:attrNameLst>
                                          <p:attrName>style.visibility</p:attrName>
                                        </p:attrNameLst>
                                      </p:cBhvr>
                                      <p:to>
                                        <p:strVal val="visible"/>
                                      </p:to>
                                    </p:set>
                                    <p:anim calcmode="lin" valueType="num">
                                      <p:cBhvr additive="base">
                                        <p:cTn id="38" dur="1000" fill="hold"/>
                                        <p:tgtEl>
                                          <p:spTgt spid="45"/>
                                        </p:tgtEl>
                                        <p:attrNameLst>
                                          <p:attrName>ppt_x</p:attrName>
                                        </p:attrNameLst>
                                      </p:cBhvr>
                                      <p:tavLst>
                                        <p:tav tm="0">
                                          <p:val>
                                            <p:strVal val="0-#ppt_w/2"/>
                                          </p:val>
                                        </p:tav>
                                        <p:tav tm="100000">
                                          <p:val>
                                            <p:strVal val="#ppt_x"/>
                                          </p:val>
                                        </p:tav>
                                      </p:tavLst>
                                    </p:anim>
                                    <p:anim calcmode="lin" valueType="num">
                                      <p:cBhvr additive="base">
                                        <p:cTn id="39" dur="1000" fill="hold"/>
                                        <p:tgtEl>
                                          <p:spTgt spid="45"/>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39"/>
                                        </p:tgtEl>
                                        <p:attrNameLst>
                                          <p:attrName>style.visibility</p:attrName>
                                        </p:attrNameLst>
                                      </p:cBhvr>
                                      <p:to>
                                        <p:strVal val="visible"/>
                                      </p:to>
                                    </p:set>
                                    <p:anim calcmode="lin" valueType="num">
                                      <p:cBhvr>
                                        <p:cTn id="42" dur="1000" fill="hold"/>
                                        <p:tgtEl>
                                          <p:spTgt spid="39"/>
                                        </p:tgtEl>
                                        <p:attrNameLst>
                                          <p:attrName>ppt_w</p:attrName>
                                        </p:attrNameLst>
                                      </p:cBhvr>
                                      <p:tavLst>
                                        <p:tav tm="0">
                                          <p:val>
                                            <p:fltVal val="0"/>
                                          </p:val>
                                        </p:tav>
                                        <p:tav tm="100000">
                                          <p:val>
                                            <p:strVal val="#ppt_w"/>
                                          </p:val>
                                        </p:tav>
                                      </p:tavLst>
                                    </p:anim>
                                    <p:anim calcmode="lin" valueType="num">
                                      <p:cBhvr>
                                        <p:cTn id="43" dur="1000" fill="hold"/>
                                        <p:tgtEl>
                                          <p:spTgt spid="39"/>
                                        </p:tgtEl>
                                        <p:attrNameLst>
                                          <p:attrName>ppt_h</p:attrName>
                                        </p:attrNameLst>
                                      </p:cBhvr>
                                      <p:tavLst>
                                        <p:tav tm="0">
                                          <p:val>
                                            <p:fltVal val="0"/>
                                          </p:val>
                                        </p:tav>
                                        <p:tav tm="100000">
                                          <p:val>
                                            <p:strVal val="#ppt_h"/>
                                          </p:val>
                                        </p:tav>
                                      </p:tavLst>
                                    </p:anim>
                                    <p:animEffect transition="in" filter="fade">
                                      <p:cBhvr>
                                        <p:cTn id="44" dur="1000"/>
                                        <p:tgtEl>
                                          <p:spTgt spid="3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1000" fill="hold"/>
                                        <p:tgtEl>
                                          <p:spTgt spid="39"/>
                                        </p:tgtEl>
                                        <p:attrNameLst>
                                          <p:attrName>ppt_x</p:attrName>
                                        </p:attrNameLst>
                                      </p:cBhvr>
                                      <p:tavLst>
                                        <p:tav tm="0">
                                          <p:val>
                                            <p:strVal val="0-#ppt_w/2"/>
                                          </p:val>
                                        </p:tav>
                                        <p:tav tm="100000">
                                          <p:val>
                                            <p:strVal val="#ppt_x"/>
                                          </p:val>
                                        </p:tav>
                                      </p:tavLst>
                                    </p:anim>
                                    <p:anim calcmode="lin" valueType="num">
                                      <p:cBhvr additive="base">
                                        <p:cTn id="48" dur="1000" fill="hold"/>
                                        <p:tgtEl>
                                          <p:spTgt spid="39"/>
                                        </p:tgtEl>
                                        <p:attrNameLst>
                                          <p:attrName>ppt_y</p:attrName>
                                        </p:attrNameLst>
                                      </p:cBhvr>
                                      <p:tavLst>
                                        <p:tav tm="0">
                                          <p:val>
                                            <p:strVal val="1+#ppt_h/2"/>
                                          </p:val>
                                        </p:tav>
                                        <p:tav tm="100000">
                                          <p:val>
                                            <p:strVal val="#ppt_y"/>
                                          </p:val>
                                        </p:tav>
                                      </p:tavLst>
                                    </p:anim>
                                  </p:childTnLst>
                                </p:cTn>
                              </p:par>
                              <p:par>
                                <p:cTn id="49" presetID="53" presetClass="entr" presetSubtype="16" fill="hold" grpId="0" nodeType="withEffect">
                                  <p:stCondLst>
                                    <p:cond delay="400"/>
                                  </p:stCondLst>
                                  <p:childTnLst>
                                    <p:set>
                                      <p:cBhvr>
                                        <p:cTn id="50" dur="1" fill="hold">
                                          <p:stCondLst>
                                            <p:cond delay="0"/>
                                          </p:stCondLst>
                                        </p:cTn>
                                        <p:tgtEl>
                                          <p:spTgt spid="46"/>
                                        </p:tgtEl>
                                        <p:attrNameLst>
                                          <p:attrName>style.visibility</p:attrName>
                                        </p:attrNameLst>
                                      </p:cBhvr>
                                      <p:to>
                                        <p:strVal val="visible"/>
                                      </p:to>
                                    </p:set>
                                    <p:anim calcmode="lin" valueType="num">
                                      <p:cBhvr>
                                        <p:cTn id="51" dur="1000" fill="hold"/>
                                        <p:tgtEl>
                                          <p:spTgt spid="46"/>
                                        </p:tgtEl>
                                        <p:attrNameLst>
                                          <p:attrName>ppt_w</p:attrName>
                                        </p:attrNameLst>
                                      </p:cBhvr>
                                      <p:tavLst>
                                        <p:tav tm="0">
                                          <p:val>
                                            <p:fltVal val="0"/>
                                          </p:val>
                                        </p:tav>
                                        <p:tav tm="100000">
                                          <p:val>
                                            <p:strVal val="#ppt_w"/>
                                          </p:val>
                                        </p:tav>
                                      </p:tavLst>
                                    </p:anim>
                                    <p:anim calcmode="lin" valueType="num">
                                      <p:cBhvr>
                                        <p:cTn id="52" dur="1000" fill="hold"/>
                                        <p:tgtEl>
                                          <p:spTgt spid="46"/>
                                        </p:tgtEl>
                                        <p:attrNameLst>
                                          <p:attrName>ppt_h</p:attrName>
                                        </p:attrNameLst>
                                      </p:cBhvr>
                                      <p:tavLst>
                                        <p:tav tm="0">
                                          <p:val>
                                            <p:fltVal val="0"/>
                                          </p:val>
                                        </p:tav>
                                        <p:tav tm="100000">
                                          <p:val>
                                            <p:strVal val="#ppt_h"/>
                                          </p:val>
                                        </p:tav>
                                      </p:tavLst>
                                    </p:anim>
                                    <p:animEffect transition="in" filter="fade">
                                      <p:cBhvr>
                                        <p:cTn id="53" dur="1000"/>
                                        <p:tgtEl>
                                          <p:spTgt spid="46"/>
                                        </p:tgtEl>
                                      </p:cBhvr>
                                    </p:animEffect>
                                  </p:childTnLst>
                                </p:cTn>
                              </p:par>
                              <p:par>
                                <p:cTn id="54" presetID="2" presetClass="entr" presetSubtype="12" decel="100000" fill="hold" grpId="1" nodeType="withEffect">
                                  <p:stCondLst>
                                    <p:cond delay="40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1000" fill="hold"/>
                                        <p:tgtEl>
                                          <p:spTgt spid="46"/>
                                        </p:tgtEl>
                                        <p:attrNameLst>
                                          <p:attrName>ppt_x</p:attrName>
                                        </p:attrNameLst>
                                      </p:cBhvr>
                                      <p:tavLst>
                                        <p:tav tm="0">
                                          <p:val>
                                            <p:strVal val="0-#ppt_w/2"/>
                                          </p:val>
                                        </p:tav>
                                        <p:tav tm="100000">
                                          <p:val>
                                            <p:strVal val="#ppt_x"/>
                                          </p:val>
                                        </p:tav>
                                      </p:tavLst>
                                    </p:anim>
                                    <p:anim calcmode="lin" valueType="num">
                                      <p:cBhvr additive="base">
                                        <p:cTn id="57" dur="1000" fill="hold"/>
                                        <p:tgtEl>
                                          <p:spTgt spid="46"/>
                                        </p:tgtEl>
                                        <p:attrNameLst>
                                          <p:attrName>ppt_y</p:attrName>
                                        </p:attrNameLst>
                                      </p:cBhvr>
                                      <p:tavLst>
                                        <p:tav tm="0">
                                          <p:val>
                                            <p:strVal val="1+#ppt_h/2"/>
                                          </p:val>
                                        </p:tav>
                                        <p:tav tm="100000">
                                          <p:val>
                                            <p:strVal val="#ppt_y"/>
                                          </p:val>
                                        </p:tav>
                                      </p:tavLst>
                                    </p:anim>
                                  </p:childTnLst>
                                </p:cTn>
                              </p:par>
                              <p:par>
                                <p:cTn id="58" presetID="2" presetClass="entr" presetSubtype="1" decel="100000" fill="hold" grpId="0" nodeType="withEffect">
                                  <p:stCondLst>
                                    <p:cond delay="400"/>
                                  </p:stCondLst>
                                  <p:childTnLst>
                                    <p:set>
                                      <p:cBhvr>
                                        <p:cTn id="59" dur="1" fill="hold">
                                          <p:stCondLst>
                                            <p:cond delay="0"/>
                                          </p:stCondLst>
                                        </p:cTn>
                                        <p:tgtEl>
                                          <p:spTgt spid="40"/>
                                        </p:tgtEl>
                                        <p:attrNameLst>
                                          <p:attrName>style.visibility</p:attrName>
                                        </p:attrNameLst>
                                      </p:cBhvr>
                                      <p:to>
                                        <p:strVal val="visible"/>
                                      </p:to>
                                    </p:set>
                                    <p:anim calcmode="lin" valueType="num">
                                      <p:cBhvr additive="base">
                                        <p:cTn id="60" dur="1000" fill="hold"/>
                                        <p:tgtEl>
                                          <p:spTgt spid="40"/>
                                        </p:tgtEl>
                                        <p:attrNameLst>
                                          <p:attrName>ppt_x</p:attrName>
                                        </p:attrNameLst>
                                      </p:cBhvr>
                                      <p:tavLst>
                                        <p:tav tm="0">
                                          <p:val>
                                            <p:strVal val="#ppt_x"/>
                                          </p:val>
                                        </p:tav>
                                        <p:tav tm="100000">
                                          <p:val>
                                            <p:strVal val="#ppt_x"/>
                                          </p:val>
                                        </p:tav>
                                      </p:tavLst>
                                    </p:anim>
                                    <p:anim calcmode="lin" valueType="num">
                                      <p:cBhvr additive="base">
                                        <p:cTn id="61" dur="1000" fill="hold"/>
                                        <p:tgtEl>
                                          <p:spTgt spid="40"/>
                                        </p:tgtEl>
                                        <p:attrNameLst>
                                          <p:attrName>ppt_y</p:attrName>
                                        </p:attrNameLst>
                                      </p:cBhvr>
                                      <p:tavLst>
                                        <p:tav tm="0">
                                          <p:val>
                                            <p:strVal val="0-#ppt_h/2"/>
                                          </p:val>
                                        </p:tav>
                                        <p:tav tm="100000">
                                          <p:val>
                                            <p:strVal val="#ppt_y"/>
                                          </p:val>
                                        </p:tav>
                                      </p:tavLst>
                                    </p:anim>
                                  </p:childTnLst>
                                </p:cTn>
                              </p:par>
                              <p:par>
                                <p:cTn id="62" presetID="10" presetClass="entr" presetSubtype="0" fill="hold" grpId="1" nodeType="withEffect">
                                  <p:stCondLst>
                                    <p:cond delay="4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1500"/>
                                        <p:tgtEl>
                                          <p:spTgt spid="40"/>
                                        </p:tgtEl>
                                      </p:cBhvr>
                                    </p:animEffect>
                                  </p:childTnLst>
                                </p:cTn>
                              </p:par>
                              <p:par>
                                <p:cTn id="65" presetID="2" presetClass="entr" presetSubtype="1"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0-#ppt_h/2"/>
                                          </p:val>
                                        </p:tav>
                                        <p:tav tm="100000">
                                          <p:val>
                                            <p:strVal val="#ppt_y"/>
                                          </p:val>
                                        </p:tav>
                                      </p:tavLst>
                                    </p:anim>
                                  </p:childTnLst>
                                </p:cTn>
                              </p:par>
                              <p:par>
                                <p:cTn id="69" presetID="10" presetClass="entr" presetSubtype="0" fill="hold" grpId="1" nodeType="withEffect">
                                  <p:stCondLst>
                                    <p:cond delay="50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1500"/>
                                        <p:tgtEl>
                                          <p:spTgt spid="42"/>
                                        </p:tgtEl>
                                      </p:cBhvr>
                                    </p:animEffect>
                                  </p:childTnLst>
                                </p:cTn>
                              </p:par>
                              <p:par>
                                <p:cTn id="72" presetID="2" presetClass="entr" presetSubtype="1" decel="100000" fill="hold" grpId="0" nodeType="withEffect">
                                  <p:stCondLst>
                                    <p:cond delay="60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0-#ppt_h/2"/>
                                          </p:val>
                                        </p:tav>
                                        <p:tav tm="100000">
                                          <p:val>
                                            <p:strVal val="#ppt_y"/>
                                          </p:val>
                                        </p:tav>
                                      </p:tavLst>
                                    </p:anim>
                                  </p:childTnLst>
                                </p:cTn>
                              </p:par>
                              <p:par>
                                <p:cTn id="76" presetID="10" presetClass="entr" presetSubtype="0" fill="hold" grpId="1" nodeType="withEffect">
                                  <p:stCondLst>
                                    <p:cond delay="60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500"/>
                                        <p:tgtEl>
                                          <p:spTgt spid="43"/>
                                        </p:tgtEl>
                                      </p:cBhvr>
                                    </p:animEffect>
                                  </p:childTnLst>
                                </p:cTn>
                              </p:par>
                            </p:childTnLst>
                          </p:cTn>
                        </p:par>
                        <p:par>
                          <p:cTn id="79" fill="hold">
                            <p:stCondLst>
                              <p:cond delay="2600"/>
                            </p:stCondLst>
                            <p:childTnLst>
                              <p:par>
                                <p:cTn id="80" presetID="2" presetClass="entr" presetSubtype="3" decel="100000" fill="hold" grpId="0" nodeType="afterEffect">
                                  <p:stCondLst>
                                    <p:cond delay="0"/>
                                  </p:stCondLst>
                                  <p:iterate type="wd">
                                    <p:tmPct val="10000"/>
                                  </p:iterate>
                                  <p:childTnLst>
                                    <p:set>
                                      <p:cBhvr>
                                        <p:cTn id="81" dur="1" fill="hold">
                                          <p:stCondLst>
                                            <p:cond delay="0"/>
                                          </p:stCondLst>
                                        </p:cTn>
                                        <p:tgtEl>
                                          <p:spTgt spid="49">
                                            <p:txEl>
                                              <p:pRg st="0" end="0"/>
                                            </p:txEl>
                                          </p:spTgt>
                                        </p:tgtEl>
                                        <p:attrNameLst>
                                          <p:attrName>style.visibility</p:attrName>
                                        </p:attrNameLst>
                                      </p:cBhvr>
                                      <p:to>
                                        <p:strVal val="visible"/>
                                      </p:to>
                                    </p:set>
                                    <p:anim calcmode="lin" valueType="num">
                                      <p:cBhvr additive="base">
                                        <p:cTn id="82"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49">
                                            <p:txEl>
                                              <p:pRg st="0" end="0"/>
                                            </p:txEl>
                                          </p:spTgt>
                                        </p:tgtEl>
                                        <p:attrNameLst>
                                          <p:attrName>ppt_y</p:attrName>
                                        </p:attrNameLst>
                                      </p:cBhvr>
                                      <p:tavLst>
                                        <p:tav tm="0">
                                          <p:val>
                                            <p:strVal val="0-#ppt_h/2"/>
                                          </p:val>
                                        </p:tav>
                                        <p:tav tm="100000">
                                          <p:val>
                                            <p:strVal val="#ppt_y"/>
                                          </p:val>
                                        </p:tav>
                                      </p:tavLst>
                                    </p:anim>
                                  </p:childTnLst>
                                </p:cTn>
                              </p:par>
                              <p:par>
                                <p:cTn id="84" presetID="2" presetClass="entr" presetSubtype="8" decel="100000"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additive="base">
                                        <p:cTn id="86" dur="500" fill="hold"/>
                                        <p:tgtEl>
                                          <p:spTgt spid="48"/>
                                        </p:tgtEl>
                                        <p:attrNameLst>
                                          <p:attrName>ppt_x</p:attrName>
                                        </p:attrNameLst>
                                      </p:cBhvr>
                                      <p:tavLst>
                                        <p:tav tm="0">
                                          <p:val>
                                            <p:strVal val="0-#ppt_w/2"/>
                                          </p:val>
                                        </p:tav>
                                        <p:tav tm="100000">
                                          <p:val>
                                            <p:strVal val="#ppt_x"/>
                                          </p:val>
                                        </p:tav>
                                      </p:tavLst>
                                    </p:anim>
                                    <p:anim calcmode="lin" valueType="num">
                                      <p:cBhvr additive="base">
                                        <p:cTn id="87" dur="500" fill="hold"/>
                                        <p:tgtEl>
                                          <p:spTgt spid="48"/>
                                        </p:tgtEl>
                                        <p:attrNameLst>
                                          <p:attrName>ppt_y</p:attrName>
                                        </p:attrNameLst>
                                      </p:cBhvr>
                                      <p:tavLst>
                                        <p:tav tm="0">
                                          <p:val>
                                            <p:strVal val="#ppt_y"/>
                                          </p:val>
                                        </p:tav>
                                        <p:tav tm="100000">
                                          <p:val>
                                            <p:strVal val="#ppt_y"/>
                                          </p:val>
                                        </p:tav>
                                      </p:tavLst>
                                    </p:anim>
                                  </p:childTnLst>
                                </p:cTn>
                              </p:par>
                            </p:childTnLst>
                          </p:cTn>
                        </p:par>
                        <p:par>
                          <p:cTn id="88" fill="hold">
                            <p:stCondLst>
                              <p:cond delay="3200"/>
                            </p:stCondLst>
                            <p:childTnLst>
                              <p:par>
                                <p:cTn id="89" presetID="2" presetClass="entr" presetSubtype="2" decel="100000" fill="hold" grpId="0" nodeType="afterEffect">
                                  <p:stCondLst>
                                    <p:cond delay="0"/>
                                  </p:stCondLst>
                                  <p:childTnLst>
                                    <p:set>
                                      <p:cBhvr>
                                        <p:cTn id="90" dur="1" fill="hold">
                                          <p:stCondLst>
                                            <p:cond delay="0"/>
                                          </p:stCondLst>
                                        </p:cTn>
                                        <p:tgtEl>
                                          <p:spTgt spid="47">
                                            <p:txEl>
                                              <p:pRg st="0" end="0"/>
                                            </p:txEl>
                                          </p:spTgt>
                                        </p:tgtEl>
                                        <p:attrNameLst>
                                          <p:attrName>style.visibility</p:attrName>
                                        </p:attrNameLst>
                                      </p:cBhvr>
                                      <p:to>
                                        <p:strVal val="visible"/>
                                      </p:to>
                                    </p:set>
                                    <p:anim calcmode="lin" valueType="num">
                                      <p:cBhvr additive="base">
                                        <p:cTn id="9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build="allAtOnce">
        <p:tmplLst>
          <p:tmpl lvl="1">
            <p:tnLst>
              <p:par>
                <p:cTn presetID="2" presetClass="entr" presetSubtype="2"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1+#ppt_w/2"/>
                          </p:val>
                        </p:tav>
                        <p:tav tm="100000">
                          <p:val>
                            <p:strVal val="#ppt_x"/>
                          </p:val>
                        </p:tav>
                      </p:tavLst>
                    </p:anim>
                    <p:anim calcmode="lin" valueType="num">
                      <p:cBhvr additive="base">
                        <p:cTn dur="500" fill="hold"/>
                        <p:tgtEl>
                          <p:spTgt spid="4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5 Imag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図プレースホルダー 5"/>
          <p:cNvSpPr>
            <a:spLocks noGrp="1"/>
          </p:cNvSpPr>
          <p:nvPr>
            <p:ph type="pic" sz="quarter" idx="14" hasCustomPrompt="1"/>
          </p:nvPr>
        </p:nvSpPr>
        <p:spPr>
          <a:xfrm>
            <a:off x="173136"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9" name="図プレースホルダー 5"/>
          <p:cNvSpPr>
            <a:spLocks noGrp="1"/>
          </p:cNvSpPr>
          <p:nvPr>
            <p:ph type="pic" sz="quarter" idx="15" hasCustomPrompt="1"/>
          </p:nvPr>
        </p:nvSpPr>
        <p:spPr>
          <a:xfrm>
            <a:off x="2554047"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0" name="図プレースホルダー 5"/>
          <p:cNvSpPr>
            <a:spLocks noGrp="1"/>
          </p:cNvSpPr>
          <p:nvPr>
            <p:ph type="pic" sz="quarter" idx="16" hasCustomPrompt="1"/>
          </p:nvPr>
        </p:nvSpPr>
        <p:spPr>
          <a:xfrm>
            <a:off x="4934970"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1" name="図プレースホルダー 5"/>
          <p:cNvSpPr>
            <a:spLocks noGrp="1"/>
          </p:cNvSpPr>
          <p:nvPr>
            <p:ph type="pic" sz="quarter" idx="17" hasCustomPrompt="1"/>
          </p:nvPr>
        </p:nvSpPr>
        <p:spPr>
          <a:xfrm>
            <a:off x="7315868"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2" name="図プレースホルダー 5"/>
          <p:cNvSpPr>
            <a:spLocks noGrp="1"/>
          </p:cNvSpPr>
          <p:nvPr>
            <p:ph type="pic" sz="quarter" idx="18" hasCustomPrompt="1"/>
          </p:nvPr>
        </p:nvSpPr>
        <p:spPr>
          <a:xfrm>
            <a:off x="9696778"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4" name="テキスト プレースホルダー 13"/>
          <p:cNvSpPr>
            <a:spLocks noGrp="1"/>
          </p:cNvSpPr>
          <p:nvPr>
            <p:ph type="body" sz="quarter" idx="19" hasCustomPrompt="1"/>
          </p:nvPr>
        </p:nvSpPr>
        <p:spPr>
          <a:xfrm>
            <a:off x="173582" y="4363360"/>
            <a:ext cx="2304192" cy="502708"/>
          </a:xfrm>
          <a:solidFill>
            <a:schemeClr val="accent1">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5" name="テキスト プレースホルダー 13"/>
          <p:cNvSpPr>
            <a:spLocks noGrp="1"/>
          </p:cNvSpPr>
          <p:nvPr>
            <p:ph type="body" sz="quarter" idx="20" hasCustomPrompt="1"/>
          </p:nvPr>
        </p:nvSpPr>
        <p:spPr>
          <a:xfrm>
            <a:off x="2554381" y="4363360"/>
            <a:ext cx="2304192" cy="502708"/>
          </a:xfrm>
          <a:solidFill>
            <a:schemeClr val="accent3">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6" name="テキスト プレースホルダー 13"/>
          <p:cNvSpPr>
            <a:spLocks noGrp="1"/>
          </p:cNvSpPr>
          <p:nvPr>
            <p:ph type="body" sz="quarter" idx="21" hasCustomPrompt="1"/>
          </p:nvPr>
        </p:nvSpPr>
        <p:spPr>
          <a:xfrm>
            <a:off x="9696778" y="4363360"/>
            <a:ext cx="2304192" cy="502708"/>
          </a:xfrm>
          <a:solidFill>
            <a:schemeClr val="accent5">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7" name="テキスト プレースホルダー 13"/>
          <p:cNvSpPr>
            <a:spLocks noGrp="1"/>
          </p:cNvSpPr>
          <p:nvPr>
            <p:ph type="body" sz="quarter" idx="22" hasCustomPrompt="1"/>
          </p:nvPr>
        </p:nvSpPr>
        <p:spPr>
          <a:xfrm>
            <a:off x="7315980" y="4363360"/>
            <a:ext cx="2304192" cy="502708"/>
          </a:xfrm>
          <a:solidFill>
            <a:schemeClr val="accent4">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8" name="テキスト プレースホルダー 13"/>
          <p:cNvSpPr>
            <a:spLocks noGrp="1"/>
          </p:cNvSpPr>
          <p:nvPr>
            <p:ph type="body" sz="quarter" idx="23" hasCustomPrompt="1"/>
          </p:nvPr>
        </p:nvSpPr>
        <p:spPr>
          <a:xfrm>
            <a:off x="4935068" y="4363360"/>
            <a:ext cx="2304192" cy="502708"/>
          </a:xfrm>
          <a:solidFill>
            <a:schemeClr val="accent2">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9" name="テキスト プレースホルダー 6"/>
          <p:cNvSpPr>
            <a:spLocks noGrp="1"/>
          </p:cNvSpPr>
          <p:nvPr>
            <p:ph type="body" sz="quarter" idx="24" hasCustomPrompt="1"/>
          </p:nvPr>
        </p:nvSpPr>
        <p:spPr>
          <a:xfrm>
            <a:off x="718936" y="5109186"/>
            <a:ext cx="10801146" cy="102036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20" name="正方形/長方形 19"/>
          <p:cNvSpPr/>
          <p:nvPr/>
        </p:nvSpPr>
        <p:spPr>
          <a:xfrm>
            <a:off x="814955" y="5013176"/>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1263723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1"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1500"/>
                            </p:stCondLst>
                            <p:childTnLst>
                              <p:par>
                                <p:cTn id="21" presetID="22" presetClass="entr" presetSubtype="1" fill="hold" grpId="0" nodeType="afterEffect">
                                  <p:stCondLst>
                                    <p:cond delay="250"/>
                                  </p:stCondLst>
                                  <p:childTnLst>
                                    <p:set>
                                      <p:cBhvr>
                                        <p:cTn id="22" dur="1" fill="hold">
                                          <p:stCondLst>
                                            <p:cond delay="0"/>
                                          </p:stCondLst>
                                        </p:cTn>
                                        <p:tgtEl>
                                          <p:spTgt spid="9"/>
                                        </p:tgtEl>
                                        <p:attrNameLst>
                                          <p:attrName>style.visibility</p:attrName>
                                        </p:attrNameLst>
                                      </p:cBhvr>
                                      <p:to>
                                        <p:strVal val="visible"/>
                                      </p:to>
                                    </p:set>
                                    <p:animEffect transition="in" filter="wipe(up)">
                                      <p:cBhvr>
                                        <p:cTn id="23" dur="500"/>
                                        <p:tgtEl>
                                          <p:spTgt spid="9"/>
                                        </p:tgtEl>
                                      </p:cBhvr>
                                    </p:animEffect>
                                  </p:childTnLst>
                                </p:cTn>
                              </p:par>
                            </p:childTnLst>
                          </p:cTn>
                        </p:par>
                        <p:par>
                          <p:cTn id="24" fill="hold">
                            <p:stCondLst>
                              <p:cond delay="2250"/>
                            </p:stCondLst>
                            <p:childTnLst>
                              <p:par>
                                <p:cTn id="25" presetID="22" presetClass="entr" presetSubtype="8"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2750"/>
                            </p:stCondLst>
                            <p:childTnLst>
                              <p:par>
                                <p:cTn id="29" presetID="22" presetClass="entr" presetSubtype="1" fill="hold" grpId="0" nodeType="afterEffect">
                                  <p:stCondLst>
                                    <p:cond delay="25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par>
                          <p:cTn id="36" fill="hold">
                            <p:stCondLst>
                              <p:cond delay="4000"/>
                            </p:stCondLst>
                            <p:childTnLst>
                              <p:par>
                                <p:cTn id="37" presetID="22" presetClass="entr" presetSubtype="1" fill="hold" grpId="0" nodeType="afterEffect">
                                  <p:stCondLst>
                                    <p:cond delay="25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750"/>
                            </p:stCondLst>
                            <p:childTnLst>
                              <p:par>
                                <p:cTn id="41" presetID="22" presetClass="entr" presetSubtype="8"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childTnLst>
                          </p:cTn>
                        </p:par>
                        <p:par>
                          <p:cTn id="44" fill="hold">
                            <p:stCondLst>
                              <p:cond delay="5250"/>
                            </p:stCondLst>
                            <p:childTnLst>
                              <p:par>
                                <p:cTn id="45" presetID="22" presetClass="entr" presetSubtype="1" fill="hold" grpId="0" nodeType="afterEffect">
                                  <p:stCondLst>
                                    <p:cond delay="250"/>
                                  </p:stCondLst>
                                  <p:childTnLst>
                                    <p:set>
                                      <p:cBhvr>
                                        <p:cTn id="46" dur="1" fill="hold">
                                          <p:stCondLst>
                                            <p:cond delay="0"/>
                                          </p:stCondLst>
                                        </p:cTn>
                                        <p:tgtEl>
                                          <p:spTgt spid="12"/>
                                        </p:tgtEl>
                                        <p:attrNameLst>
                                          <p:attrName>style.visibility</p:attrName>
                                        </p:attrNameLst>
                                      </p:cBhvr>
                                      <p:to>
                                        <p:strVal val="visible"/>
                                      </p:to>
                                    </p:set>
                                    <p:animEffect transition="in" filter="wipe(up)">
                                      <p:cBhvr>
                                        <p:cTn id="47" dur="500"/>
                                        <p:tgtEl>
                                          <p:spTgt spid="12"/>
                                        </p:tgtEl>
                                      </p:cBhvr>
                                    </p:animEffect>
                                  </p:childTnLst>
                                </p:cTn>
                              </p:par>
                            </p:childTnLst>
                          </p:cTn>
                        </p:par>
                        <p:par>
                          <p:cTn id="48" fill="hold">
                            <p:stCondLst>
                              <p:cond delay="6000"/>
                            </p:stCondLst>
                            <p:childTnLst>
                              <p:par>
                                <p:cTn id="49" presetID="22" presetClass="entr" presetSubtype="8"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left)">
                                      <p:cBhvr>
                                        <p:cTn id="51" dur="500"/>
                                        <p:tgtEl>
                                          <p:spTgt spid="16"/>
                                        </p:tgtEl>
                                      </p:cBhvr>
                                    </p:animEffect>
                                  </p:childTnLst>
                                </p:cTn>
                              </p:par>
                            </p:childTnLst>
                          </p:cTn>
                        </p:par>
                        <p:par>
                          <p:cTn id="52" fill="hold">
                            <p:stCondLst>
                              <p:cond delay="6500"/>
                            </p:stCondLst>
                            <p:childTnLst>
                              <p:par>
                                <p:cTn id="53" presetID="2" presetClass="entr" presetSubtype="8" decel="100000" fill="hold" grpId="0" nodeType="afterEffect">
                                  <p:stCondLst>
                                    <p:cond delay="25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0-#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50"/>
                                  </p:stCondLst>
                                  <p:childTnLst>
                                    <p:set>
                                      <p:cBhvr>
                                        <p:cTn id="58" dur="1" fill="hold">
                                          <p:stCondLst>
                                            <p:cond delay="0"/>
                                          </p:stCondLst>
                                        </p:cTn>
                                        <p:tgtEl>
                                          <p:spTgt spid="19">
                                            <p:txEl>
                                              <p:pRg st="0" end="0"/>
                                            </p:txEl>
                                          </p:spTgt>
                                        </p:tgtEl>
                                        <p:attrNameLst>
                                          <p:attrName>style.visibility</p:attrName>
                                        </p:attrNameLst>
                                      </p:cBhvr>
                                      <p:to>
                                        <p:strVal val="visible"/>
                                      </p:to>
                                    </p:set>
                                    <p:anim calcmode="lin" valueType="num">
                                      <p:cBhvr additive="base">
                                        <p:cTn id="59"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9" grpId="0" animBg="1"/>
      <p:bldP spid="10" grpId="0" animBg="1"/>
      <p:bldP spid="11" grpId="0" animBg="1"/>
      <p:bldP spid="12" grpId="0" animBg="1"/>
      <p:bldP spid="14" grpId="0" animBg="1">
        <p:tmplLst>
          <p:tmpl>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animBg="1">
        <p:tmplLst>
          <p:tmpl>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animBg="1">
        <p:tmplLst>
          <p:tmpl>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tmplLst>
          <p:tmpl>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allAtOnce">
        <p:tmplLst>
          <p:tmpl lvl="1">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Images and Text">
    <p:spTree>
      <p:nvGrpSpPr>
        <p:cNvPr id="1" name=""/>
        <p:cNvGrpSpPr/>
        <p:nvPr/>
      </p:nvGrpSpPr>
      <p:grpSpPr>
        <a:xfrm>
          <a:off x="0" y="0"/>
          <a:ext cx="0" cy="0"/>
          <a:chOff x="0" y="0"/>
          <a:chExt cx="0" cy="0"/>
        </a:xfrm>
      </p:grpSpPr>
      <p:sp>
        <p:nvSpPr>
          <p:cNvPr id="40" name="円/楕円 39"/>
          <p:cNvSpPr/>
          <p:nvPr/>
        </p:nvSpPr>
        <p:spPr>
          <a:xfrm>
            <a:off x="2972488" y="2275085"/>
            <a:ext cx="2681623" cy="2681390"/>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1" name="円/楕円 40"/>
          <p:cNvSpPr/>
          <p:nvPr/>
        </p:nvSpPr>
        <p:spPr>
          <a:xfrm>
            <a:off x="1630623" y="4043348"/>
            <a:ext cx="1944955" cy="1944787"/>
          </a:xfrm>
          <a:prstGeom prst="ellips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 name="円/楕円 4"/>
          <p:cNvSpPr/>
          <p:nvPr/>
        </p:nvSpPr>
        <p:spPr>
          <a:xfrm>
            <a:off x="1246536" y="1861776"/>
            <a:ext cx="2053478" cy="2053299"/>
          </a:xfrm>
          <a:prstGeom prst="ellips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0" name="円/楕円 29"/>
          <p:cNvSpPr/>
          <p:nvPr/>
        </p:nvSpPr>
        <p:spPr>
          <a:xfrm>
            <a:off x="4784115" y="4840556"/>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31" name="円/楕円 30"/>
          <p:cNvSpPr/>
          <p:nvPr/>
        </p:nvSpPr>
        <p:spPr>
          <a:xfrm>
            <a:off x="1049571" y="4110206"/>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図プレースホルダー 5"/>
          <p:cNvSpPr>
            <a:spLocks noGrp="1"/>
          </p:cNvSpPr>
          <p:nvPr>
            <p:ph type="pic" sz="quarter" idx="14" hasCustomPrompt="1"/>
          </p:nvPr>
        </p:nvSpPr>
        <p:spPr>
          <a:xfrm>
            <a:off x="1178797" y="1790262"/>
            <a:ext cx="2042226" cy="204204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4" name="図プレースホルダー 5"/>
          <p:cNvSpPr>
            <a:spLocks noGrp="1"/>
          </p:cNvSpPr>
          <p:nvPr>
            <p:ph type="pic" sz="quarter" idx="15" hasCustomPrompt="1"/>
          </p:nvPr>
        </p:nvSpPr>
        <p:spPr>
          <a:xfrm>
            <a:off x="2920134" y="2218873"/>
            <a:ext cx="2651041" cy="2650811"/>
          </a:xfrm>
          <a:prstGeom prst="ellipse">
            <a:avLst/>
          </a:prstGeom>
          <a:solidFill>
            <a:schemeClr val="bg1"/>
          </a:solidFill>
          <a:ln w="28575" cmpd="sng">
            <a:solidFill>
              <a:schemeClr val="accent3"/>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7" name="図プレースホルダー 5"/>
          <p:cNvSpPr>
            <a:spLocks noGrp="1"/>
          </p:cNvSpPr>
          <p:nvPr>
            <p:ph type="pic" sz="quarter" idx="16" hasCustomPrompt="1"/>
          </p:nvPr>
        </p:nvSpPr>
        <p:spPr>
          <a:xfrm>
            <a:off x="1606675" y="4012103"/>
            <a:ext cx="1895548" cy="1895383"/>
          </a:xfrm>
          <a:prstGeom prst="ellipse">
            <a:avLst/>
          </a:prstGeom>
          <a:solidFill>
            <a:schemeClr val="bg1"/>
          </a:solidFill>
          <a:ln w="28575" cmpd="sng">
            <a:solidFill>
              <a:schemeClr val="accent2"/>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32" name="円/楕円 31"/>
          <p:cNvSpPr/>
          <p:nvPr/>
        </p:nvSpPr>
        <p:spPr>
          <a:xfrm>
            <a:off x="602682" y="3544278"/>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33" name="円/楕円 32"/>
          <p:cNvSpPr/>
          <p:nvPr/>
        </p:nvSpPr>
        <p:spPr>
          <a:xfrm>
            <a:off x="1376435" y="3771059"/>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34" name="円/楕円 33"/>
          <p:cNvSpPr/>
          <p:nvPr/>
        </p:nvSpPr>
        <p:spPr>
          <a:xfrm>
            <a:off x="4245655" y="5237278"/>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1" name="アーチ 20"/>
          <p:cNvSpPr/>
          <p:nvPr/>
        </p:nvSpPr>
        <p:spPr>
          <a:xfrm rot="3600000">
            <a:off x="6109413" y="1613571"/>
            <a:ext cx="994797" cy="994883"/>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アーチ 21"/>
          <p:cNvSpPr/>
          <p:nvPr/>
        </p:nvSpPr>
        <p:spPr>
          <a:xfrm rot="6618510">
            <a:off x="6187138" y="1691303"/>
            <a:ext cx="839345" cy="8394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テキスト プレースホルダー 6"/>
          <p:cNvSpPr>
            <a:spLocks noGrp="1"/>
          </p:cNvSpPr>
          <p:nvPr>
            <p:ph type="body" sz="quarter" idx="17" hasCustomPrompt="1"/>
          </p:nvPr>
        </p:nvSpPr>
        <p:spPr>
          <a:xfrm>
            <a:off x="6681005" y="1770594"/>
            <a:ext cx="4746654" cy="526901"/>
          </a:xfrm>
        </p:spPr>
        <p:txBody>
          <a:bodyPr anchor="b">
            <a:no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18" hasCustomPrompt="1"/>
          </p:nvPr>
        </p:nvSpPr>
        <p:spPr>
          <a:xfrm>
            <a:off x="7138389" y="2241379"/>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6" name="アーチ 35"/>
          <p:cNvSpPr/>
          <p:nvPr/>
        </p:nvSpPr>
        <p:spPr>
          <a:xfrm rot="3600000">
            <a:off x="6109413" y="3890264"/>
            <a:ext cx="994797" cy="994883"/>
          </a:xfrm>
          <a:prstGeom prst="blockArc">
            <a:avLst>
              <a:gd name="adj1" fmla="val 18941412"/>
              <a:gd name="adj2" fmla="val 11732646"/>
              <a:gd name="adj3" fmla="val 4340"/>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7" name="アーチ 36"/>
          <p:cNvSpPr/>
          <p:nvPr/>
        </p:nvSpPr>
        <p:spPr>
          <a:xfrm rot="6618510">
            <a:off x="6187138" y="3967996"/>
            <a:ext cx="839345" cy="839418"/>
          </a:xfrm>
          <a:prstGeom prst="blockArc">
            <a:avLst>
              <a:gd name="adj1" fmla="val 19452122"/>
              <a:gd name="adj2" fmla="val 11742259"/>
              <a:gd name="adj3" fmla="val 4894"/>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8" name="テキスト プレースホルダー 6"/>
          <p:cNvSpPr>
            <a:spLocks noGrp="1"/>
          </p:cNvSpPr>
          <p:nvPr>
            <p:ph type="body" sz="quarter" idx="19" hasCustomPrompt="1"/>
          </p:nvPr>
        </p:nvSpPr>
        <p:spPr>
          <a:xfrm>
            <a:off x="6681005" y="4047287"/>
            <a:ext cx="4746654" cy="526901"/>
          </a:xfrm>
        </p:spPr>
        <p:txBody>
          <a:bodyPr anchor="b">
            <a:noAutofit/>
          </a:bodyPr>
          <a:lstStyle>
            <a:lvl1pPr algn="l">
              <a:defRPr sz="24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20" hasCustomPrompt="1"/>
          </p:nvPr>
        </p:nvSpPr>
        <p:spPr>
          <a:xfrm>
            <a:off x="7138389" y="4518071"/>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785394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ppt_w</p:attrName>
                                        </p:attrNameLst>
                                      </p:cBhvr>
                                      <p:tavLst>
                                        <p:tav tm="0" fmla="#ppt_w*sin(2.5*pi*$)">
                                          <p:val>
                                            <p:fltVal val="0"/>
                                          </p:val>
                                        </p:tav>
                                        <p:tav tm="100000">
                                          <p:val>
                                            <p:fltVal val="1"/>
                                          </p:val>
                                        </p:tav>
                                      </p:tavLst>
                                    </p:anim>
                                    <p:anim calcmode="lin" valueType="num">
                                      <p:cBhvr>
                                        <p:cTn id="21" dur="1000" fill="hold"/>
                                        <p:tgtEl>
                                          <p:spTgt spid="11"/>
                                        </p:tgtEl>
                                        <p:attrNameLst>
                                          <p:attrName>ppt_h</p:attrName>
                                        </p:attrNameLst>
                                      </p:cBhvr>
                                      <p:tavLst>
                                        <p:tav tm="0">
                                          <p:val>
                                            <p:strVal val="#ppt_h"/>
                                          </p:val>
                                        </p:tav>
                                        <p:tav tm="100000">
                                          <p:val>
                                            <p:strVal val="#ppt_h"/>
                                          </p:val>
                                        </p:tav>
                                      </p:tavLst>
                                    </p:anim>
                                  </p:childTnLst>
                                </p:cTn>
                              </p:par>
                              <p:par>
                                <p:cTn id="22" presetID="2" presetClass="entr" presetSubtype="1"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0-#ppt_h/2"/>
                                          </p:val>
                                        </p:tav>
                                        <p:tav tm="100000">
                                          <p:val>
                                            <p:strVal val="#ppt_y"/>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ppt_w</p:attrName>
                                        </p:attrNameLst>
                                      </p:cBhvr>
                                      <p:tavLst>
                                        <p:tav tm="0" fmla="#ppt_w*sin(2.5*pi*$)">
                                          <p:val>
                                            <p:fltVal val="0"/>
                                          </p:val>
                                        </p:tav>
                                        <p:tav tm="100000">
                                          <p:val>
                                            <p:fltVal val="1"/>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1000" fill="hold"/>
                                        <p:tgtEl>
                                          <p:spTgt spid="14"/>
                                        </p:tgtEl>
                                        <p:attrNameLst>
                                          <p:attrName>ppt_x</p:attrName>
                                        </p:attrNameLst>
                                      </p:cBhvr>
                                      <p:tavLst>
                                        <p:tav tm="0">
                                          <p:val>
                                            <p:strVal val="#ppt_x"/>
                                          </p:val>
                                        </p:tav>
                                        <p:tav tm="100000">
                                          <p:val>
                                            <p:strVal val="#ppt_x"/>
                                          </p:val>
                                        </p:tav>
                                      </p:tavLst>
                                    </p:anim>
                                    <p:anim calcmode="lin" valueType="num">
                                      <p:cBhvr additive="base">
                                        <p:cTn id="34" dur="1000" fill="hold"/>
                                        <p:tgtEl>
                                          <p:spTgt spid="14"/>
                                        </p:tgtEl>
                                        <p:attrNameLst>
                                          <p:attrName>ppt_y</p:attrName>
                                        </p:attrNameLst>
                                      </p:cBhvr>
                                      <p:tavLst>
                                        <p:tav tm="0">
                                          <p:val>
                                            <p:strVal val="0-#ppt_h/2"/>
                                          </p:val>
                                        </p:tav>
                                        <p:tav tm="100000">
                                          <p:val>
                                            <p:strVal val="#ppt_y"/>
                                          </p:val>
                                        </p:tav>
                                      </p:tavLst>
                                    </p:anim>
                                  </p:childTnLst>
                                </p:cTn>
                              </p:par>
                              <p:par>
                                <p:cTn id="35" presetID="45" presetClass="entr" presetSubtype="0" fill="hold" grpId="1" nodeType="withEffect">
                                  <p:stCondLst>
                                    <p:cond delay="25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ppt_w</p:attrName>
                                        </p:attrNameLst>
                                      </p:cBhvr>
                                      <p:tavLst>
                                        <p:tav tm="0" fmla="#ppt_w*sin(2.5*pi*$)">
                                          <p:val>
                                            <p:fltVal val="0"/>
                                          </p:val>
                                        </p:tav>
                                        <p:tav tm="100000">
                                          <p:val>
                                            <p:fltVal val="1"/>
                                          </p:val>
                                        </p:tav>
                                      </p:tavLst>
                                    </p:anim>
                                    <p:anim calcmode="lin" valueType="num">
                                      <p:cBhvr>
                                        <p:cTn id="39" dur="1000" fill="hold"/>
                                        <p:tgtEl>
                                          <p:spTgt spid="14"/>
                                        </p:tgtEl>
                                        <p:attrNameLst>
                                          <p:attrName>ppt_h</p:attrName>
                                        </p:attrNameLst>
                                      </p:cBhvr>
                                      <p:tavLst>
                                        <p:tav tm="0">
                                          <p:val>
                                            <p:strVal val="#ppt_h"/>
                                          </p:val>
                                        </p:tav>
                                        <p:tav tm="100000">
                                          <p:val>
                                            <p:strVal val="#ppt_h"/>
                                          </p:val>
                                        </p:tav>
                                      </p:tavLst>
                                    </p:anim>
                                  </p:childTnLst>
                                </p:cTn>
                              </p:par>
                              <p:par>
                                <p:cTn id="40" presetID="2" presetClass="entr" presetSubtype="1" decel="100000" fill="hold" grpId="0" nodeType="withEffect">
                                  <p:stCondLst>
                                    <p:cond delay="25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1000" fill="hold"/>
                                        <p:tgtEl>
                                          <p:spTgt spid="40"/>
                                        </p:tgtEl>
                                        <p:attrNameLst>
                                          <p:attrName>ppt_x</p:attrName>
                                        </p:attrNameLst>
                                      </p:cBhvr>
                                      <p:tavLst>
                                        <p:tav tm="0">
                                          <p:val>
                                            <p:strVal val="#ppt_x"/>
                                          </p:val>
                                        </p:tav>
                                        <p:tav tm="100000">
                                          <p:val>
                                            <p:strVal val="#ppt_x"/>
                                          </p:val>
                                        </p:tav>
                                      </p:tavLst>
                                    </p:anim>
                                    <p:anim calcmode="lin" valueType="num">
                                      <p:cBhvr additive="base">
                                        <p:cTn id="43" dur="1000" fill="hold"/>
                                        <p:tgtEl>
                                          <p:spTgt spid="40"/>
                                        </p:tgtEl>
                                        <p:attrNameLst>
                                          <p:attrName>ppt_y</p:attrName>
                                        </p:attrNameLst>
                                      </p:cBhvr>
                                      <p:tavLst>
                                        <p:tav tm="0">
                                          <p:val>
                                            <p:strVal val="0-#ppt_h/2"/>
                                          </p:val>
                                        </p:tav>
                                        <p:tav tm="100000">
                                          <p:val>
                                            <p:strVal val="#ppt_y"/>
                                          </p:val>
                                        </p:tav>
                                      </p:tavLst>
                                    </p:anim>
                                  </p:childTnLst>
                                </p:cTn>
                              </p:par>
                              <p:par>
                                <p:cTn id="44" presetID="45" presetClass="entr" presetSubtype="0" fill="hold" grpId="1" nodeType="withEffect">
                                  <p:stCondLst>
                                    <p:cond delay="25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1000"/>
                                        <p:tgtEl>
                                          <p:spTgt spid="40"/>
                                        </p:tgtEl>
                                      </p:cBhvr>
                                    </p:animEffect>
                                    <p:anim calcmode="lin" valueType="num">
                                      <p:cBhvr>
                                        <p:cTn id="47" dur="1000" fill="hold"/>
                                        <p:tgtEl>
                                          <p:spTgt spid="40"/>
                                        </p:tgtEl>
                                        <p:attrNameLst>
                                          <p:attrName>ppt_w</p:attrName>
                                        </p:attrNameLst>
                                      </p:cBhvr>
                                      <p:tavLst>
                                        <p:tav tm="0" fmla="#ppt_w*sin(2.5*pi*$)">
                                          <p:val>
                                            <p:fltVal val="0"/>
                                          </p:val>
                                        </p:tav>
                                        <p:tav tm="100000">
                                          <p:val>
                                            <p:fltVal val="1"/>
                                          </p:val>
                                        </p:tav>
                                      </p:tavLst>
                                    </p:anim>
                                    <p:anim calcmode="lin" valueType="num">
                                      <p:cBhvr>
                                        <p:cTn id="48" dur="1000" fill="hold"/>
                                        <p:tgtEl>
                                          <p:spTgt spid="40"/>
                                        </p:tgtEl>
                                        <p:attrNameLst>
                                          <p:attrName>ppt_h</p:attrName>
                                        </p:attrNameLst>
                                      </p:cBhvr>
                                      <p:tavLst>
                                        <p:tav tm="0">
                                          <p:val>
                                            <p:strVal val="#ppt_h"/>
                                          </p:val>
                                        </p:tav>
                                        <p:tav tm="100000">
                                          <p:val>
                                            <p:strVal val="#ppt_h"/>
                                          </p:val>
                                        </p:tav>
                                      </p:tavLst>
                                    </p:anim>
                                  </p:childTnLst>
                                </p:cTn>
                              </p:par>
                              <p:par>
                                <p:cTn id="49" presetID="2" presetClass="entr" presetSubtype="1" decel="100000"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ppt_x"/>
                                          </p:val>
                                        </p:tav>
                                        <p:tav tm="100000">
                                          <p:val>
                                            <p:strVal val="#ppt_x"/>
                                          </p:val>
                                        </p:tav>
                                      </p:tavLst>
                                    </p:anim>
                                    <p:anim calcmode="lin" valueType="num">
                                      <p:cBhvr additive="base">
                                        <p:cTn id="52" dur="1000" fill="hold"/>
                                        <p:tgtEl>
                                          <p:spTgt spid="17"/>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50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ppt_w</p:attrName>
                                        </p:attrNameLst>
                                      </p:cBhvr>
                                      <p:tavLst>
                                        <p:tav tm="0" fmla="#ppt_w*sin(2.5*pi*$)">
                                          <p:val>
                                            <p:fltVal val="0"/>
                                          </p:val>
                                        </p:tav>
                                        <p:tav tm="100000">
                                          <p:val>
                                            <p:fltVal val="1"/>
                                          </p:val>
                                        </p:tav>
                                      </p:tavLst>
                                    </p:anim>
                                    <p:anim calcmode="lin" valueType="num">
                                      <p:cBhvr>
                                        <p:cTn id="57" dur="1000" fill="hold"/>
                                        <p:tgtEl>
                                          <p:spTgt spid="17"/>
                                        </p:tgtEl>
                                        <p:attrNameLst>
                                          <p:attrName>ppt_h</p:attrName>
                                        </p:attrNameLst>
                                      </p:cBhvr>
                                      <p:tavLst>
                                        <p:tav tm="0">
                                          <p:val>
                                            <p:strVal val="#ppt_h"/>
                                          </p:val>
                                        </p:tav>
                                        <p:tav tm="100000">
                                          <p:val>
                                            <p:strVal val="#ppt_h"/>
                                          </p:val>
                                        </p:tav>
                                      </p:tavLst>
                                    </p:anim>
                                  </p:childTnLst>
                                </p:cTn>
                              </p:par>
                              <p:par>
                                <p:cTn id="58" presetID="2" presetClass="entr" presetSubtype="1" decel="10000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 calcmode="lin" valueType="num">
                                      <p:cBhvr additive="base">
                                        <p:cTn id="60" dur="1000" fill="hold"/>
                                        <p:tgtEl>
                                          <p:spTgt spid="41"/>
                                        </p:tgtEl>
                                        <p:attrNameLst>
                                          <p:attrName>ppt_x</p:attrName>
                                        </p:attrNameLst>
                                      </p:cBhvr>
                                      <p:tavLst>
                                        <p:tav tm="0">
                                          <p:val>
                                            <p:strVal val="#ppt_x"/>
                                          </p:val>
                                        </p:tav>
                                        <p:tav tm="100000">
                                          <p:val>
                                            <p:strVal val="#ppt_x"/>
                                          </p:val>
                                        </p:tav>
                                      </p:tavLst>
                                    </p:anim>
                                    <p:anim calcmode="lin" valueType="num">
                                      <p:cBhvr additive="base">
                                        <p:cTn id="61" dur="1000" fill="hold"/>
                                        <p:tgtEl>
                                          <p:spTgt spid="41"/>
                                        </p:tgtEl>
                                        <p:attrNameLst>
                                          <p:attrName>ppt_y</p:attrName>
                                        </p:attrNameLst>
                                      </p:cBhvr>
                                      <p:tavLst>
                                        <p:tav tm="0">
                                          <p:val>
                                            <p:strVal val="0-#ppt_h/2"/>
                                          </p:val>
                                        </p:tav>
                                        <p:tav tm="100000">
                                          <p:val>
                                            <p:strVal val="#ppt_y"/>
                                          </p:val>
                                        </p:tav>
                                      </p:tavLst>
                                    </p:anim>
                                  </p:childTnLst>
                                </p:cTn>
                              </p:par>
                              <p:par>
                                <p:cTn id="62" presetID="45" presetClass="entr" presetSubtype="0" fill="hold" grpId="1"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1000"/>
                                        <p:tgtEl>
                                          <p:spTgt spid="41"/>
                                        </p:tgtEl>
                                      </p:cBhvr>
                                    </p:animEffect>
                                    <p:anim calcmode="lin" valueType="num">
                                      <p:cBhvr>
                                        <p:cTn id="65" dur="1000" fill="hold"/>
                                        <p:tgtEl>
                                          <p:spTgt spid="41"/>
                                        </p:tgtEl>
                                        <p:attrNameLst>
                                          <p:attrName>ppt_w</p:attrName>
                                        </p:attrNameLst>
                                      </p:cBhvr>
                                      <p:tavLst>
                                        <p:tav tm="0" fmla="#ppt_w*sin(2.5*pi*$)">
                                          <p:val>
                                            <p:fltVal val="0"/>
                                          </p:val>
                                        </p:tav>
                                        <p:tav tm="100000">
                                          <p:val>
                                            <p:fltVal val="1"/>
                                          </p:val>
                                        </p:tav>
                                      </p:tavLst>
                                    </p:anim>
                                    <p:anim calcmode="lin" valueType="num">
                                      <p:cBhvr>
                                        <p:cTn id="66" dur="1000" fill="hold"/>
                                        <p:tgtEl>
                                          <p:spTgt spid="41"/>
                                        </p:tgtEl>
                                        <p:attrNameLst>
                                          <p:attrName>ppt_h</p:attrName>
                                        </p:attrNameLst>
                                      </p:cBhvr>
                                      <p:tavLst>
                                        <p:tav tm="0">
                                          <p:val>
                                            <p:strVal val="#ppt_h"/>
                                          </p:val>
                                        </p:tav>
                                        <p:tav tm="100000">
                                          <p:val>
                                            <p:strVal val="#ppt_h"/>
                                          </p:val>
                                        </p:tav>
                                      </p:tavLst>
                                    </p:anim>
                                  </p:childTnLst>
                                </p:cTn>
                              </p:par>
                              <p:par>
                                <p:cTn id="67" presetID="53" presetClass="entr" presetSubtype="16"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 calcmode="lin" valueType="num">
                                      <p:cBhvr>
                                        <p:cTn id="69" dur="400" fill="hold"/>
                                        <p:tgtEl>
                                          <p:spTgt spid="32"/>
                                        </p:tgtEl>
                                        <p:attrNameLst>
                                          <p:attrName>ppt_w</p:attrName>
                                        </p:attrNameLst>
                                      </p:cBhvr>
                                      <p:tavLst>
                                        <p:tav tm="0">
                                          <p:val>
                                            <p:fltVal val="0"/>
                                          </p:val>
                                        </p:tav>
                                        <p:tav tm="100000">
                                          <p:val>
                                            <p:strVal val="#ppt_w"/>
                                          </p:val>
                                        </p:tav>
                                      </p:tavLst>
                                    </p:anim>
                                    <p:anim calcmode="lin" valueType="num">
                                      <p:cBhvr>
                                        <p:cTn id="70" dur="400" fill="hold"/>
                                        <p:tgtEl>
                                          <p:spTgt spid="32"/>
                                        </p:tgtEl>
                                        <p:attrNameLst>
                                          <p:attrName>ppt_h</p:attrName>
                                        </p:attrNameLst>
                                      </p:cBhvr>
                                      <p:tavLst>
                                        <p:tav tm="0">
                                          <p:val>
                                            <p:fltVal val="0"/>
                                          </p:val>
                                        </p:tav>
                                        <p:tav tm="100000">
                                          <p:val>
                                            <p:strVal val="#ppt_h"/>
                                          </p:val>
                                        </p:tav>
                                      </p:tavLst>
                                    </p:anim>
                                    <p:animEffect transition="in" filter="fade">
                                      <p:cBhvr>
                                        <p:cTn id="71" dur="400"/>
                                        <p:tgtEl>
                                          <p:spTgt spid="32"/>
                                        </p:tgtEl>
                                      </p:cBhvr>
                                    </p:animEffect>
                                  </p:childTnLst>
                                </p:cTn>
                              </p:par>
                              <p:par>
                                <p:cTn id="72" presetID="2" presetClass="entr" presetSubtype="12" decel="100000" fill="hold" grpId="1"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0-#ppt_w/2"/>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53" presetClass="entr" presetSubtype="16" fill="hold" grpId="0" nodeType="withEffect">
                                  <p:stCondLst>
                                    <p:cond delay="100"/>
                                  </p:stCondLst>
                                  <p:childTnLst>
                                    <p:set>
                                      <p:cBhvr>
                                        <p:cTn id="77" dur="1" fill="hold">
                                          <p:stCondLst>
                                            <p:cond delay="0"/>
                                          </p:stCondLst>
                                        </p:cTn>
                                        <p:tgtEl>
                                          <p:spTgt spid="31"/>
                                        </p:tgtEl>
                                        <p:attrNameLst>
                                          <p:attrName>style.visibility</p:attrName>
                                        </p:attrNameLst>
                                      </p:cBhvr>
                                      <p:to>
                                        <p:strVal val="visible"/>
                                      </p:to>
                                    </p:set>
                                    <p:anim calcmode="lin" valueType="num">
                                      <p:cBhvr>
                                        <p:cTn id="78" dur="400" fill="hold"/>
                                        <p:tgtEl>
                                          <p:spTgt spid="31"/>
                                        </p:tgtEl>
                                        <p:attrNameLst>
                                          <p:attrName>ppt_w</p:attrName>
                                        </p:attrNameLst>
                                      </p:cBhvr>
                                      <p:tavLst>
                                        <p:tav tm="0">
                                          <p:val>
                                            <p:fltVal val="0"/>
                                          </p:val>
                                        </p:tav>
                                        <p:tav tm="100000">
                                          <p:val>
                                            <p:strVal val="#ppt_w"/>
                                          </p:val>
                                        </p:tav>
                                      </p:tavLst>
                                    </p:anim>
                                    <p:anim calcmode="lin" valueType="num">
                                      <p:cBhvr>
                                        <p:cTn id="79" dur="400" fill="hold"/>
                                        <p:tgtEl>
                                          <p:spTgt spid="31"/>
                                        </p:tgtEl>
                                        <p:attrNameLst>
                                          <p:attrName>ppt_h</p:attrName>
                                        </p:attrNameLst>
                                      </p:cBhvr>
                                      <p:tavLst>
                                        <p:tav tm="0">
                                          <p:val>
                                            <p:fltVal val="0"/>
                                          </p:val>
                                        </p:tav>
                                        <p:tav tm="100000">
                                          <p:val>
                                            <p:strVal val="#ppt_h"/>
                                          </p:val>
                                        </p:tav>
                                      </p:tavLst>
                                    </p:anim>
                                    <p:animEffect transition="in" filter="fade">
                                      <p:cBhvr>
                                        <p:cTn id="80" dur="400"/>
                                        <p:tgtEl>
                                          <p:spTgt spid="31"/>
                                        </p:tgtEl>
                                      </p:cBhvr>
                                    </p:animEffect>
                                  </p:childTnLst>
                                </p:cTn>
                              </p:par>
                              <p:par>
                                <p:cTn id="81" presetID="2" presetClass="entr" presetSubtype="12" decel="100000" fill="hold" grpId="1" nodeType="withEffect">
                                  <p:stCondLst>
                                    <p:cond delay="10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0-#ppt_w/2"/>
                                          </p:val>
                                        </p:tav>
                                        <p:tav tm="100000">
                                          <p:val>
                                            <p:strVal val="#ppt_x"/>
                                          </p:val>
                                        </p:tav>
                                      </p:tavLst>
                                    </p:anim>
                                    <p:anim calcmode="lin" valueType="num">
                                      <p:cBhvr additive="base">
                                        <p:cTn id="84" dur="500" fill="hold"/>
                                        <p:tgtEl>
                                          <p:spTgt spid="31"/>
                                        </p:tgtEl>
                                        <p:attrNameLst>
                                          <p:attrName>ppt_y</p:attrName>
                                        </p:attrNameLst>
                                      </p:cBhvr>
                                      <p:tavLst>
                                        <p:tav tm="0">
                                          <p:val>
                                            <p:strVal val="1+#ppt_h/2"/>
                                          </p:val>
                                        </p:tav>
                                        <p:tav tm="100000">
                                          <p:val>
                                            <p:strVal val="#ppt_y"/>
                                          </p:val>
                                        </p:tav>
                                      </p:tavLst>
                                    </p:anim>
                                  </p:childTnLst>
                                </p:cTn>
                              </p:par>
                              <p:par>
                                <p:cTn id="85" presetID="53" presetClass="entr" presetSubtype="16" fill="hold" grpId="0" nodeType="withEffect">
                                  <p:stCondLst>
                                    <p:cond delay="200"/>
                                  </p:stCondLst>
                                  <p:childTnLst>
                                    <p:set>
                                      <p:cBhvr>
                                        <p:cTn id="86" dur="1" fill="hold">
                                          <p:stCondLst>
                                            <p:cond delay="0"/>
                                          </p:stCondLst>
                                        </p:cTn>
                                        <p:tgtEl>
                                          <p:spTgt spid="33"/>
                                        </p:tgtEl>
                                        <p:attrNameLst>
                                          <p:attrName>style.visibility</p:attrName>
                                        </p:attrNameLst>
                                      </p:cBhvr>
                                      <p:to>
                                        <p:strVal val="visible"/>
                                      </p:to>
                                    </p:set>
                                    <p:anim calcmode="lin" valueType="num">
                                      <p:cBhvr>
                                        <p:cTn id="87" dur="400" fill="hold"/>
                                        <p:tgtEl>
                                          <p:spTgt spid="33"/>
                                        </p:tgtEl>
                                        <p:attrNameLst>
                                          <p:attrName>ppt_w</p:attrName>
                                        </p:attrNameLst>
                                      </p:cBhvr>
                                      <p:tavLst>
                                        <p:tav tm="0">
                                          <p:val>
                                            <p:fltVal val="0"/>
                                          </p:val>
                                        </p:tav>
                                        <p:tav tm="100000">
                                          <p:val>
                                            <p:strVal val="#ppt_w"/>
                                          </p:val>
                                        </p:tav>
                                      </p:tavLst>
                                    </p:anim>
                                    <p:anim calcmode="lin" valueType="num">
                                      <p:cBhvr>
                                        <p:cTn id="88" dur="400" fill="hold"/>
                                        <p:tgtEl>
                                          <p:spTgt spid="33"/>
                                        </p:tgtEl>
                                        <p:attrNameLst>
                                          <p:attrName>ppt_h</p:attrName>
                                        </p:attrNameLst>
                                      </p:cBhvr>
                                      <p:tavLst>
                                        <p:tav tm="0">
                                          <p:val>
                                            <p:fltVal val="0"/>
                                          </p:val>
                                        </p:tav>
                                        <p:tav tm="100000">
                                          <p:val>
                                            <p:strVal val="#ppt_h"/>
                                          </p:val>
                                        </p:tav>
                                      </p:tavLst>
                                    </p:anim>
                                    <p:animEffect transition="in" filter="fade">
                                      <p:cBhvr>
                                        <p:cTn id="89" dur="400"/>
                                        <p:tgtEl>
                                          <p:spTgt spid="33"/>
                                        </p:tgtEl>
                                      </p:cBhvr>
                                    </p:animEffect>
                                  </p:childTnLst>
                                </p:cTn>
                              </p:par>
                              <p:par>
                                <p:cTn id="90" presetID="2" presetClass="entr" presetSubtype="12" decel="100000" fill="hold" grpId="1" nodeType="withEffect">
                                  <p:stCondLst>
                                    <p:cond delay="200"/>
                                  </p:stCondLst>
                                  <p:childTnLst>
                                    <p:set>
                                      <p:cBhvr>
                                        <p:cTn id="91" dur="1" fill="hold">
                                          <p:stCondLst>
                                            <p:cond delay="0"/>
                                          </p:stCondLst>
                                        </p:cTn>
                                        <p:tgtEl>
                                          <p:spTgt spid="33"/>
                                        </p:tgtEl>
                                        <p:attrNameLst>
                                          <p:attrName>style.visibility</p:attrName>
                                        </p:attrNameLst>
                                      </p:cBhvr>
                                      <p:to>
                                        <p:strVal val="visible"/>
                                      </p:to>
                                    </p:set>
                                    <p:anim calcmode="lin" valueType="num">
                                      <p:cBhvr additive="base">
                                        <p:cTn id="92" dur="500" fill="hold"/>
                                        <p:tgtEl>
                                          <p:spTgt spid="33"/>
                                        </p:tgtEl>
                                        <p:attrNameLst>
                                          <p:attrName>ppt_x</p:attrName>
                                        </p:attrNameLst>
                                      </p:cBhvr>
                                      <p:tavLst>
                                        <p:tav tm="0">
                                          <p:val>
                                            <p:strVal val="0-#ppt_w/2"/>
                                          </p:val>
                                        </p:tav>
                                        <p:tav tm="100000">
                                          <p:val>
                                            <p:strVal val="#ppt_x"/>
                                          </p:val>
                                        </p:tav>
                                      </p:tavLst>
                                    </p:anim>
                                    <p:anim calcmode="lin" valueType="num">
                                      <p:cBhvr additive="base">
                                        <p:cTn id="93" dur="500" fill="hold"/>
                                        <p:tgtEl>
                                          <p:spTgt spid="33"/>
                                        </p:tgtEl>
                                        <p:attrNameLst>
                                          <p:attrName>ppt_y</p:attrName>
                                        </p:attrNameLst>
                                      </p:cBhvr>
                                      <p:tavLst>
                                        <p:tav tm="0">
                                          <p:val>
                                            <p:strVal val="1+#ppt_h/2"/>
                                          </p:val>
                                        </p:tav>
                                        <p:tav tm="100000">
                                          <p:val>
                                            <p:strVal val="#ppt_y"/>
                                          </p:val>
                                        </p:tav>
                                      </p:tavLst>
                                    </p:anim>
                                  </p:childTnLst>
                                </p:cTn>
                              </p:par>
                              <p:par>
                                <p:cTn id="94" presetID="53" presetClass="entr" presetSubtype="16" fill="hold" grpId="0" nodeType="withEffect">
                                  <p:stCondLst>
                                    <p:cond delay="300"/>
                                  </p:stCondLst>
                                  <p:childTnLst>
                                    <p:set>
                                      <p:cBhvr>
                                        <p:cTn id="95" dur="1" fill="hold">
                                          <p:stCondLst>
                                            <p:cond delay="0"/>
                                          </p:stCondLst>
                                        </p:cTn>
                                        <p:tgtEl>
                                          <p:spTgt spid="34"/>
                                        </p:tgtEl>
                                        <p:attrNameLst>
                                          <p:attrName>style.visibility</p:attrName>
                                        </p:attrNameLst>
                                      </p:cBhvr>
                                      <p:to>
                                        <p:strVal val="visible"/>
                                      </p:to>
                                    </p:set>
                                    <p:anim calcmode="lin" valueType="num">
                                      <p:cBhvr>
                                        <p:cTn id="96" dur="400" fill="hold"/>
                                        <p:tgtEl>
                                          <p:spTgt spid="34"/>
                                        </p:tgtEl>
                                        <p:attrNameLst>
                                          <p:attrName>ppt_w</p:attrName>
                                        </p:attrNameLst>
                                      </p:cBhvr>
                                      <p:tavLst>
                                        <p:tav tm="0">
                                          <p:val>
                                            <p:fltVal val="0"/>
                                          </p:val>
                                        </p:tav>
                                        <p:tav tm="100000">
                                          <p:val>
                                            <p:strVal val="#ppt_w"/>
                                          </p:val>
                                        </p:tav>
                                      </p:tavLst>
                                    </p:anim>
                                    <p:anim calcmode="lin" valueType="num">
                                      <p:cBhvr>
                                        <p:cTn id="97" dur="400" fill="hold"/>
                                        <p:tgtEl>
                                          <p:spTgt spid="34"/>
                                        </p:tgtEl>
                                        <p:attrNameLst>
                                          <p:attrName>ppt_h</p:attrName>
                                        </p:attrNameLst>
                                      </p:cBhvr>
                                      <p:tavLst>
                                        <p:tav tm="0">
                                          <p:val>
                                            <p:fltVal val="0"/>
                                          </p:val>
                                        </p:tav>
                                        <p:tav tm="100000">
                                          <p:val>
                                            <p:strVal val="#ppt_h"/>
                                          </p:val>
                                        </p:tav>
                                      </p:tavLst>
                                    </p:anim>
                                    <p:animEffect transition="in" filter="fade">
                                      <p:cBhvr>
                                        <p:cTn id="98" dur="400"/>
                                        <p:tgtEl>
                                          <p:spTgt spid="34"/>
                                        </p:tgtEl>
                                      </p:cBhvr>
                                    </p:animEffect>
                                  </p:childTnLst>
                                </p:cTn>
                              </p:par>
                              <p:par>
                                <p:cTn id="99" presetID="2" presetClass="entr" presetSubtype="12" decel="100000" fill="hold" grpId="1" nodeType="withEffect">
                                  <p:stCondLst>
                                    <p:cond delay="300"/>
                                  </p:stCondLst>
                                  <p:childTnLst>
                                    <p:set>
                                      <p:cBhvr>
                                        <p:cTn id="100" dur="1" fill="hold">
                                          <p:stCondLst>
                                            <p:cond delay="0"/>
                                          </p:stCondLst>
                                        </p:cTn>
                                        <p:tgtEl>
                                          <p:spTgt spid="34"/>
                                        </p:tgtEl>
                                        <p:attrNameLst>
                                          <p:attrName>style.visibility</p:attrName>
                                        </p:attrNameLst>
                                      </p:cBhvr>
                                      <p:to>
                                        <p:strVal val="visible"/>
                                      </p:to>
                                    </p:set>
                                    <p:anim calcmode="lin" valueType="num">
                                      <p:cBhvr additive="base">
                                        <p:cTn id="101" dur="500" fill="hold"/>
                                        <p:tgtEl>
                                          <p:spTgt spid="34"/>
                                        </p:tgtEl>
                                        <p:attrNameLst>
                                          <p:attrName>ppt_x</p:attrName>
                                        </p:attrNameLst>
                                      </p:cBhvr>
                                      <p:tavLst>
                                        <p:tav tm="0">
                                          <p:val>
                                            <p:strVal val="0-#ppt_w/2"/>
                                          </p:val>
                                        </p:tav>
                                        <p:tav tm="100000">
                                          <p:val>
                                            <p:strVal val="#ppt_x"/>
                                          </p:val>
                                        </p:tav>
                                      </p:tavLst>
                                    </p:anim>
                                    <p:anim calcmode="lin" valueType="num">
                                      <p:cBhvr additive="base">
                                        <p:cTn id="102" dur="500" fill="hold"/>
                                        <p:tgtEl>
                                          <p:spTgt spid="34"/>
                                        </p:tgtEl>
                                        <p:attrNameLst>
                                          <p:attrName>ppt_y</p:attrName>
                                        </p:attrNameLst>
                                      </p:cBhvr>
                                      <p:tavLst>
                                        <p:tav tm="0">
                                          <p:val>
                                            <p:strVal val="1+#ppt_h/2"/>
                                          </p:val>
                                        </p:tav>
                                        <p:tav tm="100000">
                                          <p:val>
                                            <p:strVal val="#ppt_y"/>
                                          </p:val>
                                        </p:tav>
                                      </p:tavLst>
                                    </p:anim>
                                  </p:childTnLst>
                                </p:cTn>
                              </p:par>
                              <p:par>
                                <p:cTn id="103" presetID="53" presetClass="entr" presetSubtype="16" fill="hold" grpId="0" nodeType="withEffect">
                                  <p:stCondLst>
                                    <p:cond delay="40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400" fill="hold"/>
                                        <p:tgtEl>
                                          <p:spTgt spid="30"/>
                                        </p:tgtEl>
                                        <p:attrNameLst>
                                          <p:attrName>ppt_w</p:attrName>
                                        </p:attrNameLst>
                                      </p:cBhvr>
                                      <p:tavLst>
                                        <p:tav tm="0">
                                          <p:val>
                                            <p:fltVal val="0"/>
                                          </p:val>
                                        </p:tav>
                                        <p:tav tm="100000">
                                          <p:val>
                                            <p:strVal val="#ppt_w"/>
                                          </p:val>
                                        </p:tav>
                                      </p:tavLst>
                                    </p:anim>
                                    <p:anim calcmode="lin" valueType="num">
                                      <p:cBhvr>
                                        <p:cTn id="106" dur="400" fill="hold"/>
                                        <p:tgtEl>
                                          <p:spTgt spid="30"/>
                                        </p:tgtEl>
                                        <p:attrNameLst>
                                          <p:attrName>ppt_h</p:attrName>
                                        </p:attrNameLst>
                                      </p:cBhvr>
                                      <p:tavLst>
                                        <p:tav tm="0">
                                          <p:val>
                                            <p:fltVal val="0"/>
                                          </p:val>
                                        </p:tav>
                                        <p:tav tm="100000">
                                          <p:val>
                                            <p:strVal val="#ppt_h"/>
                                          </p:val>
                                        </p:tav>
                                      </p:tavLst>
                                    </p:anim>
                                    <p:animEffect transition="in" filter="fade">
                                      <p:cBhvr>
                                        <p:cTn id="107" dur="400"/>
                                        <p:tgtEl>
                                          <p:spTgt spid="30"/>
                                        </p:tgtEl>
                                      </p:cBhvr>
                                    </p:animEffect>
                                  </p:childTnLst>
                                </p:cTn>
                              </p:par>
                              <p:par>
                                <p:cTn id="108" presetID="2" presetClass="entr" presetSubtype="12" decel="100000" fill="hold" grpId="1" nodeType="withEffect">
                                  <p:stCondLst>
                                    <p:cond delay="400"/>
                                  </p:stCondLst>
                                  <p:childTnLst>
                                    <p:set>
                                      <p:cBhvr>
                                        <p:cTn id="109" dur="1" fill="hold">
                                          <p:stCondLst>
                                            <p:cond delay="0"/>
                                          </p:stCondLst>
                                        </p:cTn>
                                        <p:tgtEl>
                                          <p:spTgt spid="30"/>
                                        </p:tgtEl>
                                        <p:attrNameLst>
                                          <p:attrName>style.visibility</p:attrName>
                                        </p:attrNameLst>
                                      </p:cBhvr>
                                      <p:to>
                                        <p:strVal val="visible"/>
                                      </p:to>
                                    </p:set>
                                    <p:anim calcmode="lin" valueType="num">
                                      <p:cBhvr additive="base">
                                        <p:cTn id="110" dur="500" fill="hold"/>
                                        <p:tgtEl>
                                          <p:spTgt spid="30"/>
                                        </p:tgtEl>
                                        <p:attrNameLst>
                                          <p:attrName>ppt_x</p:attrName>
                                        </p:attrNameLst>
                                      </p:cBhvr>
                                      <p:tavLst>
                                        <p:tav tm="0">
                                          <p:val>
                                            <p:strVal val="0-#ppt_w/2"/>
                                          </p:val>
                                        </p:tav>
                                        <p:tav tm="100000">
                                          <p:val>
                                            <p:strVal val="#ppt_x"/>
                                          </p:val>
                                        </p:tav>
                                      </p:tavLst>
                                    </p:anim>
                                    <p:anim calcmode="lin" valueType="num">
                                      <p:cBhvr additive="base">
                                        <p:cTn id="111" dur="500" fill="hold"/>
                                        <p:tgtEl>
                                          <p:spTgt spid="30"/>
                                        </p:tgtEl>
                                        <p:attrNameLst>
                                          <p:attrName>ppt_y</p:attrName>
                                        </p:attrNameLst>
                                      </p:cBhvr>
                                      <p:tavLst>
                                        <p:tav tm="0">
                                          <p:val>
                                            <p:strVal val="1+#ppt_h/2"/>
                                          </p:val>
                                        </p:tav>
                                        <p:tav tm="100000">
                                          <p:val>
                                            <p:strVal val="#ppt_y"/>
                                          </p:val>
                                        </p:tav>
                                      </p:tavLst>
                                    </p:anim>
                                  </p:childTnLst>
                                </p:cTn>
                              </p:par>
                            </p:childTnLst>
                          </p:cTn>
                        </p:par>
                        <p:par>
                          <p:cTn id="112" fill="hold">
                            <p:stCondLst>
                              <p:cond delay="2000"/>
                            </p:stCondLst>
                            <p:childTnLst>
                              <p:par>
                                <p:cTn id="113" presetID="2" presetClass="entr" presetSubtype="4" decel="100000" fill="hold" grpId="0" nodeType="after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750" fill="hold"/>
                                        <p:tgtEl>
                                          <p:spTgt spid="22"/>
                                        </p:tgtEl>
                                        <p:attrNameLst>
                                          <p:attrName>ppt_x</p:attrName>
                                        </p:attrNameLst>
                                      </p:cBhvr>
                                      <p:tavLst>
                                        <p:tav tm="0">
                                          <p:val>
                                            <p:strVal val="#ppt_x"/>
                                          </p:val>
                                        </p:tav>
                                        <p:tav tm="100000">
                                          <p:val>
                                            <p:strVal val="#ppt_x"/>
                                          </p:val>
                                        </p:tav>
                                      </p:tavLst>
                                    </p:anim>
                                    <p:anim calcmode="lin" valueType="num">
                                      <p:cBhvr additive="base">
                                        <p:cTn id="116" dur="750" fill="hold"/>
                                        <p:tgtEl>
                                          <p:spTgt spid="22"/>
                                        </p:tgtEl>
                                        <p:attrNameLst>
                                          <p:attrName>ppt_y</p:attrName>
                                        </p:attrNameLst>
                                      </p:cBhvr>
                                      <p:tavLst>
                                        <p:tav tm="0">
                                          <p:val>
                                            <p:strVal val="1+#ppt_h/2"/>
                                          </p:val>
                                        </p:tav>
                                        <p:tav tm="100000">
                                          <p:val>
                                            <p:strVal val="#ppt_y"/>
                                          </p:val>
                                        </p:tav>
                                      </p:tavLst>
                                    </p:anim>
                                  </p:childTnLst>
                                </p:cTn>
                              </p:par>
                              <p:par>
                                <p:cTn id="117" presetID="2" presetClass="entr" presetSubtype="8" decel="100000"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750" fill="hold"/>
                                        <p:tgtEl>
                                          <p:spTgt spid="21"/>
                                        </p:tgtEl>
                                        <p:attrNameLst>
                                          <p:attrName>ppt_x</p:attrName>
                                        </p:attrNameLst>
                                      </p:cBhvr>
                                      <p:tavLst>
                                        <p:tav tm="0">
                                          <p:val>
                                            <p:strVal val="0-#ppt_w/2"/>
                                          </p:val>
                                        </p:tav>
                                        <p:tav tm="100000">
                                          <p:val>
                                            <p:strVal val="#ppt_x"/>
                                          </p:val>
                                        </p:tav>
                                      </p:tavLst>
                                    </p:anim>
                                    <p:anim calcmode="lin" valueType="num">
                                      <p:cBhvr additive="base">
                                        <p:cTn id="120" dur="750" fill="hold"/>
                                        <p:tgtEl>
                                          <p:spTgt spid="21"/>
                                        </p:tgtEl>
                                        <p:attrNameLst>
                                          <p:attrName>ppt_y</p:attrName>
                                        </p:attrNameLst>
                                      </p:cBhvr>
                                      <p:tavLst>
                                        <p:tav tm="0">
                                          <p:val>
                                            <p:strVal val="#ppt_y"/>
                                          </p:val>
                                        </p:tav>
                                        <p:tav tm="100000">
                                          <p:val>
                                            <p:strVal val="#ppt_y"/>
                                          </p:val>
                                        </p:tav>
                                      </p:tavLst>
                                    </p:anim>
                                  </p:childTnLst>
                                </p:cTn>
                              </p:par>
                              <p:par>
                                <p:cTn id="121" presetID="45" presetClass="entr" presetSubtype="0" fill="hold" grpId="1" nodeType="withEffect">
                                  <p:stCondLst>
                                    <p:cond delay="0"/>
                                  </p:stCondLst>
                                  <p:childTnLst>
                                    <p:set>
                                      <p:cBhvr>
                                        <p:cTn id="122" dur="1" fill="hold">
                                          <p:stCondLst>
                                            <p:cond delay="0"/>
                                          </p:stCondLst>
                                        </p:cTn>
                                        <p:tgtEl>
                                          <p:spTgt spid="22"/>
                                        </p:tgtEl>
                                        <p:attrNameLst>
                                          <p:attrName>style.visibility</p:attrName>
                                        </p:attrNameLst>
                                      </p:cBhvr>
                                      <p:to>
                                        <p:strVal val="visible"/>
                                      </p:to>
                                    </p:set>
                                    <p:animEffect transition="in" filter="fade">
                                      <p:cBhvr>
                                        <p:cTn id="123" dur="750"/>
                                        <p:tgtEl>
                                          <p:spTgt spid="22"/>
                                        </p:tgtEl>
                                      </p:cBhvr>
                                    </p:animEffect>
                                    <p:anim calcmode="lin" valueType="num">
                                      <p:cBhvr>
                                        <p:cTn id="124" dur="750" fill="hold"/>
                                        <p:tgtEl>
                                          <p:spTgt spid="22"/>
                                        </p:tgtEl>
                                        <p:attrNameLst>
                                          <p:attrName>ppt_w</p:attrName>
                                        </p:attrNameLst>
                                      </p:cBhvr>
                                      <p:tavLst>
                                        <p:tav tm="0" fmla="#ppt_w*sin(2.5*pi*$)">
                                          <p:val>
                                            <p:fltVal val="0"/>
                                          </p:val>
                                        </p:tav>
                                        <p:tav tm="100000">
                                          <p:val>
                                            <p:fltVal val="1"/>
                                          </p:val>
                                        </p:tav>
                                      </p:tavLst>
                                    </p:anim>
                                    <p:anim calcmode="lin" valueType="num">
                                      <p:cBhvr>
                                        <p:cTn id="125" dur="750" fill="hold"/>
                                        <p:tgtEl>
                                          <p:spTgt spid="22"/>
                                        </p:tgtEl>
                                        <p:attrNameLst>
                                          <p:attrName>ppt_h</p:attrName>
                                        </p:attrNameLst>
                                      </p:cBhvr>
                                      <p:tavLst>
                                        <p:tav tm="0">
                                          <p:val>
                                            <p:strVal val="#ppt_h"/>
                                          </p:val>
                                        </p:tav>
                                        <p:tav tm="100000">
                                          <p:val>
                                            <p:strVal val="#ppt_h"/>
                                          </p:val>
                                        </p:tav>
                                      </p:tavLst>
                                    </p:anim>
                                  </p:childTnLst>
                                </p:cTn>
                              </p:par>
                              <p:par>
                                <p:cTn id="126" presetID="45" presetClass="entr" presetSubtype="0" fill="hold" grpId="1"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750"/>
                                        <p:tgtEl>
                                          <p:spTgt spid="21"/>
                                        </p:tgtEl>
                                      </p:cBhvr>
                                    </p:animEffect>
                                    <p:anim calcmode="lin" valueType="num">
                                      <p:cBhvr>
                                        <p:cTn id="129" dur="750" fill="hold"/>
                                        <p:tgtEl>
                                          <p:spTgt spid="21"/>
                                        </p:tgtEl>
                                        <p:attrNameLst>
                                          <p:attrName>ppt_w</p:attrName>
                                        </p:attrNameLst>
                                      </p:cBhvr>
                                      <p:tavLst>
                                        <p:tav tm="0" fmla="#ppt_w*sin(2.5*pi*$)">
                                          <p:val>
                                            <p:fltVal val="0"/>
                                          </p:val>
                                        </p:tav>
                                        <p:tav tm="100000">
                                          <p:val>
                                            <p:fltVal val="1"/>
                                          </p:val>
                                        </p:tav>
                                      </p:tavLst>
                                    </p:anim>
                                    <p:anim calcmode="lin" valueType="num">
                                      <p:cBhvr>
                                        <p:cTn id="130" dur="750" fill="hold"/>
                                        <p:tgtEl>
                                          <p:spTgt spid="21"/>
                                        </p:tgtEl>
                                        <p:attrNameLst>
                                          <p:attrName>ppt_h</p:attrName>
                                        </p:attrNameLst>
                                      </p:cBhvr>
                                      <p:tavLst>
                                        <p:tav tm="0">
                                          <p:val>
                                            <p:strVal val="#ppt_h"/>
                                          </p:val>
                                        </p:tav>
                                        <p:tav tm="100000">
                                          <p:val>
                                            <p:strVal val="#ppt_h"/>
                                          </p:val>
                                        </p:tav>
                                      </p:tavLst>
                                    </p:anim>
                                  </p:childTnLst>
                                </p:cTn>
                              </p:par>
                              <p:par>
                                <p:cTn id="131" presetID="2" presetClass="entr" presetSubtype="3" decel="100000" fill="hold" grpId="0" nodeType="withEffect">
                                  <p:stCondLst>
                                    <p:cond delay="500"/>
                                  </p:stCondLst>
                                  <p:iterate type="wd">
                                    <p:tmPct val="10000"/>
                                  </p:iterate>
                                  <p:childTnLst>
                                    <p:set>
                                      <p:cBhvr>
                                        <p:cTn id="132" dur="1" fill="hold">
                                          <p:stCondLst>
                                            <p:cond delay="0"/>
                                          </p:stCondLst>
                                        </p:cTn>
                                        <p:tgtEl>
                                          <p:spTgt spid="23">
                                            <p:txEl>
                                              <p:pRg st="0" end="0"/>
                                            </p:txEl>
                                          </p:spTgt>
                                        </p:tgtEl>
                                        <p:attrNameLst>
                                          <p:attrName>style.visibility</p:attrName>
                                        </p:attrNameLst>
                                      </p:cBhvr>
                                      <p:to>
                                        <p:strVal val="visible"/>
                                      </p:to>
                                    </p:set>
                                    <p:anim calcmode="lin" valueType="num">
                                      <p:cBhvr additive="base">
                                        <p:cTn id="133"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34"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35" fill="hold">
                            <p:stCondLst>
                              <p:cond delay="3100"/>
                            </p:stCondLst>
                            <p:childTnLst>
                              <p:par>
                                <p:cTn id="136" presetID="2" presetClass="entr" presetSubtype="2" decel="100000" fill="hold" grpId="0" nodeType="afterEffect">
                                  <p:stCondLst>
                                    <p:cond delay="250"/>
                                  </p:stCondLst>
                                  <p:childTnLst>
                                    <p:set>
                                      <p:cBhvr>
                                        <p:cTn id="137" dur="1" fill="hold">
                                          <p:stCondLst>
                                            <p:cond delay="0"/>
                                          </p:stCondLst>
                                        </p:cTn>
                                        <p:tgtEl>
                                          <p:spTgt spid="35">
                                            <p:txEl>
                                              <p:pRg st="0" end="0"/>
                                            </p:txEl>
                                          </p:spTgt>
                                        </p:tgtEl>
                                        <p:attrNameLst>
                                          <p:attrName>style.visibility</p:attrName>
                                        </p:attrNameLst>
                                      </p:cBhvr>
                                      <p:to>
                                        <p:strVal val="visible"/>
                                      </p:to>
                                    </p:set>
                                    <p:anim calcmode="lin" valueType="num">
                                      <p:cBhvr additive="base">
                                        <p:cTn id="138"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3850"/>
                            </p:stCondLst>
                            <p:childTnLst>
                              <p:par>
                                <p:cTn id="141" presetID="2" presetClass="entr" presetSubtype="4" decel="100000" fill="hold" grpId="0" nodeType="afterEffect">
                                  <p:stCondLst>
                                    <p:cond delay="0"/>
                                  </p:stCondLst>
                                  <p:childTnLst>
                                    <p:set>
                                      <p:cBhvr>
                                        <p:cTn id="142" dur="1" fill="hold">
                                          <p:stCondLst>
                                            <p:cond delay="0"/>
                                          </p:stCondLst>
                                        </p:cTn>
                                        <p:tgtEl>
                                          <p:spTgt spid="37"/>
                                        </p:tgtEl>
                                        <p:attrNameLst>
                                          <p:attrName>style.visibility</p:attrName>
                                        </p:attrNameLst>
                                      </p:cBhvr>
                                      <p:to>
                                        <p:strVal val="visible"/>
                                      </p:to>
                                    </p:set>
                                    <p:anim calcmode="lin" valueType="num">
                                      <p:cBhvr additive="base">
                                        <p:cTn id="143" dur="750" fill="hold"/>
                                        <p:tgtEl>
                                          <p:spTgt spid="37"/>
                                        </p:tgtEl>
                                        <p:attrNameLst>
                                          <p:attrName>ppt_x</p:attrName>
                                        </p:attrNameLst>
                                      </p:cBhvr>
                                      <p:tavLst>
                                        <p:tav tm="0">
                                          <p:val>
                                            <p:strVal val="#ppt_x"/>
                                          </p:val>
                                        </p:tav>
                                        <p:tav tm="100000">
                                          <p:val>
                                            <p:strVal val="#ppt_x"/>
                                          </p:val>
                                        </p:tav>
                                      </p:tavLst>
                                    </p:anim>
                                    <p:anim calcmode="lin" valueType="num">
                                      <p:cBhvr additive="base">
                                        <p:cTn id="144" dur="750" fill="hold"/>
                                        <p:tgtEl>
                                          <p:spTgt spid="37"/>
                                        </p:tgtEl>
                                        <p:attrNameLst>
                                          <p:attrName>ppt_y</p:attrName>
                                        </p:attrNameLst>
                                      </p:cBhvr>
                                      <p:tavLst>
                                        <p:tav tm="0">
                                          <p:val>
                                            <p:strVal val="1+#ppt_h/2"/>
                                          </p:val>
                                        </p:tav>
                                        <p:tav tm="100000">
                                          <p:val>
                                            <p:strVal val="#ppt_y"/>
                                          </p:val>
                                        </p:tav>
                                      </p:tavLst>
                                    </p:anim>
                                  </p:childTnLst>
                                </p:cTn>
                              </p:par>
                              <p:par>
                                <p:cTn id="145" presetID="2" presetClass="entr" presetSubtype="8" decel="100000" fill="hold" grpId="0" nodeType="with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750" fill="hold"/>
                                        <p:tgtEl>
                                          <p:spTgt spid="36"/>
                                        </p:tgtEl>
                                        <p:attrNameLst>
                                          <p:attrName>ppt_x</p:attrName>
                                        </p:attrNameLst>
                                      </p:cBhvr>
                                      <p:tavLst>
                                        <p:tav tm="0">
                                          <p:val>
                                            <p:strVal val="0-#ppt_w/2"/>
                                          </p:val>
                                        </p:tav>
                                        <p:tav tm="100000">
                                          <p:val>
                                            <p:strVal val="#ppt_x"/>
                                          </p:val>
                                        </p:tav>
                                      </p:tavLst>
                                    </p:anim>
                                    <p:anim calcmode="lin" valueType="num">
                                      <p:cBhvr additive="base">
                                        <p:cTn id="148" dur="750" fill="hold"/>
                                        <p:tgtEl>
                                          <p:spTgt spid="36"/>
                                        </p:tgtEl>
                                        <p:attrNameLst>
                                          <p:attrName>ppt_y</p:attrName>
                                        </p:attrNameLst>
                                      </p:cBhvr>
                                      <p:tavLst>
                                        <p:tav tm="0">
                                          <p:val>
                                            <p:strVal val="#ppt_y"/>
                                          </p:val>
                                        </p:tav>
                                        <p:tav tm="100000">
                                          <p:val>
                                            <p:strVal val="#ppt_y"/>
                                          </p:val>
                                        </p:tav>
                                      </p:tavLst>
                                    </p:anim>
                                  </p:childTnLst>
                                </p:cTn>
                              </p:par>
                              <p:par>
                                <p:cTn id="149" presetID="45" presetClass="entr" presetSubtype="0" fill="hold" grpId="1" nodeType="withEffect">
                                  <p:stCondLst>
                                    <p:cond delay="0"/>
                                  </p:stCondLst>
                                  <p:childTnLst>
                                    <p:set>
                                      <p:cBhvr>
                                        <p:cTn id="150" dur="1" fill="hold">
                                          <p:stCondLst>
                                            <p:cond delay="0"/>
                                          </p:stCondLst>
                                        </p:cTn>
                                        <p:tgtEl>
                                          <p:spTgt spid="37"/>
                                        </p:tgtEl>
                                        <p:attrNameLst>
                                          <p:attrName>style.visibility</p:attrName>
                                        </p:attrNameLst>
                                      </p:cBhvr>
                                      <p:to>
                                        <p:strVal val="visible"/>
                                      </p:to>
                                    </p:set>
                                    <p:animEffect transition="in" filter="fade">
                                      <p:cBhvr>
                                        <p:cTn id="151" dur="750"/>
                                        <p:tgtEl>
                                          <p:spTgt spid="37"/>
                                        </p:tgtEl>
                                      </p:cBhvr>
                                    </p:animEffect>
                                    <p:anim calcmode="lin" valueType="num">
                                      <p:cBhvr>
                                        <p:cTn id="152" dur="750" fill="hold"/>
                                        <p:tgtEl>
                                          <p:spTgt spid="37"/>
                                        </p:tgtEl>
                                        <p:attrNameLst>
                                          <p:attrName>ppt_w</p:attrName>
                                        </p:attrNameLst>
                                      </p:cBhvr>
                                      <p:tavLst>
                                        <p:tav tm="0" fmla="#ppt_w*sin(2.5*pi*$)">
                                          <p:val>
                                            <p:fltVal val="0"/>
                                          </p:val>
                                        </p:tav>
                                        <p:tav tm="100000">
                                          <p:val>
                                            <p:fltVal val="1"/>
                                          </p:val>
                                        </p:tav>
                                      </p:tavLst>
                                    </p:anim>
                                    <p:anim calcmode="lin" valueType="num">
                                      <p:cBhvr>
                                        <p:cTn id="153" dur="750" fill="hold"/>
                                        <p:tgtEl>
                                          <p:spTgt spid="37"/>
                                        </p:tgtEl>
                                        <p:attrNameLst>
                                          <p:attrName>ppt_h</p:attrName>
                                        </p:attrNameLst>
                                      </p:cBhvr>
                                      <p:tavLst>
                                        <p:tav tm="0">
                                          <p:val>
                                            <p:strVal val="#ppt_h"/>
                                          </p:val>
                                        </p:tav>
                                        <p:tav tm="100000">
                                          <p:val>
                                            <p:strVal val="#ppt_h"/>
                                          </p:val>
                                        </p:tav>
                                      </p:tavLst>
                                    </p:anim>
                                  </p:childTnLst>
                                </p:cTn>
                              </p:par>
                              <p:par>
                                <p:cTn id="154" presetID="45" presetClass="entr" presetSubtype="0" fill="hold" grpId="1" nodeType="withEffect">
                                  <p:stCondLst>
                                    <p:cond delay="0"/>
                                  </p:stCondLst>
                                  <p:childTnLst>
                                    <p:set>
                                      <p:cBhvr>
                                        <p:cTn id="155" dur="1" fill="hold">
                                          <p:stCondLst>
                                            <p:cond delay="0"/>
                                          </p:stCondLst>
                                        </p:cTn>
                                        <p:tgtEl>
                                          <p:spTgt spid="36"/>
                                        </p:tgtEl>
                                        <p:attrNameLst>
                                          <p:attrName>style.visibility</p:attrName>
                                        </p:attrNameLst>
                                      </p:cBhvr>
                                      <p:to>
                                        <p:strVal val="visible"/>
                                      </p:to>
                                    </p:set>
                                    <p:animEffect transition="in" filter="fade">
                                      <p:cBhvr>
                                        <p:cTn id="156" dur="750"/>
                                        <p:tgtEl>
                                          <p:spTgt spid="36"/>
                                        </p:tgtEl>
                                      </p:cBhvr>
                                    </p:animEffect>
                                    <p:anim calcmode="lin" valueType="num">
                                      <p:cBhvr>
                                        <p:cTn id="157" dur="750" fill="hold"/>
                                        <p:tgtEl>
                                          <p:spTgt spid="36"/>
                                        </p:tgtEl>
                                        <p:attrNameLst>
                                          <p:attrName>ppt_w</p:attrName>
                                        </p:attrNameLst>
                                      </p:cBhvr>
                                      <p:tavLst>
                                        <p:tav tm="0" fmla="#ppt_w*sin(2.5*pi*$)">
                                          <p:val>
                                            <p:fltVal val="0"/>
                                          </p:val>
                                        </p:tav>
                                        <p:tav tm="100000">
                                          <p:val>
                                            <p:fltVal val="1"/>
                                          </p:val>
                                        </p:tav>
                                      </p:tavLst>
                                    </p:anim>
                                    <p:anim calcmode="lin" valueType="num">
                                      <p:cBhvr>
                                        <p:cTn id="158" dur="750" fill="hold"/>
                                        <p:tgtEl>
                                          <p:spTgt spid="36"/>
                                        </p:tgtEl>
                                        <p:attrNameLst>
                                          <p:attrName>ppt_h</p:attrName>
                                        </p:attrNameLst>
                                      </p:cBhvr>
                                      <p:tavLst>
                                        <p:tav tm="0">
                                          <p:val>
                                            <p:strVal val="#ppt_h"/>
                                          </p:val>
                                        </p:tav>
                                        <p:tav tm="100000">
                                          <p:val>
                                            <p:strVal val="#ppt_h"/>
                                          </p:val>
                                        </p:tav>
                                      </p:tavLst>
                                    </p:anim>
                                  </p:childTnLst>
                                </p:cTn>
                              </p:par>
                              <p:par>
                                <p:cTn id="159" presetID="2" presetClass="entr" presetSubtype="3" decel="100000" fill="hold" grpId="0" nodeType="withEffect">
                                  <p:stCondLst>
                                    <p:cond delay="500"/>
                                  </p:stCondLst>
                                  <p:iterate type="wd">
                                    <p:tmPct val="10000"/>
                                  </p:iterate>
                                  <p:childTnLst>
                                    <p:set>
                                      <p:cBhvr>
                                        <p:cTn id="160" dur="1" fill="hold">
                                          <p:stCondLst>
                                            <p:cond delay="0"/>
                                          </p:stCondLst>
                                        </p:cTn>
                                        <p:tgtEl>
                                          <p:spTgt spid="38">
                                            <p:txEl>
                                              <p:pRg st="0" end="0"/>
                                            </p:txEl>
                                          </p:spTgt>
                                        </p:tgtEl>
                                        <p:attrNameLst>
                                          <p:attrName>style.visibility</p:attrName>
                                        </p:attrNameLst>
                                      </p:cBhvr>
                                      <p:to>
                                        <p:strVal val="visible"/>
                                      </p:to>
                                    </p:set>
                                    <p:anim calcmode="lin" valueType="num">
                                      <p:cBhvr additive="base">
                                        <p:cTn id="16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2" dur="50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163" fill="hold">
                            <p:stCondLst>
                              <p:cond delay="4950"/>
                            </p:stCondLst>
                            <p:childTnLst>
                              <p:par>
                                <p:cTn id="164" presetID="2" presetClass="entr" presetSubtype="2" decel="100000" fill="hold" grpId="0" nodeType="afterEffect">
                                  <p:stCondLst>
                                    <p:cond delay="250"/>
                                  </p:stCondLst>
                                  <p:childTnLst>
                                    <p:set>
                                      <p:cBhvr>
                                        <p:cTn id="165" dur="1" fill="hold">
                                          <p:stCondLst>
                                            <p:cond delay="0"/>
                                          </p:stCondLst>
                                        </p:cTn>
                                        <p:tgtEl>
                                          <p:spTgt spid="39">
                                            <p:txEl>
                                              <p:pRg st="0" end="0"/>
                                            </p:txEl>
                                          </p:spTgt>
                                        </p:tgtEl>
                                        <p:attrNameLst>
                                          <p:attrName>style.visibility</p:attrName>
                                        </p:attrNameLst>
                                      </p:cBhvr>
                                      <p:to>
                                        <p:strVal val="visible"/>
                                      </p:to>
                                    </p:set>
                                    <p:anim calcmode="lin" valueType="num">
                                      <p:cBhvr additive="base">
                                        <p:cTn id="16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animBg="1"/>
      <p:bldP spid="41" grpId="1" animBg="1"/>
      <p:bldP spid="5" grpId="0" animBg="1"/>
      <p:bldP spid="5" grpId="1" animBg="1"/>
      <p:bldP spid="30" grpId="0" animBg="1"/>
      <p:bldP spid="30" grpId="1" animBg="1"/>
      <p:bldP spid="31" grpId="0" animBg="1"/>
      <p:bldP spid="3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1" grpId="1" animBg="1"/>
      <p:bldP spid="14" grpId="0" animBg="1"/>
      <p:bldP spid="14" grpId="1" animBg="1"/>
      <p:bldP spid="17" grpId="0" animBg="1"/>
      <p:bldP spid="17" grpId="1" animBg="1"/>
      <p:bldP spid="32" grpId="0" animBg="1"/>
      <p:bldP spid="32" grpId="1" animBg="1"/>
      <p:bldP spid="33" grpId="0" animBg="1"/>
      <p:bldP spid="33" grpId="1" animBg="1"/>
      <p:bldP spid="34" grpId="0" animBg="1"/>
      <p:bldP spid="34" grpId="1" animBg="1"/>
      <p:bldP spid="21" grpId="0" animBg="1"/>
      <p:bldP spid="21" grpId="1" animBg="1"/>
      <p:bldP spid="22" grpId="0" animBg="1"/>
      <p:bldP spid="22" grpId="1" animBg="1"/>
      <p:bldP spid="23"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3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animBg="1"/>
      <p:bldP spid="36" grpId="1" animBg="1"/>
      <p:bldP spid="37" grpId="0" animBg="1"/>
      <p:bldP spid="37" grpId="1" animBg="1"/>
      <p:bldP spid="38"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2 Images and Text">
    <p:spTree>
      <p:nvGrpSpPr>
        <p:cNvPr id="1" name=""/>
        <p:cNvGrpSpPr/>
        <p:nvPr/>
      </p:nvGrpSpPr>
      <p:grpSpPr>
        <a:xfrm>
          <a:off x="0" y="0"/>
          <a:ext cx="0" cy="0"/>
          <a:chOff x="0" y="0"/>
          <a:chExt cx="0" cy="0"/>
        </a:xfrm>
      </p:grpSpPr>
      <p:sp>
        <p:nvSpPr>
          <p:cNvPr id="66" name="円/楕円 65"/>
          <p:cNvSpPr/>
          <p:nvPr/>
        </p:nvSpPr>
        <p:spPr>
          <a:xfrm>
            <a:off x="6443807" y="1624809"/>
            <a:ext cx="1170920" cy="1170819"/>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p:nvSpPr>
        <p:spPr>
          <a:xfrm>
            <a:off x="696748" y="3947886"/>
            <a:ext cx="1170920" cy="1170819"/>
          </a:xfrm>
          <a:prstGeom prst="ellipse">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図プレースホルダー 5"/>
          <p:cNvSpPr>
            <a:spLocks noGrp="1"/>
          </p:cNvSpPr>
          <p:nvPr>
            <p:ph type="pic" sz="quarter" idx="15" hasCustomPrompt="1"/>
          </p:nvPr>
        </p:nvSpPr>
        <p:spPr>
          <a:xfrm>
            <a:off x="6347074" y="2417828"/>
            <a:ext cx="5844927" cy="2502515"/>
          </a:xfrm>
          <a:solidFill>
            <a:schemeClr val="accent2">
              <a:lumMod val="20000"/>
              <a:lumOff val="80000"/>
            </a:schemeClr>
          </a:solidFill>
        </p:spPr>
        <p:txBody>
          <a:bodyPr>
            <a:normAutofit/>
          </a:bodyPr>
          <a:lstStyle>
            <a:lvl1pPr>
              <a:defRPr sz="1200"/>
            </a:lvl1pPr>
          </a:lstStyle>
          <a:p>
            <a:r>
              <a:rPr kumimoji="1" lang="en-US" altLang="ja-JP" dirty="0"/>
              <a:t>Add an image</a:t>
            </a:r>
            <a:endParaRPr kumimoji="1" lang="ja-JP" altLang="en-US" dirty="0"/>
          </a:p>
        </p:txBody>
      </p:sp>
      <p:sp>
        <p:nvSpPr>
          <p:cNvPr id="55" name="テキスト プレースホルダー 6"/>
          <p:cNvSpPr>
            <a:spLocks noGrp="1"/>
          </p:cNvSpPr>
          <p:nvPr>
            <p:ph type="body" sz="quarter" idx="16" hasCustomPrompt="1"/>
          </p:nvPr>
        </p:nvSpPr>
        <p:spPr>
          <a:xfrm>
            <a:off x="1293976" y="4342259"/>
            <a:ext cx="4556106"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6" name="テキスト プレースホルダー 6"/>
          <p:cNvSpPr>
            <a:spLocks noGrp="1"/>
          </p:cNvSpPr>
          <p:nvPr>
            <p:ph type="body" sz="quarter" idx="17" hasCustomPrompt="1"/>
          </p:nvPr>
        </p:nvSpPr>
        <p:spPr>
          <a:xfrm>
            <a:off x="1806201" y="4847771"/>
            <a:ext cx="4058079" cy="1412725"/>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59" name="テキスト プレースホルダー 6"/>
          <p:cNvSpPr>
            <a:spLocks noGrp="1"/>
          </p:cNvSpPr>
          <p:nvPr>
            <p:ph type="body" sz="quarter" idx="18" hasCustomPrompt="1"/>
          </p:nvPr>
        </p:nvSpPr>
        <p:spPr>
          <a:xfrm>
            <a:off x="7099170" y="1797976"/>
            <a:ext cx="4556106"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0" name="テキスト プレースホルダー 6"/>
          <p:cNvSpPr>
            <a:spLocks noGrp="1"/>
          </p:cNvSpPr>
          <p:nvPr>
            <p:ph type="body" sz="quarter" idx="19" hasCustomPrompt="1"/>
          </p:nvPr>
        </p:nvSpPr>
        <p:spPr>
          <a:xfrm>
            <a:off x="6339890" y="4978398"/>
            <a:ext cx="5175776" cy="1088574"/>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6" name="図プレースホルダー 5"/>
          <p:cNvSpPr>
            <a:spLocks noGrp="1"/>
          </p:cNvSpPr>
          <p:nvPr>
            <p:ph type="pic" sz="quarter" idx="14" hasCustomPrompt="1"/>
          </p:nvPr>
        </p:nvSpPr>
        <p:spPr>
          <a:xfrm>
            <a:off x="0" y="1755009"/>
            <a:ext cx="5844927" cy="2502515"/>
          </a:xfrm>
          <a:solidFill>
            <a:schemeClr val="accent3">
              <a:lumMod val="20000"/>
              <a:lumOff val="80000"/>
            </a:schemeClr>
          </a:solidFill>
        </p:spPr>
        <p:txBody>
          <a:bodyPr>
            <a:normAutofit/>
          </a:bodyPr>
          <a:lstStyle>
            <a:lvl1pPr>
              <a:defRPr sz="1200"/>
            </a:lvl1pPr>
          </a:lstStyle>
          <a:p>
            <a:r>
              <a:rPr kumimoji="1" lang="en-US" altLang="ja-JP" dirty="0"/>
              <a:t>Add an image</a:t>
            </a:r>
            <a:endParaRPr kumimoji="1" lang="ja-JP" altLang="en-US" dirty="0"/>
          </a:p>
        </p:txBody>
      </p:sp>
      <p:sp>
        <p:nvSpPr>
          <p:cNvPr id="65" name="円/楕円 64"/>
          <p:cNvSpPr/>
          <p:nvPr/>
        </p:nvSpPr>
        <p:spPr>
          <a:xfrm>
            <a:off x="360470" y="4782456"/>
            <a:ext cx="672555" cy="672497"/>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7" name="円/楕円 66"/>
          <p:cNvSpPr/>
          <p:nvPr/>
        </p:nvSpPr>
        <p:spPr>
          <a:xfrm>
            <a:off x="7444284" y="1245020"/>
            <a:ext cx="585460" cy="585409"/>
          </a:xfrm>
          <a:prstGeom prst="ellipse">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正方形/長方形 11"/>
          <p:cNvSpPr/>
          <p:nvPr/>
        </p:nvSpPr>
        <p:spPr>
          <a:xfrm>
            <a:off x="0" y="4257525"/>
            <a:ext cx="5844927" cy="62895"/>
          </a:xfrm>
          <a:prstGeom prst="rect">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8" name="正方形/長方形 67"/>
          <p:cNvSpPr/>
          <p:nvPr/>
        </p:nvSpPr>
        <p:spPr>
          <a:xfrm>
            <a:off x="6347074" y="2354618"/>
            <a:ext cx="5844927" cy="62895"/>
          </a:xfrm>
          <a:prstGeom prst="rect">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Tree>
    <p:extLst>
      <p:ext uri="{BB962C8B-B14F-4D97-AF65-F5344CB8AC3E}">
        <p14:creationId xmlns="" xmlns:p14="http://schemas.microsoft.com/office/powerpoint/2010/main" val="2673902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750" fill="hold"/>
                                        <p:tgtEl>
                                          <p:spTgt spid="65"/>
                                        </p:tgtEl>
                                        <p:attrNameLst>
                                          <p:attrName>ppt_x</p:attrName>
                                        </p:attrNameLst>
                                      </p:cBhvr>
                                      <p:tavLst>
                                        <p:tav tm="0">
                                          <p:val>
                                            <p:strVal val="#ppt_x"/>
                                          </p:val>
                                        </p:tav>
                                        <p:tav tm="100000">
                                          <p:val>
                                            <p:strVal val="#ppt_x"/>
                                          </p:val>
                                        </p:tav>
                                      </p:tavLst>
                                    </p:anim>
                                    <p:anim calcmode="lin" valueType="num">
                                      <p:cBhvr additive="base">
                                        <p:cTn id="22" dur="750" fill="hold"/>
                                        <p:tgtEl>
                                          <p:spTgt spid="65"/>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750"/>
                                        <p:tgtEl>
                                          <p:spTgt spid="65"/>
                                        </p:tgtEl>
                                      </p:cBhvr>
                                    </p:animEffect>
                                    <p:anim calcmode="lin" valueType="num">
                                      <p:cBhvr>
                                        <p:cTn id="26" dur="750" fill="hold"/>
                                        <p:tgtEl>
                                          <p:spTgt spid="65"/>
                                        </p:tgtEl>
                                        <p:attrNameLst>
                                          <p:attrName>ppt_w</p:attrName>
                                        </p:attrNameLst>
                                      </p:cBhvr>
                                      <p:tavLst>
                                        <p:tav tm="0" fmla="#ppt_w*sin(2.5*pi*$)">
                                          <p:val>
                                            <p:fltVal val="0"/>
                                          </p:val>
                                        </p:tav>
                                        <p:tav tm="100000">
                                          <p:val>
                                            <p:fltVal val="1"/>
                                          </p:val>
                                        </p:tav>
                                      </p:tavLst>
                                    </p:anim>
                                    <p:anim calcmode="lin" valueType="num">
                                      <p:cBhvr>
                                        <p:cTn id="27" dur="750" fill="hold"/>
                                        <p:tgtEl>
                                          <p:spTgt spid="65"/>
                                        </p:tgtEl>
                                        <p:attrNameLst>
                                          <p:attrName>ppt_h</p:attrName>
                                        </p:attrNameLst>
                                      </p:cBhvr>
                                      <p:tavLst>
                                        <p:tav tm="0">
                                          <p:val>
                                            <p:strVal val="#ppt_h"/>
                                          </p:val>
                                        </p:tav>
                                        <p:tav tm="100000">
                                          <p:val>
                                            <p:strVal val="#ppt_h"/>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50" fill="hold"/>
                                        <p:tgtEl>
                                          <p:spTgt spid="11"/>
                                        </p:tgtEl>
                                        <p:attrNameLst>
                                          <p:attrName>ppt_x</p:attrName>
                                        </p:attrNameLst>
                                      </p:cBhvr>
                                      <p:tavLst>
                                        <p:tav tm="0">
                                          <p:val>
                                            <p:strVal val="#ppt_x"/>
                                          </p:val>
                                        </p:tav>
                                        <p:tav tm="100000">
                                          <p:val>
                                            <p:strVal val="#ppt_x"/>
                                          </p:val>
                                        </p:tav>
                                      </p:tavLst>
                                    </p:anim>
                                    <p:anim calcmode="lin" valueType="num">
                                      <p:cBhvr additive="base">
                                        <p:cTn id="31" dur="750" fill="hold"/>
                                        <p:tgtEl>
                                          <p:spTgt spid="11"/>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750"/>
                                        <p:tgtEl>
                                          <p:spTgt spid="11"/>
                                        </p:tgtEl>
                                      </p:cBhvr>
                                    </p:animEffect>
                                    <p:anim calcmode="lin" valueType="num">
                                      <p:cBhvr>
                                        <p:cTn id="35" dur="750" fill="hold"/>
                                        <p:tgtEl>
                                          <p:spTgt spid="11"/>
                                        </p:tgtEl>
                                        <p:attrNameLst>
                                          <p:attrName>ppt_w</p:attrName>
                                        </p:attrNameLst>
                                      </p:cBhvr>
                                      <p:tavLst>
                                        <p:tav tm="0" fmla="#ppt_w*sin(2.5*pi*$)">
                                          <p:val>
                                            <p:fltVal val="0"/>
                                          </p:val>
                                        </p:tav>
                                        <p:tav tm="100000">
                                          <p:val>
                                            <p:fltVal val="1"/>
                                          </p:val>
                                        </p:tav>
                                      </p:tavLst>
                                    </p:anim>
                                    <p:anim calcmode="lin" valueType="num">
                                      <p:cBhvr>
                                        <p:cTn id="36" dur="750" fill="hold"/>
                                        <p:tgtEl>
                                          <p:spTgt spid="11"/>
                                        </p:tgtEl>
                                        <p:attrNameLst>
                                          <p:attrName>ppt_h</p:attrName>
                                        </p:attrNameLst>
                                      </p:cBhvr>
                                      <p:tavLst>
                                        <p:tav tm="0">
                                          <p:val>
                                            <p:strVal val="#ppt_h"/>
                                          </p:val>
                                        </p:tav>
                                        <p:tav tm="100000">
                                          <p:val>
                                            <p:strVal val="#ppt_h"/>
                                          </p:val>
                                        </p:tav>
                                      </p:tavLst>
                                    </p:anim>
                                  </p:childTnLst>
                                </p:cTn>
                              </p:par>
                              <p:par>
                                <p:cTn id="37" presetID="2" presetClass="entr" presetSubtype="12" decel="100000" fill="hold" grpId="0" nodeType="withEffect">
                                  <p:stCondLst>
                                    <p:cond delay="0"/>
                                  </p:stCondLst>
                                  <p:iterate type="wd">
                                    <p:tmPct val="10000"/>
                                  </p:iterate>
                                  <p:childTnLst>
                                    <p:set>
                                      <p:cBhvr>
                                        <p:cTn id="38" dur="1" fill="hold">
                                          <p:stCondLst>
                                            <p:cond delay="0"/>
                                          </p:stCondLst>
                                        </p:cTn>
                                        <p:tgtEl>
                                          <p:spTgt spid="55">
                                            <p:txEl>
                                              <p:pRg st="0" end="0"/>
                                            </p:txEl>
                                          </p:spTgt>
                                        </p:tgtEl>
                                        <p:attrNameLst>
                                          <p:attrName>style.visibility</p:attrName>
                                        </p:attrNameLst>
                                      </p:cBhvr>
                                      <p:to>
                                        <p:strVal val="visible"/>
                                      </p:to>
                                    </p:set>
                                    <p:anim calcmode="lin" valueType="num">
                                      <p:cBhvr additive="base">
                                        <p:cTn id="39"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40" dur="10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700"/>
                            </p:stCondLst>
                            <p:childTnLst>
                              <p:par>
                                <p:cTn id="42" presetID="2" presetClass="entr" presetSubtype="2" decel="100000" fill="hold" grpId="0" nodeType="afterEffect">
                                  <p:stCondLst>
                                    <p:cond delay="250"/>
                                  </p:stCondLst>
                                  <p:childTnLst>
                                    <p:set>
                                      <p:cBhvr>
                                        <p:cTn id="43" dur="1" fill="hold">
                                          <p:stCondLst>
                                            <p:cond delay="0"/>
                                          </p:stCondLst>
                                        </p:cTn>
                                        <p:tgtEl>
                                          <p:spTgt spid="56">
                                            <p:txEl>
                                              <p:pRg st="0" end="0"/>
                                            </p:txEl>
                                          </p:spTgt>
                                        </p:tgtEl>
                                        <p:attrNameLst>
                                          <p:attrName>style.visibility</p:attrName>
                                        </p:attrNameLst>
                                      </p:cBhvr>
                                      <p:to>
                                        <p:strVal val="visible"/>
                                      </p:to>
                                    </p:set>
                                    <p:anim calcmode="lin" valueType="num">
                                      <p:cBhvr additive="base">
                                        <p:cTn id="44"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2450"/>
                            </p:stCondLst>
                            <p:childTnLst>
                              <p:par>
                                <p:cTn id="47" presetID="22" presetClass="entr" presetSubtype="2"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right)">
                                      <p:cBhvr>
                                        <p:cTn id="49" dur="500"/>
                                        <p:tgtEl>
                                          <p:spTgt spid="38"/>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500"/>
                                        <p:tgtEl>
                                          <p:spTgt spid="68"/>
                                        </p:tgtEl>
                                      </p:cBhvr>
                                    </p:animEffect>
                                  </p:childTnLst>
                                </p:cTn>
                              </p:par>
                              <p:par>
                                <p:cTn id="53" presetID="2" presetClass="entr" presetSubtype="1" decel="10000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750" fill="hold"/>
                                        <p:tgtEl>
                                          <p:spTgt spid="66"/>
                                        </p:tgtEl>
                                        <p:attrNameLst>
                                          <p:attrName>ppt_x</p:attrName>
                                        </p:attrNameLst>
                                      </p:cBhvr>
                                      <p:tavLst>
                                        <p:tav tm="0">
                                          <p:val>
                                            <p:strVal val="#ppt_x"/>
                                          </p:val>
                                        </p:tav>
                                        <p:tav tm="100000">
                                          <p:val>
                                            <p:strVal val="#ppt_x"/>
                                          </p:val>
                                        </p:tav>
                                      </p:tavLst>
                                    </p:anim>
                                    <p:anim calcmode="lin" valueType="num">
                                      <p:cBhvr additive="base">
                                        <p:cTn id="56" dur="750" fill="hold"/>
                                        <p:tgtEl>
                                          <p:spTgt spid="66"/>
                                        </p:tgtEl>
                                        <p:attrNameLst>
                                          <p:attrName>ppt_y</p:attrName>
                                        </p:attrNameLst>
                                      </p:cBhvr>
                                      <p:tavLst>
                                        <p:tav tm="0">
                                          <p:val>
                                            <p:strVal val="0-#ppt_h/2"/>
                                          </p:val>
                                        </p:tav>
                                        <p:tav tm="100000">
                                          <p:val>
                                            <p:strVal val="#ppt_y"/>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750"/>
                                        <p:tgtEl>
                                          <p:spTgt spid="66"/>
                                        </p:tgtEl>
                                      </p:cBhvr>
                                    </p:animEffect>
                                    <p:anim calcmode="lin" valueType="num">
                                      <p:cBhvr>
                                        <p:cTn id="60" dur="750" fill="hold"/>
                                        <p:tgtEl>
                                          <p:spTgt spid="66"/>
                                        </p:tgtEl>
                                        <p:attrNameLst>
                                          <p:attrName>ppt_w</p:attrName>
                                        </p:attrNameLst>
                                      </p:cBhvr>
                                      <p:tavLst>
                                        <p:tav tm="0" fmla="#ppt_w*sin(2.5*pi*$)">
                                          <p:val>
                                            <p:fltVal val="0"/>
                                          </p:val>
                                        </p:tav>
                                        <p:tav tm="100000">
                                          <p:val>
                                            <p:fltVal val="1"/>
                                          </p:val>
                                        </p:tav>
                                      </p:tavLst>
                                    </p:anim>
                                    <p:anim calcmode="lin" valueType="num">
                                      <p:cBhvr>
                                        <p:cTn id="61" dur="750" fill="hold"/>
                                        <p:tgtEl>
                                          <p:spTgt spid="66"/>
                                        </p:tgtEl>
                                        <p:attrNameLst>
                                          <p:attrName>ppt_h</p:attrName>
                                        </p:attrNameLst>
                                      </p:cBhvr>
                                      <p:tavLst>
                                        <p:tav tm="0">
                                          <p:val>
                                            <p:strVal val="#ppt_h"/>
                                          </p:val>
                                        </p:tav>
                                        <p:tav tm="100000">
                                          <p:val>
                                            <p:strVal val="#ppt_h"/>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7"/>
                                        </p:tgtEl>
                                        <p:attrNameLst>
                                          <p:attrName>style.visibility</p:attrName>
                                        </p:attrNameLst>
                                      </p:cBhvr>
                                      <p:to>
                                        <p:strVal val="visible"/>
                                      </p:to>
                                    </p:set>
                                    <p:anim calcmode="lin" valueType="num">
                                      <p:cBhvr additive="base">
                                        <p:cTn id="64" dur="750" fill="hold"/>
                                        <p:tgtEl>
                                          <p:spTgt spid="67"/>
                                        </p:tgtEl>
                                        <p:attrNameLst>
                                          <p:attrName>ppt_x</p:attrName>
                                        </p:attrNameLst>
                                      </p:cBhvr>
                                      <p:tavLst>
                                        <p:tav tm="0">
                                          <p:val>
                                            <p:strVal val="#ppt_x"/>
                                          </p:val>
                                        </p:tav>
                                        <p:tav tm="100000">
                                          <p:val>
                                            <p:strVal val="#ppt_x"/>
                                          </p:val>
                                        </p:tav>
                                      </p:tavLst>
                                    </p:anim>
                                    <p:anim calcmode="lin" valueType="num">
                                      <p:cBhvr additive="base">
                                        <p:cTn id="65" dur="750" fill="hold"/>
                                        <p:tgtEl>
                                          <p:spTgt spid="67"/>
                                        </p:tgtEl>
                                        <p:attrNameLst>
                                          <p:attrName>ppt_y</p:attrName>
                                        </p:attrNameLst>
                                      </p:cBhvr>
                                      <p:tavLst>
                                        <p:tav tm="0">
                                          <p:val>
                                            <p:strVal val="0-#ppt_h/2"/>
                                          </p:val>
                                        </p:tav>
                                        <p:tav tm="100000">
                                          <p:val>
                                            <p:strVal val="#ppt_y"/>
                                          </p:val>
                                        </p:tav>
                                      </p:tavLst>
                                    </p:anim>
                                  </p:childTnLst>
                                </p:cTn>
                              </p:par>
                              <p:par>
                                <p:cTn id="66" presetID="45" presetClass="entr" presetSubtype="0" fill="hold" grpId="1"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750"/>
                                        <p:tgtEl>
                                          <p:spTgt spid="67"/>
                                        </p:tgtEl>
                                      </p:cBhvr>
                                    </p:animEffect>
                                    <p:anim calcmode="lin" valueType="num">
                                      <p:cBhvr>
                                        <p:cTn id="69" dur="750" fill="hold"/>
                                        <p:tgtEl>
                                          <p:spTgt spid="67"/>
                                        </p:tgtEl>
                                        <p:attrNameLst>
                                          <p:attrName>ppt_w</p:attrName>
                                        </p:attrNameLst>
                                      </p:cBhvr>
                                      <p:tavLst>
                                        <p:tav tm="0" fmla="#ppt_w*sin(2.5*pi*$)">
                                          <p:val>
                                            <p:fltVal val="0"/>
                                          </p:val>
                                        </p:tav>
                                        <p:tav tm="100000">
                                          <p:val>
                                            <p:fltVal val="1"/>
                                          </p:val>
                                        </p:tav>
                                      </p:tavLst>
                                    </p:anim>
                                    <p:anim calcmode="lin" valueType="num">
                                      <p:cBhvr>
                                        <p:cTn id="70" dur="750" fill="hold"/>
                                        <p:tgtEl>
                                          <p:spTgt spid="67"/>
                                        </p:tgtEl>
                                        <p:attrNameLst>
                                          <p:attrName>ppt_h</p:attrName>
                                        </p:attrNameLst>
                                      </p:cBhvr>
                                      <p:tavLst>
                                        <p:tav tm="0">
                                          <p:val>
                                            <p:strVal val="#ppt_h"/>
                                          </p:val>
                                        </p:tav>
                                        <p:tav tm="100000">
                                          <p:val>
                                            <p:strVal val="#ppt_h"/>
                                          </p:val>
                                        </p:tav>
                                      </p:tavLst>
                                    </p:anim>
                                  </p:childTnLst>
                                </p:cTn>
                              </p:par>
                              <p:par>
                                <p:cTn id="71" presetID="2" presetClass="entr" presetSubtype="3" decel="100000" fill="hold" grpId="0" nodeType="withEffect">
                                  <p:stCondLst>
                                    <p:cond delay="0"/>
                                  </p:stCondLst>
                                  <p:iterate type="wd">
                                    <p:tmPct val="10000"/>
                                  </p:iterate>
                                  <p:childTnLst>
                                    <p:set>
                                      <p:cBhvr>
                                        <p:cTn id="72" dur="1" fill="hold">
                                          <p:stCondLst>
                                            <p:cond delay="0"/>
                                          </p:stCondLst>
                                        </p:cTn>
                                        <p:tgtEl>
                                          <p:spTgt spid="59">
                                            <p:txEl>
                                              <p:pRg st="0" end="0"/>
                                            </p:txEl>
                                          </p:spTgt>
                                        </p:tgtEl>
                                        <p:attrNameLst>
                                          <p:attrName>style.visibility</p:attrName>
                                        </p:attrNameLst>
                                      </p:cBhvr>
                                      <p:to>
                                        <p:strVal val="visible"/>
                                      </p:to>
                                    </p:set>
                                    <p:anim calcmode="lin" valueType="num">
                                      <p:cBhvr additive="base">
                                        <p:cTn id="73"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4" dur="1000" fill="hold"/>
                                        <p:tgtEl>
                                          <p:spTgt spid="59">
                                            <p:txEl>
                                              <p:pRg st="0" end="0"/>
                                            </p:txEl>
                                          </p:spTgt>
                                        </p:tgtEl>
                                        <p:attrNameLst>
                                          <p:attrName>ppt_y</p:attrName>
                                        </p:attrNameLst>
                                      </p:cBhvr>
                                      <p:tavLst>
                                        <p:tav tm="0">
                                          <p:val>
                                            <p:strVal val="0-#ppt_h/2"/>
                                          </p:val>
                                        </p:tav>
                                        <p:tav tm="100000">
                                          <p:val>
                                            <p:strVal val="#ppt_y"/>
                                          </p:val>
                                        </p:tav>
                                      </p:tavLst>
                                    </p:anim>
                                  </p:childTnLst>
                                </p:cTn>
                              </p:par>
                            </p:childTnLst>
                          </p:cTn>
                        </p:par>
                        <p:par>
                          <p:cTn id="75" fill="hold">
                            <p:stCondLst>
                              <p:cond delay="3650"/>
                            </p:stCondLst>
                            <p:childTnLst>
                              <p:par>
                                <p:cTn id="76" presetID="2" presetClass="entr" presetSubtype="2" decel="100000" fill="hold" grpId="0" nodeType="afterEffect">
                                  <p:stCondLst>
                                    <p:cond delay="250"/>
                                  </p:stCondLst>
                                  <p:childTnLst>
                                    <p:set>
                                      <p:cBhvr>
                                        <p:cTn id="77" dur="1" fill="hold">
                                          <p:stCondLst>
                                            <p:cond delay="0"/>
                                          </p:stCondLst>
                                        </p:cTn>
                                        <p:tgtEl>
                                          <p:spTgt spid="60">
                                            <p:txEl>
                                              <p:pRg st="0" end="0"/>
                                            </p:txEl>
                                          </p:spTgt>
                                        </p:tgtEl>
                                        <p:attrNameLst>
                                          <p:attrName>style.visibility</p:attrName>
                                        </p:attrNameLst>
                                      </p:cBhvr>
                                      <p:to>
                                        <p:strVal val="visible"/>
                                      </p:to>
                                    </p:set>
                                    <p:anim calcmode="lin" valueType="num">
                                      <p:cBhvr additive="base">
                                        <p:cTn id="78"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79"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11" grpId="0" animBg="1"/>
      <p:bldP spid="1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8" grpId="0" animBg="1"/>
      <p:bldP spid="55" grpId="0" build="p">
        <p:tmplLst>
          <p:tmpl lvl="1">
            <p:tnLst>
              <p:par>
                <p:cTn presetID="2" presetClass="entr" presetSubtype="12" decel="100000" fill="hold" nodeType="withEffect">
                  <p:stCondLst>
                    <p:cond delay="0"/>
                  </p:stCondLst>
                  <p:iterate type="wd">
                    <p:tmPct val="10000"/>
                  </p:iterate>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1+#ppt_h/2"/>
                          </p:val>
                        </p:tav>
                        <p:tav tm="100000">
                          <p:val>
                            <p:strVal val="#ppt_y"/>
                          </p:val>
                        </p:tav>
                      </p:tavLst>
                    </p:anim>
                  </p:childTnLst>
                </p:cTn>
              </p:par>
            </p:tnLst>
          </p:tmpl>
        </p:tmplLst>
      </p:bldP>
      <p:bldP spid="5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1+#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0-#ppt_h/2"/>
                          </p:val>
                        </p:tav>
                        <p:tav tm="100000">
                          <p:val>
                            <p:strVal val="#ppt_y"/>
                          </p:val>
                        </p:tav>
                      </p:tavLst>
                    </p:anim>
                  </p:childTnLst>
                </p:cTn>
              </p:par>
            </p:tnLst>
          </p:tmpl>
        </p:tmplLst>
      </p:bldP>
      <p:bldP spid="6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 grpId="0" animBg="1"/>
      <p:bldP spid="65" grpId="0" animBg="1"/>
      <p:bldP spid="65" grpId="1" animBg="1"/>
      <p:bldP spid="67" grpId="0" animBg="1"/>
      <p:bldP spid="67" grpId="1" animBg="1"/>
      <p:bldP spid="12" grpId="0" animBg="1"/>
      <p:bldP spid="68" grpId="0" animBg="1"/>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4 Imag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921504" y="1828574"/>
            <a:ext cx="2102048" cy="2101866"/>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812238" y="1745809"/>
            <a:ext cx="2102048" cy="2101866"/>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図プレースホルダー 5"/>
          <p:cNvSpPr>
            <a:spLocks noGrp="1"/>
          </p:cNvSpPr>
          <p:nvPr>
            <p:ph type="pic" sz="quarter" idx="14" hasCustomPrompt="1"/>
          </p:nvPr>
        </p:nvSpPr>
        <p:spPr>
          <a:xfrm>
            <a:off x="902745" y="1800438"/>
            <a:ext cx="2042226" cy="204204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3" name="円/楕円 12"/>
          <p:cNvSpPr/>
          <p:nvPr/>
        </p:nvSpPr>
        <p:spPr>
          <a:xfrm>
            <a:off x="3693080" y="1828574"/>
            <a:ext cx="2102048" cy="2101866"/>
          </a:xfrm>
          <a:prstGeom prst="ellipse">
            <a:avLst/>
          </a:prstGeom>
          <a:solidFill>
            <a:schemeClr val="accent3">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3583814" y="1745809"/>
            <a:ext cx="2102048" cy="2101866"/>
          </a:xfrm>
          <a:prstGeom prst="ellipse">
            <a:avLst/>
          </a:prstGeom>
          <a:solidFill>
            <a:schemeClr val="accent3">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図プレースホルダー 5"/>
          <p:cNvSpPr>
            <a:spLocks noGrp="1"/>
          </p:cNvSpPr>
          <p:nvPr>
            <p:ph type="pic" sz="quarter" idx="15" hasCustomPrompt="1"/>
          </p:nvPr>
        </p:nvSpPr>
        <p:spPr>
          <a:xfrm>
            <a:off x="3674320" y="1800438"/>
            <a:ext cx="2042226" cy="2042049"/>
          </a:xfrm>
          <a:prstGeom prst="ellipse">
            <a:avLst/>
          </a:prstGeom>
          <a:solidFill>
            <a:schemeClr val="bg1"/>
          </a:solidFill>
          <a:ln w="28575" cmpd="sng">
            <a:solidFill>
              <a:schemeClr val="accent3"/>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6" name="円/楕円 15"/>
          <p:cNvSpPr/>
          <p:nvPr/>
        </p:nvSpPr>
        <p:spPr>
          <a:xfrm>
            <a:off x="6464656" y="1828574"/>
            <a:ext cx="2102048" cy="2101866"/>
          </a:xfrm>
          <a:prstGeom prst="ellipse">
            <a:avLst/>
          </a:prstGeom>
          <a:solidFill>
            <a:schemeClr val="accent2">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6355389" y="1745809"/>
            <a:ext cx="2102048" cy="2101866"/>
          </a:xfrm>
          <a:prstGeom prst="ellipse">
            <a:avLst/>
          </a:prstGeom>
          <a:solidFill>
            <a:schemeClr val="accent2">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図プレースホルダー 5"/>
          <p:cNvSpPr>
            <a:spLocks noGrp="1"/>
          </p:cNvSpPr>
          <p:nvPr>
            <p:ph type="pic" sz="quarter" idx="16" hasCustomPrompt="1"/>
          </p:nvPr>
        </p:nvSpPr>
        <p:spPr>
          <a:xfrm>
            <a:off x="6445896" y="1800438"/>
            <a:ext cx="2042226" cy="2042049"/>
          </a:xfrm>
          <a:prstGeom prst="ellipse">
            <a:avLst/>
          </a:prstGeom>
          <a:solidFill>
            <a:schemeClr val="bg1"/>
          </a:solidFill>
          <a:ln w="28575" cmpd="sng">
            <a:solidFill>
              <a:schemeClr val="accent2"/>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9" name="円/楕円 18"/>
          <p:cNvSpPr/>
          <p:nvPr/>
        </p:nvSpPr>
        <p:spPr>
          <a:xfrm>
            <a:off x="9236232" y="1828574"/>
            <a:ext cx="2102048" cy="2101866"/>
          </a:xfrm>
          <a:prstGeom prst="ellipse">
            <a:avLst/>
          </a:prstGeom>
          <a:solidFill>
            <a:schemeClr val="accent4">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9126966" y="1745809"/>
            <a:ext cx="2102048" cy="2101866"/>
          </a:xfrm>
          <a:prstGeom prst="ellipse">
            <a:avLst/>
          </a:prstGeom>
          <a:solidFill>
            <a:schemeClr val="accent4">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図プレースホルダー 5"/>
          <p:cNvSpPr>
            <a:spLocks noGrp="1"/>
          </p:cNvSpPr>
          <p:nvPr>
            <p:ph type="pic" sz="quarter" idx="17" hasCustomPrompt="1"/>
          </p:nvPr>
        </p:nvSpPr>
        <p:spPr>
          <a:xfrm>
            <a:off x="9217473" y="1800438"/>
            <a:ext cx="2042226" cy="2042049"/>
          </a:xfrm>
          <a:prstGeom prst="ellipse">
            <a:avLst/>
          </a:prstGeom>
          <a:solidFill>
            <a:schemeClr val="bg1"/>
          </a:solidFill>
          <a:ln w="28575" cmpd="sng">
            <a:solidFill>
              <a:schemeClr val="accent4"/>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21" hasCustomPrompt="1"/>
          </p:nvPr>
        </p:nvSpPr>
        <p:spPr>
          <a:xfrm>
            <a:off x="588587" y="3992092"/>
            <a:ext cx="2651984" cy="480053"/>
          </a:xfrm>
        </p:spPr>
        <p:txBody>
          <a:bodyPr anchor="t">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4" hasCustomPrompt="1"/>
          </p:nvPr>
        </p:nvSpPr>
        <p:spPr>
          <a:xfrm>
            <a:off x="690250" y="4812794"/>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p:nvSpPr>
        <p:spPr>
          <a:xfrm>
            <a:off x="848703" y="474523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6"/>
          <p:cNvSpPr>
            <a:spLocks noGrp="1"/>
          </p:cNvSpPr>
          <p:nvPr>
            <p:ph type="body" sz="quarter" idx="25" hasCustomPrompt="1"/>
          </p:nvPr>
        </p:nvSpPr>
        <p:spPr>
          <a:xfrm>
            <a:off x="3347170" y="3990529"/>
            <a:ext cx="2675506" cy="480053"/>
          </a:xfrm>
        </p:spPr>
        <p:txBody>
          <a:bodyPr anchor="t">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6" hasCustomPrompt="1"/>
          </p:nvPr>
        </p:nvSpPr>
        <p:spPr>
          <a:xfrm>
            <a:off x="3467146" y="4811231"/>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p:nvSpPr>
        <p:spPr>
          <a:xfrm>
            <a:off x="3625600" y="474367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テキスト プレースホルダー 6"/>
          <p:cNvSpPr>
            <a:spLocks noGrp="1"/>
          </p:cNvSpPr>
          <p:nvPr>
            <p:ph type="body" sz="quarter" idx="27" hasCustomPrompt="1"/>
          </p:nvPr>
        </p:nvSpPr>
        <p:spPr>
          <a:xfrm>
            <a:off x="6127533" y="3992092"/>
            <a:ext cx="2675506" cy="480053"/>
          </a:xfrm>
        </p:spPr>
        <p:txBody>
          <a:bodyPr anchor="t">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6244042" y="4812794"/>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6402496" y="4745238"/>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プレースホルダー 6"/>
          <p:cNvSpPr>
            <a:spLocks noGrp="1"/>
          </p:cNvSpPr>
          <p:nvPr>
            <p:ph type="body" sz="quarter" idx="29" hasCustomPrompt="1"/>
          </p:nvPr>
        </p:nvSpPr>
        <p:spPr>
          <a:xfrm>
            <a:off x="8907896" y="3992092"/>
            <a:ext cx="2675506" cy="480053"/>
          </a:xfrm>
        </p:spPr>
        <p:txBody>
          <a:bodyPr anchor="t">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0" hasCustomPrompt="1"/>
          </p:nvPr>
        </p:nvSpPr>
        <p:spPr>
          <a:xfrm>
            <a:off x="9020939" y="4812794"/>
            <a:ext cx="2477334" cy="10956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p:nvSpPr>
        <p:spPr>
          <a:xfrm>
            <a:off x="9179393" y="4745238"/>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テキスト プレースホルダー 6"/>
          <p:cNvSpPr>
            <a:spLocks noGrp="1"/>
          </p:cNvSpPr>
          <p:nvPr>
            <p:ph type="body" sz="quarter" idx="31" hasCustomPrompt="1"/>
          </p:nvPr>
        </p:nvSpPr>
        <p:spPr>
          <a:xfrm>
            <a:off x="688684" y="4323538"/>
            <a:ext cx="2477334" cy="382623"/>
          </a:xfrm>
        </p:spPr>
        <p:txBody>
          <a:bodyPr anchor="t">
            <a:noAutofit/>
          </a:bodyPr>
          <a:lstStyle>
            <a:lvl1pPr algn="ctr">
              <a:defRPr sz="1200" i="1" baseline="0">
                <a:solidFill>
                  <a:schemeClr val="accent1">
                    <a:lumMod val="50000"/>
                  </a:schemeClr>
                </a:solidFill>
                <a:latin typeface="+mn-lt"/>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32" hasCustomPrompt="1"/>
          </p:nvPr>
        </p:nvSpPr>
        <p:spPr>
          <a:xfrm>
            <a:off x="3465581" y="4321975"/>
            <a:ext cx="2477334" cy="382623"/>
          </a:xfrm>
        </p:spPr>
        <p:txBody>
          <a:bodyPr anchor="t">
            <a:noAutofit/>
          </a:bodyPr>
          <a:lstStyle>
            <a:lvl1pPr algn="ctr">
              <a:defRPr sz="1200" i="1" baseline="0">
                <a:solidFill>
                  <a:schemeClr val="accent3">
                    <a:lumMod val="50000"/>
                  </a:schemeClr>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33" hasCustomPrompt="1"/>
          </p:nvPr>
        </p:nvSpPr>
        <p:spPr>
          <a:xfrm>
            <a:off x="6242477" y="4323538"/>
            <a:ext cx="2477334" cy="382623"/>
          </a:xfrm>
        </p:spPr>
        <p:txBody>
          <a:bodyPr anchor="t">
            <a:noAutofit/>
          </a:bodyPr>
          <a:lstStyle>
            <a:lvl1pPr algn="ctr">
              <a:defRPr sz="1200" i="1" baseline="0">
                <a:solidFill>
                  <a:schemeClr val="accent2">
                    <a:lumMod val="50000"/>
                  </a:schemeClr>
                </a:solidFill>
                <a:latin typeface="+mn-lt"/>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34" hasCustomPrompt="1"/>
          </p:nvPr>
        </p:nvSpPr>
        <p:spPr>
          <a:xfrm>
            <a:off x="9019374" y="4323538"/>
            <a:ext cx="2477334" cy="382623"/>
          </a:xfrm>
        </p:spPr>
        <p:txBody>
          <a:bodyPr anchor="t">
            <a:noAutofit/>
          </a:bodyPr>
          <a:lstStyle>
            <a:lvl1pPr algn="ctr">
              <a:defRPr sz="1200" i="1" baseline="0">
                <a:solidFill>
                  <a:schemeClr val="accent4">
                    <a:lumMod val="50000"/>
                  </a:schemeClr>
                </a:solidFill>
                <a:latin typeface="+mn-lt"/>
              </a:defRPr>
            </a:lvl1pPr>
          </a:lstStyle>
          <a:p>
            <a:pPr lvl="0"/>
            <a:r>
              <a:rPr kumimoji="1" lang="en-US" altLang="ja-JP" dirty="0"/>
              <a:t>Text goes here</a:t>
            </a:r>
            <a:endParaRPr kumimoji="1" lang="ja-JP" altLang="en-US" dirty="0"/>
          </a:p>
        </p:txBody>
      </p:sp>
      <p:sp>
        <p:nvSpPr>
          <p:cNvPr id="38" name="スライド番号プレースホルダー 3"/>
          <p:cNvSpPr>
            <a:spLocks noGrp="1"/>
          </p:cNvSpPr>
          <p:nvPr>
            <p:ph type="sldNum" sz="quarter" idx="11"/>
          </p:nvPr>
        </p:nvSpPr>
        <p:spPr>
          <a:xfrm>
            <a:off x="11435106" y="6288526"/>
            <a:ext cx="720142" cy="365125"/>
          </a:xfrm>
        </p:spPr>
        <p:txBody>
          <a:body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3938005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750"/>
                                        <p:tgtEl>
                                          <p:spTgt spid="10"/>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750"/>
                                        <p:tgtEl>
                                          <p:spTgt spid="11"/>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750" fill="hold"/>
                                        <p:tgtEl>
                                          <p:spTgt spid="10"/>
                                        </p:tgtEl>
                                        <p:attrNameLst>
                                          <p:attrName>ppt_x</p:attrName>
                                        </p:attrNameLst>
                                      </p:cBhvr>
                                      <p:tavLst>
                                        <p:tav tm="0">
                                          <p:val>
                                            <p:strVal val="#ppt_x"/>
                                          </p:val>
                                        </p:tav>
                                        <p:tav tm="100000">
                                          <p:val>
                                            <p:strVal val="#ppt_x"/>
                                          </p:val>
                                        </p:tav>
                                      </p:tavLst>
                                    </p:anim>
                                    <p:anim calcmode="lin" valueType="num">
                                      <p:cBhvr additive="base">
                                        <p:cTn id="25" dur="750" fill="hold"/>
                                        <p:tgtEl>
                                          <p:spTgt spid="10"/>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750" fill="hold"/>
                                        <p:tgtEl>
                                          <p:spTgt spid="11"/>
                                        </p:tgtEl>
                                        <p:attrNameLst>
                                          <p:attrName>ppt_x</p:attrName>
                                        </p:attrNameLst>
                                      </p:cBhvr>
                                      <p:tavLst>
                                        <p:tav tm="0">
                                          <p:val>
                                            <p:strVal val="#ppt_x"/>
                                          </p:val>
                                        </p:tav>
                                        <p:tav tm="100000">
                                          <p:val>
                                            <p:strVal val="#ppt_x"/>
                                          </p:val>
                                        </p:tav>
                                      </p:tavLst>
                                    </p:anim>
                                    <p:anim calcmode="lin" valueType="num">
                                      <p:cBhvr additive="base">
                                        <p:cTn id="29" dur="750" fill="hold"/>
                                        <p:tgtEl>
                                          <p:spTgt spid="1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750" fill="hold"/>
                                        <p:tgtEl>
                                          <p:spTgt spid="12"/>
                                        </p:tgtEl>
                                        <p:attrNameLst>
                                          <p:attrName>ppt_x</p:attrName>
                                        </p:attrNameLst>
                                      </p:cBhvr>
                                      <p:tavLst>
                                        <p:tav tm="0">
                                          <p:val>
                                            <p:strVal val="#ppt_x"/>
                                          </p:val>
                                        </p:tav>
                                        <p:tav tm="100000">
                                          <p:val>
                                            <p:strVal val="#ppt_x"/>
                                          </p:val>
                                        </p:tav>
                                      </p:tavLst>
                                    </p:anim>
                                    <p:anim calcmode="lin" valueType="num">
                                      <p:cBhvr additive="base">
                                        <p:cTn id="33" dur="750" fill="hold"/>
                                        <p:tgtEl>
                                          <p:spTgt spid="12"/>
                                        </p:tgtEl>
                                        <p:attrNameLst>
                                          <p:attrName>ppt_y</p:attrName>
                                        </p:attrNameLst>
                                      </p:cBhvr>
                                      <p:tavLst>
                                        <p:tav tm="0">
                                          <p:val>
                                            <p:strVal val="0-#ppt_h/2"/>
                                          </p:val>
                                        </p:tav>
                                        <p:tav tm="100000">
                                          <p:val>
                                            <p:strVal val="#ppt_y"/>
                                          </p:val>
                                        </p:tav>
                                      </p:tavLst>
                                    </p:anim>
                                  </p:childTnLst>
                                </p:cTn>
                              </p:par>
                            </p:childTnLst>
                          </p:cTn>
                        </p:par>
                        <p:par>
                          <p:cTn id="34" fill="hold">
                            <p:stCondLst>
                              <p:cond delay="1450"/>
                            </p:stCondLst>
                            <p:childTnLst>
                              <p:par>
                                <p:cTn id="35" presetID="2" presetClass="entr" presetSubtype="4" decel="10000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950"/>
                            </p:stCondLst>
                            <p:childTnLst>
                              <p:par>
                                <p:cTn id="40" presetID="22" presetClass="entr" presetSubtype="8" fill="hold" grpId="0" nodeType="afterEffect">
                                  <p:stCondLst>
                                    <p:cond delay="0"/>
                                  </p:stCondLst>
                                  <p:childTnLst>
                                    <p:set>
                                      <p:cBhvr>
                                        <p:cTn id="41" dur="1" fill="hold">
                                          <p:stCondLst>
                                            <p:cond delay="0"/>
                                          </p:stCondLst>
                                        </p:cTn>
                                        <p:tgtEl>
                                          <p:spTgt spid="34">
                                            <p:txEl>
                                              <p:pRg st="0" end="0"/>
                                            </p:txEl>
                                          </p:spTgt>
                                        </p:tgtEl>
                                        <p:attrNameLst>
                                          <p:attrName>style.visibility</p:attrName>
                                        </p:attrNameLst>
                                      </p:cBhvr>
                                      <p:to>
                                        <p:strVal val="visible"/>
                                      </p:to>
                                    </p:set>
                                    <p:animEffect transition="in" filter="wipe(left)">
                                      <p:cBhvr>
                                        <p:cTn id="42" dur="500"/>
                                        <p:tgtEl>
                                          <p:spTgt spid="34">
                                            <p:txEl>
                                              <p:pRg st="0" end="0"/>
                                            </p:txEl>
                                          </p:spTgt>
                                        </p:tgtEl>
                                      </p:cBhvr>
                                    </p:animEffect>
                                  </p:childTnLst>
                                </p:cTn>
                              </p:par>
                            </p:childTnLst>
                          </p:cTn>
                        </p:par>
                        <p:par>
                          <p:cTn id="43" fill="hold">
                            <p:stCondLst>
                              <p:cond delay="2450"/>
                            </p:stCondLst>
                            <p:childTnLst>
                              <p:par>
                                <p:cTn id="44" presetID="2" presetClass="entr" presetSubtype="4" decel="10000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additive="base">
                                        <p:cTn id="46" dur="500" fill="hold"/>
                                        <p:tgtEl>
                                          <p:spTgt spid="24"/>
                                        </p:tgtEl>
                                        <p:attrNameLst>
                                          <p:attrName>ppt_x</p:attrName>
                                        </p:attrNameLst>
                                      </p:cBhvr>
                                      <p:tavLst>
                                        <p:tav tm="0">
                                          <p:val>
                                            <p:strVal val="#ppt_x"/>
                                          </p:val>
                                        </p:tav>
                                        <p:tav tm="100000">
                                          <p:val>
                                            <p:strVal val="#ppt_x"/>
                                          </p:val>
                                        </p:tav>
                                      </p:tavLst>
                                    </p:anim>
                                    <p:anim calcmode="lin" valueType="num">
                                      <p:cBhvr additive="base">
                                        <p:cTn id="47" dur="500" fill="hold"/>
                                        <p:tgtEl>
                                          <p:spTgt spid="24"/>
                                        </p:tgtEl>
                                        <p:attrNameLst>
                                          <p:attrName>ppt_y</p:attrName>
                                        </p:attrNameLst>
                                      </p:cBhvr>
                                      <p:tavLst>
                                        <p:tav tm="0">
                                          <p:val>
                                            <p:strVal val="1+#ppt_h/2"/>
                                          </p:val>
                                        </p:tav>
                                        <p:tav tm="100000">
                                          <p:val>
                                            <p:strVal val="#ppt_y"/>
                                          </p:val>
                                        </p:tav>
                                      </p:tavLst>
                                    </p:anim>
                                  </p:childTnLst>
                                </p:cTn>
                              </p:par>
                              <p:par>
                                <p:cTn id="48" presetID="2" presetClass="entr" presetSubtype="4" decel="100000" fill="hold" grpId="0" nodeType="withEffect">
                                  <p:stCondLst>
                                    <p:cond delay="100"/>
                                  </p:stCondLst>
                                  <p:childTnLst>
                                    <p:set>
                                      <p:cBhvr>
                                        <p:cTn id="49" dur="1" fill="hold">
                                          <p:stCondLst>
                                            <p:cond delay="0"/>
                                          </p:stCondLst>
                                        </p:cTn>
                                        <p:tgtEl>
                                          <p:spTgt spid="23">
                                            <p:txEl>
                                              <p:pRg st="0" end="0"/>
                                            </p:txEl>
                                          </p:spTgt>
                                        </p:tgtEl>
                                        <p:attrNameLst>
                                          <p:attrName>style.visibility</p:attrName>
                                        </p:attrNameLst>
                                      </p:cBhvr>
                                      <p:to>
                                        <p:strVal val="visible"/>
                                      </p:to>
                                    </p:set>
                                    <p:anim calcmode="lin" valueType="num">
                                      <p:cBhvr additive="base">
                                        <p:cTn id="5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52" fill="hold">
                            <p:stCondLst>
                              <p:cond delay="3050"/>
                            </p:stCondLst>
                            <p:childTnLst>
                              <p:par>
                                <p:cTn id="53" presetID="10" presetClass="entr" presetSubtype="0"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750"/>
                                        <p:tgtEl>
                                          <p:spTgt spid="13"/>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750"/>
                                        <p:tgtEl>
                                          <p:spTgt spid="14"/>
                                        </p:tgtEl>
                                      </p:cBhvr>
                                    </p:animEffect>
                                  </p:childTnLst>
                                </p:cTn>
                              </p:par>
                              <p:par>
                                <p:cTn id="59" presetID="10" presetClass="entr" presetSubtype="0" fill="hold" grpId="0" nodeType="withEffect">
                                  <p:stCondLst>
                                    <p:cond delay="20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750"/>
                                        <p:tgtEl>
                                          <p:spTgt spid="15"/>
                                        </p:tgtEl>
                                      </p:cBhvr>
                                    </p:animEffect>
                                  </p:childTnLst>
                                </p:cTn>
                              </p:par>
                              <p:par>
                                <p:cTn id="62" presetID="2" presetClass="entr" presetSubtype="1" decel="100000" fill="hold" grpId="1"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50" fill="hold"/>
                                        <p:tgtEl>
                                          <p:spTgt spid="13"/>
                                        </p:tgtEl>
                                        <p:attrNameLst>
                                          <p:attrName>ppt_x</p:attrName>
                                        </p:attrNameLst>
                                      </p:cBhvr>
                                      <p:tavLst>
                                        <p:tav tm="0">
                                          <p:val>
                                            <p:strVal val="#ppt_x"/>
                                          </p:val>
                                        </p:tav>
                                        <p:tav tm="100000">
                                          <p:val>
                                            <p:strVal val="#ppt_x"/>
                                          </p:val>
                                        </p:tav>
                                      </p:tavLst>
                                    </p:anim>
                                    <p:anim calcmode="lin" valueType="num">
                                      <p:cBhvr additive="base">
                                        <p:cTn id="65" dur="750" fill="hold"/>
                                        <p:tgtEl>
                                          <p:spTgt spid="13"/>
                                        </p:tgtEl>
                                        <p:attrNameLst>
                                          <p:attrName>ppt_y</p:attrName>
                                        </p:attrNameLst>
                                      </p:cBhvr>
                                      <p:tavLst>
                                        <p:tav tm="0">
                                          <p:val>
                                            <p:strVal val="0-#ppt_h/2"/>
                                          </p:val>
                                        </p:tav>
                                        <p:tav tm="100000">
                                          <p:val>
                                            <p:strVal val="#ppt_y"/>
                                          </p:val>
                                        </p:tav>
                                      </p:tavLst>
                                    </p:anim>
                                  </p:childTnLst>
                                </p:cTn>
                              </p:par>
                              <p:par>
                                <p:cTn id="66" presetID="2" presetClass="entr" presetSubtype="1" decel="100000" fill="hold" grpId="1" nodeType="withEffect">
                                  <p:stCondLst>
                                    <p:cond delay="10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750" fill="hold"/>
                                        <p:tgtEl>
                                          <p:spTgt spid="14"/>
                                        </p:tgtEl>
                                        <p:attrNameLst>
                                          <p:attrName>ppt_x</p:attrName>
                                        </p:attrNameLst>
                                      </p:cBhvr>
                                      <p:tavLst>
                                        <p:tav tm="0">
                                          <p:val>
                                            <p:strVal val="#ppt_x"/>
                                          </p:val>
                                        </p:tav>
                                        <p:tav tm="100000">
                                          <p:val>
                                            <p:strVal val="#ppt_x"/>
                                          </p:val>
                                        </p:tav>
                                      </p:tavLst>
                                    </p:anim>
                                    <p:anim calcmode="lin" valueType="num">
                                      <p:cBhvr additive="base">
                                        <p:cTn id="69" dur="750" fill="hold"/>
                                        <p:tgtEl>
                                          <p:spTgt spid="14"/>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1" nodeType="withEffect">
                                  <p:stCondLst>
                                    <p:cond delay="20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750" fill="hold"/>
                                        <p:tgtEl>
                                          <p:spTgt spid="15"/>
                                        </p:tgtEl>
                                        <p:attrNameLst>
                                          <p:attrName>ppt_x</p:attrName>
                                        </p:attrNameLst>
                                      </p:cBhvr>
                                      <p:tavLst>
                                        <p:tav tm="0">
                                          <p:val>
                                            <p:strVal val="#ppt_x"/>
                                          </p:val>
                                        </p:tav>
                                        <p:tav tm="100000">
                                          <p:val>
                                            <p:strVal val="#ppt_x"/>
                                          </p:val>
                                        </p:tav>
                                      </p:tavLst>
                                    </p:anim>
                                    <p:anim calcmode="lin" valueType="num">
                                      <p:cBhvr additive="base">
                                        <p:cTn id="73" dur="750" fill="hold"/>
                                        <p:tgtEl>
                                          <p:spTgt spid="15"/>
                                        </p:tgtEl>
                                        <p:attrNameLst>
                                          <p:attrName>ppt_y</p:attrName>
                                        </p:attrNameLst>
                                      </p:cBhvr>
                                      <p:tavLst>
                                        <p:tav tm="0">
                                          <p:val>
                                            <p:strVal val="0-#ppt_h/2"/>
                                          </p:val>
                                        </p:tav>
                                        <p:tav tm="100000">
                                          <p:val>
                                            <p:strVal val="#ppt_y"/>
                                          </p:val>
                                        </p:tav>
                                      </p:tavLst>
                                    </p:anim>
                                  </p:childTnLst>
                                </p:cTn>
                              </p:par>
                            </p:childTnLst>
                          </p:cTn>
                        </p:par>
                        <p:par>
                          <p:cTn id="74" fill="hold">
                            <p:stCondLst>
                              <p:cond delay="4000"/>
                            </p:stCondLst>
                            <p:childTnLst>
                              <p:par>
                                <p:cTn id="75" presetID="2" presetClass="entr" presetSubtype="4" decel="100000" fill="hold" grpId="0" nodeType="afterEffect">
                                  <p:stCondLst>
                                    <p:cond delay="0"/>
                                  </p:stCondLst>
                                  <p:childTnLst>
                                    <p:set>
                                      <p:cBhvr>
                                        <p:cTn id="76" dur="1" fill="hold">
                                          <p:stCondLst>
                                            <p:cond delay="0"/>
                                          </p:stCondLst>
                                        </p:cTn>
                                        <p:tgtEl>
                                          <p:spTgt spid="25">
                                            <p:txEl>
                                              <p:pRg st="0" end="0"/>
                                            </p:txEl>
                                          </p:spTgt>
                                        </p:tgtEl>
                                        <p:attrNameLst>
                                          <p:attrName>style.visibility</p:attrName>
                                        </p:attrNameLst>
                                      </p:cBhvr>
                                      <p:to>
                                        <p:strVal val="visible"/>
                                      </p:to>
                                    </p:set>
                                    <p:anim calcmode="lin" valueType="num">
                                      <p:cBhvr additive="base">
                                        <p:cTn id="7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35">
                                            <p:txEl>
                                              <p:pRg st="0" end="0"/>
                                            </p:txEl>
                                          </p:spTgt>
                                        </p:tgtEl>
                                        <p:attrNameLst>
                                          <p:attrName>style.visibility</p:attrName>
                                        </p:attrNameLst>
                                      </p:cBhvr>
                                      <p:to>
                                        <p:strVal val="visible"/>
                                      </p:to>
                                    </p:set>
                                    <p:animEffect transition="in" filter="wipe(left)">
                                      <p:cBhvr>
                                        <p:cTn id="82" dur="500"/>
                                        <p:tgtEl>
                                          <p:spTgt spid="35">
                                            <p:txEl>
                                              <p:pRg st="0" end="0"/>
                                            </p:txEl>
                                          </p:spTgt>
                                        </p:tgtEl>
                                      </p:cBhvr>
                                    </p:animEffect>
                                  </p:childTnLst>
                                </p:cTn>
                              </p:par>
                            </p:childTnLst>
                          </p:cTn>
                        </p:par>
                        <p:par>
                          <p:cTn id="83" fill="hold">
                            <p:stCondLst>
                              <p:cond delay="5000"/>
                            </p:stCondLst>
                            <p:childTnLst>
                              <p:par>
                                <p:cTn id="84" presetID="2" presetClass="entr" presetSubtype="4" decel="100000"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additive="base">
                                        <p:cTn id="86" dur="500" fill="hold"/>
                                        <p:tgtEl>
                                          <p:spTgt spid="27"/>
                                        </p:tgtEl>
                                        <p:attrNameLst>
                                          <p:attrName>ppt_x</p:attrName>
                                        </p:attrNameLst>
                                      </p:cBhvr>
                                      <p:tavLst>
                                        <p:tav tm="0">
                                          <p:val>
                                            <p:strVal val="#ppt_x"/>
                                          </p:val>
                                        </p:tav>
                                        <p:tav tm="100000">
                                          <p:val>
                                            <p:strVal val="#ppt_x"/>
                                          </p:val>
                                        </p:tav>
                                      </p:tavLst>
                                    </p:anim>
                                    <p:anim calcmode="lin" valueType="num">
                                      <p:cBhvr additive="base">
                                        <p:cTn id="87" dur="500" fill="hold"/>
                                        <p:tgtEl>
                                          <p:spTgt spid="27"/>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100"/>
                                  </p:stCondLst>
                                  <p:childTnLst>
                                    <p:set>
                                      <p:cBhvr>
                                        <p:cTn id="89" dur="1" fill="hold">
                                          <p:stCondLst>
                                            <p:cond delay="0"/>
                                          </p:stCondLst>
                                        </p:cTn>
                                        <p:tgtEl>
                                          <p:spTgt spid="26">
                                            <p:txEl>
                                              <p:pRg st="0" end="0"/>
                                            </p:txEl>
                                          </p:spTgt>
                                        </p:tgtEl>
                                        <p:attrNameLst>
                                          <p:attrName>style.visibility</p:attrName>
                                        </p:attrNameLst>
                                      </p:cBhvr>
                                      <p:to>
                                        <p:strVal val="visible"/>
                                      </p:to>
                                    </p:set>
                                    <p:anim calcmode="lin" valueType="num">
                                      <p:cBhvr additive="base">
                                        <p:cTn id="9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92" fill="hold">
                            <p:stCondLst>
                              <p:cond delay="5600"/>
                            </p:stCondLst>
                            <p:childTnLst>
                              <p:par>
                                <p:cTn id="93" presetID="10" presetClass="entr" presetSubtype="0" fill="hold" grpId="0" nodeType="after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750"/>
                                        <p:tgtEl>
                                          <p:spTgt spid="16"/>
                                        </p:tgtEl>
                                      </p:cBhvr>
                                    </p:animEffect>
                                  </p:childTnLst>
                                </p:cTn>
                              </p:par>
                              <p:par>
                                <p:cTn id="96" presetID="10" presetClass="entr" presetSubtype="0" fill="hold" grpId="0" nodeType="withEffect">
                                  <p:stCondLst>
                                    <p:cond delay="10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750"/>
                                        <p:tgtEl>
                                          <p:spTgt spid="17"/>
                                        </p:tgtEl>
                                      </p:cBhvr>
                                    </p:animEffect>
                                  </p:childTnLst>
                                </p:cTn>
                              </p:par>
                              <p:par>
                                <p:cTn id="99" presetID="10" presetClass="entr" presetSubtype="0" fill="hold" grpId="0" nodeType="withEffect">
                                  <p:stCondLst>
                                    <p:cond delay="20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750"/>
                                        <p:tgtEl>
                                          <p:spTgt spid="18"/>
                                        </p:tgtEl>
                                      </p:cBhvr>
                                    </p:animEffect>
                                  </p:childTnLst>
                                </p:cTn>
                              </p:par>
                              <p:par>
                                <p:cTn id="102" presetID="2" presetClass="entr" presetSubtype="1" decel="100000" fill="hold" grpId="1" nodeType="with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750" fill="hold"/>
                                        <p:tgtEl>
                                          <p:spTgt spid="16"/>
                                        </p:tgtEl>
                                        <p:attrNameLst>
                                          <p:attrName>ppt_x</p:attrName>
                                        </p:attrNameLst>
                                      </p:cBhvr>
                                      <p:tavLst>
                                        <p:tav tm="0">
                                          <p:val>
                                            <p:strVal val="#ppt_x"/>
                                          </p:val>
                                        </p:tav>
                                        <p:tav tm="100000">
                                          <p:val>
                                            <p:strVal val="#ppt_x"/>
                                          </p:val>
                                        </p:tav>
                                      </p:tavLst>
                                    </p:anim>
                                    <p:anim calcmode="lin" valueType="num">
                                      <p:cBhvr additive="base">
                                        <p:cTn id="105" dur="750" fill="hold"/>
                                        <p:tgtEl>
                                          <p:spTgt spid="16"/>
                                        </p:tgtEl>
                                        <p:attrNameLst>
                                          <p:attrName>ppt_y</p:attrName>
                                        </p:attrNameLst>
                                      </p:cBhvr>
                                      <p:tavLst>
                                        <p:tav tm="0">
                                          <p:val>
                                            <p:strVal val="0-#ppt_h/2"/>
                                          </p:val>
                                        </p:tav>
                                        <p:tav tm="100000">
                                          <p:val>
                                            <p:strVal val="#ppt_y"/>
                                          </p:val>
                                        </p:tav>
                                      </p:tavLst>
                                    </p:anim>
                                  </p:childTnLst>
                                </p:cTn>
                              </p:par>
                              <p:par>
                                <p:cTn id="106" presetID="2" presetClass="entr" presetSubtype="1" decel="100000" fill="hold" grpId="1" nodeType="withEffect">
                                  <p:stCondLst>
                                    <p:cond delay="100"/>
                                  </p:stCondLst>
                                  <p:childTnLst>
                                    <p:set>
                                      <p:cBhvr>
                                        <p:cTn id="107" dur="1" fill="hold">
                                          <p:stCondLst>
                                            <p:cond delay="0"/>
                                          </p:stCondLst>
                                        </p:cTn>
                                        <p:tgtEl>
                                          <p:spTgt spid="17"/>
                                        </p:tgtEl>
                                        <p:attrNameLst>
                                          <p:attrName>style.visibility</p:attrName>
                                        </p:attrNameLst>
                                      </p:cBhvr>
                                      <p:to>
                                        <p:strVal val="visible"/>
                                      </p:to>
                                    </p:set>
                                    <p:anim calcmode="lin" valueType="num">
                                      <p:cBhvr additive="base">
                                        <p:cTn id="108" dur="750" fill="hold"/>
                                        <p:tgtEl>
                                          <p:spTgt spid="17"/>
                                        </p:tgtEl>
                                        <p:attrNameLst>
                                          <p:attrName>ppt_x</p:attrName>
                                        </p:attrNameLst>
                                      </p:cBhvr>
                                      <p:tavLst>
                                        <p:tav tm="0">
                                          <p:val>
                                            <p:strVal val="#ppt_x"/>
                                          </p:val>
                                        </p:tav>
                                        <p:tav tm="100000">
                                          <p:val>
                                            <p:strVal val="#ppt_x"/>
                                          </p:val>
                                        </p:tav>
                                      </p:tavLst>
                                    </p:anim>
                                    <p:anim calcmode="lin" valueType="num">
                                      <p:cBhvr additive="base">
                                        <p:cTn id="109" dur="750" fill="hold"/>
                                        <p:tgtEl>
                                          <p:spTgt spid="17"/>
                                        </p:tgtEl>
                                        <p:attrNameLst>
                                          <p:attrName>ppt_y</p:attrName>
                                        </p:attrNameLst>
                                      </p:cBhvr>
                                      <p:tavLst>
                                        <p:tav tm="0">
                                          <p:val>
                                            <p:strVal val="0-#ppt_h/2"/>
                                          </p:val>
                                        </p:tav>
                                        <p:tav tm="100000">
                                          <p:val>
                                            <p:strVal val="#ppt_y"/>
                                          </p:val>
                                        </p:tav>
                                      </p:tavLst>
                                    </p:anim>
                                  </p:childTnLst>
                                </p:cTn>
                              </p:par>
                              <p:par>
                                <p:cTn id="110" presetID="2" presetClass="entr" presetSubtype="1" decel="100000" fill="hold" grpId="1" nodeType="withEffect">
                                  <p:stCondLst>
                                    <p:cond delay="20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750" fill="hold"/>
                                        <p:tgtEl>
                                          <p:spTgt spid="18"/>
                                        </p:tgtEl>
                                        <p:attrNameLst>
                                          <p:attrName>ppt_x</p:attrName>
                                        </p:attrNameLst>
                                      </p:cBhvr>
                                      <p:tavLst>
                                        <p:tav tm="0">
                                          <p:val>
                                            <p:strVal val="#ppt_x"/>
                                          </p:val>
                                        </p:tav>
                                        <p:tav tm="100000">
                                          <p:val>
                                            <p:strVal val="#ppt_x"/>
                                          </p:val>
                                        </p:tav>
                                      </p:tavLst>
                                    </p:anim>
                                    <p:anim calcmode="lin" valueType="num">
                                      <p:cBhvr additive="base">
                                        <p:cTn id="113" dur="750" fill="hold"/>
                                        <p:tgtEl>
                                          <p:spTgt spid="18"/>
                                        </p:tgtEl>
                                        <p:attrNameLst>
                                          <p:attrName>ppt_y</p:attrName>
                                        </p:attrNameLst>
                                      </p:cBhvr>
                                      <p:tavLst>
                                        <p:tav tm="0">
                                          <p:val>
                                            <p:strVal val="0-#ppt_h/2"/>
                                          </p:val>
                                        </p:tav>
                                        <p:tav tm="100000">
                                          <p:val>
                                            <p:strVal val="#ppt_y"/>
                                          </p:val>
                                        </p:tav>
                                      </p:tavLst>
                                    </p:anim>
                                  </p:childTnLst>
                                </p:cTn>
                              </p:par>
                            </p:childTnLst>
                          </p:cTn>
                        </p:par>
                        <p:par>
                          <p:cTn id="114" fill="hold">
                            <p:stCondLst>
                              <p:cond delay="6550"/>
                            </p:stCondLst>
                            <p:childTnLst>
                              <p:par>
                                <p:cTn id="115" presetID="2" presetClass="entr" presetSubtype="4" decel="100000" fill="hold" grpId="0" nodeType="afterEffect">
                                  <p:stCondLst>
                                    <p:cond delay="0"/>
                                  </p:stCondLst>
                                  <p:childTnLst>
                                    <p:set>
                                      <p:cBhvr>
                                        <p:cTn id="116" dur="1" fill="hold">
                                          <p:stCondLst>
                                            <p:cond delay="0"/>
                                          </p:stCondLst>
                                        </p:cTn>
                                        <p:tgtEl>
                                          <p:spTgt spid="28">
                                            <p:txEl>
                                              <p:pRg st="0" end="0"/>
                                            </p:txEl>
                                          </p:spTgt>
                                        </p:tgtEl>
                                        <p:attrNameLst>
                                          <p:attrName>style.visibility</p:attrName>
                                        </p:attrNameLst>
                                      </p:cBhvr>
                                      <p:to>
                                        <p:strVal val="visible"/>
                                      </p:to>
                                    </p:set>
                                    <p:anim calcmode="lin" valueType="num">
                                      <p:cBhvr additive="base">
                                        <p:cTn id="11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119" fill="hold">
                            <p:stCondLst>
                              <p:cond delay="7050"/>
                            </p:stCondLst>
                            <p:childTnLst>
                              <p:par>
                                <p:cTn id="120" presetID="22" presetClass="entr" presetSubtype="8" fill="hold" grpId="0" nodeType="afterEffect">
                                  <p:stCondLst>
                                    <p:cond delay="0"/>
                                  </p:stCondLst>
                                  <p:childTnLst>
                                    <p:set>
                                      <p:cBhvr>
                                        <p:cTn id="121" dur="1" fill="hold">
                                          <p:stCondLst>
                                            <p:cond delay="0"/>
                                          </p:stCondLst>
                                        </p:cTn>
                                        <p:tgtEl>
                                          <p:spTgt spid="36">
                                            <p:txEl>
                                              <p:pRg st="0" end="0"/>
                                            </p:txEl>
                                          </p:spTgt>
                                        </p:tgtEl>
                                        <p:attrNameLst>
                                          <p:attrName>style.visibility</p:attrName>
                                        </p:attrNameLst>
                                      </p:cBhvr>
                                      <p:to>
                                        <p:strVal val="visible"/>
                                      </p:to>
                                    </p:set>
                                    <p:animEffect transition="in" filter="wipe(left)">
                                      <p:cBhvr>
                                        <p:cTn id="122" dur="500"/>
                                        <p:tgtEl>
                                          <p:spTgt spid="36">
                                            <p:txEl>
                                              <p:pRg st="0" end="0"/>
                                            </p:txEl>
                                          </p:spTgt>
                                        </p:tgtEl>
                                      </p:cBhvr>
                                    </p:animEffect>
                                  </p:childTnLst>
                                </p:cTn>
                              </p:par>
                            </p:childTnLst>
                          </p:cTn>
                        </p:par>
                        <p:par>
                          <p:cTn id="123" fill="hold">
                            <p:stCondLst>
                              <p:cond delay="7550"/>
                            </p:stCondLst>
                            <p:childTnLst>
                              <p:par>
                                <p:cTn id="124" presetID="2" presetClass="entr" presetSubtype="4" decel="10000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 calcmode="lin" valueType="num">
                                      <p:cBhvr additive="base">
                                        <p:cTn id="126" dur="500" fill="hold"/>
                                        <p:tgtEl>
                                          <p:spTgt spid="30"/>
                                        </p:tgtEl>
                                        <p:attrNameLst>
                                          <p:attrName>ppt_x</p:attrName>
                                        </p:attrNameLst>
                                      </p:cBhvr>
                                      <p:tavLst>
                                        <p:tav tm="0">
                                          <p:val>
                                            <p:strVal val="#ppt_x"/>
                                          </p:val>
                                        </p:tav>
                                        <p:tav tm="100000">
                                          <p:val>
                                            <p:strVal val="#ppt_x"/>
                                          </p:val>
                                        </p:tav>
                                      </p:tavLst>
                                    </p:anim>
                                    <p:anim calcmode="lin" valueType="num">
                                      <p:cBhvr additive="base">
                                        <p:cTn id="127" dur="500" fill="hold"/>
                                        <p:tgtEl>
                                          <p:spTgt spid="30"/>
                                        </p:tgtEl>
                                        <p:attrNameLst>
                                          <p:attrName>ppt_y</p:attrName>
                                        </p:attrNameLst>
                                      </p:cBhvr>
                                      <p:tavLst>
                                        <p:tav tm="0">
                                          <p:val>
                                            <p:strVal val="1+#ppt_h/2"/>
                                          </p:val>
                                        </p:tav>
                                        <p:tav tm="100000">
                                          <p:val>
                                            <p:strVal val="#ppt_y"/>
                                          </p:val>
                                        </p:tav>
                                      </p:tavLst>
                                    </p:anim>
                                  </p:childTnLst>
                                </p:cTn>
                              </p:par>
                              <p:par>
                                <p:cTn id="128" presetID="2" presetClass="entr" presetSubtype="4" decel="100000" fill="hold" grpId="0" nodeType="withEffect">
                                  <p:stCondLst>
                                    <p:cond delay="100"/>
                                  </p:stCondLst>
                                  <p:childTnLst>
                                    <p:set>
                                      <p:cBhvr>
                                        <p:cTn id="129" dur="1" fill="hold">
                                          <p:stCondLst>
                                            <p:cond delay="0"/>
                                          </p:stCondLst>
                                        </p:cTn>
                                        <p:tgtEl>
                                          <p:spTgt spid="29">
                                            <p:txEl>
                                              <p:pRg st="0" end="0"/>
                                            </p:txEl>
                                          </p:spTgt>
                                        </p:tgtEl>
                                        <p:attrNameLst>
                                          <p:attrName>style.visibility</p:attrName>
                                        </p:attrNameLst>
                                      </p:cBhvr>
                                      <p:to>
                                        <p:strVal val="visible"/>
                                      </p:to>
                                    </p:set>
                                    <p:anim calcmode="lin" valueType="num">
                                      <p:cBhvr additive="base">
                                        <p:cTn id="130"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31"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132" fill="hold">
                            <p:stCondLst>
                              <p:cond delay="8150"/>
                            </p:stCondLst>
                            <p:childTnLst>
                              <p:par>
                                <p:cTn id="133" presetID="10" presetClass="entr" presetSubtype="0" fill="hold" grpId="0" nodeType="afterEffect">
                                  <p:stCondLst>
                                    <p:cond delay="0"/>
                                  </p:stCondLst>
                                  <p:childTnLst>
                                    <p:set>
                                      <p:cBhvr>
                                        <p:cTn id="134" dur="1" fill="hold">
                                          <p:stCondLst>
                                            <p:cond delay="0"/>
                                          </p:stCondLst>
                                        </p:cTn>
                                        <p:tgtEl>
                                          <p:spTgt spid="19"/>
                                        </p:tgtEl>
                                        <p:attrNameLst>
                                          <p:attrName>style.visibility</p:attrName>
                                        </p:attrNameLst>
                                      </p:cBhvr>
                                      <p:to>
                                        <p:strVal val="visible"/>
                                      </p:to>
                                    </p:set>
                                    <p:animEffect transition="in" filter="fade">
                                      <p:cBhvr>
                                        <p:cTn id="135" dur="750"/>
                                        <p:tgtEl>
                                          <p:spTgt spid="19"/>
                                        </p:tgtEl>
                                      </p:cBhvr>
                                    </p:animEffect>
                                  </p:childTnLst>
                                </p:cTn>
                              </p:par>
                              <p:par>
                                <p:cTn id="136" presetID="10" presetClass="entr" presetSubtype="0" fill="hold" grpId="0" nodeType="withEffect">
                                  <p:stCondLst>
                                    <p:cond delay="100"/>
                                  </p:stCondLst>
                                  <p:childTnLst>
                                    <p:set>
                                      <p:cBhvr>
                                        <p:cTn id="137" dur="1" fill="hold">
                                          <p:stCondLst>
                                            <p:cond delay="0"/>
                                          </p:stCondLst>
                                        </p:cTn>
                                        <p:tgtEl>
                                          <p:spTgt spid="20"/>
                                        </p:tgtEl>
                                        <p:attrNameLst>
                                          <p:attrName>style.visibility</p:attrName>
                                        </p:attrNameLst>
                                      </p:cBhvr>
                                      <p:to>
                                        <p:strVal val="visible"/>
                                      </p:to>
                                    </p:set>
                                    <p:animEffect transition="in" filter="fade">
                                      <p:cBhvr>
                                        <p:cTn id="138" dur="750"/>
                                        <p:tgtEl>
                                          <p:spTgt spid="20"/>
                                        </p:tgtEl>
                                      </p:cBhvr>
                                    </p:animEffect>
                                  </p:childTnLst>
                                </p:cTn>
                              </p:par>
                              <p:par>
                                <p:cTn id="139" presetID="10" presetClass="entr" presetSubtype="0" fill="hold" grpId="0" nodeType="withEffect">
                                  <p:stCondLst>
                                    <p:cond delay="200"/>
                                  </p:stCondLst>
                                  <p:childTnLst>
                                    <p:set>
                                      <p:cBhvr>
                                        <p:cTn id="140" dur="1" fill="hold">
                                          <p:stCondLst>
                                            <p:cond delay="0"/>
                                          </p:stCondLst>
                                        </p:cTn>
                                        <p:tgtEl>
                                          <p:spTgt spid="21"/>
                                        </p:tgtEl>
                                        <p:attrNameLst>
                                          <p:attrName>style.visibility</p:attrName>
                                        </p:attrNameLst>
                                      </p:cBhvr>
                                      <p:to>
                                        <p:strVal val="visible"/>
                                      </p:to>
                                    </p:set>
                                    <p:animEffect transition="in" filter="fade">
                                      <p:cBhvr>
                                        <p:cTn id="141" dur="750"/>
                                        <p:tgtEl>
                                          <p:spTgt spid="21"/>
                                        </p:tgtEl>
                                      </p:cBhvr>
                                    </p:animEffect>
                                  </p:childTnLst>
                                </p:cTn>
                              </p:par>
                              <p:par>
                                <p:cTn id="142" presetID="2" presetClass="entr" presetSubtype="1" decel="100000" fill="hold" grpId="1" nodeType="withEffect">
                                  <p:stCondLst>
                                    <p:cond delay="0"/>
                                  </p:stCondLst>
                                  <p:childTnLst>
                                    <p:set>
                                      <p:cBhvr>
                                        <p:cTn id="143" dur="1" fill="hold">
                                          <p:stCondLst>
                                            <p:cond delay="0"/>
                                          </p:stCondLst>
                                        </p:cTn>
                                        <p:tgtEl>
                                          <p:spTgt spid="19"/>
                                        </p:tgtEl>
                                        <p:attrNameLst>
                                          <p:attrName>style.visibility</p:attrName>
                                        </p:attrNameLst>
                                      </p:cBhvr>
                                      <p:to>
                                        <p:strVal val="visible"/>
                                      </p:to>
                                    </p:set>
                                    <p:anim calcmode="lin" valueType="num">
                                      <p:cBhvr additive="base">
                                        <p:cTn id="144" dur="750" fill="hold"/>
                                        <p:tgtEl>
                                          <p:spTgt spid="19"/>
                                        </p:tgtEl>
                                        <p:attrNameLst>
                                          <p:attrName>ppt_x</p:attrName>
                                        </p:attrNameLst>
                                      </p:cBhvr>
                                      <p:tavLst>
                                        <p:tav tm="0">
                                          <p:val>
                                            <p:strVal val="#ppt_x"/>
                                          </p:val>
                                        </p:tav>
                                        <p:tav tm="100000">
                                          <p:val>
                                            <p:strVal val="#ppt_x"/>
                                          </p:val>
                                        </p:tav>
                                      </p:tavLst>
                                    </p:anim>
                                    <p:anim calcmode="lin" valueType="num">
                                      <p:cBhvr additive="base">
                                        <p:cTn id="145" dur="750" fill="hold"/>
                                        <p:tgtEl>
                                          <p:spTgt spid="19"/>
                                        </p:tgtEl>
                                        <p:attrNameLst>
                                          <p:attrName>ppt_y</p:attrName>
                                        </p:attrNameLst>
                                      </p:cBhvr>
                                      <p:tavLst>
                                        <p:tav tm="0">
                                          <p:val>
                                            <p:strVal val="0-#ppt_h/2"/>
                                          </p:val>
                                        </p:tav>
                                        <p:tav tm="100000">
                                          <p:val>
                                            <p:strVal val="#ppt_y"/>
                                          </p:val>
                                        </p:tav>
                                      </p:tavLst>
                                    </p:anim>
                                  </p:childTnLst>
                                </p:cTn>
                              </p:par>
                              <p:par>
                                <p:cTn id="146" presetID="2" presetClass="entr" presetSubtype="1" decel="100000" fill="hold" grpId="1" nodeType="withEffect">
                                  <p:stCondLst>
                                    <p:cond delay="100"/>
                                  </p:stCondLst>
                                  <p:childTnLst>
                                    <p:set>
                                      <p:cBhvr>
                                        <p:cTn id="147" dur="1" fill="hold">
                                          <p:stCondLst>
                                            <p:cond delay="0"/>
                                          </p:stCondLst>
                                        </p:cTn>
                                        <p:tgtEl>
                                          <p:spTgt spid="20"/>
                                        </p:tgtEl>
                                        <p:attrNameLst>
                                          <p:attrName>style.visibility</p:attrName>
                                        </p:attrNameLst>
                                      </p:cBhvr>
                                      <p:to>
                                        <p:strVal val="visible"/>
                                      </p:to>
                                    </p:set>
                                    <p:anim calcmode="lin" valueType="num">
                                      <p:cBhvr additive="base">
                                        <p:cTn id="148" dur="750" fill="hold"/>
                                        <p:tgtEl>
                                          <p:spTgt spid="20"/>
                                        </p:tgtEl>
                                        <p:attrNameLst>
                                          <p:attrName>ppt_x</p:attrName>
                                        </p:attrNameLst>
                                      </p:cBhvr>
                                      <p:tavLst>
                                        <p:tav tm="0">
                                          <p:val>
                                            <p:strVal val="#ppt_x"/>
                                          </p:val>
                                        </p:tav>
                                        <p:tav tm="100000">
                                          <p:val>
                                            <p:strVal val="#ppt_x"/>
                                          </p:val>
                                        </p:tav>
                                      </p:tavLst>
                                    </p:anim>
                                    <p:anim calcmode="lin" valueType="num">
                                      <p:cBhvr additive="base">
                                        <p:cTn id="149" dur="750" fill="hold"/>
                                        <p:tgtEl>
                                          <p:spTgt spid="20"/>
                                        </p:tgtEl>
                                        <p:attrNameLst>
                                          <p:attrName>ppt_y</p:attrName>
                                        </p:attrNameLst>
                                      </p:cBhvr>
                                      <p:tavLst>
                                        <p:tav tm="0">
                                          <p:val>
                                            <p:strVal val="0-#ppt_h/2"/>
                                          </p:val>
                                        </p:tav>
                                        <p:tav tm="100000">
                                          <p:val>
                                            <p:strVal val="#ppt_y"/>
                                          </p:val>
                                        </p:tav>
                                      </p:tavLst>
                                    </p:anim>
                                  </p:childTnLst>
                                </p:cTn>
                              </p:par>
                              <p:par>
                                <p:cTn id="150" presetID="2" presetClass="entr" presetSubtype="1" decel="100000" fill="hold" grpId="1" nodeType="withEffect">
                                  <p:stCondLst>
                                    <p:cond delay="200"/>
                                  </p:stCondLst>
                                  <p:childTnLst>
                                    <p:set>
                                      <p:cBhvr>
                                        <p:cTn id="151" dur="1" fill="hold">
                                          <p:stCondLst>
                                            <p:cond delay="0"/>
                                          </p:stCondLst>
                                        </p:cTn>
                                        <p:tgtEl>
                                          <p:spTgt spid="21"/>
                                        </p:tgtEl>
                                        <p:attrNameLst>
                                          <p:attrName>style.visibility</p:attrName>
                                        </p:attrNameLst>
                                      </p:cBhvr>
                                      <p:to>
                                        <p:strVal val="visible"/>
                                      </p:to>
                                    </p:set>
                                    <p:anim calcmode="lin" valueType="num">
                                      <p:cBhvr additive="base">
                                        <p:cTn id="152" dur="750" fill="hold"/>
                                        <p:tgtEl>
                                          <p:spTgt spid="21"/>
                                        </p:tgtEl>
                                        <p:attrNameLst>
                                          <p:attrName>ppt_x</p:attrName>
                                        </p:attrNameLst>
                                      </p:cBhvr>
                                      <p:tavLst>
                                        <p:tav tm="0">
                                          <p:val>
                                            <p:strVal val="#ppt_x"/>
                                          </p:val>
                                        </p:tav>
                                        <p:tav tm="100000">
                                          <p:val>
                                            <p:strVal val="#ppt_x"/>
                                          </p:val>
                                        </p:tav>
                                      </p:tavLst>
                                    </p:anim>
                                    <p:anim calcmode="lin" valueType="num">
                                      <p:cBhvr additive="base">
                                        <p:cTn id="153" dur="750" fill="hold"/>
                                        <p:tgtEl>
                                          <p:spTgt spid="21"/>
                                        </p:tgtEl>
                                        <p:attrNameLst>
                                          <p:attrName>ppt_y</p:attrName>
                                        </p:attrNameLst>
                                      </p:cBhvr>
                                      <p:tavLst>
                                        <p:tav tm="0">
                                          <p:val>
                                            <p:strVal val="0-#ppt_h/2"/>
                                          </p:val>
                                        </p:tav>
                                        <p:tav tm="100000">
                                          <p:val>
                                            <p:strVal val="#ppt_y"/>
                                          </p:val>
                                        </p:tav>
                                      </p:tavLst>
                                    </p:anim>
                                  </p:childTnLst>
                                </p:cTn>
                              </p:par>
                            </p:childTnLst>
                          </p:cTn>
                        </p:par>
                        <p:par>
                          <p:cTn id="154" fill="hold">
                            <p:stCondLst>
                              <p:cond delay="9100"/>
                            </p:stCondLst>
                            <p:childTnLst>
                              <p:par>
                                <p:cTn id="155" presetID="2" presetClass="entr" presetSubtype="4" decel="100000" fill="hold" grpId="0" nodeType="afterEffect">
                                  <p:stCondLst>
                                    <p:cond delay="0"/>
                                  </p:stCondLst>
                                  <p:childTnLst>
                                    <p:set>
                                      <p:cBhvr>
                                        <p:cTn id="156" dur="1" fill="hold">
                                          <p:stCondLst>
                                            <p:cond delay="0"/>
                                          </p:stCondLst>
                                        </p:cTn>
                                        <p:tgtEl>
                                          <p:spTgt spid="31">
                                            <p:txEl>
                                              <p:pRg st="0" end="0"/>
                                            </p:txEl>
                                          </p:spTgt>
                                        </p:tgtEl>
                                        <p:attrNameLst>
                                          <p:attrName>style.visibility</p:attrName>
                                        </p:attrNameLst>
                                      </p:cBhvr>
                                      <p:to>
                                        <p:strVal val="visible"/>
                                      </p:to>
                                    </p:set>
                                    <p:anim calcmode="lin" valueType="num">
                                      <p:cBhvr additive="base">
                                        <p:cTn id="15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58"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par>
                          <p:cTn id="159" fill="hold">
                            <p:stCondLst>
                              <p:cond delay="9600"/>
                            </p:stCondLst>
                            <p:childTnLst>
                              <p:par>
                                <p:cTn id="160" presetID="22" presetClass="entr" presetSubtype="8" fill="hold" grpId="0" nodeType="afterEffect">
                                  <p:stCondLst>
                                    <p:cond delay="0"/>
                                  </p:stCondLst>
                                  <p:childTnLst>
                                    <p:set>
                                      <p:cBhvr>
                                        <p:cTn id="161" dur="1" fill="hold">
                                          <p:stCondLst>
                                            <p:cond delay="0"/>
                                          </p:stCondLst>
                                        </p:cTn>
                                        <p:tgtEl>
                                          <p:spTgt spid="37">
                                            <p:txEl>
                                              <p:pRg st="0" end="0"/>
                                            </p:txEl>
                                          </p:spTgt>
                                        </p:tgtEl>
                                        <p:attrNameLst>
                                          <p:attrName>style.visibility</p:attrName>
                                        </p:attrNameLst>
                                      </p:cBhvr>
                                      <p:to>
                                        <p:strVal val="visible"/>
                                      </p:to>
                                    </p:set>
                                    <p:animEffect transition="in" filter="wipe(left)">
                                      <p:cBhvr>
                                        <p:cTn id="162" dur="500"/>
                                        <p:tgtEl>
                                          <p:spTgt spid="37">
                                            <p:txEl>
                                              <p:pRg st="0" end="0"/>
                                            </p:txEl>
                                          </p:spTgt>
                                        </p:tgtEl>
                                      </p:cBhvr>
                                    </p:animEffect>
                                  </p:childTnLst>
                                </p:cTn>
                              </p:par>
                            </p:childTnLst>
                          </p:cTn>
                        </p:par>
                        <p:par>
                          <p:cTn id="163" fill="hold">
                            <p:stCondLst>
                              <p:cond delay="10100"/>
                            </p:stCondLst>
                            <p:childTnLst>
                              <p:par>
                                <p:cTn id="164" presetID="2" presetClass="entr" presetSubtype="4" decel="100000"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500" fill="hold"/>
                                        <p:tgtEl>
                                          <p:spTgt spid="33"/>
                                        </p:tgtEl>
                                        <p:attrNameLst>
                                          <p:attrName>ppt_x</p:attrName>
                                        </p:attrNameLst>
                                      </p:cBhvr>
                                      <p:tavLst>
                                        <p:tav tm="0">
                                          <p:val>
                                            <p:strVal val="#ppt_x"/>
                                          </p:val>
                                        </p:tav>
                                        <p:tav tm="100000">
                                          <p:val>
                                            <p:strVal val="#ppt_x"/>
                                          </p:val>
                                        </p:tav>
                                      </p:tavLst>
                                    </p:anim>
                                    <p:anim calcmode="lin" valueType="num">
                                      <p:cBhvr additive="base">
                                        <p:cTn id="167" dur="500" fill="hold"/>
                                        <p:tgtEl>
                                          <p:spTgt spid="33"/>
                                        </p:tgtEl>
                                        <p:attrNameLst>
                                          <p:attrName>ppt_y</p:attrName>
                                        </p:attrNameLst>
                                      </p:cBhvr>
                                      <p:tavLst>
                                        <p:tav tm="0">
                                          <p:val>
                                            <p:strVal val="1+#ppt_h/2"/>
                                          </p:val>
                                        </p:tav>
                                        <p:tav tm="100000">
                                          <p:val>
                                            <p:strVal val="#ppt_y"/>
                                          </p:val>
                                        </p:tav>
                                      </p:tavLst>
                                    </p:anim>
                                  </p:childTnLst>
                                </p:cTn>
                              </p:par>
                              <p:par>
                                <p:cTn id="168" presetID="2" presetClass="entr" presetSubtype="4" decel="100000" fill="hold" grpId="0" nodeType="withEffect">
                                  <p:stCondLst>
                                    <p:cond delay="100"/>
                                  </p:stCondLst>
                                  <p:childTnLst>
                                    <p:set>
                                      <p:cBhvr>
                                        <p:cTn id="169" dur="1" fill="hold">
                                          <p:stCondLst>
                                            <p:cond delay="0"/>
                                          </p:stCondLst>
                                        </p:cTn>
                                        <p:tgtEl>
                                          <p:spTgt spid="32">
                                            <p:txEl>
                                              <p:pRg st="0" end="0"/>
                                            </p:txEl>
                                          </p:spTgt>
                                        </p:tgtEl>
                                        <p:attrNameLst>
                                          <p:attrName>style.visibility</p:attrName>
                                        </p:attrNameLst>
                                      </p:cBhvr>
                                      <p:to>
                                        <p:strVal val="visible"/>
                                      </p:to>
                                    </p:set>
                                    <p:anim calcmode="lin" valueType="num">
                                      <p:cBhvr additive="base">
                                        <p:cTn id="170"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71"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1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10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build="p">
        <p:tmplLst>
          <p:tmpl lvl="1">
            <p:tnLst>
              <p:par>
                <p:cTn presetID="2" presetClass="entr" presetSubtype="4"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4 Image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921504" y="1828574"/>
            <a:ext cx="2102048" cy="2101866"/>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812238" y="1745809"/>
            <a:ext cx="2102048" cy="2101866"/>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図プレースホルダー 5"/>
          <p:cNvSpPr>
            <a:spLocks noGrp="1"/>
          </p:cNvSpPr>
          <p:nvPr>
            <p:ph type="pic" sz="quarter" idx="14" hasCustomPrompt="1"/>
          </p:nvPr>
        </p:nvSpPr>
        <p:spPr>
          <a:xfrm>
            <a:off x="902745" y="1800438"/>
            <a:ext cx="2042226" cy="204204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3" name="円/楕円 12"/>
          <p:cNvSpPr/>
          <p:nvPr/>
        </p:nvSpPr>
        <p:spPr>
          <a:xfrm>
            <a:off x="3693080" y="1828574"/>
            <a:ext cx="2102048" cy="2101866"/>
          </a:xfrm>
          <a:prstGeom prst="ellipse">
            <a:avLst/>
          </a:prstGeom>
          <a:solidFill>
            <a:schemeClr val="accent3">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3583814" y="1745809"/>
            <a:ext cx="2102048" cy="2101866"/>
          </a:xfrm>
          <a:prstGeom prst="ellipse">
            <a:avLst/>
          </a:prstGeom>
          <a:solidFill>
            <a:schemeClr val="accent3">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図プレースホルダー 5"/>
          <p:cNvSpPr>
            <a:spLocks noGrp="1"/>
          </p:cNvSpPr>
          <p:nvPr>
            <p:ph type="pic" sz="quarter" idx="15" hasCustomPrompt="1"/>
          </p:nvPr>
        </p:nvSpPr>
        <p:spPr>
          <a:xfrm>
            <a:off x="3674320" y="1800438"/>
            <a:ext cx="2042226" cy="2042049"/>
          </a:xfrm>
          <a:prstGeom prst="ellipse">
            <a:avLst/>
          </a:prstGeom>
          <a:solidFill>
            <a:schemeClr val="bg1"/>
          </a:solidFill>
          <a:ln w="28575" cmpd="sng">
            <a:solidFill>
              <a:schemeClr val="accent3"/>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6" name="円/楕円 15"/>
          <p:cNvSpPr/>
          <p:nvPr/>
        </p:nvSpPr>
        <p:spPr>
          <a:xfrm>
            <a:off x="6464656" y="1828574"/>
            <a:ext cx="2102048" cy="2101866"/>
          </a:xfrm>
          <a:prstGeom prst="ellipse">
            <a:avLst/>
          </a:prstGeom>
          <a:solidFill>
            <a:schemeClr val="accent2">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6355389" y="1745809"/>
            <a:ext cx="2102048" cy="2101866"/>
          </a:xfrm>
          <a:prstGeom prst="ellipse">
            <a:avLst/>
          </a:prstGeom>
          <a:solidFill>
            <a:schemeClr val="accent2">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図プレースホルダー 5"/>
          <p:cNvSpPr>
            <a:spLocks noGrp="1"/>
          </p:cNvSpPr>
          <p:nvPr>
            <p:ph type="pic" sz="quarter" idx="16" hasCustomPrompt="1"/>
          </p:nvPr>
        </p:nvSpPr>
        <p:spPr>
          <a:xfrm>
            <a:off x="6445896" y="1800438"/>
            <a:ext cx="2042226" cy="2042049"/>
          </a:xfrm>
          <a:prstGeom prst="ellipse">
            <a:avLst/>
          </a:prstGeom>
          <a:solidFill>
            <a:schemeClr val="bg1"/>
          </a:solidFill>
          <a:ln w="28575" cmpd="sng">
            <a:solidFill>
              <a:schemeClr val="accent2"/>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9" name="円/楕円 18"/>
          <p:cNvSpPr/>
          <p:nvPr/>
        </p:nvSpPr>
        <p:spPr>
          <a:xfrm>
            <a:off x="9236232" y="1828574"/>
            <a:ext cx="2102048" cy="2101866"/>
          </a:xfrm>
          <a:prstGeom prst="ellipse">
            <a:avLst/>
          </a:prstGeom>
          <a:solidFill>
            <a:schemeClr val="accent4">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9126966" y="1745809"/>
            <a:ext cx="2102048" cy="2101866"/>
          </a:xfrm>
          <a:prstGeom prst="ellipse">
            <a:avLst/>
          </a:prstGeom>
          <a:solidFill>
            <a:schemeClr val="accent4">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図プレースホルダー 5"/>
          <p:cNvSpPr>
            <a:spLocks noGrp="1"/>
          </p:cNvSpPr>
          <p:nvPr>
            <p:ph type="pic" sz="quarter" idx="17" hasCustomPrompt="1"/>
          </p:nvPr>
        </p:nvSpPr>
        <p:spPr>
          <a:xfrm>
            <a:off x="9217473" y="1800438"/>
            <a:ext cx="2042226" cy="2042049"/>
          </a:xfrm>
          <a:prstGeom prst="ellipse">
            <a:avLst/>
          </a:prstGeom>
          <a:solidFill>
            <a:schemeClr val="bg1"/>
          </a:solidFill>
          <a:ln w="28575" cmpd="sng">
            <a:solidFill>
              <a:schemeClr val="accent4"/>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21" hasCustomPrompt="1"/>
          </p:nvPr>
        </p:nvSpPr>
        <p:spPr>
          <a:xfrm>
            <a:off x="588587" y="3992092"/>
            <a:ext cx="2651984" cy="480053"/>
          </a:xfrm>
        </p:spPr>
        <p:txBody>
          <a:bodyPr anchor="t">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4" hasCustomPrompt="1"/>
          </p:nvPr>
        </p:nvSpPr>
        <p:spPr>
          <a:xfrm>
            <a:off x="690250" y="4521246"/>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p:nvSpPr>
        <p:spPr>
          <a:xfrm>
            <a:off x="848703" y="445369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6"/>
          <p:cNvSpPr>
            <a:spLocks noGrp="1"/>
          </p:cNvSpPr>
          <p:nvPr>
            <p:ph type="body" sz="quarter" idx="25" hasCustomPrompt="1"/>
          </p:nvPr>
        </p:nvSpPr>
        <p:spPr>
          <a:xfrm>
            <a:off x="3347170" y="3990529"/>
            <a:ext cx="2675506" cy="480053"/>
          </a:xfrm>
        </p:spPr>
        <p:txBody>
          <a:bodyPr anchor="t">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6" hasCustomPrompt="1"/>
          </p:nvPr>
        </p:nvSpPr>
        <p:spPr>
          <a:xfrm>
            <a:off x="3467146" y="4519683"/>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p:nvSpPr>
        <p:spPr>
          <a:xfrm>
            <a:off x="3625600" y="4452128"/>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テキスト プレースホルダー 6"/>
          <p:cNvSpPr>
            <a:spLocks noGrp="1"/>
          </p:cNvSpPr>
          <p:nvPr>
            <p:ph type="body" sz="quarter" idx="27" hasCustomPrompt="1"/>
          </p:nvPr>
        </p:nvSpPr>
        <p:spPr>
          <a:xfrm>
            <a:off x="6127533" y="3992092"/>
            <a:ext cx="2675506" cy="480053"/>
          </a:xfrm>
        </p:spPr>
        <p:txBody>
          <a:bodyPr anchor="t">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6244042" y="4521246"/>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6402496" y="4453690"/>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プレースホルダー 6"/>
          <p:cNvSpPr>
            <a:spLocks noGrp="1"/>
          </p:cNvSpPr>
          <p:nvPr>
            <p:ph type="body" sz="quarter" idx="29" hasCustomPrompt="1"/>
          </p:nvPr>
        </p:nvSpPr>
        <p:spPr>
          <a:xfrm>
            <a:off x="8907896" y="3992092"/>
            <a:ext cx="2675506" cy="480053"/>
          </a:xfrm>
        </p:spPr>
        <p:txBody>
          <a:bodyPr anchor="t">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0" hasCustomPrompt="1"/>
          </p:nvPr>
        </p:nvSpPr>
        <p:spPr>
          <a:xfrm>
            <a:off x="9020939" y="4521246"/>
            <a:ext cx="2477334" cy="1265537"/>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p:nvSpPr>
        <p:spPr>
          <a:xfrm>
            <a:off x="9179393" y="445369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スライド番号プレースホルダー 3"/>
          <p:cNvSpPr>
            <a:spLocks noGrp="1"/>
          </p:cNvSpPr>
          <p:nvPr>
            <p:ph type="sldNum" sz="quarter" idx="11"/>
          </p:nvPr>
        </p:nvSpPr>
        <p:spPr>
          <a:xfrm>
            <a:off x="11435106" y="6288526"/>
            <a:ext cx="720142" cy="365125"/>
          </a:xfrm>
        </p:spPr>
        <p:txBody>
          <a:body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1944176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750"/>
                                        <p:tgtEl>
                                          <p:spTgt spid="10"/>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750"/>
                                        <p:tgtEl>
                                          <p:spTgt spid="11"/>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750" fill="hold"/>
                                        <p:tgtEl>
                                          <p:spTgt spid="10"/>
                                        </p:tgtEl>
                                        <p:attrNameLst>
                                          <p:attrName>ppt_x</p:attrName>
                                        </p:attrNameLst>
                                      </p:cBhvr>
                                      <p:tavLst>
                                        <p:tav tm="0">
                                          <p:val>
                                            <p:strVal val="#ppt_x"/>
                                          </p:val>
                                        </p:tav>
                                        <p:tav tm="100000">
                                          <p:val>
                                            <p:strVal val="#ppt_x"/>
                                          </p:val>
                                        </p:tav>
                                      </p:tavLst>
                                    </p:anim>
                                    <p:anim calcmode="lin" valueType="num">
                                      <p:cBhvr additive="base">
                                        <p:cTn id="25" dur="750" fill="hold"/>
                                        <p:tgtEl>
                                          <p:spTgt spid="10"/>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750" fill="hold"/>
                                        <p:tgtEl>
                                          <p:spTgt spid="11"/>
                                        </p:tgtEl>
                                        <p:attrNameLst>
                                          <p:attrName>ppt_x</p:attrName>
                                        </p:attrNameLst>
                                      </p:cBhvr>
                                      <p:tavLst>
                                        <p:tav tm="0">
                                          <p:val>
                                            <p:strVal val="#ppt_x"/>
                                          </p:val>
                                        </p:tav>
                                        <p:tav tm="100000">
                                          <p:val>
                                            <p:strVal val="#ppt_x"/>
                                          </p:val>
                                        </p:tav>
                                      </p:tavLst>
                                    </p:anim>
                                    <p:anim calcmode="lin" valueType="num">
                                      <p:cBhvr additive="base">
                                        <p:cTn id="29" dur="750" fill="hold"/>
                                        <p:tgtEl>
                                          <p:spTgt spid="1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750" fill="hold"/>
                                        <p:tgtEl>
                                          <p:spTgt spid="12"/>
                                        </p:tgtEl>
                                        <p:attrNameLst>
                                          <p:attrName>ppt_x</p:attrName>
                                        </p:attrNameLst>
                                      </p:cBhvr>
                                      <p:tavLst>
                                        <p:tav tm="0">
                                          <p:val>
                                            <p:strVal val="#ppt_x"/>
                                          </p:val>
                                        </p:tav>
                                        <p:tav tm="100000">
                                          <p:val>
                                            <p:strVal val="#ppt_x"/>
                                          </p:val>
                                        </p:tav>
                                      </p:tavLst>
                                    </p:anim>
                                    <p:anim calcmode="lin" valueType="num">
                                      <p:cBhvr additive="base">
                                        <p:cTn id="33" dur="750" fill="hold"/>
                                        <p:tgtEl>
                                          <p:spTgt spid="12"/>
                                        </p:tgtEl>
                                        <p:attrNameLst>
                                          <p:attrName>ppt_y</p:attrName>
                                        </p:attrNameLst>
                                      </p:cBhvr>
                                      <p:tavLst>
                                        <p:tav tm="0">
                                          <p:val>
                                            <p:strVal val="0-#ppt_h/2"/>
                                          </p:val>
                                        </p:tav>
                                        <p:tav tm="100000">
                                          <p:val>
                                            <p:strVal val="#ppt_y"/>
                                          </p:val>
                                        </p:tav>
                                      </p:tavLst>
                                    </p:anim>
                                  </p:childTnLst>
                                </p:cTn>
                              </p:par>
                            </p:childTnLst>
                          </p:cTn>
                        </p:par>
                        <p:par>
                          <p:cTn id="34" fill="hold">
                            <p:stCondLst>
                              <p:cond delay="1450"/>
                            </p:stCondLst>
                            <p:childTnLst>
                              <p:par>
                                <p:cTn id="35" presetID="2" presetClass="entr" presetSubtype="4" decel="10000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950"/>
                            </p:stCondLst>
                            <p:childTnLst>
                              <p:par>
                                <p:cTn id="40" presetID="2" presetClass="entr" presetSubtype="4" decel="10000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500" fill="hold"/>
                                        <p:tgtEl>
                                          <p:spTgt spid="24"/>
                                        </p:tgtEl>
                                        <p:attrNameLst>
                                          <p:attrName>ppt_x</p:attrName>
                                        </p:attrNameLst>
                                      </p:cBhvr>
                                      <p:tavLst>
                                        <p:tav tm="0">
                                          <p:val>
                                            <p:strVal val="#ppt_x"/>
                                          </p:val>
                                        </p:tav>
                                        <p:tav tm="100000">
                                          <p:val>
                                            <p:strVal val="#ppt_x"/>
                                          </p:val>
                                        </p:tav>
                                      </p:tavLst>
                                    </p:anim>
                                    <p:anim calcmode="lin" valueType="num">
                                      <p:cBhvr additive="base">
                                        <p:cTn id="43" dur="500" fill="hold"/>
                                        <p:tgtEl>
                                          <p:spTgt spid="24"/>
                                        </p:tgtEl>
                                        <p:attrNameLst>
                                          <p:attrName>ppt_y</p:attrName>
                                        </p:attrNameLst>
                                      </p:cBhvr>
                                      <p:tavLst>
                                        <p:tav tm="0">
                                          <p:val>
                                            <p:strVal val="1+#ppt_h/2"/>
                                          </p:val>
                                        </p:tav>
                                        <p:tav tm="100000">
                                          <p:val>
                                            <p:strVal val="#ppt_y"/>
                                          </p:val>
                                        </p:tav>
                                      </p:tavLst>
                                    </p:anim>
                                  </p:childTnLst>
                                </p:cTn>
                              </p:par>
                              <p:par>
                                <p:cTn id="44" presetID="2" presetClass="entr" presetSubtype="4" decel="100000" fill="hold" grpId="0" nodeType="withEffect">
                                  <p:stCondLst>
                                    <p:cond delay="100"/>
                                  </p:stCondLst>
                                  <p:childTnLst>
                                    <p:set>
                                      <p:cBhvr>
                                        <p:cTn id="45" dur="1" fill="hold">
                                          <p:stCondLst>
                                            <p:cond delay="0"/>
                                          </p:stCondLst>
                                        </p:cTn>
                                        <p:tgtEl>
                                          <p:spTgt spid="23">
                                            <p:txEl>
                                              <p:pRg st="0" end="0"/>
                                            </p:txEl>
                                          </p:spTgt>
                                        </p:tgtEl>
                                        <p:attrNameLst>
                                          <p:attrName>style.visibility</p:attrName>
                                        </p:attrNameLst>
                                      </p:cBhvr>
                                      <p:to>
                                        <p:strVal val="visible"/>
                                      </p:to>
                                    </p:set>
                                    <p:anim calcmode="lin" valueType="num">
                                      <p:cBhvr additive="base">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48" fill="hold">
                            <p:stCondLst>
                              <p:cond delay="2550"/>
                            </p:stCondLst>
                            <p:childTnLst>
                              <p:par>
                                <p:cTn id="49" presetID="10" presetClass="entr" presetSubtype="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750"/>
                                        <p:tgtEl>
                                          <p:spTgt spid="13"/>
                                        </p:tgtEl>
                                      </p:cBhvr>
                                    </p:animEffect>
                                  </p:childTnLst>
                                </p:cTn>
                              </p:par>
                              <p:par>
                                <p:cTn id="52" presetID="10" presetClass="entr" presetSubtype="0" fill="hold" grpId="0" nodeType="withEffect">
                                  <p:stCondLst>
                                    <p:cond delay="10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750"/>
                                        <p:tgtEl>
                                          <p:spTgt spid="14"/>
                                        </p:tgtEl>
                                      </p:cBhvr>
                                    </p:animEffect>
                                  </p:childTnLst>
                                </p:cTn>
                              </p:par>
                              <p:par>
                                <p:cTn id="55" presetID="10" presetClass="entr" presetSubtype="0" fill="hold" grpId="0" nodeType="withEffect">
                                  <p:stCondLst>
                                    <p:cond delay="20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750"/>
                                        <p:tgtEl>
                                          <p:spTgt spid="15"/>
                                        </p:tgtEl>
                                      </p:cBhvr>
                                    </p:animEffect>
                                  </p:childTnLst>
                                </p:cTn>
                              </p:par>
                              <p:par>
                                <p:cTn id="58" presetID="2" presetClass="entr" presetSubtype="1" decel="100000" fill="hold" grpId="1" nodeType="with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additive="base">
                                        <p:cTn id="60" dur="750" fill="hold"/>
                                        <p:tgtEl>
                                          <p:spTgt spid="13"/>
                                        </p:tgtEl>
                                        <p:attrNameLst>
                                          <p:attrName>ppt_x</p:attrName>
                                        </p:attrNameLst>
                                      </p:cBhvr>
                                      <p:tavLst>
                                        <p:tav tm="0">
                                          <p:val>
                                            <p:strVal val="#ppt_x"/>
                                          </p:val>
                                        </p:tav>
                                        <p:tav tm="100000">
                                          <p:val>
                                            <p:strVal val="#ppt_x"/>
                                          </p:val>
                                        </p:tav>
                                      </p:tavLst>
                                    </p:anim>
                                    <p:anim calcmode="lin" valueType="num">
                                      <p:cBhvr additive="base">
                                        <p:cTn id="61" dur="750" fill="hold"/>
                                        <p:tgtEl>
                                          <p:spTgt spid="13"/>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1" nodeType="withEffect">
                                  <p:stCondLst>
                                    <p:cond delay="100"/>
                                  </p:stCondLst>
                                  <p:childTnLst>
                                    <p:set>
                                      <p:cBhvr>
                                        <p:cTn id="63" dur="1" fill="hold">
                                          <p:stCondLst>
                                            <p:cond delay="0"/>
                                          </p:stCondLst>
                                        </p:cTn>
                                        <p:tgtEl>
                                          <p:spTgt spid="14"/>
                                        </p:tgtEl>
                                        <p:attrNameLst>
                                          <p:attrName>style.visibility</p:attrName>
                                        </p:attrNameLst>
                                      </p:cBhvr>
                                      <p:to>
                                        <p:strVal val="visible"/>
                                      </p:to>
                                    </p:set>
                                    <p:anim calcmode="lin" valueType="num">
                                      <p:cBhvr additive="base">
                                        <p:cTn id="64" dur="750" fill="hold"/>
                                        <p:tgtEl>
                                          <p:spTgt spid="14"/>
                                        </p:tgtEl>
                                        <p:attrNameLst>
                                          <p:attrName>ppt_x</p:attrName>
                                        </p:attrNameLst>
                                      </p:cBhvr>
                                      <p:tavLst>
                                        <p:tav tm="0">
                                          <p:val>
                                            <p:strVal val="#ppt_x"/>
                                          </p:val>
                                        </p:tav>
                                        <p:tav tm="100000">
                                          <p:val>
                                            <p:strVal val="#ppt_x"/>
                                          </p:val>
                                        </p:tav>
                                      </p:tavLst>
                                    </p:anim>
                                    <p:anim calcmode="lin" valueType="num">
                                      <p:cBhvr additive="base">
                                        <p:cTn id="65" dur="750" fill="hold"/>
                                        <p:tgtEl>
                                          <p:spTgt spid="14"/>
                                        </p:tgtEl>
                                        <p:attrNameLst>
                                          <p:attrName>ppt_y</p:attrName>
                                        </p:attrNameLst>
                                      </p:cBhvr>
                                      <p:tavLst>
                                        <p:tav tm="0">
                                          <p:val>
                                            <p:strVal val="0-#ppt_h/2"/>
                                          </p:val>
                                        </p:tav>
                                        <p:tav tm="100000">
                                          <p:val>
                                            <p:strVal val="#ppt_y"/>
                                          </p:val>
                                        </p:tav>
                                      </p:tavLst>
                                    </p:anim>
                                  </p:childTnLst>
                                </p:cTn>
                              </p:par>
                              <p:par>
                                <p:cTn id="66" presetID="2" presetClass="entr" presetSubtype="1" decel="100000" fill="hold" grpId="1" nodeType="withEffect">
                                  <p:stCondLst>
                                    <p:cond delay="200"/>
                                  </p:stCondLst>
                                  <p:childTnLst>
                                    <p:set>
                                      <p:cBhvr>
                                        <p:cTn id="67" dur="1" fill="hold">
                                          <p:stCondLst>
                                            <p:cond delay="0"/>
                                          </p:stCondLst>
                                        </p:cTn>
                                        <p:tgtEl>
                                          <p:spTgt spid="15"/>
                                        </p:tgtEl>
                                        <p:attrNameLst>
                                          <p:attrName>style.visibility</p:attrName>
                                        </p:attrNameLst>
                                      </p:cBhvr>
                                      <p:to>
                                        <p:strVal val="visible"/>
                                      </p:to>
                                    </p:set>
                                    <p:anim calcmode="lin" valueType="num">
                                      <p:cBhvr additive="base">
                                        <p:cTn id="68" dur="750" fill="hold"/>
                                        <p:tgtEl>
                                          <p:spTgt spid="15"/>
                                        </p:tgtEl>
                                        <p:attrNameLst>
                                          <p:attrName>ppt_x</p:attrName>
                                        </p:attrNameLst>
                                      </p:cBhvr>
                                      <p:tavLst>
                                        <p:tav tm="0">
                                          <p:val>
                                            <p:strVal val="#ppt_x"/>
                                          </p:val>
                                        </p:tav>
                                        <p:tav tm="100000">
                                          <p:val>
                                            <p:strVal val="#ppt_x"/>
                                          </p:val>
                                        </p:tav>
                                      </p:tavLst>
                                    </p:anim>
                                    <p:anim calcmode="lin" valueType="num">
                                      <p:cBhvr additive="base">
                                        <p:cTn id="69" dur="750" fill="hold"/>
                                        <p:tgtEl>
                                          <p:spTgt spid="15"/>
                                        </p:tgtEl>
                                        <p:attrNameLst>
                                          <p:attrName>ppt_y</p:attrName>
                                        </p:attrNameLst>
                                      </p:cBhvr>
                                      <p:tavLst>
                                        <p:tav tm="0">
                                          <p:val>
                                            <p:strVal val="0-#ppt_h/2"/>
                                          </p:val>
                                        </p:tav>
                                        <p:tav tm="100000">
                                          <p:val>
                                            <p:strVal val="#ppt_y"/>
                                          </p:val>
                                        </p:tav>
                                      </p:tavLst>
                                    </p:anim>
                                  </p:childTnLst>
                                </p:cTn>
                              </p:par>
                            </p:childTnLst>
                          </p:cTn>
                        </p:par>
                        <p:par>
                          <p:cTn id="70" fill="hold">
                            <p:stCondLst>
                              <p:cond delay="3500"/>
                            </p:stCondLst>
                            <p:childTnLst>
                              <p:par>
                                <p:cTn id="71" presetID="2" presetClass="entr" presetSubtype="4" decel="100000" fill="hold" grpId="0" nodeType="afterEffect">
                                  <p:stCondLst>
                                    <p:cond delay="0"/>
                                  </p:stCondLst>
                                  <p:childTnLst>
                                    <p:set>
                                      <p:cBhvr>
                                        <p:cTn id="72" dur="1" fill="hold">
                                          <p:stCondLst>
                                            <p:cond delay="0"/>
                                          </p:stCondLst>
                                        </p:cTn>
                                        <p:tgtEl>
                                          <p:spTgt spid="25">
                                            <p:txEl>
                                              <p:pRg st="0" end="0"/>
                                            </p:txEl>
                                          </p:spTgt>
                                        </p:tgtEl>
                                        <p:attrNameLst>
                                          <p:attrName>style.visibility</p:attrName>
                                        </p:attrNameLst>
                                      </p:cBhvr>
                                      <p:to>
                                        <p:strVal val="visible"/>
                                      </p:to>
                                    </p:set>
                                    <p:anim calcmode="lin" valueType="num">
                                      <p:cBhvr additive="base">
                                        <p:cTn id="73"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4000"/>
                            </p:stCondLst>
                            <p:childTnLst>
                              <p:par>
                                <p:cTn id="76" presetID="2" presetClass="entr" presetSubtype="4" decel="10000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additive="base">
                                        <p:cTn id="78" dur="500" fill="hold"/>
                                        <p:tgtEl>
                                          <p:spTgt spid="27"/>
                                        </p:tgtEl>
                                        <p:attrNameLst>
                                          <p:attrName>ppt_x</p:attrName>
                                        </p:attrNameLst>
                                      </p:cBhvr>
                                      <p:tavLst>
                                        <p:tav tm="0">
                                          <p:val>
                                            <p:strVal val="#ppt_x"/>
                                          </p:val>
                                        </p:tav>
                                        <p:tav tm="100000">
                                          <p:val>
                                            <p:strVal val="#ppt_x"/>
                                          </p:val>
                                        </p:tav>
                                      </p:tavLst>
                                    </p:anim>
                                    <p:anim calcmode="lin" valueType="num">
                                      <p:cBhvr additive="base">
                                        <p:cTn id="79" dur="500" fill="hold"/>
                                        <p:tgtEl>
                                          <p:spTgt spid="27"/>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100"/>
                                  </p:stCondLst>
                                  <p:childTnLst>
                                    <p:set>
                                      <p:cBhvr>
                                        <p:cTn id="81" dur="1" fill="hold">
                                          <p:stCondLst>
                                            <p:cond delay="0"/>
                                          </p:stCondLst>
                                        </p:cTn>
                                        <p:tgtEl>
                                          <p:spTgt spid="26">
                                            <p:txEl>
                                              <p:pRg st="0" end="0"/>
                                            </p:txEl>
                                          </p:spTgt>
                                        </p:tgtEl>
                                        <p:attrNameLst>
                                          <p:attrName>style.visibility</p:attrName>
                                        </p:attrNameLst>
                                      </p:cBhvr>
                                      <p:to>
                                        <p:strVal val="visible"/>
                                      </p:to>
                                    </p:set>
                                    <p:anim calcmode="lin" valueType="num">
                                      <p:cBhvr additive="base">
                                        <p:cTn id="82"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83"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84" fill="hold">
                            <p:stCondLst>
                              <p:cond delay="4600"/>
                            </p:stCondLst>
                            <p:childTnLst>
                              <p:par>
                                <p:cTn id="85" presetID="10" presetClass="entr" presetSubtype="0"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fade">
                                      <p:cBhvr>
                                        <p:cTn id="87" dur="750"/>
                                        <p:tgtEl>
                                          <p:spTgt spid="16"/>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7"/>
                                        </p:tgtEl>
                                        <p:attrNameLst>
                                          <p:attrName>style.visibility</p:attrName>
                                        </p:attrNameLst>
                                      </p:cBhvr>
                                      <p:to>
                                        <p:strVal val="visible"/>
                                      </p:to>
                                    </p:set>
                                    <p:animEffect transition="in" filter="fade">
                                      <p:cBhvr>
                                        <p:cTn id="90" dur="750"/>
                                        <p:tgtEl>
                                          <p:spTgt spid="17"/>
                                        </p:tgtEl>
                                      </p:cBhvr>
                                    </p:animEffect>
                                  </p:childTnLst>
                                </p:cTn>
                              </p:par>
                              <p:par>
                                <p:cTn id="91" presetID="10" presetClass="entr" presetSubtype="0" fill="hold" grpId="0" nodeType="withEffect">
                                  <p:stCondLst>
                                    <p:cond delay="200"/>
                                  </p:stCondLst>
                                  <p:childTnLst>
                                    <p:set>
                                      <p:cBhvr>
                                        <p:cTn id="92" dur="1" fill="hold">
                                          <p:stCondLst>
                                            <p:cond delay="0"/>
                                          </p:stCondLst>
                                        </p:cTn>
                                        <p:tgtEl>
                                          <p:spTgt spid="18"/>
                                        </p:tgtEl>
                                        <p:attrNameLst>
                                          <p:attrName>style.visibility</p:attrName>
                                        </p:attrNameLst>
                                      </p:cBhvr>
                                      <p:to>
                                        <p:strVal val="visible"/>
                                      </p:to>
                                    </p:set>
                                    <p:animEffect transition="in" filter="fade">
                                      <p:cBhvr>
                                        <p:cTn id="93" dur="750"/>
                                        <p:tgtEl>
                                          <p:spTgt spid="18"/>
                                        </p:tgtEl>
                                      </p:cBhvr>
                                    </p:animEffect>
                                  </p:childTnLst>
                                </p:cTn>
                              </p:par>
                              <p:par>
                                <p:cTn id="94" presetID="2" presetClass="entr" presetSubtype="1" decel="100000" fill="hold" grpId="1" nodeType="withEffect">
                                  <p:stCondLst>
                                    <p:cond delay="0"/>
                                  </p:stCondLst>
                                  <p:childTnLst>
                                    <p:set>
                                      <p:cBhvr>
                                        <p:cTn id="95" dur="1" fill="hold">
                                          <p:stCondLst>
                                            <p:cond delay="0"/>
                                          </p:stCondLst>
                                        </p:cTn>
                                        <p:tgtEl>
                                          <p:spTgt spid="16"/>
                                        </p:tgtEl>
                                        <p:attrNameLst>
                                          <p:attrName>style.visibility</p:attrName>
                                        </p:attrNameLst>
                                      </p:cBhvr>
                                      <p:to>
                                        <p:strVal val="visible"/>
                                      </p:to>
                                    </p:set>
                                    <p:anim calcmode="lin" valueType="num">
                                      <p:cBhvr additive="base">
                                        <p:cTn id="96" dur="750" fill="hold"/>
                                        <p:tgtEl>
                                          <p:spTgt spid="16"/>
                                        </p:tgtEl>
                                        <p:attrNameLst>
                                          <p:attrName>ppt_x</p:attrName>
                                        </p:attrNameLst>
                                      </p:cBhvr>
                                      <p:tavLst>
                                        <p:tav tm="0">
                                          <p:val>
                                            <p:strVal val="#ppt_x"/>
                                          </p:val>
                                        </p:tav>
                                        <p:tav tm="100000">
                                          <p:val>
                                            <p:strVal val="#ppt_x"/>
                                          </p:val>
                                        </p:tav>
                                      </p:tavLst>
                                    </p:anim>
                                    <p:anim calcmode="lin" valueType="num">
                                      <p:cBhvr additive="base">
                                        <p:cTn id="97" dur="750" fill="hold"/>
                                        <p:tgtEl>
                                          <p:spTgt spid="16"/>
                                        </p:tgtEl>
                                        <p:attrNameLst>
                                          <p:attrName>ppt_y</p:attrName>
                                        </p:attrNameLst>
                                      </p:cBhvr>
                                      <p:tavLst>
                                        <p:tav tm="0">
                                          <p:val>
                                            <p:strVal val="0-#ppt_h/2"/>
                                          </p:val>
                                        </p:tav>
                                        <p:tav tm="100000">
                                          <p:val>
                                            <p:strVal val="#ppt_y"/>
                                          </p:val>
                                        </p:tav>
                                      </p:tavLst>
                                    </p:anim>
                                  </p:childTnLst>
                                </p:cTn>
                              </p:par>
                              <p:par>
                                <p:cTn id="98" presetID="2" presetClass="entr" presetSubtype="1" decel="100000" fill="hold" grpId="1" nodeType="withEffect">
                                  <p:stCondLst>
                                    <p:cond delay="100"/>
                                  </p:stCondLst>
                                  <p:childTnLst>
                                    <p:set>
                                      <p:cBhvr>
                                        <p:cTn id="99" dur="1" fill="hold">
                                          <p:stCondLst>
                                            <p:cond delay="0"/>
                                          </p:stCondLst>
                                        </p:cTn>
                                        <p:tgtEl>
                                          <p:spTgt spid="17"/>
                                        </p:tgtEl>
                                        <p:attrNameLst>
                                          <p:attrName>style.visibility</p:attrName>
                                        </p:attrNameLst>
                                      </p:cBhvr>
                                      <p:to>
                                        <p:strVal val="visible"/>
                                      </p:to>
                                    </p:set>
                                    <p:anim calcmode="lin" valueType="num">
                                      <p:cBhvr additive="base">
                                        <p:cTn id="100" dur="750" fill="hold"/>
                                        <p:tgtEl>
                                          <p:spTgt spid="17"/>
                                        </p:tgtEl>
                                        <p:attrNameLst>
                                          <p:attrName>ppt_x</p:attrName>
                                        </p:attrNameLst>
                                      </p:cBhvr>
                                      <p:tavLst>
                                        <p:tav tm="0">
                                          <p:val>
                                            <p:strVal val="#ppt_x"/>
                                          </p:val>
                                        </p:tav>
                                        <p:tav tm="100000">
                                          <p:val>
                                            <p:strVal val="#ppt_x"/>
                                          </p:val>
                                        </p:tav>
                                      </p:tavLst>
                                    </p:anim>
                                    <p:anim calcmode="lin" valueType="num">
                                      <p:cBhvr additive="base">
                                        <p:cTn id="101" dur="750" fill="hold"/>
                                        <p:tgtEl>
                                          <p:spTgt spid="17"/>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1" nodeType="withEffect">
                                  <p:stCondLst>
                                    <p:cond delay="200"/>
                                  </p:stCondLst>
                                  <p:childTnLst>
                                    <p:set>
                                      <p:cBhvr>
                                        <p:cTn id="103" dur="1" fill="hold">
                                          <p:stCondLst>
                                            <p:cond delay="0"/>
                                          </p:stCondLst>
                                        </p:cTn>
                                        <p:tgtEl>
                                          <p:spTgt spid="18"/>
                                        </p:tgtEl>
                                        <p:attrNameLst>
                                          <p:attrName>style.visibility</p:attrName>
                                        </p:attrNameLst>
                                      </p:cBhvr>
                                      <p:to>
                                        <p:strVal val="visible"/>
                                      </p:to>
                                    </p:set>
                                    <p:anim calcmode="lin" valueType="num">
                                      <p:cBhvr additive="base">
                                        <p:cTn id="104" dur="750" fill="hold"/>
                                        <p:tgtEl>
                                          <p:spTgt spid="18"/>
                                        </p:tgtEl>
                                        <p:attrNameLst>
                                          <p:attrName>ppt_x</p:attrName>
                                        </p:attrNameLst>
                                      </p:cBhvr>
                                      <p:tavLst>
                                        <p:tav tm="0">
                                          <p:val>
                                            <p:strVal val="#ppt_x"/>
                                          </p:val>
                                        </p:tav>
                                        <p:tav tm="100000">
                                          <p:val>
                                            <p:strVal val="#ppt_x"/>
                                          </p:val>
                                        </p:tav>
                                      </p:tavLst>
                                    </p:anim>
                                    <p:anim calcmode="lin" valueType="num">
                                      <p:cBhvr additive="base">
                                        <p:cTn id="105" dur="750" fill="hold"/>
                                        <p:tgtEl>
                                          <p:spTgt spid="18"/>
                                        </p:tgtEl>
                                        <p:attrNameLst>
                                          <p:attrName>ppt_y</p:attrName>
                                        </p:attrNameLst>
                                      </p:cBhvr>
                                      <p:tavLst>
                                        <p:tav tm="0">
                                          <p:val>
                                            <p:strVal val="0-#ppt_h/2"/>
                                          </p:val>
                                        </p:tav>
                                        <p:tav tm="100000">
                                          <p:val>
                                            <p:strVal val="#ppt_y"/>
                                          </p:val>
                                        </p:tav>
                                      </p:tavLst>
                                    </p:anim>
                                  </p:childTnLst>
                                </p:cTn>
                              </p:par>
                            </p:childTnLst>
                          </p:cTn>
                        </p:par>
                        <p:par>
                          <p:cTn id="106" fill="hold">
                            <p:stCondLst>
                              <p:cond delay="5550"/>
                            </p:stCondLst>
                            <p:childTnLst>
                              <p:par>
                                <p:cTn id="107" presetID="2" presetClass="entr" presetSubtype="4" decel="100000" fill="hold" grpId="0" nodeType="afterEffect">
                                  <p:stCondLst>
                                    <p:cond delay="0"/>
                                  </p:stCondLst>
                                  <p:childTnLst>
                                    <p:set>
                                      <p:cBhvr>
                                        <p:cTn id="108" dur="1" fill="hold">
                                          <p:stCondLst>
                                            <p:cond delay="0"/>
                                          </p:stCondLst>
                                        </p:cTn>
                                        <p:tgtEl>
                                          <p:spTgt spid="28">
                                            <p:txEl>
                                              <p:pRg st="0" end="0"/>
                                            </p:txEl>
                                          </p:spTgt>
                                        </p:tgtEl>
                                        <p:attrNameLst>
                                          <p:attrName>style.visibility</p:attrName>
                                        </p:attrNameLst>
                                      </p:cBhvr>
                                      <p:to>
                                        <p:strVal val="visible"/>
                                      </p:to>
                                    </p:set>
                                    <p:anim calcmode="lin" valueType="num">
                                      <p:cBhvr additive="base">
                                        <p:cTn id="10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111" fill="hold">
                            <p:stCondLst>
                              <p:cond delay="6050"/>
                            </p:stCondLst>
                            <p:childTnLst>
                              <p:par>
                                <p:cTn id="112" presetID="2" presetClass="entr" presetSubtype="4" decel="100000" fill="hold" grpId="0" nodeType="afterEffect">
                                  <p:stCondLst>
                                    <p:cond delay="0"/>
                                  </p:stCondLst>
                                  <p:childTnLst>
                                    <p:set>
                                      <p:cBhvr>
                                        <p:cTn id="113" dur="1" fill="hold">
                                          <p:stCondLst>
                                            <p:cond delay="0"/>
                                          </p:stCondLst>
                                        </p:cTn>
                                        <p:tgtEl>
                                          <p:spTgt spid="30"/>
                                        </p:tgtEl>
                                        <p:attrNameLst>
                                          <p:attrName>style.visibility</p:attrName>
                                        </p:attrNameLst>
                                      </p:cBhvr>
                                      <p:to>
                                        <p:strVal val="visible"/>
                                      </p:to>
                                    </p:set>
                                    <p:anim calcmode="lin" valueType="num">
                                      <p:cBhvr additive="base">
                                        <p:cTn id="114" dur="500" fill="hold"/>
                                        <p:tgtEl>
                                          <p:spTgt spid="30"/>
                                        </p:tgtEl>
                                        <p:attrNameLst>
                                          <p:attrName>ppt_x</p:attrName>
                                        </p:attrNameLst>
                                      </p:cBhvr>
                                      <p:tavLst>
                                        <p:tav tm="0">
                                          <p:val>
                                            <p:strVal val="#ppt_x"/>
                                          </p:val>
                                        </p:tav>
                                        <p:tav tm="100000">
                                          <p:val>
                                            <p:strVal val="#ppt_x"/>
                                          </p:val>
                                        </p:tav>
                                      </p:tavLst>
                                    </p:anim>
                                    <p:anim calcmode="lin" valueType="num">
                                      <p:cBhvr additive="base">
                                        <p:cTn id="115" dur="500" fill="hold"/>
                                        <p:tgtEl>
                                          <p:spTgt spid="30"/>
                                        </p:tgtEl>
                                        <p:attrNameLst>
                                          <p:attrName>ppt_y</p:attrName>
                                        </p:attrNameLst>
                                      </p:cBhvr>
                                      <p:tavLst>
                                        <p:tav tm="0">
                                          <p:val>
                                            <p:strVal val="1+#ppt_h/2"/>
                                          </p:val>
                                        </p:tav>
                                        <p:tav tm="100000">
                                          <p:val>
                                            <p:strVal val="#ppt_y"/>
                                          </p:val>
                                        </p:tav>
                                      </p:tavLst>
                                    </p:anim>
                                  </p:childTnLst>
                                </p:cTn>
                              </p:par>
                              <p:par>
                                <p:cTn id="116" presetID="2" presetClass="entr" presetSubtype="4" decel="100000" fill="hold" grpId="0" nodeType="withEffect">
                                  <p:stCondLst>
                                    <p:cond delay="100"/>
                                  </p:stCondLst>
                                  <p:childTnLst>
                                    <p:set>
                                      <p:cBhvr>
                                        <p:cTn id="117" dur="1" fill="hold">
                                          <p:stCondLst>
                                            <p:cond delay="0"/>
                                          </p:stCondLst>
                                        </p:cTn>
                                        <p:tgtEl>
                                          <p:spTgt spid="29">
                                            <p:txEl>
                                              <p:pRg st="0" end="0"/>
                                            </p:txEl>
                                          </p:spTgt>
                                        </p:tgtEl>
                                        <p:attrNameLst>
                                          <p:attrName>style.visibility</p:attrName>
                                        </p:attrNameLst>
                                      </p:cBhvr>
                                      <p:to>
                                        <p:strVal val="visible"/>
                                      </p:to>
                                    </p:set>
                                    <p:anim calcmode="lin" valueType="num">
                                      <p:cBhvr additive="base">
                                        <p:cTn id="118"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120" fill="hold">
                            <p:stCondLst>
                              <p:cond delay="6650"/>
                            </p:stCondLst>
                            <p:childTnLst>
                              <p:par>
                                <p:cTn id="121" presetID="10" presetClass="entr" presetSubtype="0" fill="hold" grpId="0" nodeType="afterEffect">
                                  <p:stCondLst>
                                    <p:cond delay="0"/>
                                  </p:stCondLst>
                                  <p:childTnLst>
                                    <p:set>
                                      <p:cBhvr>
                                        <p:cTn id="122" dur="1" fill="hold">
                                          <p:stCondLst>
                                            <p:cond delay="0"/>
                                          </p:stCondLst>
                                        </p:cTn>
                                        <p:tgtEl>
                                          <p:spTgt spid="19"/>
                                        </p:tgtEl>
                                        <p:attrNameLst>
                                          <p:attrName>style.visibility</p:attrName>
                                        </p:attrNameLst>
                                      </p:cBhvr>
                                      <p:to>
                                        <p:strVal val="visible"/>
                                      </p:to>
                                    </p:set>
                                    <p:animEffect transition="in" filter="fade">
                                      <p:cBhvr>
                                        <p:cTn id="123" dur="750"/>
                                        <p:tgtEl>
                                          <p:spTgt spid="19"/>
                                        </p:tgtEl>
                                      </p:cBhvr>
                                    </p:animEffect>
                                  </p:childTnLst>
                                </p:cTn>
                              </p:par>
                              <p:par>
                                <p:cTn id="124" presetID="10" presetClass="entr" presetSubtype="0" fill="hold" grpId="0" nodeType="withEffect">
                                  <p:stCondLst>
                                    <p:cond delay="100"/>
                                  </p:stCondLst>
                                  <p:childTnLst>
                                    <p:set>
                                      <p:cBhvr>
                                        <p:cTn id="125" dur="1" fill="hold">
                                          <p:stCondLst>
                                            <p:cond delay="0"/>
                                          </p:stCondLst>
                                        </p:cTn>
                                        <p:tgtEl>
                                          <p:spTgt spid="20"/>
                                        </p:tgtEl>
                                        <p:attrNameLst>
                                          <p:attrName>style.visibility</p:attrName>
                                        </p:attrNameLst>
                                      </p:cBhvr>
                                      <p:to>
                                        <p:strVal val="visible"/>
                                      </p:to>
                                    </p:set>
                                    <p:animEffect transition="in" filter="fade">
                                      <p:cBhvr>
                                        <p:cTn id="126" dur="750"/>
                                        <p:tgtEl>
                                          <p:spTgt spid="20"/>
                                        </p:tgtEl>
                                      </p:cBhvr>
                                    </p:animEffect>
                                  </p:childTnLst>
                                </p:cTn>
                              </p:par>
                              <p:par>
                                <p:cTn id="127" presetID="10" presetClass="entr" presetSubtype="0" fill="hold" grpId="0" nodeType="withEffect">
                                  <p:stCondLst>
                                    <p:cond delay="200"/>
                                  </p:stCondLst>
                                  <p:childTnLst>
                                    <p:set>
                                      <p:cBhvr>
                                        <p:cTn id="128" dur="1" fill="hold">
                                          <p:stCondLst>
                                            <p:cond delay="0"/>
                                          </p:stCondLst>
                                        </p:cTn>
                                        <p:tgtEl>
                                          <p:spTgt spid="21"/>
                                        </p:tgtEl>
                                        <p:attrNameLst>
                                          <p:attrName>style.visibility</p:attrName>
                                        </p:attrNameLst>
                                      </p:cBhvr>
                                      <p:to>
                                        <p:strVal val="visible"/>
                                      </p:to>
                                    </p:set>
                                    <p:animEffect transition="in" filter="fade">
                                      <p:cBhvr>
                                        <p:cTn id="129" dur="750"/>
                                        <p:tgtEl>
                                          <p:spTgt spid="21"/>
                                        </p:tgtEl>
                                      </p:cBhvr>
                                    </p:animEffect>
                                  </p:childTnLst>
                                </p:cTn>
                              </p:par>
                              <p:par>
                                <p:cTn id="130" presetID="2" presetClass="entr" presetSubtype="1" decel="100000" fill="hold" grpId="1" nodeType="with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additive="base">
                                        <p:cTn id="132" dur="750" fill="hold"/>
                                        <p:tgtEl>
                                          <p:spTgt spid="19"/>
                                        </p:tgtEl>
                                        <p:attrNameLst>
                                          <p:attrName>ppt_x</p:attrName>
                                        </p:attrNameLst>
                                      </p:cBhvr>
                                      <p:tavLst>
                                        <p:tav tm="0">
                                          <p:val>
                                            <p:strVal val="#ppt_x"/>
                                          </p:val>
                                        </p:tav>
                                        <p:tav tm="100000">
                                          <p:val>
                                            <p:strVal val="#ppt_x"/>
                                          </p:val>
                                        </p:tav>
                                      </p:tavLst>
                                    </p:anim>
                                    <p:anim calcmode="lin" valueType="num">
                                      <p:cBhvr additive="base">
                                        <p:cTn id="133" dur="750" fill="hold"/>
                                        <p:tgtEl>
                                          <p:spTgt spid="19"/>
                                        </p:tgtEl>
                                        <p:attrNameLst>
                                          <p:attrName>ppt_y</p:attrName>
                                        </p:attrNameLst>
                                      </p:cBhvr>
                                      <p:tavLst>
                                        <p:tav tm="0">
                                          <p:val>
                                            <p:strVal val="0-#ppt_h/2"/>
                                          </p:val>
                                        </p:tav>
                                        <p:tav tm="100000">
                                          <p:val>
                                            <p:strVal val="#ppt_y"/>
                                          </p:val>
                                        </p:tav>
                                      </p:tavLst>
                                    </p:anim>
                                  </p:childTnLst>
                                </p:cTn>
                              </p:par>
                              <p:par>
                                <p:cTn id="134" presetID="2" presetClass="entr" presetSubtype="1" decel="100000" fill="hold" grpId="1" nodeType="withEffect">
                                  <p:stCondLst>
                                    <p:cond delay="100"/>
                                  </p:stCondLst>
                                  <p:childTnLst>
                                    <p:set>
                                      <p:cBhvr>
                                        <p:cTn id="135" dur="1" fill="hold">
                                          <p:stCondLst>
                                            <p:cond delay="0"/>
                                          </p:stCondLst>
                                        </p:cTn>
                                        <p:tgtEl>
                                          <p:spTgt spid="20"/>
                                        </p:tgtEl>
                                        <p:attrNameLst>
                                          <p:attrName>style.visibility</p:attrName>
                                        </p:attrNameLst>
                                      </p:cBhvr>
                                      <p:to>
                                        <p:strVal val="visible"/>
                                      </p:to>
                                    </p:set>
                                    <p:anim calcmode="lin" valueType="num">
                                      <p:cBhvr additive="base">
                                        <p:cTn id="136" dur="750" fill="hold"/>
                                        <p:tgtEl>
                                          <p:spTgt spid="20"/>
                                        </p:tgtEl>
                                        <p:attrNameLst>
                                          <p:attrName>ppt_x</p:attrName>
                                        </p:attrNameLst>
                                      </p:cBhvr>
                                      <p:tavLst>
                                        <p:tav tm="0">
                                          <p:val>
                                            <p:strVal val="#ppt_x"/>
                                          </p:val>
                                        </p:tav>
                                        <p:tav tm="100000">
                                          <p:val>
                                            <p:strVal val="#ppt_x"/>
                                          </p:val>
                                        </p:tav>
                                      </p:tavLst>
                                    </p:anim>
                                    <p:anim calcmode="lin" valueType="num">
                                      <p:cBhvr additive="base">
                                        <p:cTn id="137" dur="750" fill="hold"/>
                                        <p:tgtEl>
                                          <p:spTgt spid="20"/>
                                        </p:tgtEl>
                                        <p:attrNameLst>
                                          <p:attrName>ppt_y</p:attrName>
                                        </p:attrNameLst>
                                      </p:cBhvr>
                                      <p:tavLst>
                                        <p:tav tm="0">
                                          <p:val>
                                            <p:strVal val="0-#ppt_h/2"/>
                                          </p:val>
                                        </p:tav>
                                        <p:tav tm="100000">
                                          <p:val>
                                            <p:strVal val="#ppt_y"/>
                                          </p:val>
                                        </p:tav>
                                      </p:tavLst>
                                    </p:anim>
                                  </p:childTnLst>
                                </p:cTn>
                              </p:par>
                              <p:par>
                                <p:cTn id="138" presetID="2" presetClass="entr" presetSubtype="1" decel="100000" fill="hold" grpId="1" nodeType="withEffect">
                                  <p:stCondLst>
                                    <p:cond delay="200"/>
                                  </p:stCondLst>
                                  <p:childTnLst>
                                    <p:set>
                                      <p:cBhvr>
                                        <p:cTn id="139" dur="1" fill="hold">
                                          <p:stCondLst>
                                            <p:cond delay="0"/>
                                          </p:stCondLst>
                                        </p:cTn>
                                        <p:tgtEl>
                                          <p:spTgt spid="21"/>
                                        </p:tgtEl>
                                        <p:attrNameLst>
                                          <p:attrName>style.visibility</p:attrName>
                                        </p:attrNameLst>
                                      </p:cBhvr>
                                      <p:to>
                                        <p:strVal val="visible"/>
                                      </p:to>
                                    </p:set>
                                    <p:anim calcmode="lin" valueType="num">
                                      <p:cBhvr additive="base">
                                        <p:cTn id="140" dur="750" fill="hold"/>
                                        <p:tgtEl>
                                          <p:spTgt spid="21"/>
                                        </p:tgtEl>
                                        <p:attrNameLst>
                                          <p:attrName>ppt_x</p:attrName>
                                        </p:attrNameLst>
                                      </p:cBhvr>
                                      <p:tavLst>
                                        <p:tav tm="0">
                                          <p:val>
                                            <p:strVal val="#ppt_x"/>
                                          </p:val>
                                        </p:tav>
                                        <p:tav tm="100000">
                                          <p:val>
                                            <p:strVal val="#ppt_x"/>
                                          </p:val>
                                        </p:tav>
                                      </p:tavLst>
                                    </p:anim>
                                    <p:anim calcmode="lin" valueType="num">
                                      <p:cBhvr additive="base">
                                        <p:cTn id="141" dur="750" fill="hold"/>
                                        <p:tgtEl>
                                          <p:spTgt spid="21"/>
                                        </p:tgtEl>
                                        <p:attrNameLst>
                                          <p:attrName>ppt_y</p:attrName>
                                        </p:attrNameLst>
                                      </p:cBhvr>
                                      <p:tavLst>
                                        <p:tav tm="0">
                                          <p:val>
                                            <p:strVal val="0-#ppt_h/2"/>
                                          </p:val>
                                        </p:tav>
                                        <p:tav tm="100000">
                                          <p:val>
                                            <p:strVal val="#ppt_y"/>
                                          </p:val>
                                        </p:tav>
                                      </p:tavLst>
                                    </p:anim>
                                  </p:childTnLst>
                                </p:cTn>
                              </p:par>
                            </p:childTnLst>
                          </p:cTn>
                        </p:par>
                        <p:par>
                          <p:cTn id="142" fill="hold">
                            <p:stCondLst>
                              <p:cond delay="7600"/>
                            </p:stCondLst>
                            <p:childTnLst>
                              <p:par>
                                <p:cTn id="143" presetID="2" presetClass="entr" presetSubtype="4" decel="100000" fill="hold" grpId="0" nodeType="afterEffect">
                                  <p:stCondLst>
                                    <p:cond delay="0"/>
                                  </p:stCondLst>
                                  <p:childTnLst>
                                    <p:set>
                                      <p:cBhvr>
                                        <p:cTn id="144" dur="1" fill="hold">
                                          <p:stCondLst>
                                            <p:cond delay="0"/>
                                          </p:stCondLst>
                                        </p:cTn>
                                        <p:tgtEl>
                                          <p:spTgt spid="31">
                                            <p:txEl>
                                              <p:pRg st="0" end="0"/>
                                            </p:txEl>
                                          </p:spTgt>
                                        </p:tgtEl>
                                        <p:attrNameLst>
                                          <p:attrName>style.visibility</p:attrName>
                                        </p:attrNameLst>
                                      </p:cBhvr>
                                      <p:to>
                                        <p:strVal val="visible"/>
                                      </p:to>
                                    </p:set>
                                    <p:anim calcmode="lin" valueType="num">
                                      <p:cBhvr additive="base">
                                        <p:cTn id="145"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par>
                          <p:cTn id="147" fill="hold">
                            <p:stCondLst>
                              <p:cond delay="8100"/>
                            </p:stCondLst>
                            <p:childTnLst>
                              <p:par>
                                <p:cTn id="148" presetID="2" presetClass="entr" presetSubtype="4" decel="100000" fill="hold" grpId="0" nodeType="afterEffect">
                                  <p:stCondLst>
                                    <p:cond delay="0"/>
                                  </p:stCondLst>
                                  <p:childTnLst>
                                    <p:set>
                                      <p:cBhvr>
                                        <p:cTn id="149" dur="1" fill="hold">
                                          <p:stCondLst>
                                            <p:cond delay="0"/>
                                          </p:stCondLst>
                                        </p:cTn>
                                        <p:tgtEl>
                                          <p:spTgt spid="33"/>
                                        </p:tgtEl>
                                        <p:attrNameLst>
                                          <p:attrName>style.visibility</p:attrName>
                                        </p:attrNameLst>
                                      </p:cBhvr>
                                      <p:to>
                                        <p:strVal val="visible"/>
                                      </p:to>
                                    </p:set>
                                    <p:anim calcmode="lin" valueType="num">
                                      <p:cBhvr additive="base">
                                        <p:cTn id="150" dur="500" fill="hold"/>
                                        <p:tgtEl>
                                          <p:spTgt spid="33"/>
                                        </p:tgtEl>
                                        <p:attrNameLst>
                                          <p:attrName>ppt_x</p:attrName>
                                        </p:attrNameLst>
                                      </p:cBhvr>
                                      <p:tavLst>
                                        <p:tav tm="0">
                                          <p:val>
                                            <p:strVal val="#ppt_x"/>
                                          </p:val>
                                        </p:tav>
                                        <p:tav tm="100000">
                                          <p:val>
                                            <p:strVal val="#ppt_x"/>
                                          </p:val>
                                        </p:tav>
                                      </p:tavLst>
                                    </p:anim>
                                    <p:anim calcmode="lin" valueType="num">
                                      <p:cBhvr additive="base">
                                        <p:cTn id="151" dur="500" fill="hold"/>
                                        <p:tgtEl>
                                          <p:spTgt spid="33"/>
                                        </p:tgtEl>
                                        <p:attrNameLst>
                                          <p:attrName>ppt_y</p:attrName>
                                        </p:attrNameLst>
                                      </p:cBhvr>
                                      <p:tavLst>
                                        <p:tav tm="0">
                                          <p:val>
                                            <p:strVal val="1+#ppt_h/2"/>
                                          </p:val>
                                        </p:tav>
                                        <p:tav tm="100000">
                                          <p:val>
                                            <p:strVal val="#ppt_y"/>
                                          </p:val>
                                        </p:tav>
                                      </p:tavLst>
                                    </p:anim>
                                  </p:childTnLst>
                                </p:cTn>
                              </p:par>
                              <p:par>
                                <p:cTn id="152" presetID="2" presetClass="entr" presetSubtype="4" decel="100000" fill="hold" grpId="0" nodeType="withEffect">
                                  <p:stCondLst>
                                    <p:cond delay="100"/>
                                  </p:stCondLst>
                                  <p:childTnLst>
                                    <p:set>
                                      <p:cBhvr>
                                        <p:cTn id="153" dur="1" fill="hold">
                                          <p:stCondLst>
                                            <p:cond delay="0"/>
                                          </p:stCondLst>
                                        </p:cTn>
                                        <p:tgtEl>
                                          <p:spTgt spid="32">
                                            <p:txEl>
                                              <p:pRg st="0" end="0"/>
                                            </p:txEl>
                                          </p:spTgt>
                                        </p:tgtEl>
                                        <p:attrNameLst>
                                          <p:attrName>style.visibility</p:attrName>
                                        </p:attrNameLst>
                                      </p:cBhvr>
                                      <p:to>
                                        <p:strVal val="visible"/>
                                      </p:to>
                                    </p:set>
                                    <p:anim calcmode="lin" valueType="num">
                                      <p:cBhvr additive="base">
                                        <p:cTn id="154"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55"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1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10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build="p">
        <p:tmplLst>
          <p:tmpl lvl="1">
            <p:tnLst>
              <p:par>
                <p:cTn presetID="2" presetClass="entr" presetSubtype="4"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animBg="1"/>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Personal skil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円/楕円 8"/>
          <p:cNvSpPr/>
          <p:nvPr/>
        </p:nvSpPr>
        <p:spPr>
          <a:xfrm>
            <a:off x="3123376" y="3707015"/>
            <a:ext cx="688391" cy="68833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0" name="円/楕円 9"/>
          <p:cNvSpPr/>
          <p:nvPr/>
        </p:nvSpPr>
        <p:spPr>
          <a:xfrm>
            <a:off x="3804659" y="4343357"/>
            <a:ext cx="270677" cy="2706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11" name="円/楕円 10"/>
          <p:cNvSpPr/>
          <p:nvPr/>
        </p:nvSpPr>
        <p:spPr>
          <a:xfrm>
            <a:off x="905020" y="1877068"/>
            <a:ext cx="2775610" cy="277536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664615" y="1932630"/>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13" name="円/楕円 12"/>
          <p:cNvSpPr/>
          <p:nvPr/>
        </p:nvSpPr>
        <p:spPr>
          <a:xfrm>
            <a:off x="795754" y="1794303"/>
            <a:ext cx="2775610" cy="277536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図プレースホルダー 5"/>
          <p:cNvSpPr>
            <a:spLocks noGrp="1"/>
          </p:cNvSpPr>
          <p:nvPr>
            <p:ph type="pic" sz="quarter" idx="14" hasCustomPrompt="1"/>
          </p:nvPr>
        </p:nvSpPr>
        <p:spPr>
          <a:xfrm>
            <a:off x="886260" y="1877067"/>
            <a:ext cx="2696619" cy="2696385"/>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16" name="円/楕円 15"/>
          <p:cNvSpPr/>
          <p:nvPr/>
        </p:nvSpPr>
        <p:spPr>
          <a:xfrm>
            <a:off x="418597" y="1480280"/>
            <a:ext cx="377157" cy="37712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18" name="テキスト プレースホルダー 6"/>
          <p:cNvSpPr>
            <a:spLocks noGrp="1"/>
          </p:cNvSpPr>
          <p:nvPr>
            <p:ph type="body" sz="quarter" idx="21" hasCustomPrompt="1"/>
          </p:nvPr>
        </p:nvSpPr>
        <p:spPr>
          <a:xfrm>
            <a:off x="361262" y="4785754"/>
            <a:ext cx="377590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31" hasCustomPrompt="1"/>
          </p:nvPr>
        </p:nvSpPr>
        <p:spPr>
          <a:xfrm>
            <a:off x="533242" y="5201608"/>
            <a:ext cx="3431947" cy="382623"/>
          </a:xfrm>
        </p:spPr>
        <p:txBody>
          <a:bodyPr anchor="t">
            <a:noAutofit/>
          </a:bodyPr>
          <a:lstStyle>
            <a:lvl1pPr algn="ctr">
              <a:defRPr sz="1300" i="1" baseline="0">
                <a:solidFill>
                  <a:schemeClr val="accent1">
                    <a:lumMod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6" hasCustomPrompt="1"/>
          </p:nvPr>
        </p:nvSpPr>
        <p:spPr>
          <a:xfrm>
            <a:off x="4124188" y="1671101"/>
            <a:ext cx="3752310"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7" hasCustomPrompt="1"/>
          </p:nvPr>
        </p:nvSpPr>
        <p:spPr>
          <a:xfrm>
            <a:off x="4141845" y="2257337"/>
            <a:ext cx="3724726" cy="144967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p:nvSpPr>
        <p:spPr>
          <a:xfrm>
            <a:off x="4237864" y="219916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円/楕円 22"/>
          <p:cNvSpPr/>
          <p:nvPr/>
        </p:nvSpPr>
        <p:spPr>
          <a:xfrm>
            <a:off x="4237864" y="3842550"/>
            <a:ext cx="552844" cy="5527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図プレースホルダー 12"/>
          <p:cNvSpPr>
            <a:spLocks noGrp="1"/>
          </p:cNvSpPr>
          <p:nvPr>
            <p:ph type="pic" sz="quarter" idx="20" hasCustomPrompt="1"/>
          </p:nvPr>
        </p:nvSpPr>
        <p:spPr>
          <a:xfrm>
            <a:off x="4323138" y="3927817"/>
            <a:ext cx="382297" cy="382263"/>
          </a:xfrm>
        </p:spPr>
        <p:txBody>
          <a:bodyPr>
            <a:normAutofit/>
          </a:bodyPr>
          <a:lstStyle>
            <a:lvl1pPr>
              <a:defRPr sz="1100"/>
            </a:lvl1pPr>
          </a:lstStyle>
          <a:p>
            <a:r>
              <a:rPr kumimoji="1" lang="en-US" altLang="ja-JP" dirty="0"/>
              <a:t> </a:t>
            </a:r>
            <a:endParaRPr kumimoji="1" lang="ja-JP" altLang="en-US" dirty="0"/>
          </a:p>
        </p:txBody>
      </p:sp>
      <p:sp>
        <p:nvSpPr>
          <p:cNvPr id="25" name="円/楕円 24"/>
          <p:cNvSpPr/>
          <p:nvPr/>
        </p:nvSpPr>
        <p:spPr>
          <a:xfrm>
            <a:off x="4237863" y="4554531"/>
            <a:ext cx="552844" cy="5527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12"/>
          <p:cNvSpPr>
            <a:spLocks noGrp="1"/>
          </p:cNvSpPr>
          <p:nvPr>
            <p:ph type="pic" sz="quarter" idx="32" hasCustomPrompt="1"/>
          </p:nvPr>
        </p:nvSpPr>
        <p:spPr>
          <a:xfrm>
            <a:off x="4323137" y="4639799"/>
            <a:ext cx="382297" cy="382263"/>
          </a:xfrm>
        </p:spPr>
        <p:txBody>
          <a:bodyPr>
            <a:normAutofit/>
          </a:bodyPr>
          <a:lstStyle>
            <a:lvl1pPr>
              <a:defRPr sz="1100"/>
            </a:lvl1pPr>
          </a:lstStyle>
          <a:p>
            <a:r>
              <a:rPr kumimoji="1" lang="en-US" altLang="ja-JP" dirty="0"/>
              <a:t> </a:t>
            </a:r>
            <a:endParaRPr kumimoji="1" lang="ja-JP" altLang="en-US" dirty="0"/>
          </a:p>
        </p:txBody>
      </p:sp>
      <p:sp>
        <p:nvSpPr>
          <p:cNvPr id="27" name="円/楕円 26"/>
          <p:cNvSpPr/>
          <p:nvPr/>
        </p:nvSpPr>
        <p:spPr>
          <a:xfrm>
            <a:off x="4237864" y="5266513"/>
            <a:ext cx="552844" cy="5527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図プレースホルダー 12"/>
          <p:cNvSpPr>
            <a:spLocks noGrp="1"/>
          </p:cNvSpPr>
          <p:nvPr>
            <p:ph type="pic" sz="quarter" idx="33" hasCustomPrompt="1"/>
          </p:nvPr>
        </p:nvSpPr>
        <p:spPr>
          <a:xfrm>
            <a:off x="4323138" y="5351781"/>
            <a:ext cx="382297" cy="382263"/>
          </a:xfrm>
        </p:spPr>
        <p:txBody>
          <a:bodyPr>
            <a:normAutofit/>
          </a:bodyPr>
          <a:lstStyle>
            <a:lvl1pPr>
              <a:defRPr sz="1100"/>
            </a:lvl1pPr>
          </a:lstStyle>
          <a:p>
            <a:r>
              <a:rPr kumimoji="1" lang="en-US" altLang="ja-JP" dirty="0"/>
              <a:t> </a:t>
            </a:r>
            <a:endParaRPr kumimoji="1" lang="ja-JP" altLang="en-US" dirty="0"/>
          </a:p>
        </p:txBody>
      </p:sp>
      <p:sp>
        <p:nvSpPr>
          <p:cNvPr id="29" name="テキスト プレースホルダー 6"/>
          <p:cNvSpPr>
            <a:spLocks noGrp="1"/>
          </p:cNvSpPr>
          <p:nvPr>
            <p:ph type="body" sz="quarter" idx="34" hasCustomPrompt="1"/>
          </p:nvPr>
        </p:nvSpPr>
        <p:spPr>
          <a:xfrm>
            <a:off x="4790708" y="3878922"/>
            <a:ext cx="3086399" cy="480053"/>
          </a:xfrm>
        </p:spPr>
        <p:txBody>
          <a:bodyPr anchor="ctr">
            <a:noAutofit/>
          </a:bodyPr>
          <a:lstStyle>
            <a:lvl1pPr algn="l">
              <a:defRPr sz="1200" i="0" baseline="0">
                <a:solidFill>
                  <a:schemeClr val="accent1"/>
                </a:solidFill>
                <a:latin typeface="+mn-lt"/>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35" hasCustomPrompt="1"/>
          </p:nvPr>
        </p:nvSpPr>
        <p:spPr>
          <a:xfrm>
            <a:off x="4790708" y="4590903"/>
            <a:ext cx="3086399" cy="480053"/>
          </a:xfrm>
        </p:spPr>
        <p:txBody>
          <a:bodyPr anchor="ctr">
            <a:noAutofit/>
          </a:bodyPr>
          <a:lstStyle>
            <a:lvl1pPr algn="l">
              <a:defRPr sz="1200" i="0" baseline="0">
                <a:solidFill>
                  <a:schemeClr val="accent6"/>
                </a:solidFill>
                <a:latin typeface="+mn-lt"/>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36" hasCustomPrompt="1"/>
          </p:nvPr>
        </p:nvSpPr>
        <p:spPr>
          <a:xfrm>
            <a:off x="4790708" y="5302885"/>
            <a:ext cx="3086399" cy="480053"/>
          </a:xfrm>
        </p:spPr>
        <p:txBody>
          <a:bodyPr anchor="ctr">
            <a:noAutofit/>
          </a:bodyPr>
          <a:lstStyle>
            <a:lvl1pPr algn="l">
              <a:defRPr sz="1200" i="0" baseline="0">
                <a:solidFill>
                  <a:schemeClr val="accent3"/>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7" hasCustomPrompt="1"/>
          </p:nvPr>
        </p:nvSpPr>
        <p:spPr>
          <a:xfrm>
            <a:off x="7986229" y="1668842"/>
            <a:ext cx="3374611"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3" name="正方形/長方形 32"/>
          <p:cNvSpPr/>
          <p:nvPr/>
        </p:nvSpPr>
        <p:spPr>
          <a:xfrm>
            <a:off x="8099905" y="2196900"/>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テキスト プレースホルダー 6"/>
          <p:cNvSpPr>
            <a:spLocks noGrp="1"/>
          </p:cNvSpPr>
          <p:nvPr>
            <p:ph type="body" sz="quarter" idx="38" hasCustomPrompt="1"/>
          </p:nvPr>
        </p:nvSpPr>
        <p:spPr>
          <a:xfrm>
            <a:off x="7979723" y="2404053"/>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5" name="グループ化 96"/>
          <p:cNvGrpSpPr/>
          <p:nvPr/>
        </p:nvGrpSpPr>
        <p:grpSpPr>
          <a:xfrm>
            <a:off x="8066814" y="2804650"/>
            <a:ext cx="3425697" cy="287203"/>
            <a:chOff x="12418479" y="4395656"/>
            <a:chExt cx="5138100" cy="430805"/>
          </a:xfrm>
        </p:grpSpPr>
        <p:sp>
          <p:nvSpPr>
            <p:cNvPr id="37" name="円/楕円 36"/>
            <p:cNvSpPr/>
            <p:nvPr userDrawn="1"/>
          </p:nvSpPr>
          <p:spPr>
            <a:xfrm>
              <a:off x="12418479"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円/楕円 37"/>
            <p:cNvSpPr/>
            <p:nvPr userDrawn="1"/>
          </p:nvSpPr>
          <p:spPr>
            <a:xfrm>
              <a:off x="12941512"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13464545"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3987578"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4510611"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円/楕円 41"/>
            <p:cNvSpPr/>
            <p:nvPr userDrawn="1"/>
          </p:nvSpPr>
          <p:spPr>
            <a:xfrm>
              <a:off x="15556677"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円/楕円 42"/>
            <p:cNvSpPr/>
            <p:nvPr userDrawn="1"/>
          </p:nvSpPr>
          <p:spPr>
            <a:xfrm>
              <a:off x="16079710"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43"/>
            <p:cNvSpPr/>
            <p:nvPr userDrawn="1"/>
          </p:nvSpPr>
          <p:spPr>
            <a:xfrm>
              <a:off x="17125774"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44"/>
            <p:cNvSpPr/>
            <p:nvPr userDrawn="1"/>
          </p:nvSpPr>
          <p:spPr>
            <a:xfrm>
              <a:off x="15033644"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16602743"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1" name="テキスト プレースホルダー 6"/>
          <p:cNvSpPr>
            <a:spLocks noGrp="1"/>
          </p:cNvSpPr>
          <p:nvPr>
            <p:ph type="body" sz="quarter" idx="39" hasCustomPrompt="1"/>
          </p:nvPr>
        </p:nvSpPr>
        <p:spPr>
          <a:xfrm>
            <a:off x="7979723" y="3275051"/>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6" name="グループ化 97"/>
          <p:cNvGrpSpPr/>
          <p:nvPr/>
        </p:nvGrpSpPr>
        <p:grpSpPr>
          <a:xfrm>
            <a:off x="8066814" y="3675649"/>
            <a:ext cx="3425697" cy="287203"/>
            <a:chOff x="12418479" y="5702154"/>
            <a:chExt cx="5138100" cy="430805"/>
          </a:xfrm>
        </p:grpSpPr>
        <p:sp>
          <p:nvSpPr>
            <p:cNvPr id="63" name="円/楕円 62"/>
            <p:cNvSpPr/>
            <p:nvPr userDrawn="1"/>
          </p:nvSpPr>
          <p:spPr>
            <a:xfrm>
              <a:off x="12418479"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63"/>
            <p:cNvSpPr/>
            <p:nvPr userDrawn="1"/>
          </p:nvSpPr>
          <p:spPr>
            <a:xfrm>
              <a:off x="12941512"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円/楕円 64"/>
            <p:cNvSpPr/>
            <p:nvPr userDrawn="1"/>
          </p:nvSpPr>
          <p:spPr>
            <a:xfrm>
              <a:off x="13464545"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65"/>
            <p:cNvSpPr/>
            <p:nvPr userDrawn="1"/>
          </p:nvSpPr>
          <p:spPr>
            <a:xfrm>
              <a:off x="13987578"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円/楕円 66"/>
            <p:cNvSpPr/>
            <p:nvPr userDrawn="1"/>
          </p:nvSpPr>
          <p:spPr>
            <a:xfrm>
              <a:off x="14510611"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円/楕円 67"/>
            <p:cNvSpPr/>
            <p:nvPr userDrawn="1"/>
          </p:nvSpPr>
          <p:spPr>
            <a:xfrm>
              <a:off x="15556677"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円/楕円 68"/>
            <p:cNvSpPr/>
            <p:nvPr userDrawn="1"/>
          </p:nvSpPr>
          <p:spPr>
            <a:xfrm>
              <a:off x="16079710"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円/楕円 69"/>
            <p:cNvSpPr/>
            <p:nvPr userDrawn="1"/>
          </p:nvSpPr>
          <p:spPr>
            <a:xfrm>
              <a:off x="17125774"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円/楕円 70"/>
            <p:cNvSpPr/>
            <p:nvPr userDrawn="1"/>
          </p:nvSpPr>
          <p:spPr>
            <a:xfrm>
              <a:off x="15033644"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円/楕円 71"/>
            <p:cNvSpPr/>
            <p:nvPr userDrawn="1"/>
          </p:nvSpPr>
          <p:spPr>
            <a:xfrm>
              <a:off x="16602743"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3" name="テキスト プレースホルダー 6"/>
          <p:cNvSpPr>
            <a:spLocks noGrp="1"/>
          </p:cNvSpPr>
          <p:nvPr>
            <p:ph type="body" sz="quarter" idx="40" hasCustomPrompt="1"/>
          </p:nvPr>
        </p:nvSpPr>
        <p:spPr>
          <a:xfrm>
            <a:off x="7979723" y="4146050"/>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15" name="グループ化 98"/>
          <p:cNvGrpSpPr/>
          <p:nvPr/>
        </p:nvGrpSpPr>
        <p:grpSpPr>
          <a:xfrm>
            <a:off x="8066814" y="4546647"/>
            <a:ext cx="3425697" cy="287203"/>
            <a:chOff x="12418479" y="7008652"/>
            <a:chExt cx="5138100" cy="430805"/>
          </a:xfrm>
        </p:grpSpPr>
        <p:sp>
          <p:nvSpPr>
            <p:cNvPr id="75" name="円/楕円 74"/>
            <p:cNvSpPr/>
            <p:nvPr userDrawn="1"/>
          </p:nvSpPr>
          <p:spPr>
            <a:xfrm>
              <a:off x="12418479"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円/楕円 75"/>
            <p:cNvSpPr/>
            <p:nvPr userDrawn="1"/>
          </p:nvSpPr>
          <p:spPr>
            <a:xfrm>
              <a:off x="12941512"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円/楕円 76"/>
            <p:cNvSpPr/>
            <p:nvPr userDrawn="1"/>
          </p:nvSpPr>
          <p:spPr>
            <a:xfrm>
              <a:off x="13464545"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円/楕円 77"/>
            <p:cNvSpPr/>
            <p:nvPr userDrawn="1"/>
          </p:nvSpPr>
          <p:spPr>
            <a:xfrm>
              <a:off x="13987578"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円/楕円 78"/>
            <p:cNvSpPr/>
            <p:nvPr userDrawn="1"/>
          </p:nvSpPr>
          <p:spPr>
            <a:xfrm>
              <a:off x="14510611"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円/楕円 79"/>
            <p:cNvSpPr/>
            <p:nvPr userDrawn="1"/>
          </p:nvSpPr>
          <p:spPr>
            <a:xfrm>
              <a:off x="15556677"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円/楕円 80"/>
            <p:cNvSpPr/>
            <p:nvPr userDrawn="1"/>
          </p:nvSpPr>
          <p:spPr>
            <a:xfrm>
              <a:off x="16079710"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userDrawn="1"/>
          </p:nvSpPr>
          <p:spPr>
            <a:xfrm>
              <a:off x="17125774"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円/楕円 82"/>
            <p:cNvSpPr/>
            <p:nvPr userDrawn="1"/>
          </p:nvSpPr>
          <p:spPr>
            <a:xfrm>
              <a:off x="15033644"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円/楕円 83"/>
            <p:cNvSpPr/>
            <p:nvPr userDrawn="1"/>
          </p:nvSpPr>
          <p:spPr>
            <a:xfrm>
              <a:off x="16602743"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テキスト プレースホルダー 6"/>
          <p:cNvSpPr>
            <a:spLocks noGrp="1"/>
          </p:cNvSpPr>
          <p:nvPr>
            <p:ph type="body" sz="quarter" idx="41" hasCustomPrompt="1"/>
          </p:nvPr>
        </p:nvSpPr>
        <p:spPr>
          <a:xfrm>
            <a:off x="7979723" y="5017049"/>
            <a:ext cx="3431947" cy="382623"/>
          </a:xfrm>
        </p:spPr>
        <p:txBody>
          <a:bodyPr anchor="t">
            <a:noAutofit/>
          </a:bodyPr>
          <a:lstStyle>
            <a:lvl1pPr algn="l">
              <a:defRPr sz="13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17" name="グループ化 99"/>
          <p:cNvGrpSpPr/>
          <p:nvPr/>
        </p:nvGrpSpPr>
        <p:grpSpPr>
          <a:xfrm>
            <a:off x="8066814" y="5417646"/>
            <a:ext cx="3425697" cy="287203"/>
            <a:chOff x="12418479" y="8315150"/>
            <a:chExt cx="5138100" cy="430805"/>
          </a:xfrm>
        </p:grpSpPr>
        <p:sp>
          <p:nvSpPr>
            <p:cNvPr id="87" name="円/楕円 86"/>
            <p:cNvSpPr/>
            <p:nvPr userDrawn="1"/>
          </p:nvSpPr>
          <p:spPr>
            <a:xfrm>
              <a:off x="12418479"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円/楕円 87"/>
            <p:cNvSpPr/>
            <p:nvPr userDrawn="1"/>
          </p:nvSpPr>
          <p:spPr>
            <a:xfrm>
              <a:off x="12941512"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円/楕円 88"/>
            <p:cNvSpPr/>
            <p:nvPr userDrawn="1"/>
          </p:nvSpPr>
          <p:spPr>
            <a:xfrm>
              <a:off x="13464545"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円/楕円 89"/>
            <p:cNvSpPr/>
            <p:nvPr userDrawn="1"/>
          </p:nvSpPr>
          <p:spPr>
            <a:xfrm>
              <a:off x="13987578"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円/楕円 90"/>
            <p:cNvSpPr/>
            <p:nvPr userDrawn="1"/>
          </p:nvSpPr>
          <p:spPr>
            <a:xfrm>
              <a:off x="14510611"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円/楕円 91"/>
            <p:cNvSpPr/>
            <p:nvPr userDrawn="1"/>
          </p:nvSpPr>
          <p:spPr>
            <a:xfrm>
              <a:off x="15556677"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円/楕円 92"/>
            <p:cNvSpPr/>
            <p:nvPr userDrawn="1"/>
          </p:nvSpPr>
          <p:spPr>
            <a:xfrm>
              <a:off x="16079710"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円/楕円 93"/>
            <p:cNvSpPr/>
            <p:nvPr userDrawn="1"/>
          </p:nvSpPr>
          <p:spPr>
            <a:xfrm>
              <a:off x="17125774"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円/楕円 94"/>
            <p:cNvSpPr/>
            <p:nvPr userDrawn="1"/>
          </p:nvSpPr>
          <p:spPr>
            <a:xfrm>
              <a:off x="15033644"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userDrawn="1"/>
          </p:nvSpPr>
          <p:spPr>
            <a:xfrm>
              <a:off x="16602743"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 xmlns:p14="http://schemas.microsoft.com/office/powerpoint/2010/main" val="101268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750" fill="hold"/>
                                        <p:tgtEl>
                                          <p:spTgt spid="12"/>
                                        </p:tgtEl>
                                        <p:attrNameLst>
                                          <p:attrName>ppt_w</p:attrName>
                                        </p:attrNameLst>
                                      </p:cBhvr>
                                      <p:tavLst>
                                        <p:tav tm="0">
                                          <p:val>
                                            <p:fltVal val="0"/>
                                          </p:val>
                                        </p:tav>
                                        <p:tav tm="100000">
                                          <p:val>
                                            <p:strVal val="#ppt_w"/>
                                          </p:val>
                                        </p:tav>
                                      </p:tavLst>
                                    </p:anim>
                                    <p:anim calcmode="lin" valueType="num">
                                      <p:cBhvr>
                                        <p:cTn id="16" dur="750" fill="hold"/>
                                        <p:tgtEl>
                                          <p:spTgt spid="12"/>
                                        </p:tgtEl>
                                        <p:attrNameLst>
                                          <p:attrName>ppt_h</p:attrName>
                                        </p:attrNameLst>
                                      </p:cBhvr>
                                      <p:tavLst>
                                        <p:tav tm="0">
                                          <p:val>
                                            <p:fltVal val="0"/>
                                          </p:val>
                                        </p:tav>
                                        <p:tav tm="100000">
                                          <p:val>
                                            <p:strVal val="#ppt_h"/>
                                          </p:val>
                                        </p:tav>
                                      </p:tavLst>
                                    </p:anim>
                                    <p:animEffect transition="in" filter="fade">
                                      <p:cBhvr>
                                        <p:cTn id="17" dur="750"/>
                                        <p:tgtEl>
                                          <p:spTgt spid="12"/>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750" fill="hold"/>
                                        <p:tgtEl>
                                          <p:spTgt spid="12"/>
                                        </p:tgtEl>
                                        <p:attrNameLst>
                                          <p:attrName>ppt_x</p:attrName>
                                        </p:attrNameLst>
                                      </p:cBhvr>
                                      <p:tavLst>
                                        <p:tav tm="0">
                                          <p:val>
                                            <p:strVal val="0-#ppt_w/2"/>
                                          </p:val>
                                        </p:tav>
                                        <p:tav tm="100000">
                                          <p:val>
                                            <p:strVal val="#ppt_x"/>
                                          </p:val>
                                        </p:tav>
                                      </p:tavLst>
                                    </p:anim>
                                    <p:anim calcmode="lin" valueType="num">
                                      <p:cBhvr additive="base">
                                        <p:cTn id="21" dur="750" fill="hold"/>
                                        <p:tgtEl>
                                          <p:spTgt spid="12"/>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16"/>
                                        </p:tgtEl>
                                        <p:attrNameLst>
                                          <p:attrName>style.visibility</p:attrName>
                                        </p:attrNameLst>
                                      </p:cBhvr>
                                      <p:to>
                                        <p:strVal val="visible"/>
                                      </p:to>
                                    </p:set>
                                    <p:anim calcmode="lin" valueType="num">
                                      <p:cBhvr>
                                        <p:cTn id="24" dur="750" fill="hold"/>
                                        <p:tgtEl>
                                          <p:spTgt spid="16"/>
                                        </p:tgtEl>
                                        <p:attrNameLst>
                                          <p:attrName>ppt_w</p:attrName>
                                        </p:attrNameLst>
                                      </p:cBhvr>
                                      <p:tavLst>
                                        <p:tav tm="0">
                                          <p:val>
                                            <p:fltVal val="0"/>
                                          </p:val>
                                        </p:tav>
                                        <p:tav tm="100000">
                                          <p:val>
                                            <p:strVal val="#ppt_w"/>
                                          </p:val>
                                        </p:tav>
                                      </p:tavLst>
                                    </p:anim>
                                    <p:anim calcmode="lin" valueType="num">
                                      <p:cBhvr>
                                        <p:cTn id="25" dur="750" fill="hold"/>
                                        <p:tgtEl>
                                          <p:spTgt spid="16"/>
                                        </p:tgtEl>
                                        <p:attrNameLst>
                                          <p:attrName>ppt_h</p:attrName>
                                        </p:attrNameLst>
                                      </p:cBhvr>
                                      <p:tavLst>
                                        <p:tav tm="0">
                                          <p:val>
                                            <p:fltVal val="0"/>
                                          </p:val>
                                        </p:tav>
                                        <p:tav tm="100000">
                                          <p:val>
                                            <p:strVal val="#ppt_h"/>
                                          </p:val>
                                        </p:tav>
                                      </p:tavLst>
                                    </p:anim>
                                    <p:animEffect transition="in" filter="fade">
                                      <p:cBhvr>
                                        <p:cTn id="26" dur="750"/>
                                        <p:tgtEl>
                                          <p:spTgt spid="16"/>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750" fill="hold"/>
                                        <p:tgtEl>
                                          <p:spTgt spid="16"/>
                                        </p:tgtEl>
                                        <p:attrNameLst>
                                          <p:attrName>ppt_x</p:attrName>
                                        </p:attrNameLst>
                                      </p:cBhvr>
                                      <p:tavLst>
                                        <p:tav tm="0">
                                          <p:val>
                                            <p:strVal val="0-#ppt_w/2"/>
                                          </p:val>
                                        </p:tav>
                                        <p:tav tm="100000">
                                          <p:val>
                                            <p:strVal val="#ppt_x"/>
                                          </p:val>
                                        </p:tav>
                                      </p:tavLst>
                                    </p:anim>
                                    <p:anim calcmode="lin" valueType="num">
                                      <p:cBhvr additive="base">
                                        <p:cTn id="30" dur="750" fill="hold"/>
                                        <p:tgtEl>
                                          <p:spTgt spid="16"/>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10"/>
                                        </p:tgtEl>
                                        <p:attrNameLst>
                                          <p:attrName>style.visibility</p:attrName>
                                        </p:attrNameLst>
                                      </p:cBhvr>
                                      <p:to>
                                        <p:strVal val="visible"/>
                                      </p:to>
                                    </p:set>
                                    <p:anim calcmode="lin" valueType="num">
                                      <p:cBhvr>
                                        <p:cTn id="33" dur="750" fill="hold"/>
                                        <p:tgtEl>
                                          <p:spTgt spid="10"/>
                                        </p:tgtEl>
                                        <p:attrNameLst>
                                          <p:attrName>ppt_w</p:attrName>
                                        </p:attrNameLst>
                                      </p:cBhvr>
                                      <p:tavLst>
                                        <p:tav tm="0">
                                          <p:val>
                                            <p:fltVal val="0"/>
                                          </p:val>
                                        </p:tav>
                                        <p:tav tm="100000">
                                          <p:val>
                                            <p:strVal val="#ppt_w"/>
                                          </p:val>
                                        </p:tav>
                                      </p:tavLst>
                                    </p:anim>
                                    <p:anim calcmode="lin" valueType="num">
                                      <p:cBhvr>
                                        <p:cTn id="34" dur="750" fill="hold"/>
                                        <p:tgtEl>
                                          <p:spTgt spid="10"/>
                                        </p:tgtEl>
                                        <p:attrNameLst>
                                          <p:attrName>ppt_h</p:attrName>
                                        </p:attrNameLst>
                                      </p:cBhvr>
                                      <p:tavLst>
                                        <p:tav tm="0">
                                          <p:val>
                                            <p:fltVal val="0"/>
                                          </p:val>
                                        </p:tav>
                                        <p:tav tm="100000">
                                          <p:val>
                                            <p:strVal val="#ppt_h"/>
                                          </p:val>
                                        </p:tav>
                                      </p:tavLst>
                                    </p:anim>
                                    <p:animEffect transition="in" filter="fade">
                                      <p:cBhvr>
                                        <p:cTn id="35" dur="750"/>
                                        <p:tgtEl>
                                          <p:spTgt spid="10"/>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10"/>
                                        </p:tgtEl>
                                        <p:attrNameLst>
                                          <p:attrName>style.visibility</p:attrName>
                                        </p:attrNameLst>
                                      </p:cBhvr>
                                      <p:to>
                                        <p:strVal val="visible"/>
                                      </p:to>
                                    </p:set>
                                    <p:anim calcmode="lin" valueType="num">
                                      <p:cBhvr additive="base">
                                        <p:cTn id="38" dur="750" fill="hold"/>
                                        <p:tgtEl>
                                          <p:spTgt spid="10"/>
                                        </p:tgtEl>
                                        <p:attrNameLst>
                                          <p:attrName>ppt_x</p:attrName>
                                        </p:attrNameLst>
                                      </p:cBhvr>
                                      <p:tavLst>
                                        <p:tav tm="0">
                                          <p:val>
                                            <p:strVal val="0-#ppt_w/2"/>
                                          </p:val>
                                        </p:tav>
                                        <p:tav tm="100000">
                                          <p:val>
                                            <p:strVal val="#ppt_x"/>
                                          </p:val>
                                        </p:tav>
                                      </p:tavLst>
                                    </p:anim>
                                    <p:anim calcmode="lin" valueType="num">
                                      <p:cBhvr additive="base">
                                        <p:cTn id="39" dur="750" fill="hold"/>
                                        <p:tgtEl>
                                          <p:spTgt spid="10"/>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9"/>
                                        </p:tgtEl>
                                        <p:attrNameLst>
                                          <p:attrName>style.visibility</p:attrName>
                                        </p:attrNameLst>
                                      </p:cBhvr>
                                      <p:to>
                                        <p:strVal val="visible"/>
                                      </p:to>
                                    </p:set>
                                    <p:anim calcmode="lin" valueType="num">
                                      <p:cBhvr>
                                        <p:cTn id="42" dur="750" fill="hold"/>
                                        <p:tgtEl>
                                          <p:spTgt spid="9"/>
                                        </p:tgtEl>
                                        <p:attrNameLst>
                                          <p:attrName>ppt_w</p:attrName>
                                        </p:attrNameLst>
                                      </p:cBhvr>
                                      <p:tavLst>
                                        <p:tav tm="0">
                                          <p:val>
                                            <p:fltVal val="0"/>
                                          </p:val>
                                        </p:tav>
                                        <p:tav tm="100000">
                                          <p:val>
                                            <p:strVal val="#ppt_w"/>
                                          </p:val>
                                        </p:tav>
                                      </p:tavLst>
                                    </p:anim>
                                    <p:anim calcmode="lin" valueType="num">
                                      <p:cBhvr>
                                        <p:cTn id="43" dur="750" fill="hold"/>
                                        <p:tgtEl>
                                          <p:spTgt spid="9"/>
                                        </p:tgtEl>
                                        <p:attrNameLst>
                                          <p:attrName>ppt_h</p:attrName>
                                        </p:attrNameLst>
                                      </p:cBhvr>
                                      <p:tavLst>
                                        <p:tav tm="0">
                                          <p:val>
                                            <p:fltVal val="0"/>
                                          </p:val>
                                        </p:tav>
                                        <p:tav tm="100000">
                                          <p:val>
                                            <p:strVal val="#ppt_h"/>
                                          </p:val>
                                        </p:tav>
                                      </p:tavLst>
                                    </p:anim>
                                    <p:animEffect transition="in" filter="fade">
                                      <p:cBhvr>
                                        <p:cTn id="44" dur="750"/>
                                        <p:tgtEl>
                                          <p:spTgt spid="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750" fill="hold"/>
                                        <p:tgtEl>
                                          <p:spTgt spid="9"/>
                                        </p:tgtEl>
                                        <p:attrNameLst>
                                          <p:attrName>ppt_x</p:attrName>
                                        </p:attrNameLst>
                                      </p:cBhvr>
                                      <p:tavLst>
                                        <p:tav tm="0">
                                          <p:val>
                                            <p:strVal val="0-#ppt_w/2"/>
                                          </p:val>
                                        </p:tav>
                                        <p:tav tm="100000">
                                          <p:val>
                                            <p:strVal val="#ppt_x"/>
                                          </p:val>
                                        </p:tav>
                                      </p:tavLst>
                                    </p:anim>
                                    <p:anim calcmode="lin" valueType="num">
                                      <p:cBhvr additive="base">
                                        <p:cTn id="48" dur="750" fill="hold"/>
                                        <p:tgtEl>
                                          <p:spTgt spid="9"/>
                                        </p:tgtEl>
                                        <p:attrNameLst>
                                          <p:attrName>ppt_y</p:attrName>
                                        </p:attrNameLst>
                                      </p:cBhvr>
                                      <p:tavLst>
                                        <p:tav tm="0">
                                          <p:val>
                                            <p:strVal val="1+#ppt_h/2"/>
                                          </p:val>
                                        </p:tav>
                                        <p:tav tm="100000">
                                          <p:val>
                                            <p:strVal val="#ppt_y"/>
                                          </p:val>
                                        </p:tav>
                                      </p:tavLst>
                                    </p:anim>
                                  </p:childTnLst>
                                </p:cTn>
                              </p:par>
                              <p:par>
                                <p:cTn id="49" presetID="10" presetClass="entr" presetSubtype="0" fill="hold" grpId="0" nodeType="withEffect">
                                  <p:stCondLst>
                                    <p:cond delay="3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childTnLst>
                                </p:cTn>
                              </p:par>
                              <p:par>
                                <p:cTn id="52" presetID="2" presetClass="entr" presetSubtype="1" decel="100000" fill="hold" grpId="1" nodeType="withEffect">
                                  <p:stCondLst>
                                    <p:cond delay="30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1000" fill="hold"/>
                                        <p:tgtEl>
                                          <p:spTgt spid="11"/>
                                        </p:tgtEl>
                                        <p:attrNameLst>
                                          <p:attrName>ppt_x</p:attrName>
                                        </p:attrNameLst>
                                      </p:cBhvr>
                                      <p:tavLst>
                                        <p:tav tm="0">
                                          <p:val>
                                            <p:strVal val="#ppt_x"/>
                                          </p:val>
                                        </p:tav>
                                        <p:tav tm="100000">
                                          <p:val>
                                            <p:strVal val="#ppt_x"/>
                                          </p:val>
                                        </p:tav>
                                      </p:tavLst>
                                    </p:anim>
                                    <p:anim calcmode="lin" valueType="num">
                                      <p:cBhvr additive="base">
                                        <p:cTn id="55" dur="1000" fill="hold"/>
                                        <p:tgtEl>
                                          <p:spTgt spid="11"/>
                                        </p:tgtEl>
                                        <p:attrNameLst>
                                          <p:attrName>ppt_y</p:attrName>
                                        </p:attrNameLst>
                                      </p:cBhvr>
                                      <p:tavLst>
                                        <p:tav tm="0">
                                          <p:val>
                                            <p:strVal val="0-#ppt_h/2"/>
                                          </p:val>
                                        </p:tav>
                                        <p:tav tm="100000">
                                          <p:val>
                                            <p:strVal val="#ppt_y"/>
                                          </p:val>
                                        </p:tav>
                                      </p:tavLst>
                                    </p:anim>
                                  </p:childTnLst>
                                </p:cTn>
                              </p:par>
                              <p:par>
                                <p:cTn id="56" presetID="10" presetClass="entr" presetSubtype="0" fill="hold" grpId="0" nodeType="withEffect">
                                  <p:stCondLst>
                                    <p:cond delay="4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1000"/>
                                        <p:tgtEl>
                                          <p:spTgt spid="13"/>
                                        </p:tgtEl>
                                      </p:cBhvr>
                                    </p:animEffect>
                                  </p:childTnLst>
                                </p:cTn>
                              </p:par>
                              <p:par>
                                <p:cTn id="59" presetID="2" presetClass="entr" presetSubtype="1" decel="100000" fill="hold" grpId="1" nodeType="withEffect">
                                  <p:stCondLst>
                                    <p:cond delay="40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1000" fill="hold"/>
                                        <p:tgtEl>
                                          <p:spTgt spid="13"/>
                                        </p:tgtEl>
                                        <p:attrNameLst>
                                          <p:attrName>ppt_x</p:attrName>
                                        </p:attrNameLst>
                                      </p:cBhvr>
                                      <p:tavLst>
                                        <p:tav tm="0">
                                          <p:val>
                                            <p:strVal val="#ppt_x"/>
                                          </p:val>
                                        </p:tav>
                                        <p:tav tm="100000">
                                          <p:val>
                                            <p:strVal val="#ppt_x"/>
                                          </p:val>
                                        </p:tav>
                                      </p:tavLst>
                                    </p:anim>
                                    <p:anim calcmode="lin" valueType="num">
                                      <p:cBhvr additive="base">
                                        <p:cTn id="62" dur="1000" fill="hold"/>
                                        <p:tgtEl>
                                          <p:spTgt spid="13"/>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50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1000"/>
                                        <p:tgtEl>
                                          <p:spTgt spid="14"/>
                                        </p:tgtEl>
                                      </p:cBhvr>
                                    </p:animEffect>
                                  </p:childTnLst>
                                </p:cTn>
                              </p:par>
                              <p:par>
                                <p:cTn id="66" presetID="2" presetClass="entr" presetSubtype="1" decel="100000" fill="hold" grpId="1" nodeType="withEffect">
                                  <p:stCondLst>
                                    <p:cond delay="50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1000" fill="hold"/>
                                        <p:tgtEl>
                                          <p:spTgt spid="14"/>
                                        </p:tgtEl>
                                        <p:attrNameLst>
                                          <p:attrName>ppt_x</p:attrName>
                                        </p:attrNameLst>
                                      </p:cBhvr>
                                      <p:tavLst>
                                        <p:tav tm="0">
                                          <p:val>
                                            <p:strVal val="#ppt_x"/>
                                          </p:val>
                                        </p:tav>
                                        <p:tav tm="100000">
                                          <p:val>
                                            <p:strVal val="#ppt_x"/>
                                          </p:val>
                                        </p:tav>
                                      </p:tavLst>
                                    </p:anim>
                                    <p:anim calcmode="lin" valueType="num">
                                      <p:cBhvr additive="base">
                                        <p:cTn id="69" dur="1000" fill="hold"/>
                                        <p:tgtEl>
                                          <p:spTgt spid="14"/>
                                        </p:tgtEl>
                                        <p:attrNameLst>
                                          <p:attrName>ppt_y</p:attrName>
                                        </p:attrNameLst>
                                      </p:cBhvr>
                                      <p:tavLst>
                                        <p:tav tm="0">
                                          <p:val>
                                            <p:strVal val="0-#ppt_h/2"/>
                                          </p:val>
                                        </p:tav>
                                        <p:tav tm="100000">
                                          <p:val>
                                            <p:strVal val="#ppt_y"/>
                                          </p:val>
                                        </p:tav>
                                      </p:tavLst>
                                    </p:anim>
                                  </p:childTnLst>
                                </p:cTn>
                              </p:par>
                            </p:childTnLst>
                          </p:cTn>
                        </p:par>
                        <p:par>
                          <p:cTn id="70" fill="hold">
                            <p:stCondLst>
                              <p:cond delay="2000"/>
                            </p:stCondLst>
                            <p:childTnLst>
                              <p:par>
                                <p:cTn id="71" presetID="2" presetClass="entr" presetSubtype="4" decel="100000" fill="hold" grpId="0" nodeType="afterEffect">
                                  <p:stCondLst>
                                    <p:cond delay="500"/>
                                  </p:stCondLst>
                                  <p:childTnLst>
                                    <p:set>
                                      <p:cBhvr>
                                        <p:cTn id="72" dur="1" fill="hold">
                                          <p:stCondLst>
                                            <p:cond delay="0"/>
                                          </p:stCondLst>
                                        </p:cTn>
                                        <p:tgtEl>
                                          <p:spTgt spid="18">
                                            <p:txEl>
                                              <p:pRg st="0" end="0"/>
                                            </p:txEl>
                                          </p:spTgt>
                                        </p:tgtEl>
                                        <p:attrNameLst>
                                          <p:attrName>style.visibility</p:attrName>
                                        </p:attrNameLst>
                                      </p:cBhvr>
                                      <p:to>
                                        <p:strVal val="visible"/>
                                      </p:to>
                                    </p:set>
                                    <p:anim calcmode="lin" valueType="num">
                                      <p:cBhvr additive="base">
                                        <p:cTn id="7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3000"/>
                            </p:stCondLst>
                            <p:childTnLst>
                              <p:par>
                                <p:cTn id="76" presetID="22" presetClass="entr" presetSubtype="8" fill="hold" grpId="0" nodeType="afterEffect">
                                  <p:stCondLst>
                                    <p:cond delay="0"/>
                                  </p:stCondLst>
                                  <p:childTnLst>
                                    <p:set>
                                      <p:cBhvr>
                                        <p:cTn id="77" dur="1" fill="hold">
                                          <p:stCondLst>
                                            <p:cond delay="0"/>
                                          </p:stCondLst>
                                        </p:cTn>
                                        <p:tgtEl>
                                          <p:spTgt spid="19">
                                            <p:txEl>
                                              <p:pRg st="0" end="0"/>
                                            </p:txEl>
                                          </p:spTgt>
                                        </p:tgtEl>
                                        <p:attrNameLst>
                                          <p:attrName>style.visibility</p:attrName>
                                        </p:attrNameLst>
                                      </p:cBhvr>
                                      <p:to>
                                        <p:strVal val="visible"/>
                                      </p:to>
                                    </p:set>
                                    <p:animEffect transition="in" filter="wipe(left)">
                                      <p:cBhvr>
                                        <p:cTn id="78" dur="500"/>
                                        <p:tgtEl>
                                          <p:spTgt spid="19">
                                            <p:txEl>
                                              <p:pRg st="0" end="0"/>
                                            </p:txEl>
                                          </p:spTgt>
                                        </p:tgtEl>
                                      </p:cBhvr>
                                    </p:animEffect>
                                  </p:childTnLst>
                                </p:cTn>
                              </p:par>
                            </p:childTnLst>
                          </p:cTn>
                        </p:par>
                        <p:par>
                          <p:cTn id="79" fill="hold">
                            <p:stCondLst>
                              <p:cond delay="3500"/>
                            </p:stCondLst>
                            <p:childTnLst>
                              <p:par>
                                <p:cTn id="80" presetID="2" presetClass="entr" presetSubtype="2" decel="100000" fill="hold" grpId="0" nodeType="afterEffect">
                                  <p:stCondLst>
                                    <p:cond delay="0"/>
                                  </p:stCondLst>
                                  <p:iterate type="wd">
                                    <p:tmPct val="10000"/>
                                  </p:iterate>
                                  <p:childTnLst>
                                    <p:set>
                                      <p:cBhvr>
                                        <p:cTn id="81" dur="1" fill="hold">
                                          <p:stCondLst>
                                            <p:cond delay="0"/>
                                          </p:stCondLst>
                                        </p:cTn>
                                        <p:tgtEl>
                                          <p:spTgt spid="20">
                                            <p:txEl>
                                              <p:pRg st="0" end="0"/>
                                            </p:txEl>
                                          </p:spTgt>
                                        </p:tgtEl>
                                        <p:attrNameLst>
                                          <p:attrName>style.visibility</p:attrName>
                                        </p:attrNameLst>
                                      </p:cBhvr>
                                      <p:to>
                                        <p:strVal val="visible"/>
                                      </p:to>
                                    </p:set>
                                    <p:anim calcmode="lin" valueType="num">
                                      <p:cBhvr additive="base">
                                        <p:cTn id="82"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20">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21">
                                            <p:txEl>
                                              <p:pRg st="0" end="0"/>
                                            </p:txEl>
                                          </p:spTgt>
                                        </p:tgtEl>
                                        <p:attrNameLst>
                                          <p:attrName>style.visibility</p:attrName>
                                        </p:attrNameLst>
                                      </p:cBhvr>
                                      <p:to>
                                        <p:strVal val="visible"/>
                                      </p:to>
                                    </p:set>
                                    <p:anim calcmode="lin" valueType="num">
                                      <p:cBhvr additive="base">
                                        <p:cTn id="8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additive="base">
                                        <p:cTn id="90" dur="500" fill="hold"/>
                                        <p:tgtEl>
                                          <p:spTgt spid="22"/>
                                        </p:tgtEl>
                                        <p:attrNameLst>
                                          <p:attrName>ppt_x</p:attrName>
                                        </p:attrNameLst>
                                      </p:cBhvr>
                                      <p:tavLst>
                                        <p:tav tm="0">
                                          <p:val>
                                            <p:strVal val="#ppt_x"/>
                                          </p:val>
                                        </p:tav>
                                        <p:tav tm="100000">
                                          <p:val>
                                            <p:strVal val="#ppt_x"/>
                                          </p:val>
                                        </p:tav>
                                      </p:tavLst>
                                    </p:anim>
                                    <p:anim calcmode="lin" valueType="num">
                                      <p:cBhvr additive="base">
                                        <p:cTn id="91" dur="500" fill="hold"/>
                                        <p:tgtEl>
                                          <p:spTgt spid="22"/>
                                        </p:tgtEl>
                                        <p:attrNameLst>
                                          <p:attrName>ppt_y</p:attrName>
                                        </p:attrNameLst>
                                      </p:cBhvr>
                                      <p:tavLst>
                                        <p:tav tm="0">
                                          <p:val>
                                            <p:strVal val="1+#ppt_h/2"/>
                                          </p:val>
                                        </p:tav>
                                        <p:tav tm="100000">
                                          <p:val>
                                            <p:strVal val="#ppt_y"/>
                                          </p:val>
                                        </p:tav>
                                      </p:tavLst>
                                    </p:anim>
                                  </p:childTnLst>
                                </p:cTn>
                              </p:par>
                            </p:childTnLst>
                          </p:cTn>
                        </p:par>
                        <p:par>
                          <p:cTn id="92" fill="hold">
                            <p:stCondLst>
                              <p:cond delay="4100"/>
                            </p:stCondLst>
                            <p:childTnLst>
                              <p:par>
                                <p:cTn id="93" presetID="53" presetClass="entr" presetSubtype="16"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 calcmode="lin" valueType="num">
                                      <p:cBhvr>
                                        <p:cTn id="95" dur="500" fill="hold"/>
                                        <p:tgtEl>
                                          <p:spTgt spid="23"/>
                                        </p:tgtEl>
                                        <p:attrNameLst>
                                          <p:attrName>ppt_w</p:attrName>
                                        </p:attrNameLst>
                                      </p:cBhvr>
                                      <p:tavLst>
                                        <p:tav tm="0">
                                          <p:val>
                                            <p:fltVal val="0"/>
                                          </p:val>
                                        </p:tav>
                                        <p:tav tm="100000">
                                          <p:val>
                                            <p:strVal val="#ppt_w"/>
                                          </p:val>
                                        </p:tav>
                                      </p:tavLst>
                                    </p:anim>
                                    <p:anim calcmode="lin" valueType="num">
                                      <p:cBhvr>
                                        <p:cTn id="96" dur="500" fill="hold"/>
                                        <p:tgtEl>
                                          <p:spTgt spid="23"/>
                                        </p:tgtEl>
                                        <p:attrNameLst>
                                          <p:attrName>ppt_h</p:attrName>
                                        </p:attrNameLst>
                                      </p:cBhvr>
                                      <p:tavLst>
                                        <p:tav tm="0">
                                          <p:val>
                                            <p:fltVal val="0"/>
                                          </p:val>
                                        </p:tav>
                                        <p:tav tm="100000">
                                          <p:val>
                                            <p:strVal val="#ppt_h"/>
                                          </p:val>
                                        </p:tav>
                                      </p:tavLst>
                                    </p:anim>
                                    <p:animEffect transition="in" filter="fade">
                                      <p:cBhvr>
                                        <p:cTn id="97" dur="500"/>
                                        <p:tgtEl>
                                          <p:spTgt spid="23"/>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4"/>
                                        </p:tgtEl>
                                        <p:attrNameLst>
                                          <p:attrName>style.visibility</p:attrName>
                                        </p:attrNameLst>
                                      </p:cBhvr>
                                      <p:to>
                                        <p:strVal val="visible"/>
                                      </p:to>
                                    </p:set>
                                    <p:anim calcmode="lin" valueType="num">
                                      <p:cBhvr>
                                        <p:cTn id="100" dur="500" fill="hold"/>
                                        <p:tgtEl>
                                          <p:spTgt spid="24"/>
                                        </p:tgtEl>
                                        <p:attrNameLst>
                                          <p:attrName>ppt_w</p:attrName>
                                        </p:attrNameLst>
                                      </p:cBhvr>
                                      <p:tavLst>
                                        <p:tav tm="0">
                                          <p:val>
                                            <p:fltVal val="0"/>
                                          </p:val>
                                        </p:tav>
                                        <p:tav tm="100000">
                                          <p:val>
                                            <p:strVal val="#ppt_w"/>
                                          </p:val>
                                        </p:tav>
                                      </p:tavLst>
                                    </p:anim>
                                    <p:anim calcmode="lin" valueType="num">
                                      <p:cBhvr>
                                        <p:cTn id="101" dur="500" fill="hold"/>
                                        <p:tgtEl>
                                          <p:spTgt spid="24"/>
                                        </p:tgtEl>
                                        <p:attrNameLst>
                                          <p:attrName>ppt_h</p:attrName>
                                        </p:attrNameLst>
                                      </p:cBhvr>
                                      <p:tavLst>
                                        <p:tav tm="0">
                                          <p:val>
                                            <p:fltVal val="0"/>
                                          </p:val>
                                        </p:tav>
                                        <p:tav tm="100000">
                                          <p:val>
                                            <p:strVal val="#ppt_h"/>
                                          </p:val>
                                        </p:tav>
                                      </p:tavLst>
                                    </p:anim>
                                    <p:animEffect transition="in" filter="fade">
                                      <p:cBhvr>
                                        <p:cTn id="102" dur="500"/>
                                        <p:tgtEl>
                                          <p:spTgt spid="24"/>
                                        </p:tgtEl>
                                      </p:cBhvr>
                                    </p:animEffect>
                                  </p:childTnLst>
                                </p:cTn>
                              </p:par>
                            </p:childTnLst>
                          </p:cTn>
                        </p:par>
                        <p:par>
                          <p:cTn id="103" fill="hold">
                            <p:stCondLst>
                              <p:cond delay="4600"/>
                            </p:stCondLst>
                            <p:childTnLst>
                              <p:par>
                                <p:cTn id="104" presetID="2" presetClass="entr" presetSubtype="2" decel="100000" fill="hold" grpId="0" nodeType="afterEffect">
                                  <p:stCondLst>
                                    <p:cond delay="0"/>
                                  </p:stCondLst>
                                  <p:iterate type="wd">
                                    <p:tmPct val="10000"/>
                                  </p:iterate>
                                  <p:childTnLst>
                                    <p:set>
                                      <p:cBhvr>
                                        <p:cTn id="105" dur="1" fill="hold">
                                          <p:stCondLst>
                                            <p:cond delay="0"/>
                                          </p:stCondLst>
                                        </p:cTn>
                                        <p:tgtEl>
                                          <p:spTgt spid="29">
                                            <p:txEl>
                                              <p:pRg st="0" end="0"/>
                                            </p:txEl>
                                          </p:spTgt>
                                        </p:tgtEl>
                                        <p:attrNameLst>
                                          <p:attrName>style.visibility</p:attrName>
                                        </p:attrNameLst>
                                      </p:cBhvr>
                                      <p:to>
                                        <p:strVal val="visible"/>
                                      </p:to>
                                    </p:set>
                                    <p:anim calcmode="lin" valueType="num">
                                      <p:cBhvr additive="base">
                                        <p:cTn id="10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0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108" fill="hold">
                            <p:stCondLst>
                              <p:cond delay="5200"/>
                            </p:stCondLst>
                            <p:childTnLst>
                              <p:par>
                                <p:cTn id="109" presetID="53" presetClass="entr" presetSubtype="16" fill="hold" grpId="0" nodeType="afterEffect">
                                  <p:stCondLst>
                                    <p:cond delay="0"/>
                                  </p:stCondLst>
                                  <p:childTnLst>
                                    <p:set>
                                      <p:cBhvr>
                                        <p:cTn id="110" dur="1" fill="hold">
                                          <p:stCondLst>
                                            <p:cond delay="0"/>
                                          </p:stCondLst>
                                        </p:cTn>
                                        <p:tgtEl>
                                          <p:spTgt spid="25"/>
                                        </p:tgtEl>
                                        <p:attrNameLst>
                                          <p:attrName>style.visibility</p:attrName>
                                        </p:attrNameLst>
                                      </p:cBhvr>
                                      <p:to>
                                        <p:strVal val="visible"/>
                                      </p:to>
                                    </p:set>
                                    <p:anim calcmode="lin" valueType="num">
                                      <p:cBhvr>
                                        <p:cTn id="111" dur="500" fill="hold"/>
                                        <p:tgtEl>
                                          <p:spTgt spid="25"/>
                                        </p:tgtEl>
                                        <p:attrNameLst>
                                          <p:attrName>ppt_w</p:attrName>
                                        </p:attrNameLst>
                                      </p:cBhvr>
                                      <p:tavLst>
                                        <p:tav tm="0">
                                          <p:val>
                                            <p:fltVal val="0"/>
                                          </p:val>
                                        </p:tav>
                                        <p:tav tm="100000">
                                          <p:val>
                                            <p:strVal val="#ppt_w"/>
                                          </p:val>
                                        </p:tav>
                                      </p:tavLst>
                                    </p:anim>
                                    <p:anim calcmode="lin" valueType="num">
                                      <p:cBhvr>
                                        <p:cTn id="112" dur="500" fill="hold"/>
                                        <p:tgtEl>
                                          <p:spTgt spid="25"/>
                                        </p:tgtEl>
                                        <p:attrNameLst>
                                          <p:attrName>ppt_h</p:attrName>
                                        </p:attrNameLst>
                                      </p:cBhvr>
                                      <p:tavLst>
                                        <p:tav tm="0">
                                          <p:val>
                                            <p:fltVal val="0"/>
                                          </p:val>
                                        </p:tav>
                                        <p:tav tm="100000">
                                          <p:val>
                                            <p:strVal val="#ppt_h"/>
                                          </p:val>
                                        </p:tav>
                                      </p:tavLst>
                                    </p:anim>
                                    <p:animEffect transition="in" filter="fade">
                                      <p:cBhvr>
                                        <p:cTn id="113" dur="500"/>
                                        <p:tgtEl>
                                          <p:spTgt spid="25"/>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 calcmode="lin" valueType="num">
                                      <p:cBhvr>
                                        <p:cTn id="116" dur="500" fill="hold"/>
                                        <p:tgtEl>
                                          <p:spTgt spid="26"/>
                                        </p:tgtEl>
                                        <p:attrNameLst>
                                          <p:attrName>ppt_w</p:attrName>
                                        </p:attrNameLst>
                                      </p:cBhvr>
                                      <p:tavLst>
                                        <p:tav tm="0">
                                          <p:val>
                                            <p:fltVal val="0"/>
                                          </p:val>
                                        </p:tav>
                                        <p:tav tm="100000">
                                          <p:val>
                                            <p:strVal val="#ppt_w"/>
                                          </p:val>
                                        </p:tav>
                                      </p:tavLst>
                                    </p:anim>
                                    <p:anim calcmode="lin" valueType="num">
                                      <p:cBhvr>
                                        <p:cTn id="117" dur="500" fill="hold"/>
                                        <p:tgtEl>
                                          <p:spTgt spid="26"/>
                                        </p:tgtEl>
                                        <p:attrNameLst>
                                          <p:attrName>ppt_h</p:attrName>
                                        </p:attrNameLst>
                                      </p:cBhvr>
                                      <p:tavLst>
                                        <p:tav tm="0">
                                          <p:val>
                                            <p:fltVal val="0"/>
                                          </p:val>
                                        </p:tav>
                                        <p:tav tm="100000">
                                          <p:val>
                                            <p:strVal val="#ppt_h"/>
                                          </p:val>
                                        </p:tav>
                                      </p:tavLst>
                                    </p:anim>
                                    <p:animEffect transition="in" filter="fade">
                                      <p:cBhvr>
                                        <p:cTn id="118" dur="500"/>
                                        <p:tgtEl>
                                          <p:spTgt spid="26"/>
                                        </p:tgtEl>
                                      </p:cBhvr>
                                    </p:animEffect>
                                  </p:childTnLst>
                                </p:cTn>
                              </p:par>
                            </p:childTnLst>
                          </p:cTn>
                        </p:par>
                        <p:par>
                          <p:cTn id="119" fill="hold">
                            <p:stCondLst>
                              <p:cond delay="5700"/>
                            </p:stCondLst>
                            <p:childTnLst>
                              <p:par>
                                <p:cTn id="120" presetID="2" presetClass="entr" presetSubtype="2" decel="100000" fill="hold" grpId="0" nodeType="afterEffect">
                                  <p:stCondLst>
                                    <p:cond delay="0"/>
                                  </p:stCondLst>
                                  <p:iterate type="wd">
                                    <p:tmPct val="10000"/>
                                  </p:iterate>
                                  <p:childTnLst>
                                    <p:set>
                                      <p:cBhvr>
                                        <p:cTn id="121" dur="1" fill="hold">
                                          <p:stCondLst>
                                            <p:cond delay="0"/>
                                          </p:stCondLst>
                                        </p:cTn>
                                        <p:tgtEl>
                                          <p:spTgt spid="30">
                                            <p:txEl>
                                              <p:pRg st="0" end="0"/>
                                            </p:txEl>
                                          </p:spTgt>
                                        </p:tgtEl>
                                        <p:attrNameLst>
                                          <p:attrName>style.visibility</p:attrName>
                                        </p:attrNameLst>
                                      </p:cBhvr>
                                      <p:to>
                                        <p:strVal val="visible"/>
                                      </p:to>
                                    </p:set>
                                    <p:anim calcmode="lin" valueType="num">
                                      <p:cBhvr additive="base">
                                        <p:cTn id="122"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23"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124" fill="hold">
                            <p:stCondLst>
                              <p:cond delay="6300"/>
                            </p:stCondLst>
                            <p:childTnLst>
                              <p:par>
                                <p:cTn id="125" presetID="53" presetClass="entr" presetSubtype="16" fill="hold" grpId="0" nodeType="afterEffect">
                                  <p:stCondLst>
                                    <p:cond delay="0"/>
                                  </p:stCondLst>
                                  <p:childTnLst>
                                    <p:set>
                                      <p:cBhvr>
                                        <p:cTn id="126" dur="1" fill="hold">
                                          <p:stCondLst>
                                            <p:cond delay="0"/>
                                          </p:stCondLst>
                                        </p:cTn>
                                        <p:tgtEl>
                                          <p:spTgt spid="27"/>
                                        </p:tgtEl>
                                        <p:attrNameLst>
                                          <p:attrName>style.visibility</p:attrName>
                                        </p:attrNameLst>
                                      </p:cBhvr>
                                      <p:to>
                                        <p:strVal val="visible"/>
                                      </p:to>
                                    </p:set>
                                    <p:anim calcmode="lin" valueType="num">
                                      <p:cBhvr>
                                        <p:cTn id="127" dur="500" fill="hold"/>
                                        <p:tgtEl>
                                          <p:spTgt spid="27"/>
                                        </p:tgtEl>
                                        <p:attrNameLst>
                                          <p:attrName>ppt_w</p:attrName>
                                        </p:attrNameLst>
                                      </p:cBhvr>
                                      <p:tavLst>
                                        <p:tav tm="0">
                                          <p:val>
                                            <p:fltVal val="0"/>
                                          </p:val>
                                        </p:tav>
                                        <p:tav tm="100000">
                                          <p:val>
                                            <p:strVal val="#ppt_w"/>
                                          </p:val>
                                        </p:tav>
                                      </p:tavLst>
                                    </p:anim>
                                    <p:anim calcmode="lin" valueType="num">
                                      <p:cBhvr>
                                        <p:cTn id="128" dur="500" fill="hold"/>
                                        <p:tgtEl>
                                          <p:spTgt spid="27"/>
                                        </p:tgtEl>
                                        <p:attrNameLst>
                                          <p:attrName>ppt_h</p:attrName>
                                        </p:attrNameLst>
                                      </p:cBhvr>
                                      <p:tavLst>
                                        <p:tav tm="0">
                                          <p:val>
                                            <p:fltVal val="0"/>
                                          </p:val>
                                        </p:tav>
                                        <p:tav tm="100000">
                                          <p:val>
                                            <p:strVal val="#ppt_h"/>
                                          </p:val>
                                        </p:tav>
                                      </p:tavLst>
                                    </p:anim>
                                    <p:animEffect transition="in" filter="fade">
                                      <p:cBhvr>
                                        <p:cTn id="129" dur="500"/>
                                        <p:tgtEl>
                                          <p:spTgt spid="27"/>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p:cTn id="132" dur="500" fill="hold"/>
                                        <p:tgtEl>
                                          <p:spTgt spid="28"/>
                                        </p:tgtEl>
                                        <p:attrNameLst>
                                          <p:attrName>ppt_w</p:attrName>
                                        </p:attrNameLst>
                                      </p:cBhvr>
                                      <p:tavLst>
                                        <p:tav tm="0">
                                          <p:val>
                                            <p:fltVal val="0"/>
                                          </p:val>
                                        </p:tav>
                                        <p:tav tm="100000">
                                          <p:val>
                                            <p:strVal val="#ppt_w"/>
                                          </p:val>
                                        </p:tav>
                                      </p:tavLst>
                                    </p:anim>
                                    <p:anim calcmode="lin" valueType="num">
                                      <p:cBhvr>
                                        <p:cTn id="133" dur="500" fill="hold"/>
                                        <p:tgtEl>
                                          <p:spTgt spid="28"/>
                                        </p:tgtEl>
                                        <p:attrNameLst>
                                          <p:attrName>ppt_h</p:attrName>
                                        </p:attrNameLst>
                                      </p:cBhvr>
                                      <p:tavLst>
                                        <p:tav tm="0">
                                          <p:val>
                                            <p:fltVal val="0"/>
                                          </p:val>
                                        </p:tav>
                                        <p:tav tm="100000">
                                          <p:val>
                                            <p:strVal val="#ppt_h"/>
                                          </p:val>
                                        </p:tav>
                                      </p:tavLst>
                                    </p:anim>
                                    <p:animEffect transition="in" filter="fade">
                                      <p:cBhvr>
                                        <p:cTn id="134" dur="500"/>
                                        <p:tgtEl>
                                          <p:spTgt spid="28"/>
                                        </p:tgtEl>
                                      </p:cBhvr>
                                    </p:animEffect>
                                  </p:childTnLst>
                                </p:cTn>
                              </p:par>
                            </p:childTnLst>
                          </p:cTn>
                        </p:par>
                        <p:par>
                          <p:cTn id="135" fill="hold">
                            <p:stCondLst>
                              <p:cond delay="6800"/>
                            </p:stCondLst>
                            <p:childTnLst>
                              <p:par>
                                <p:cTn id="136" presetID="2" presetClass="entr" presetSubtype="2" decel="100000" fill="hold" grpId="0" nodeType="afterEffect">
                                  <p:stCondLst>
                                    <p:cond delay="0"/>
                                  </p:stCondLst>
                                  <p:iterate type="wd">
                                    <p:tmPct val="10000"/>
                                  </p:iterate>
                                  <p:childTnLst>
                                    <p:set>
                                      <p:cBhvr>
                                        <p:cTn id="137" dur="1" fill="hold">
                                          <p:stCondLst>
                                            <p:cond delay="0"/>
                                          </p:stCondLst>
                                        </p:cTn>
                                        <p:tgtEl>
                                          <p:spTgt spid="31">
                                            <p:txEl>
                                              <p:pRg st="0" end="0"/>
                                            </p:txEl>
                                          </p:spTgt>
                                        </p:tgtEl>
                                        <p:attrNameLst>
                                          <p:attrName>style.visibility</p:attrName>
                                        </p:attrNameLst>
                                      </p:cBhvr>
                                      <p:to>
                                        <p:strVal val="visible"/>
                                      </p:to>
                                    </p:set>
                                    <p:anim calcmode="lin" valueType="num">
                                      <p:cBhvr additive="base">
                                        <p:cTn id="138"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7400"/>
                            </p:stCondLst>
                            <p:childTnLst>
                              <p:par>
                                <p:cTn id="141" presetID="2" presetClass="entr" presetSubtype="2" decel="100000" fill="hold" grpId="0" nodeType="afterEffect">
                                  <p:stCondLst>
                                    <p:cond delay="0"/>
                                  </p:stCondLst>
                                  <p:iterate type="wd">
                                    <p:tmPct val="10000"/>
                                  </p:iterate>
                                  <p:childTnLst>
                                    <p:set>
                                      <p:cBhvr>
                                        <p:cTn id="142" dur="1" fill="hold">
                                          <p:stCondLst>
                                            <p:cond delay="0"/>
                                          </p:stCondLst>
                                        </p:cTn>
                                        <p:tgtEl>
                                          <p:spTgt spid="32">
                                            <p:txEl>
                                              <p:pRg st="0" end="0"/>
                                            </p:txEl>
                                          </p:spTgt>
                                        </p:tgtEl>
                                        <p:attrNameLst>
                                          <p:attrName>style.visibility</p:attrName>
                                        </p:attrNameLst>
                                      </p:cBhvr>
                                      <p:to>
                                        <p:strVal val="visible"/>
                                      </p:to>
                                    </p:set>
                                    <p:anim calcmode="lin" valueType="num">
                                      <p:cBhvr additive="base">
                                        <p:cTn id="143"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44" dur="500" fill="hold"/>
                                        <p:tgtEl>
                                          <p:spTgt spid="32">
                                            <p:txEl>
                                              <p:pRg st="0" end="0"/>
                                            </p:txEl>
                                          </p:spTgt>
                                        </p:tgtEl>
                                        <p:attrNameLst>
                                          <p:attrName>ppt_y</p:attrName>
                                        </p:attrNameLst>
                                      </p:cBhvr>
                                      <p:tavLst>
                                        <p:tav tm="0">
                                          <p:val>
                                            <p:strVal val="#ppt_y"/>
                                          </p:val>
                                        </p:tav>
                                        <p:tav tm="100000">
                                          <p:val>
                                            <p:strVal val="#ppt_y"/>
                                          </p:val>
                                        </p:tav>
                                      </p:tavLst>
                                    </p:anim>
                                  </p:childTnLst>
                                </p:cTn>
                              </p:par>
                              <p:par>
                                <p:cTn id="145" presetID="2" presetClass="entr" presetSubtype="4" decel="100000" fill="hold" grpId="0" nodeType="withEffect">
                                  <p:stCondLst>
                                    <p:cond delay="0"/>
                                  </p:stCondLst>
                                  <p:childTnLst>
                                    <p:set>
                                      <p:cBhvr>
                                        <p:cTn id="146" dur="1" fill="hold">
                                          <p:stCondLst>
                                            <p:cond delay="0"/>
                                          </p:stCondLst>
                                        </p:cTn>
                                        <p:tgtEl>
                                          <p:spTgt spid="33"/>
                                        </p:tgtEl>
                                        <p:attrNameLst>
                                          <p:attrName>style.visibility</p:attrName>
                                        </p:attrNameLst>
                                      </p:cBhvr>
                                      <p:to>
                                        <p:strVal val="visible"/>
                                      </p:to>
                                    </p:set>
                                    <p:anim calcmode="lin" valueType="num">
                                      <p:cBhvr additive="base">
                                        <p:cTn id="147" dur="500" fill="hold"/>
                                        <p:tgtEl>
                                          <p:spTgt spid="33"/>
                                        </p:tgtEl>
                                        <p:attrNameLst>
                                          <p:attrName>ppt_x</p:attrName>
                                        </p:attrNameLst>
                                      </p:cBhvr>
                                      <p:tavLst>
                                        <p:tav tm="0">
                                          <p:val>
                                            <p:strVal val="#ppt_x"/>
                                          </p:val>
                                        </p:tav>
                                        <p:tav tm="100000">
                                          <p:val>
                                            <p:strVal val="#ppt_x"/>
                                          </p:val>
                                        </p:tav>
                                      </p:tavLst>
                                    </p:anim>
                                    <p:anim calcmode="lin" valueType="num">
                                      <p:cBhvr additive="base">
                                        <p:cTn id="148" dur="500" fill="hold"/>
                                        <p:tgtEl>
                                          <p:spTgt spid="33"/>
                                        </p:tgtEl>
                                        <p:attrNameLst>
                                          <p:attrName>ppt_y</p:attrName>
                                        </p:attrNameLst>
                                      </p:cBhvr>
                                      <p:tavLst>
                                        <p:tav tm="0">
                                          <p:val>
                                            <p:strVal val="1+#ppt_h/2"/>
                                          </p:val>
                                        </p:tav>
                                        <p:tav tm="100000">
                                          <p:val>
                                            <p:strVal val="#ppt_y"/>
                                          </p:val>
                                        </p:tav>
                                      </p:tavLst>
                                    </p:anim>
                                  </p:childTnLst>
                                </p:cTn>
                              </p:par>
                            </p:childTnLst>
                          </p:cTn>
                        </p:par>
                        <p:par>
                          <p:cTn id="149" fill="hold">
                            <p:stCondLst>
                              <p:cond delay="8000"/>
                            </p:stCondLst>
                            <p:childTnLst>
                              <p:par>
                                <p:cTn id="150" presetID="22" presetClass="entr" presetSubtype="8" fill="hold" grpId="0" nodeType="afterEffect">
                                  <p:stCondLst>
                                    <p:cond delay="0"/>
                                  </p:stCondLst>
                                  <p:childTnLst>
                                    <p:set>
                                      <p:cBhvr>
                                        <p:cTn id="151" dur="1" fill="hold">
                                          <p:stCondLst>
                                            <p:cond delay="0"/>
                                          </p:stCondLst>
                                        </p:cTn>
                                        <p:tgtEl>
                                          <p:spTgt spid="34">
                                            <p:txEl>
                                              <p:pRg st="0" end="0"/>
                                            </p:txEl>
                                          </p:spTgt>
                                        </p:tgtEl>
                                        <p:attrNameLst>
                                          <p:attrName>style.visibility</p:attrName>
                                        </p:attrNameLst>
                                      </p:cBhvr>
                                      <p:to>
                                        <p:strVal val="visible"/>
                                      </p:to>
                                    </p:set>
                                    <p:animEffect transition="in" filter="wipe(left)">
                                      <p:cBhvr>
                                        <p:cTn id="152" dur="500"/>
                                        <p:tgtEl>
                                          <p:spTgt spid="34">
                                            <p:txEl>
                                              <p:pRg st="0" end="0"/>
                                            </p:txEl>
                                          </p:spTgt>
                                        </p:tgtEl>
                                      </p:cBhvr>
                                    </p:animEffect>
                                  </p:childTnLst>
                                </p:cTn>
                              </p:par>
                              <p:par>
                                <p:cTn id="153" presetID="22" presetClass="entr" presetSubtype="8" fill="hold" nodeType="withEffect">
                                  <p:stCondLst>
                                    <p:cond delay="0"/>
                                  </p:stCondLst>
                                  <p:childTnLst>
                                    <p:set>
                                      <p:cBhvr>
                                        <p:cTn id="154" dur="1" fill="hold">
                                          <p:stCondLst>
                                            <p:cond delay="0"/>
                                          </p:stCondLst>
                                        </p:cTn>
                                        <p:tgtEl>
                                          <p:spTgt spid="5"/>
                                        </p:tgtEl>
                                        <p:attrNameLst>
                                          <p:attrName>style.visibility</p:attrName>
                                        </p:attrNameLst>
                                      </p:cBhvr>
                                      <p:to>
                                        <p:strVal val="visible"/>
                                      </p:to>
                                    </p:set>
                                    <p:animEffect transition="in" filter="wipe(left)">
                                      <p:cBhvr>
                                        <p:cTn id="155" dur="500"/>
                                        <p:tgtEl>
                                          <p:spTgt spid="5"/>
                                        </p:tgtEl>
                                      </p:cBhvr>
                                    </p:animEffect>
                                  </p:childTnLst>
                                </p:cTn>
                              </p:par>
                            </p:childTnLst>
                          </p:cTn>
                        </p:par>
                        <p:par>
                          <p:cTn id="156" fill="hold">
                            <p:stCondLst>
                              <p:cond delay="8500"/>
                            </p:stCondLst>
                            <p:childTnLst>
                              <p:par>
                                <p:cTn id="157" presetID="22" presetClass="entr" presetSubtype="8" fill="hold" grpId="0" nodeType="afterEffect">
                                  <p:stCondLst>
                                    <p:cond delay="0"/>
                                  </p:stCondLst>
                                  <p:childTnLst>
                                    <p:set>
                                      <p:cBhvr>
                                        <p:cTn id="158" dur="1" fill="hold">
                                          <p:stCondLst>
                                            <p:cond delay="0"/>
                                          </p:stCondLst>
                                        </p:cTn>
                                        <p:tgtEl>
                                          <p:spTgt spid="61">
                                            <p:txEl>
                                              <p:pRg st="0" end="0"/>
                                            </p:txEl>
                                          </p:spTgt>
                                        </p:tgtEl>
                                        <p:attrNameLst>
                                          <p:attrName>style.visibility</p:attrName>
                                        </p:attrNameLst>
                                      </p:cBhvr>
                                      <p:to>
                                        <p:strVal val="visible"/>
                                      </p:to>
                                    </p:set>
                                    <p:animEffect transition="in" filter="wipe(left)">
                                      <p:cBhvr>
                                        <p:cTn id="159" dur="500"/>
                                        <p:tgtEl>
                                          <p:spTgt spid="61">
                                            <p:txEl>
                                              <p:pRg st="0" end="0"/>
                                            </p:txEl>
                                          </p:spTgt>
                                        </p:tgtEl>
                                      </p:cBhvr>
                                    </p:animEffect>
                                  </p:childTnLst>
                                </p:cTn>
                              </p:par>
                              <p:par>
                                <p:cTn id="160" presetID="22" presetClass="entr" presetSubtype="8" fill="hold" nodeType="withEffect">
                                  <p:stCondLst>
                                    <p:cond delay="0"/>
                                  </p:stCondLst>
                                  <p:childTnLst>
                                    <p:set>
                                      <p:cBhvr>
                                        <p:cTn id="161" dur="1" fill="hold">
                                          <p:stCondLst>
                                            <p:cond delay="0"/>
                                          </p:stCondLst>
                                        </p:cTn>
                                        <p:tgtEl>
                                          <p:spTgt spid="6"/>
                                        </p:tgtEl>
                                        <p:attrNameLst>
                                          <p:attrName>style.visibility</p:attrName>
                                        </p:attrNameLst>
                                      </p:cBhvr>
                                      <p:to>
                                        <p:strVal val="visible"/>
                                      </p:to>
                                    </p:set>
                                    <p:animEffect transition="in" filter="wipe(left)">
                                      <p:cBhvr>
                                        <p:cTn id="162" dur="500"/>
                                        <p:tgtEl>
                                          <p:spTgt spid="6"/>
                                        </p:tgtEl>
                                      </p:cBhvr>
                                    </p:animEffect>
                                  </p:childTnLst>
                                </p:cTn>
                              </p:par>
                            </p:childTnLst>
                          </p:cTn>
                        </p:par>
                        <p:par>
                          <p:cTn id="163" fill="hold">
                            <p:stCondLst>
                              <p:cond delay="9000"/>
                            </p:stCondLst>
                            <p:childTnLst>
                              <p:par>
                                <p:cTn id="164" presetID="22" presetClass="entr" presetSubtype="8" fill="hold" grpId="0" nodeType="afterEffect">
                                  <p:stCondLst>
                                    <p:cond delay="0"/>
                                  </p:stCondLst>
                                  <p:childTnLst>
                                    <p:set>
                                      <p:cBhvr>
                                        <p:cTn id="165" dur="1" fill="hold">
                                          <p:stCondLst>
                                            <p:cond delay="0"/>
                                          </p:stCondLst>
                                        </p:cTn>
                                        <p:tgtEl>
                                          <p:spTgt spid="73">
                                            <p:txEl>
                                              <p:pRg st="0" end="0"/>
                                            </p:txEl>
                                          </p:spTgt>
                                        </p:tgtEl>
                                        <p:attrNameLst>
                                          <p:attrName>style.visibility</p:attrName>
                                        </p:attrNameLst>
                                      </p:cBhvr>
                                      <p:to>
                                        <p:strVal val="visible"/>
                                      </p:to>
                                    </p:set>
                                    <p:animEffect transition="in" filter="wipe(left)">
                                      <p:cBhvr>
                                        <p:cTn id="166" dur="500"/>
                                        <p:tgtEl>
                                          <p:spTgt spid="73">
                                            <p:txEl>
                                              <p:pRg st="0" end="0"/>
                                            </p:txEl>
                                          </p:spTgt>
                                        </p:tgtEl>
                                      </p:cBhvr>
                                    </p:animEffect>
                                  </p:childTnLst>
                                </p:cTn>
                              </p:par>
                              <p:par>
                                <p:cTn id="167" presetID="22" presetClass="entr" presetSubtype="8" fill="hold" nodeType="withEffect">
                                  <p:stCondLst>
                                    <p:cond delay="0"/>
                                  </p:stCondLst>
                                  <p:childTnLst>
                                    <p:set>
                                      <p:cBhvr>
                                        <p:cTn id="168" dur="1" fill="hold">
                                          <p:stCondLst>
                                            <p:cond delay="0"/>
                                          </p:stCondLst>
                                        </p:cTn>
                                        <p:tgtEl>
                                          <p:spTgt spid="15"/>
                                        </p:tgtEl>
                                        <p:attrNameLst>
                                          <p:attrName>style.visibility</p:attrName>
                                        </p:attrNameLst>
                                      </p:cBhvr>
                                      <p:to>
                                        <p:strVal val="visible"/>
                                      </p:to>
                                    </p:set>
                                    <p:animEffect transition="in" filter="wipe(left)">
                                      <p:cBhvr>
                                        <p:cTn id="169" dur="500"/>
                                        <p:tgtEl>
                                          <p:spTgt spid="15"/>
                                        </p:tgtEl>
                                      </p:cBhvr>
                                    </p:animEffect>
                                  </p:childTnLst>
                                </p:cTn>
                              </p:par>
                            </p:childTnLst>
                          </p:cTn>
                        </p:par>
                        <p:par>
                          <p:cTn id="170" fill="hold">
                            <p:stCondLst>
                              <p:cond delay="9500"/>
                            </p:stCondLst>
                            <p:childTnLst>
                              <p:par>
                                <p:cTn id="171" presetID="22" presetClass="entr" presetSubtype="8" fill="hold" grpId="0" nodeType="afterEffect">
                                  <p:stCondLst>
                                    <p:cond delay="0"/>
                                  </p:stCondLst>
                                  <p:childTnLst>
                                    <p:set>
                                      <p:cBhvr>
                                        <p:cTn id="172" dur="1" fill="hold">
                                          <p:stCondLst>
                                            <p:cond delay="0"/>
                                          </p:stCondLst>
                                        </p:cTn>
                                        <p:tgtEl>
                                          <p:spTgt spid="85">
                                            <p:txEl>
                                              <p:pRg st="0" end="0"/>
                                            </p:txEl>
                                          </p:spTgt>
                                        </p:tgtEl>
                                        <p:attrNameLst>
                                          <p:attrName>style.visibility</p:attrName>
                                        </p:attrNameLst>
                                      </p:cBhvr>
                                      <p:to>
                                        <p:strVal val="visible"/>
                                      </p:to>
                                    </p:set>
                                    <p:animEffect transition="in" filter="wipe(left)">
                                      <p:cBhvr>
                                        <p:cTn id="173" dur="500"/>
                                        <p:tgtEl>
                                          <p:spTgt spid="85">
                                            <p:txEl>
                                              <p:pRg st="0" end="0"/>
                                            </p:txEl>
                                          </p:spTgt>
                                        </p:tgtEl>
                                      </p:cBhvr>
                                    </p:animEffect>
                                  </p:childTnLst>
                                </p:cTn>
                              </p:par>
                              <p:par>
                                <p:cTn id="174" presetID="22" presetClass="entr" presetSubtype="8"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wipe(left)">
                                      <p:cBhvr>
                                        <p:cTn id="17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6" grpId="0" animBg="1"/>
      <p:bldP spid="16" grpId="1" animBg="1"/>
      <p:bldP spid="18" grpId="0" build="p">
        <p:tmplLst>
          <p:tmpl lvl="1">
            <p:tnLst>
              <p:par>
                <p:cTn presetID="2" presetClass="entr" presetSubtype="4" decel="100000" fill="hold" nodeType="afterEffect">
                  <p:stCondLst>
                    <p:cond delay="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p:bldP spid="25" grpId="0" animBg="1"/>
      <p:bldP spid="26" grpId="0"/>
      <p:bldP spid="27" grpId="0" animBg="1"/>
      <p:bldP spid="28" grpId="0"/>
      <p:bldP spid="2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73" grpId="0" build="p">
        <p:tmplLst>
          <p:tmpl lvl="1">
            <p:tnLst>
              <p:par>
                <p:cTn presetID="22" presetClass="entr" presetSubtype="8"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left)">
                      <p:cBhvr>
                        <p:cTn dur="500"/>
                        <p:tgtEl>
                          <p:spTgt spid="73"/>
                        </p:tgtEl>
                      </p:cBhvr>
                    </p:animEffect>
                  </p:childTnLst>
                </p:cTn>
              </p:par>
            </p:tnLst>
          </p:tmpl>
        </p:tmplLst>
      </p:bldP>
      <p:bldP spid="85" grpId="0" build="p">
        <p:tmplLst>
          <p:tmpl lvl="1">
            <p:tnLst>
              <p:par>
                <p:cTn presetID="22" presetClass="entr" presetSubtype="8" fill="hold" nodeType="afterEffect">
                  <p:stCondLst>
                    <p:cond delay="0"/>
                  </p:stCondLst>
                  <p:childTnLst>
                    <p:set>
                      <p:cBhvr>
                        <p:cTn dur="1" fill="hold">
                          <p:stCondLst>
                            <p:cond delay="0"/>
                          </p:stCondLst>
                        </p:cTn>
                        <p:tgtEl>
                          <p:spTgt spid="85"/>
                        </p:tgtEl>
                        <p:attrNameLst>
                          <p:attrName>style.visibility</p:attrName>
                        </p:attrNameLst>
                      </p:cBhvr>
                      <p:to>
                        <p:strVal val="visible"/>
                      </p:to>
                    </p:set>
                    <p:animEffect transition="in" filter="wipe(left)">
                      <p:cBhvr>
                        <p:cTn dur="500"/>
                        <p:tgtEl>
                          <p:spTgt spid="85"/>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History timeli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0" y="3689249"/>
            <a:ext cx="12192000" cy="90714"/>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正方形/長方形 10"/>
          <p:cNvSpPr/>
          <p:nvPr/>
        </p:nvSpPr>
        <p:spPr>
          <a:xfrm>
            <a:off x="4339" y="3689249"/>
            <a:ext cx="1914789" cy="90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正方形/長方形 11"/>
          <p:cNvSpPr/>
          <p:nvPr/>
        </p:nvSpPr>
        <p:spPr>
          <a:xfrm>
            <a:off x="10293515" y="3689247"/>
            <a:ext cx="1898486" cy="9071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正方形/長方形 12"/>
          <p:cNvSpPr/>
          <p:nvPr/>
        </p:nvSpPr>
        <p:spPr>
          <a:xfrm>
            <a:off x="7527983" y="3689247"/>
            <a:ext cx="2774219" cy="907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13"/>
          <p:cNvSpPr/>
          <p:nvPr/>
        </p:nvSpPr>
        <p:spPr>
          <a:xfrm>
            <a:off x="4698984" y="3689247"/>
            <a:ext cx="2774219" cy="907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正方形/長方形 14"/>
          <p:cNvSpPr/>
          <p:nvPr/>
        </p:nvSpPr>
        <p:spPr>
          <a:xfrm>
            <a:off x="1924765" y="3689248"/>
            <a:ext cx="2774219" cy="907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円/楕円 15"/>
          <p:cNvSpPr/>
          <p:nvPr/>
        </p:nvSpPr>
        <p:spPr>
          <a:xfrm>
            <a:off x="1715910" y="3531405"/>
            <a:ext cx="406435" cy="406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4495766" y="3531405"/>
            <a:ext cx="406435" cy="406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7286275" y="3531405"/>
            <a:ext cx="406435" cy="406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0073260" y="3531405"/>
            <a:ext cx="406435" cy="406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プレースホルダー 6"/>
          <p:cNvSpPr>
            <a:spLocks noGrp="1"/>
          </p:cNvSpPr>
          <p:nvPr>
            <p:ph type="body" sz="quarter" idx="20" hasCustomPrompt="1"/>
          </p:nvPr>
        </p:nvSpPr>
        <p:spPr>
          <a:xfrm>
            <a:off x="1104213" y="3023163"/>
            <a:ext cx="1629829" cy="480053"/>
          </a:xfrm>
        </p:spPr>
        <p:txBody>
          <a:bodyPr anchor="t">
            <a:noAutofit/>
          </a:bodyPr>
          <a:lstStyle>
            <a:lvl1pPr algn="ctr">
              <a:defRPr sz="2100" i="1" baseline="0">
                <a:solidFill>
                  <a:schemeClr val="accent1">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1" name="テキスト プレースホルダー 6"/>
          <p:cNvSpPr>
            <a:spLocks noGrp="1"/>
          </p:cNvSpPr>
          <p:nvPr>
            <p:ph type="body" sz="quarter" idx="21" hasCustomPrompt="1"/>
          </p:nvPr>
        </p:nvSpPr>
        <p:spPr>
          <a:xfrm>
            <a:off x="402904" y="2568384"/>
            <a:ext cx="303244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4" hasCustomPrompt="1"/>
          </p:nvPr>
        </p:nvSpPr>
        <p:spPr>
          <a:xfrm>
            <a:off x="402904" y="1619312"/>
            <a:ext cx="3032446" cy="823041"/>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3" name="正方形/長方形 22"/>
          <p:cNvSpPr/>
          <p:nvPr/>
        </p:nvSpPr>
        <p:spPr>
          <a:xfrm>
            <a:off x="838914" y="252592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テキスト プレースホルダー 6"/>
          <p:cNvSpPr>
            <a:spLocks noGrp="1"/>
          </p:cNvSpPr>
          <p:nvPr>
            <p:ph type="body" sz="quarter" idx="25" hasCustomPrompt="1"/>
          </p:nvPr>
        </p:nvSpPr>
        <p:spPr>
          <a:xfrm>
            <a:off x="3884069" y="3974632"/>
            <a:ext cx="1629829" cy="480053"/>
          </a:xfrm>
        </p:spPr>
        <p:txBody>
          <a:bodyPr anchor="t">
            <a:noAutofit/>
          </a:bodyPr>
          <a:lstStyle>
            <a:lvl1pPr algn="ctr">
              <a:defRPr sz="2100" i="1" baseline="0">
                <a:solidFill>
                  <a:schemeClr val="accent3">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5" name="テキスト プレースホルダー 6"/>
          <p:cNvSpPr>
            <a:spLocks noGrp="1"/>
          </p:cNvSpPr>
          <p:nvPr>
            <p:ph type="body" sz="quarter" idx="26" hasCustomPrompt="1"/>
          </p:nvPr>
        </p:nvSpPr>
        <p:spPr>
          <a:xfrm>
            <a:off x="3182761" y="4419738"/>
            <a:ext cx="3032446"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正方形/長方形 25"/>
          <p:cNvSpPr/>
          <p:nvPr/>
        </p:nvSpPr>
        <p:spPr>
          <a:xfrm>
            <a:off x="3618770" y="49191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テキスト プレースホルダー 6"/>
          <p:cNvSpPr>
            <a:spLocks noGrp="1"/>
          </p:cNvSpPr>
          <p:nvPr>
            <p:ph type="body" sz="quarter" idx="27" hasCustomPrompt="1"/>
          </p:nvPr>
        </p:nvSpPr>
        <p:spPr>
          <a:xfrm>
            <a:off x="3182761" y="5054232"/>
            <a:ext cx="3032446" cy="8230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8" hasCustomPrompt="1"/>
          </p:nvPr>
        </p:nvSpPr>
        <p:spPr>
          <a:xfrm>
            <a:off x="6674578" y="3008648"/>
            <a:ext cx="1629829" cy="480053"/>
          </a:xfrm>
        </p:spPr>
        <p:txBody>
          <a:bodyPr anchor="t">
            <a:noAutofit/>
          </a:bodyPr>
          <a:lstStyle>
            <a:lvl1pPr algn="ctr">
              <a:defRPr sz="2100" i="1" baseline="0">
                <a:solidFill>
                  <a:schemeClr val="accent2">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9" name="テキスト プレースホルダー 6"/>
          <p:cNvSpPr>
            <a:spLocks noGrp="1"/>
          </p:cNvSpPr>
          <p:nvPr>
            <p:ph type="body" sz="quarter" idx="29" hasCustomPrompt="1"/>
          </p:nvPr>
        </p:nvSpPr>
        <p:spPr>
          <a:xfrm>
            <a:off x="5973270" y="2553869"/>
            <a:ext cx="3032446"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30" hasCustomPrompt="1"/>
          </p:nvPr>
        </p:nvSpPr>
        <p:spPr>
          <a:xfrm>
            <a:off x="5973270" y="1604798"/>
            <a:ext cx="3032446" cy="823041"/>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1" name="正方形/長方形 30"/>
          <p:cNvSpPr/>
          <p:nvPr/>
        </p:nvSpPr>
        <p:spPr>
          <a:xfrm>
            <a:off x="6409279" y="2511408"/>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テキスト プレースホルダー 6"/>
          <p:cNvSpPr>
            <a:spLocks noGrp="1"/>
          </p:cNvSpPr>
          <p:nvPr>
            <p:ph type="body" sz="quarter" idx="31" hasCustomPrompt="1"/>
          </p:nvPr>
        </p:nvSpPr>
        <p:spPr>
          <a:xfrm>
            <a:off x="9477993" y="3974632"/>
            <a:ext cx="1629829" cy="480053"/>
          </a:xfrm>
        </p:spPr>
        <p:txBody>
          <a:bodyPr anchor="t">
            <a:noAutofit/>
          </a:bodyPr>
          <a:lstStyle>
            <a:lvl1pPr algn="ctr">
              <a:defRPr sz="2100" i="1" baseline="0">
                <a:solidFill>
                  <a:schemeClr val="accent4">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33" name="テキスト プレースホルダー 6"/>
          <p:cNvSpPr>
            <a:spLocks noGrp="1"/>
          </p:cNvSpPr>
          <p:nvPr>
            <p:ph type="body" sz="quarter" idx="32" hasCustomPrompt="1"/>
          </p:nvPr>
        </p:nvSpPr>
        <p:spPr>
          <a:xfrm>
            <a:off x="8776684" y="4419738"/>
            <a:ext cx="3032446" cy="480053"/>
          </a:xfrm>
        </p:spPr>
        <p:txBody>
          <a:bodyPr anchor="t">
            <a:noAutofit/>
          </a:bodyPr>
          <a:lstStyle>
            <a:lvl1pPr algn="ctr">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4" name="正方形/長方形 33"/>
          <p:cNvSpPr/>
          <p:nvPr/>
        </p:nvSpPr>
        <p:spPr>
          <a:xfrm>
            <a:off x="9212694" y="4919142"/>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テキスト プレースホルダー 6"/>
          <p:cNvSpPr>
            <a:spLocks noGrp="1"/>
          </p:cNvSpPr>
          <p:nvPr>
            <p:ph type="body" sz="quarter" idx="33" hasCustomPrompt="1"/>
          </p:nvPr>
        </p:nvSpPr>
        <p:spPr>
          <a:xfrm>
            <a:off x="8776684" y="5054232"/>
            <a:ext cx="3032446" cy="823041"/>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32031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000"/>
                            </p:stCondLst>
                            <p:childTnLst>
                              <p:par>
                                <p:cTn id="17" presetID="2" presetClass="entr" presetSubtype="8" decel="100000"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par>
                                <p:cTn id="25" presetID="2" presetClass="entr" presetSubtype="1" decel="100000" fill="hold" grpId="0" nodeType="withEffect">
                                  <p:stCondLst>
                                    <p:cond delay="0"/>
                                  </p:stCondLst>
                                  <p:childTnLst>
                                    <p:set>
                                      <p:cBhvr>
                                        <p:cTn id="26" dur="1" fill="hold">
                                          <p:stCondLst>
                                            <p:cond delay="0"/>
                                          </p:stCondLst>
                                        </p:cTn>
                                        <p:tgtEl>
                                          <p:spTgt spid="20">
                                            <p:txEl>
                                              <p:pRg st="0" end="0"/>
                                            </p:txEl>
                                          </p:spTgt>
                                        </p:tgtEl>
                                        <p:attrNameLst>
                                          <p:attrName>style.visibility</p:attrName>
                                        </p:attrNameLst>
                                      </p:cBhvr>
                                      <p:to>
                                        <p:strVal val="visible"/>
                                      </p:to>
                                    </p:set>
                                    <p:anim calcmode="lin" valueType="num">
                                      <p:cBhvr additive="base">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0">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2" presetClass="entr" presetSubtype="1" decel="100000" fill="hold" grpId="0" nodeType="after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 calcmode="lin" valueType="num">
                                      <p:cBhvr additive="base">
                                        <p:cTn id="32"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1">
                                            <p:txEl>
                                              <p:pRg st="0" end="0"/>
                                            </p:txEl>
                                          </p:spTgt>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0-#ppt_h/2"/>
                                          </p:val>
                                        </p:tav>
                                        <p:tav tm="100000">
                                          <p:val>
                                            <p:strVal val="#ppt_y"/>
                                          </p:val>
                                        </p:tav>
                                      </p:tavLst>
                                    </p:anim>
                                  </p:childTnLst>
                                </p:cTn>
                              </p:par>
                              <p:par>
                                <p:cTn id="38" presetID="2" presetClass="entr" presetSubtype="1" decel="100000" fill="hold" grpId="0" nodeType="with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 calcmode="lin" valueType="num">
                                      <p:cBhvr additive="base">
                                        <p:cTn id="4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42" fill="hold">
                            <p:stCondLst>
                              <p:cond delay="2500"/>
                            </p:stCondLst>
                            <p:childTnLst>
                              <p:par>
                                <p:cTn id="43" presetID="2" presetClass="entr" presetSubtype="8" decel="100000" fill="hold" grpId="0" nodeType="afterEffect">
                                  <p:stCondLst>
                                    <p:cond delay="50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0-#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wipe(left)">
                                      <p:cBhvr>
                                        <p:cTn id="50" dur="500"/>
                                        <p:tgtEl>
                                          <p:spTgt spid="15"/>
                                        </p:tgtEl>
                                      </p:cBhvr>
                                    </p:animEffect>
                                  </p:childTnLst>
                                </p:cTn>
                              </p:par>
                              <p:par>
                                <p:cTn id="51" presetID="2" presetClass="entr" presetSubtype="4" decel="100000" fill="hold" grpId="0" nodeType="withEffect">
                                  <p:stCondLst>
                                    <p:cond delay="500"/>
                                  </p:stCondLst>
                                  <p:childTnLst>
                                    <p:set>
                                      <p:cBhvr>
                                        <p:cTn id="52" dur="1" fill="hold">
                                          <p:stCondLst>
                                            <p:cond delay="0"/>
                                          </p:stCondLst>
                                        </p:cTn>
                                        <p:tgtEl>
                                          <p:spTgt spid="24">
                                            <p:txEl>
                                              <p:pRg st="0" end="0"/>
                                            </p:txEl>
                                          </p:spTgt>
                                        </p:tgtEl>
                                        <p:attrNameLst>
                                          <p:attrName>style.visibility</p:attrName>
                                        </p:attrNameLst>
                                      </p:cBhvr>
                                      <p:to>
                                        <p:strVal val="visible"/>
                                      </p:to>
                                    </p:set>
                                    <p:anim calcmode="lin" valueType="num">
                                      <p:cBhvr additive="base">
                                        <p:cTn id="5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decel="100000" fill="hold" grpId="0" nodeType="afterEffect">
                                  <p:stCondLst>
                                    <p:cond delay="0"/>
                                  </p:stCondLst>
                                  <p:childTnLst>
                                    <p:set>
                                      <p:cBhvr>
                                        <p:cTn id="57" dur="1" fill="hold">
                                          <p:stCondLst>
                                            <p:cond delay="0"/>
                                          </p:stCondLst>
                                        </p:cTn>
                                        <p:tgtEl>
                                          <p:spTgt spid="25">
                                            <p:txEl>
                                              <p:pRg st="0" end="0"/>
                                            </p:txEl>
                                          </p:spTgt>
                                        </p:tgtEl>
                                        <p:attrNameLst>
                                          <p:attrName>style.visibility</p:attrName>
                                        </p:attrNameLst>
                                      </p:cBhvr>
                                      <p:to>
                                        <p:strVal val="visible"/>
                                      </p:to>
                                    </p:set>
                                    <p:anim calcmode="lin" valueType="num">
                                      <p:cBhvr additive="base">
                                        <p:cTn id="5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60" presetID="2" presetClass="entr" presetSubtype="4" decel="10000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par>
                                <p:cTn id="64" presetID="2" presetClass="entr" presetSubtype="4" decel="100000" fill="hold" grpId="0" nodeType="withEffect">
                                  <p:stCondLst>
                                    <p:cond delay="0"/>
                                  </p:stCondLst>
                                  <p:childTnLst>
                                    <p:set>
                                      <p:cBhvr>
                                        <p:cTn id="65" dur="1" fill="hold">
                                          <p:stCondLst>
                                            <p:cond delay="0"/>
                                          </p:stCondLst>
                                        </p:cTn>
                                        <p:tgtEl>
                                          <p:spTgt spid="27">
                                            <p:txEl>
                                              <p:pRg st="0" end="0"/>
                                            </p:txEl>
                                          </p:spTgt>
                                        </p:tgtEl>
                                        <p:attrNameLst>
                                          <p:attrName>style.visibility</p:attrName>
                                        </p:attrNameLst>
                                      </p:cBhvr>
                                      <p:to>
                                        <p:strVal val="visible"/>
                                      </p:to>
                                    </p:set>
                                    <p:anim calcmode="lin" valueType="num">
                                      <p:cBhvr additive="base">
                                        <p:cTn id="6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8" decel="100000" fill="hold" grpId="0" nodeType="afterEffect">
                                  <p:stCondLst>
                                    <p:cond delay="50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500" fill="hold"/>
                                        <p:tgtEl>
                                          <p:spTgt spid="18"/>
                                        </p:tgtEl>
                                        <p:attrNameLst>
                                          <p:attrName>ppt_x</p:attrName>
                                        </p:attrNameLst>
                                      </p:cBhvr>
                                      <p:tavLst>
                                        <p:tav tm="0">
                                          <p:val>
                                            <p:strVal val="0-#ppt_w/2"/>
                                          </p:val>
                                        </p:tav>
                                        <p:tav tm="100000">
                                          <p:val>
                                            <p:strVal val="#ppt_x"/>
                                          </p:val>
                                        </p:tav>
                                      </p:tavLst>
                                    </p:anim>
                                    <p:anim calcmode="lin" valueType="num">
                                      <p:cBhvr additive="base">
                                        <p:cTn id="72" dur="5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6000"/>
                            </p:stCondLst>
                            <p:childTnLst>
                              <p:par>
                                <p:cTn id="74" presetID="22" presetClass="entr" presetSubtype="8"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wipe(left)">
                                      <p:cBhvr>
                                        <p:cTn id="76" dur="500"/>
                                        <p:tgtEl>
                                          <p:spTgt spid="14"/>
                                        </p:tgtEl>
                                      </p:cBhvr>
                                    </p:animEffect>
                                  </p:childTnLst>
                                </p:cTn>
                              </p:par>
                              <p:par>
                                <p:cTn id="77" presetID="2" presetClass="entr" presetSubtype="1" decel="100000" fill="hold" grpId="0" nodeType="withEffect">
                                  <p:stCondLst>
                                    <p:cond delay="500"/>
                                  </p:stCondLst>
                                  <p:childTnLst>
                                    <p:set>
                                      <p:cBhvr>
                                        <p:cTn id="78" dur="1" fill="hold">
                                          <p:stCondLst>
                                            <p:cond delay="0"/>
                                          </p:stCondLst>
                                        </p:cTn>
                                        <p:tgtEl>
                                          <p:spTgt spid="28">
                                            <p:txEl>
                                              <p:pRg st="0" end="0"/>
                                            </p:txEl>
                                          </p:spTgt>
                                        </p:tgtEl>
                                        <p:attrNameLst>
                                          <p:attrName>style.visibility</p:attrName>
                                        </p:attrNameLst>
                                      </p:cBhvr>
                                      <p:to>
                                        <p:strVal val="visible"/>
                                      </p:to>
                                    </p:set>
                                    <p:anim calcmode="lin" valueType="num">
                                      <p:cBhvr additive="base">
                                        <p:cTn id="7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par>
                          <p:cTn id="81" fill="hold">
                            <p:stCondLst>
                              <p:cond delay="7000"/>
                            </p:stCondLst>
                            <p:childTnLst>
                              <p:par>
                                <p:cTn id="82" presetID="2" presetClass="entr" presetSubtype="1" decel="100000" fill="hold" grpId="0" nodeType="afterEffect">
                                  <p:stCondLst>
                                    <p:cond delay="0"/>
                                  </p:stCondLst>
                                  <p:childTnLst>
                                    <p:set>
                                      <p:cBhvr>
                                        <p:cTn id="83" dur="1" fill="hold">
                                          <p:stCondLst>
                                            <p:cond delay="0"/>
                                          </p:stCondLst>
                                        </p:cTn>
                                        <p:tgtEl>
                                          <p:spTgt spid="29">
                                            <p:txEl>
                                              <p:pRg st="0" end="0"/>
                                            </p:txEl>
                                          </p:spTgt>
                                        </p:tgtEl>
                                        <p:attrNameLst>
                                          <p:attrName>style.visibility</p:attrName>
                                        </p:attrNameLst>
                                      </p:cBhvr>
                                      <p:to>
                                        <p:strVal val="visible"/>
                                      </p:to>
                                    </p:set>
                                    <p:anim calcmode="lin" valueType="num">
                                      <p:cBhvr additive="base">
                                        <p:cTn id="84"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86" presetID="2" presetClass="entr" presetSubtype="1" decel="100000" fill="hold" grpId="0" nodeType="withEffect">
                                  <p:stCondLst>
                                    <p:cond delay="0"/>
                                  </p:stCondLst>
                                  <p:childTnLst>
                                    <p:set>
                                      <p:cBhvr>
                                        <p:cTn id="87" dur="1" fill="hold">
                                          <p:stCondLst>
                                            <p:cond delay="0"/>
                                          </p:stCondLst>
                                        </p:cTn>
                                        <p:tgtEl>
                                          <p:spTgt spid="31"/>
                                        </p:tgtEl>
                                        <p:attrNameLst>
                                          <p:attrName>style.visibility</p:attrName>
                                        </p:attrNameLst>
                                      </p:cBhvr>
                                      <p:to>
                                        <p:strVal val="visible"/>
                                      </p:to>
                                    </p:set>
                                    <p:anim calcmode="lin" valueType="num">
                                      <p:cBhvr additive="base">
                                        <p:cTn id="88" dur="500" fill="hold"/>
                                        <p:tgtEl>
                                          <p:spTgt spid="31"/>
                                        </p:tgtEl>
                                        <p:attrNameLst>
                                          <p:attrName>ppt_x</p:attrName>
                                        </p:attrNameLst>
                                      </p:cBhvr>
                                      <p:tavLst>
                                        <p:tav tm="0">
                                          <p:val>
                                            <p:strVal val="#ppt_x"/>
                                          </p:val>
                                        </p:tav>
                                        <p:tav tm="100000">
                                          <p:val>
                                            <p:strVal val="#ppt_x"/>
                                          </p:val>
                                        </p:tav>
                                      </p:tavLst>
                                    </p:anim>
                                    <p:anim calcmode="lin" valueType="num">
                                      <p:cBhvr additive="base">
                                        <p:cTn id="89" dur="500" fill="hold"/>
                                        <p:tgtEl>
                                          <p:spTgt spid="31"/>
                                        </p:tgtEl>
                                        <p:attrNameLst>
                                          <p:attrName>ppt_y</p:attrName>
                                        </p:attrNameLst>
                                      </p:cBhvr>
                                      <p:tavLst>
                                        <p:tav tm="0">
                                          <p:val>
                                            <p:strVal val="0-#ppt_h/2"/>
                                          </p:val>
                                        </p:tav>
                                        <p:tav tm="100000">
                                          <p:val>
                                            <p:strVal val="#ppt_y"/>
                                          </p:val>
                                        </p:tav>
                                      </p:tavLst>
                                    </p:anim>
                                  </p:childTnLst>
                                </p:cTn>
                              </p:par>
                              <p:par>
                                <p:cTn id="90" presetID="2" presetClass="entr" presetSubtype="1" decel="100000" fill="hold" grpId="0" nodeType="withEffect">
                                  <p:stCondLst>
                                    <p:cond delay="0"/>
                                  </p:stCondLst>
                                  <p:childTnLst>
                                    <p:set>
                                      <p:cBhvr>
                                        <p:cTn id="91" dur="1" fill="hold">
                                          <p:stCondLst>
                                            <p:cond delay="0"/>
                                          </p:stCondLst>
                                        </p:cTn>
                                        <p:tgtEl>
                                          <p:spTgt spid="30">
                                            <p:txEl>
                                              <p:pRg st="0" end="0"/>
                                            </p:txEl>
                                          </p:spTgt>
                                        </p:tgtEl>
                                        <p:attrNameLst>
                                          <p:attrName>style.visibility</p:attrName>
                                        </p:attrNameLst>
                                      </p:cBhvr>
                                      <p:to>
                                        <p:strVal val="visible"/>
                                      </p:to>
                                    </p:set>
                                    <p:anim calcmode="lin" valueType="num">
                                      <p:cBhvr additive="base">
                                        <p:cTn id="9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3"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94" fill="hold">
                            <p:stCondLst>
                              <p:cond delay="7500"/>
                            </p:stCondLst>
                            <p:childTnLst>
                              <p:par>
                                <p:cTn id="95" presetID="2" presetClass="entr" presetSubtype="8" decel="100000" fill="hold" grpId="0" nodeType="afterEffect">
                                  <p:stCondLst>
                                    <p:cond delay="500"/>
                                  </p:stCondLst>
                                  <p:childTnLst>
                                    <p:set>
                                      <p:cBhvr>
                                        <p:cTn id="96" dur="1" fill="hold">
                                          <p:stCondLst>
                                            <p:cond delay="0"/>
                                          </p:stCondLst>
                                        </p:cTn>
                                        <p:tgtEl>
                                          <p:spTgt spid="19"/>
                                        </p:tgtEl>
                                        <p:attrNameLst>
                                          <p:attrName>style.visibility</p:attrName>
                                        </p:attrNameLst>
                                      </p:cBhvr>
                                      <p:to>
                                        <p:strVal val="visible"/>
                                      </p:to>
                                    </p:set>
                                    <p:anim calcmode="lin" valueType="num">
                                      <p:cBhvr additive="base">
                                        <p:cTn id="97" dur="500" fill="hold"/>
                                        <p:tgtEl>
                                          <p:spTgt spid="19"/>
                                        </p:tgtEl>
                                        <p:attrNameLst>
                                          <p:attrName>ppt_x</p:attrName>
                                        </p:attrNameLst>
                                      </p:cBhvr>
                                      <p:tavLst>
                                        <p:tav tm="0">
                                          <p:val>
                                            <p:strVal val="0-#ppt_w/2"/>
                                          </p:val>
                                        </p:tav>
                                        <p:tav tm="100000">
                                          <p:val>
                                            <p:strVal val="#ppt_x"/>
                                          </p:val>
                                        </p:tav>
                                      </p:tavLst>
                                    </p:anim>
                                    <p:anim calcmode="lin" valueType="num">
                                      <p:cBhvr additive="base">
                                        <p:cTn id="98" dur="500" fill="hold"/>
                                        <p:tgtEl>
                                          <p:spTgt spid="19"/>
                                        </p:tgtEl>
                                        <p:attrNameLst>
                                          <p:attrName>ppt_y</p:attrName>
                                        </p:attrNameLst>
                                      </p:cBhvr>
                                      <p:tavLst>
                                        <p:tav tm="0">
                                          <p:val>
                                            <p:strVal val="#ppt_y"/>
                                          </p:val>
                                        </p:tav>
                                        <p:tav tm="100000">
                                          <p:val>
                                            <p:strVal val="#ppt_y"/>
                                          </p:val>
                                        </p:tav>
                                      </p:tavLst>
                                    </p:anim>
                                  </p:childTnLst>
                                </p:cTn>
                              </p:par>
                            </p:childTnLst>
                          </p:cTn>
                        </p:par>
                        <p:par>
                          <p:cTn id="99" fill="hold">
                            <p:stCondLst>
                              <p:cond delay="8500"/>
                            </p:stCondLst>
                            <p:childTnLst>
                              <p:par>
                                <p:cTn id="100" presetID="22" presetClass="entr" presetSubtype="8"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Effect transition="in" filter="wipe(left)">
                                      <p:cBhvr>
                                        <p:cTn id="102" dur="500"/>
                                        <p:tgtEl>
                                          <p:spTgt spid="13"/>
                                        </p:tgtEl>
                                      </p:cBhvr>
                                    </p:animEffect>
                                  </p:childTnLst>
                                </p:cTn>
                              </p:par>
                              <p:par>
                                <p:cTn id="103" presetID="2" presetClass="entr" presetSubtype="4" decel="100000" fill="hold" grpId="0" nodeType="withEffect">
                                  <p:stCondLst>
                                    <p:cond delay="500"/>
                                  </p:stCondLst>
                                  <p:childTnLst>
                                    <p:set>
                                      <p:cBhvr>
                                        <p:cTn id="104" dur="1" fill="hold">
                                          <p:stCondLst>
                                            <p:cond delay="0"/>
                                          </p:stCondLst>
                                        </p:cTn>
                                        <p:tgtEl>
                                          <p:spTgt spid="32">
                                            <p:txEl>
                                              <p:pRg st="0" end="0"/>
                                            </p:txEl>
                                          </p:spTgt>
                                        </p:tgtEl>
                                        <p:attrNameLst>
                                          <p:attrName>style.visibility</p:attrName>
                                        </p:attrNameLst>
                                      </p:cBhvr>
                                      <p:to>
                                        <p:strVal val="visible"/>
                                      </p:to>
                                    </p:set>
                                    <p:anim calcmode="lin" valueType="num">
                                      <p:cBhvr additive="base">
                                        <p:cTn id="105"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107" fill="hold">
                            <p:stCondLst>
                              <p:cond delay="9500"/>
                            </p:stCondLst>
                            <p:childTnLst>
                              <p:par>
                                <p:cTn id="108" presetID="2" presetClass="entr" presetSubtype="4" decel="100000" fill="hold" grpId="0" nodeType="afterEffect">
                                  <p:stCondLst>
                                    <p:cond delay="0"/>
                                  </p:stCondLst>
                                  <p:childTnLst>
                                    <p:set>
                                      <p:cBhvr>
                                        <p:cTn id="109" dur="1" fill="hold">
                                          <p:stCondLst>
                                            <p:cond delay="0"/>
                                          </p:stCondLst>
                                        </p:cTn>
                                        <p:tgtEl>
                                          <p:spTgt spid="33">
                                            <p:txEl>
                                              <p:pRg st="0" end="0"/>
                                            </p:txEl>
                                          </p:spTgt>
                                        </p:tgtEl>
                                        <p:attrNameLst>
                                          <p:attrName>style.visibility</p:attrName>
                                        </p:attrNameLst>
                                      </p:cBhvr>
                                      <p:to>
                                        <p:strVal val="visible"/>
                                      </p:to>
                                    </p:set>
                                    <p:anim calcmode="lin" valueType="num">
                                      <p:cBhvr additive="base">
                                        <p:cTn id="11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1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112" presetID="2" presetClass="entr" presetSubtype="4" decel="100000" fill="hold" grpId="0" nodeType="withEffect">
                                  <p:stCondLst>
                                    <p:cond delay="0"/>
                                  </p:stCondLst>
                                  <p:childTnLst>
                                    <p:set>
                                      <p:cBhvr>
                                        <p:cTn id="113" dur="1" fill="hold">
                                          <p:stCondLst>
                                            <p:cond delay="0"/>
                                          </p:stCondLst>
                                        </p:cTn>
                                        <p:tgtEl>
                                          <p:spTgt spid="34"/>
                                        </p:tgtEl>
                                        <p:attrNameLst>
                                          <p:attrName>style.visibility</p:attrName>
                                        </p:attrNameLst>
                                      </p:cBhvr>
                                      <p:to>
                                        <p:strVal val="visible"/>
                                      </p:to>
                                    </p:set>
                                    <p:anim calcmode="lin" valueType="num">
                                      <p:cBhvr additive="base">
                                        <p:cTn id="114" dur="500" fill="hold"/>
                                        <p:tgtEl>
                                          <p:spTgt spid="34"/>
                                        </p:tgtEl>
                                        <p:attrNameLst>
                                          <p:attrName>ppt_x</p:attrName>
                                        </p:attrNameLst>
                                      </p:cBhvr>
                                      <p:tavLst>
                                        <p:tav tm="0">
                                          <p:val>
                                            <p:strVal val="#ppt_x"/>
                                          </p:val>
                                        </p:tav>
                                        <p:tav tm="100000">
                                          <p:val>
                                            <p:strVal val="#ppt_x"/>
                                          </p:val>
                                        </p:tav>
                                      </p:tavLst>
                                    </p:anim>
                                    <p:anim calcmode="lin" valueType="num">
                                      <p:cBhvr additive="base">
                                        <p:cTn id="115" dur="500" fill="hold"/>
                                        <p:tgtEl>
                                          <p:spTgt spid="34"/>
                                        </p:tgtEl>
                                        <p:attrNameLst>
                                          <p:attrName>ppt_y</p:attrName>
                                        </p:attrNameLst>
                                      </p:cBhvr>
                                      <p:tavLst>
                                        <p:tav tm="0">
                                          <p:val>
                                            <p:strVal val="1+#ppt_h/2"/>
                                          </p:val>
                                        </p:tav>
                                        <p:tav tm="100000">
                                          <p:val>
                                            <p:strVal val="#ppt_y"/>
                                          </p:val>
                                        </p:tav>
                                      </p:tavLst>
                                    </p:anim>
                                  </p:childTnLst>
                                </p:cTn>
                              </p:par>
                              <p:par>
                                <p:cTn id="116" presetID="2" presetClass="entr" presetSubtype="4" decel="100000" fill="hold" grpId="0" nodeType="withEffect">
                                  <p:stCondLst>
                                    <p:cond delay="0"/>
                                  </p:stCondLst>
                                  <p:childTnLst>
                                    <p:set>
                                      <p:cBhvr>
                                        <p:cTn id="117" dur="1" fill="hold">
                                          <p:stCondLst>
                                            <p:cond delay="0"/>
                                          </p:stCondLst>
                                        </p:cTn>
                                        <p:tgtEl>
                                          <p:spTgt spid="35">
                                            <p:txEl>
                                              <p:pRg st="0" end="0"/>
                                            </p:txEl>
                                          </p:spTgt>
                                        </p:tgtEl>
                                        <p:attrNameLst>
                                          <p:attrName>style.visibility</p:attrName>
                                        </p:attrNameLst>
                                      </p:cBhvr>
                                      <p:to>
                                        <p:strVal val="visible"/>
                                      </p:to>
                                    </p:set>
                                    <p:anim calcmode="lin" valueType="num">
                                      <p:cBhvr additive="base">
                                        <p:cTn id="11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0" fill="hold">
                            <p:stCondLst>
                              <p:cond delay="10000"/>
                            </p:stCondLst>
                            <p:childTnLst>
                              <p:par>
                                <p:cTn id="121" presetID="22" presetClass="entr" presetSubtype="8" fill="hold" grpId="0" nodeType="afterEffect">
                                  <p:stCondLst>
                                    <p:cond delay="0"/>
                                  </p:stCondLst>
                                  <p:childTnLst>
                                    <p:set>
                                      <p:cBhvr>
                                        <p:cTn id="122" dur="1" fill="hold">
                                          <p:stCondLst>
                                            <p:cond delay="0"/>
                                          </p:stCondLst>
                                        </p:cTn>
                                        <p:tgtEl>
                                          <p:spTgt spid="12"/>
                                        </p:tgtEl>
                                        <p:attrNameLst>
                                          <p:attrName>style.visibility</p:attrName>
                                        </p:attrNameLst>
                                      </p:cBhvr>
                                      <p:to>
                                        <p:strVal val="visible"/>
                                      </p:to>
                                    </p:set>
                                    <p:animEffect transition="in" filter="wipe(left)">
                                      <p:cBhvr>
                                        <p:cTn id="1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build="p">
        <p:tmplLst>
          <p:tmpl lvl="1">
            <p:tnLst>
              <p:par>
                <p:cTn presetID="2" presetClass="entr" presetSubtype="1"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1"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p">
        <p:tmplLst>
          <p:tmpl lvl="1">
            <p:tnLst>
              <p:par>
                <p:cTn presetID="2" presetClass="entr" presetSubtype="1" decel="10000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animBg="1"/>
      <p:bldP spid="24" grpId="0" build="p">
        <p:tmplLst>
          <p:tmpl lvl="1">
            <p:tnLst>
              <p:par>
                <p:cTn presetID="2" presetClass="entr" presetSubtype="4" decel="10000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27" grpId="0" build="p">
        <p:tmplLst>
          <p:tmpl lvl="1">
            <p:tnLst>
              <p:par>
                <p:cTn presetID="2" presetClass="entr" presetSubtype="4" decel="10000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1"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1"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animBg="1"/>
      <p:bldP spid="32" grpId="0" build="p">
        <p:tmplLst>
          <p:tmpl lvl="1">
            <p:tnLst>
              <p:par>
                <p:cTn presetID="2" presetClass="entr" presetSubtype="4" decel="100000" fill="hold" nodeType="withEffect">
                  <p:stCondLst>
                    <p:cond delay="5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1_History timeli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アーチ 4"/>
          <p:cNvSpPr/>
          <p:nvPr/>
        </p:nvSpPr>
        <p:spPr>
          <a:xfrm rot="4617169">
            <a:off x="392594" y="3606090"/>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6" name="正方形/長方形 5"/>
          <p:cNvSpPr/>
          <p:nvPr/>
        </p:nvSpPr>
        <p:spPr>
          <a:xfrm>
            <a:off x="0" y="3948192"/>
            <a:ext cx="418276" cy="30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6" name="正方形/長方形 35"/>
          <p:cNvSpPr/>
          <p:nvPr/>
        </p:nvSpPr>
        <p:spPr>
          <a:xfrm rot="5400000">
            <a:off x="125748" y="2982608"/>
            <a:ext cx="1271293" cy="304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7" name="円/楕円 36"/>
          <p:cNvSpPr/>
          <p:nvPr/>
        </p:nvSpPr>
        <p:spPr>
          <a:xfrm>
            <a:off x="676719" y="2277536"/>
            <a:ext cx="169348" cy="1693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8" name="円/楕円 37"/>
          <p:cNvSpPr/>
          <p:nvPr/>
        </p:nvSpPr>
        <p:spPr>
          <a:xfrm flipV="1">
            <a:off x="605769" y="3823734"/>
            <a:ext cx="279422" cy="27939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正方形/長方形 38"/>
          <p:cNvSpPr/>
          <p:nvPr/>
        </p:nvSpPr>
        <p:spPr>
          <a:xfrm flipV="1">
            <a:off x="885191" y="3948192"/>
            <a:ext cx="1697367" cy="30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0" name="アーチ 4"/>
          <p:cNvSpPr/>
          <p:nvPr/>
        </p:nvSpPr>
        <p:spPr>
          <a:xfrm rot="16982831" flipV="1">
            <a:off x="2558131" y="3597475"/>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41" name="正方形/長方形 40"/>
          <p:cNvSpPr/>
          <p:nvPr/>
        </p:nvSpPr>
        <p:spPr>
          <a:xfrm rot="16200000" flipV="1">
            <a:off x="2291285" y="4910233"/>
            <a:ext cx="1271293" cy="304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円/楕円 41"/>
          <p:cNvSpPr/>
          <p:nvPr/>
        </p:nvSpPr>
        <p:spPr>
          <a:xfrm flipV="1">
            <a:off x="2842257" y="5476454"/>
            <a:ext cx="169348" cy="1693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8" name="円/楕円 47"/>
          <p:cNvSpPr/>
          <p:nvPr/>
        </p:nvSpPr>
        <p:spPr>
          <a:xfrm>
            <a:off x="2774518" y="3823072"/>
            <a:ext cx="279422" cy="2793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9" name="正方形/長方形 48"/>
          <p:cNvSpPr/>
          <p:nvPr/>
        </p:nvSpPr>
        <p:spPr>
          <a:xfrm>
            <a:off x="3053940" y="3947533"/>
            <a:ext cx="1697367" cy="30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0" name="アーチ 4"/>
          <p:cNvSpPr/>
          <p:nvPr/>
        </p:nvSpPr>
        <p:spPr>
          <a:xfrm rot="4617169">
            <a:off x="4726880" y="3608972"/>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51" name="正方形/長方形 50"/>
          <p:cNvSpPr/>
          <p:nvPr/>
        </p:nvSpPr>
        <p:spPr>
          <a:xfrm rot="5400000">
            <a:off x="4460034" y="2985489"/>
            <a:ext cx="1271293" cy="304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2" name="円/楕円 51"/>
          <p:cNvSpPr/>
          <p:nvPr/>
        </p:nvSpPr>
        <p:spPr>
          <a:xfrm>
            <a:off x="5011006" y="2280417"/>
            <a:ext cx="169348"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円/楕円 53"/>
          <p:cNvSpPr/>
          <p:nvPr/>
        </p:nvSpPr>
        <p:spPr>
          <a:xfrm flipV="1">
            <a:off x="4947484" y="3823734"/>
            <a:ext cx="279422" cy="2793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5" name="正方形/長方形 54"/>
          <p:cNvSpPr/>
          <p:nvPr/>
        </p:nvSpPr>
        <p:spPr>
          <a:xfrm flipV="1">
            <a:off x="5226906" y="3948192"/>
            <a:ext cx="1697367" cy="304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6" name="アーチ 4"/>
          <p:cNvSpPr/>
          <p:nvPr/>
        </p:nvSpPr>
        <p:spPr>
          <a:xfrm rot="16982831" flipV="1">
            <a:off x="6899846" y="3597475"/>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57" name="正方形/長方形 56"/>
          <p:cNvSpPr/>
          <p:nvPr/>
        </p:nvSpPr>
        <p:spPr>
          <a:xfrm rot="16200000" flipV="1">
            <a:off x="6633000" y="4910233"/>
            <a:ext cx="1271293" cy="304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8" name="円/楕円 57"/>
          <p:cNvSpPr/>
          <p:nvPr/>
        </p:nvSpPr>
        <p:spPr>
          <a:xfrm flipV="1">
            <a:off x="7183971" y="5476454"/>
            <a:ext cx="169348" cy="1693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円/楕円 59"/>
          <p:cNvSpPr/>
          <p:nvPr/>
        </p:nvSpPr>
        <p:spPr>
          <a:xfrm>
            <a:off x="7116233" y="3823072"/>
            <a:ext cx="279422" cy="27939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1" name="正方形/長方形 60"/>
          <p:cNvSpPr/>
          <p:nvPr/>
        </p:nvSpPr>
        <p:spPr>
          <a:xfrm>
            <a:off x="7395655" y="3947533"/>
            <a:ext cx="1697367" cy="30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2" name="アーチ 4"/>
          <p:cNvSpPr/>
          <p:nvPr/>
        </p:nvSpPr>
        <p:spPr>
          <a:xfrm rot="4617169">
            <a:off x="9068595" y="3608972"/>
            <a:ext cx="707119" cy="719757"/>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63" name="正方形/長方形 62"/>
          <p:cNvSpPr/>
          <p:nvPr/>
        </p:nvSpPr>
        <p:spPr>
          <a:xfrm rot="5400000">
            <a:off x="8801748" y="2985489"/>
            <a:ext cx="1271293" cy="304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4" name="円/楕円 63"/>
          <p:cNvSpPr/>
          <p:nvPr/>
        </p:nvSpPr>
        <p:spPr>
          <a:xfrm>
            <a:off x="9352720" y="2280417"/>
            <a:ext cx="169348" cy="16933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6" name="円/楕円 65"/>
          <p:cNvSpPr/>
          <p:nvPr/>
        </p:nvSpPr>
        <p:spPr>
          <a:xfrm flipV="1">
            <a:off x="9286174" y="3823734"/>
            <a:ext cx="279422" cy="27939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accent6"/>
              </a:solidFill>
            </a:endParaRPr>
          </a:p>
        </p:txBody>
      </p:sp>
      <p:sp>
        <p:nvSpPr>
          <p:cNvPr id="71" name="テキスト プレースホルダー 6"/>
          <p:cNvSpPr>
            <a:spLocks noGrp="1"/>
          </p:cNvSpPr>
          <p:nvPr>
            <p:ph type="body" sz="quarter" idx="21" hasCustomPrompt="1"/>
          </p:nvPr>
        </p:nvSpPr>
        <p:spPr>
          <a:xfrm>
            <a:off x="885191" y="2180232"/>
            <a:ext cx="2452425" cy="480053"/>
          </a:xfrm>
        </p:spPr>
        <p:txBody>
          <a:bodyPr anchor="b">
            <a:noAutofit/>
          </a:bodyPr>
          <a:lstStyle>
            <a:lvl1pPr algn="l">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72" name="テキスト プレースホルダー 6"/>
          <p:cNvSpPr>
            <a:spLocks noGrp="1"/>
          </p:cNvSpPr>
          <p:nvPr>
            <p:ph type="body" sz="quarter" idx="24" hasCustomPrompt="1"/>
          </p:nvPr>
        </p:nvSpPr>
        <p:spPr>
          <a:xfrm>
            <a:off x="889678" y="268399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73" name="正方形/長方形 72"/>
          <p:cNvSpPr/>
          <p:nvPr/>
        </p:nvSpPr>
        <p:spPr>
          <a:xfrm>
            <a:off x="985155" y="261905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4" name="テキスト プレースホルダー 6"/>
          <p:cNvSpPr>
            <a:spLocks noGrp="1"/>
          </p:cNvSpPr>
          <p:nvPr>
            <p:ph type="body" sz="quarter" idx="20" hasCustomPrompt="1"/>
          </p:nvPr>
        </p:nvSpPr>
        <p:spPr>
          <a:xfrm>
            <a:off x="194448" y="1792545"/>
            <a:ext cx="1164374" cy="480053"/>
          </a:xfrm>
        </p:spPr>
        <p:txBody>
          <a:bodyPr anchor="t">
            <a:noAutofit/>
          </a:bodyPr>
          <a:lstStyle>
            <a:lvl1pPr algn="ctr">
              <a:defRPr sz="2100" i="1" baseline="0">
                <a:solidFill>
                  <a:schemeClr val="accent1">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75" name="テキスト プレースホルダー 6"/>
          <p:cNvSpPr>
            <a:spLocks noGrp="1"/>
          </p:cNvSpPr>
          <p:nvPr>
            <p:ph type="body" sz="quarter" idx="25" hasCustomPrompt="1"/>
          </p:nvPr>
        </p:nvSpPr>
        <p:spPr>
          <a:xfrm>
            <a:off x="5209971" y="2180232"/>
            <a:ext cx="2452425" cy="480053"/>
          </a:xfrm>
        </p:spPr>
        <p:txBody>
          <a:bodyPr anchor="b">
            <a:noAutofit/>
          </a:bodyPr>
          <a:lstStyle>
            <a:lvl1pPr algn="l">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76" name="テキスト プレースホルダー 6"/>
          <p:cNvSpPr>
            <a:spLocks noGrp="1"/>
          </p:cNvSpPr>
          <p:nvPr>
            <p:ph type="body" sz="quarter" idx="26" hasCustomPrompt="1"/>
          </p:nvPr>
        </p:nvSpPr>
        <p:spPr>
          <a:xfrm>
            <a:off x="5214458" y="268399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77" name="正方形/長方形 76"/>
          <p:cNvSpPr/>
          <p:nvPr/>
        </p:nvSpPr>
        <p:spPr>
          <a:xfrm>
            <a:off x="5309935" y="261905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78" name="テキスト プレースホルダー 6"/>
          <p:cNvSpPr>
            <a:spLocks noGrp="1"/>
          </p:cNvSpPr>
          <p:nvPr>
            <p:ph type="body" sz="quarter" idx="27" hasCustomPrompt="1"/>
          </p:nvPr>
        </p:nvSpPr>
        <p:spPr>
          <a:xfrm>
            <a:off x="4519228" y="1792545"/>
            <a:ext cx="1164374" cy="480053"/>
          </a:xfrm>
        </p:spPr>
        <p:txBody>
          <a:bodyPr anchor="t">
            <a:noAutofit/>
          </a:bodyPr>
          <a:lstStyle>
            <a:lvl1pPr algn="ctr">
              <a:defRPr sz="2100" i="1" baseline="0">
                <a:solidFill>
                  <a:schemeClr val="accent2">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79" name="テキスト プレースホルダー 6"/>
          <p:cNvSpPr>
            <a:spLocks noGrp="1"/>
          </p:cNvSpPr>
          <p:nvPr>
            <p:ph type="body" sz="quarter" idx="28" hasCustomPrompt="1"/>
          </p:nvPr>
        </p:nvSpPr>
        <p:spPr>
          <a:xfrm>
            <a:off x="9550722" y="2180232"/>
            <a:ext cx="2452425" cy="480053"/>
          </a:xfrm>
        </p:spPr>
        <p:txBody>
          <a:bodyPr anchor="b">
            <a:noAutofit/>
          </a:bodyPr>
          <a:lstStyle>
            <a:lvl1pPr algn="l">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80" name="テキスト プレースホルダー 6"/>
          <p:cNvSpPr>
            <a:spLocks noGrp="1"/>
          </p:cNvSpPr>
          <p:nvPr>
            <p:ph type="body" sz="quarter" idx="29" hasCustomPrompt="1"/>
          </p:nvPr>
        </p:nvSpPr>
        <p:spPr>
          <a:xfrm>
            <a:off x="9555209" y="268399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81" name="正方形/長方形 80"/>
          <p:cNvSpPr/>
          <p:nvPr/>
        </p:nvSpPr>
        <p:spPr>
          <a:xfrm>
            <a:off x="9650686" y="2619056"/>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2" name="テキスト プレースホルダー 6"/>
          <p:cNvSpPr>
            <a:spLocks noGrp="1"/>
          </p:cNvSpPr>
          <p:nvPr>
            <p:ph type="body" sz="quarter" idx="30" hasCustomPrompt="1"/>
          </p:nvPr>
        </p:nvSpPr>
        <p:spPr>
          <a:xfrm>
            <a:off x="8859978" y="1792545"/>
            <a:ext cx="1164374" cy="480053"/>
          </a:xfrm>
        </p:spPr>
        <p:txBody>
          <a:bodyPr anchor="t">
            <a:noAutofit/>
          </a:bodyPr>
          <a:lstStyle>
            <a:lvl1pPr algn="ctr">
              <a:defRPr sz="2100" i="1" baseline="0">
                <a:solidFill>
                  <a:schemeClr val="accent5">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83" name="テキスト プレースホルダー 6"/>
          <p:cNvSpPr>
            <a:spLocks noGrp="1"/>
          </p:cNvSpPr>
          <p:nvPr>
            <p:ph type="body" sz="quarter" idx="31" hasCustomPrompt="1"/>
          </p:nvPr>
        </p:nvSpPr>
        <p:spPr>
          <a:xfrm>
            <a:off x="3053940" y="4421711"/>
            <a:ext cx="2452425" cy="480053"/>
          </a:xfrm>
        </p:spPr>
        <p:txBody>
          <a:bodyPr anchor="b">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84" name="テキスト プレースホルダー 6"/>
          <p:cNvSpPr>
            <a:spLocks noGrp="1"/>
          </p:cNvSpPr>
          <p:nvPr>
            <p:ph type="body" sz="quarter" idx="32" hasCustomPrompt="1"/>
          </p:nvPr>
        </p:nvSpPr>
        <p:spPr>
          <a:xfrm>
            <a:off x="3058427" y="492547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85" name="正方形/長方形 84"/>
          <p:cNvSpPr/>
          <p:nvPr/>
        </p:nvSpPr>
        <p:spPr>
          <a:xfrm>
            <a:off x="3153904" y="4860535"/>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6" name="テキスト プレースホルダー 6"/>
          <p:cNvSpPr>
            <a:spLocks noGrp="1"/>
          </p:cNvSpPr>
          <p:nvPr>
            <p:ph type="body" sz="quarter" idx="33" hasCustomPrompt="1"/>
          </p:nvPr>
        </p:nvSpPr>
        <p:spPr>
          <a:xfrm>
            <a:off x="2346262" y="5641924"/>
            <a:ext cx="1164374" cy="480053"/>
          </a:xfrm>
        </p:spPr>
        <p:txBody>
          <a:bodyPr anchor="t">
            <a:noAutofit/>
          </a:bodyPr>
          <a:lstStyle>
            <a:lvl1pPr algn="ctr">
              <a:defRPr sz="2100" i="1" baseline="0">
                <a:solidFill>
                  <a:schemeClr val="accent3">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87" name="テキスト プレースホルダー 6"/>
          <p:cNvSpPr>
            <a:spLocks noGrp="1"/>
          </p:cNvSpPr>
          <p:nvPr>
            <p:ph type="body" sz="quarter" idx="34" hasCustomPrompt="1"/>
          </p:nvPr>
        </p:nvSpPr>
        <p:spPr>
          <a:xfrm>
            <a:off x="7398137" y="4421711"/>
            <a:ext cx="2452425" cy="480053"/>
          </a:xfrm>
        </p:spPr>
        <p:txBody>
          <a:bodyPr anchor="b">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88" name="テキスト プレースホルダー 6"/>
          <p:cNvSpPr>
            <a:spLocks noGrp="1"/>
          </p:cNvSpPr>
          <p:nvPr>
            <p:ph type="body" sz="quarter" idx="35" hasCustomPrompt="1"/>
          </p:nvPr>
        </p:nvSpPr>
        <p:spPr>
          <a:xfrm>
            <a:off x="7402624" y="4925474"/>
            <a:ext cx="2452425" cy="82304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89" name="正方形/長方形 88"/>
          <p:cNvSpPr/>
          <p:nvPr/>
        </p:nvSpPr>
        <p:spPr>
          <a:xfrm>
            <a:off x="7498100" y="4860535"/>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0" name="テキスト プレースホルダー 6"/>
          <p:cNvSpPr>
            <a:spLocks noGrp="1"/>
          </p:cNvSpPr>
          <p:nvPr>
            <p:ph type="body" sz="quarter" idx="36" hasCustomPrompt="1"/>
          </p:nvPr>
        </p:nvSpPr>
        <p:spPr>
          <a:xfrm>
            <a:off x="6690458" y="5641924"/>
            <a:ext cx="1164374" cy="480053"/>
          </a:xfrm>
        </p:spPr>
        <p:txBody>
          <a:bodyPr anchor="t">
            <a:noAutofit/>
          </a:bodyPr>
          <a:lstStyle>
            <a:lvl1pPr algn="ctr">
              <a:defRPr sz="2100" i="1" baseline="0">
                <a:solidFill>
                  <a:schemeClr val="accent4">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67" name="正方形/長方形 66"/>
          <p:cNvSpPr/>
          <p:nvPr/>
        </p:nvSpPr>
        <p:spPr>
          <a:xfrm flipV="1">
            <a:off x="9565595" y="3948191"/>
            <a:ext cx="2626405" cy="304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accent6"/>
              </a:solidFill>
            </a:endParaRPr>
          </a:p>
        </p:txBody>
      </p:sp>
    </p:spTree>
    <p:extLst>
      <p:ext uri="{BB962C8B-B14F-4D97-AF65-F5344CB8AC3E}">
        <p14:creationId xmlns="" xmlns:p14="http://schemas.microsoft.com/office/powerpoint/2010/main" val="280952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000"/>
                            </p:stCondLst>
                            <p:childTnLst>
                              <p:par>
                                <p:cTn id="17" presetID="49"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 calcmode="lin" valueType="num">
                                      <p:cBhvr>
                                        <p:cTn id="21" dur="500" fill="hold"/>
                                        <p:tgtEl>
                                          <p:spTgt spid="5"/>
                                        </p:tgtEl>
                                        <p:attrNameLst>
                                          <p:attrName>style.rotation</p:attrName>
                                        </p:attrNameLst>
                                      </p:cBhvr>
                                      <p:tavLst>
                                        <p:tav tm="0">
                                          <p:val>
                                            <p:fltVal val="360"/>
                                          </p:val>
                                        </p:tav>
                                        <p:tav tm="100000">
                                          <p:val>
                                            <p:fltVal val="0"/>
                                          </p:val>
                                        </p:tav>
                                      </p:tavLst>
                                    </p:anim>
                                    <p:animEffect transition="in" filter="fade">
                                      <p:cBhvr>
                                        <p:cTn id="22" dur="500"/>
                                        <p:tgtEl>
                                          <p:spTgt spid="5"/>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down)">
                                      <p:cBhvr>
                                        <p:cTn id="26" dur="500"/>
                                        <p:tgtEl>
                                          <p:spTgt spid="3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500"/>
                            </p:stCondLst>
                            <p:childTnLst>
                              <p:par>
                                <p:cTn id="32" presetID="22" presetClass="entr" presetSubtype="8" fill="hold" grpId="0" nodeType="afterEffect">
                                  <p:stCondLst>
                                    <p:cond delay="0"/>
                                  </p:stCondLst>
                                  <p:iterate type="lt">
                                    <p:tmPct val="10000"/>
                                  </p:iterate>
                                  <p:childTnLst>
                                    <p:set>
                                      <p:cBhvr>
                                        <p:cTn id="33" dur="1" fill="hold">
                                          <p:stCondLst>
                                            <p:cond delay="0"/>
                                          </p:stCondLst>
                                        </p:cTn>
                                        <p:tgtEl>
                                          <p:spTgt spid="74">
                                            <p:txEl>
                                              <p:pRg st="0" end="0"/>
                                            </p:txEl>
                                          </p:spTgt>
                                        </p:tgtEl>
                                        <p:attrNameLst>
                                          <p:attrName>style.visibility</p:attrName>
                                        </p:attrNameLst>
                                      </p:cBhvr>
                                      <p:to>
                                        <p:strVal val="visible"/>
                                      </p:to>
                                    </p:set>
                                    <p:animEffect transition="in" filter="wipe(left)">
                                      <p:cBhvr>
                                        <p:cTn id="34" dur="500"/>
                                        <p:tgtEl>
                                          <p:spTgt spid="74">
                                            <p:txEl>
                                              <p:pRg st="0" end="0"/>
                                            </p:txEl>
                                          </p:spTgt>
                                        </p:tgtEl>
                                      </p:cBhvr>
                                    </p:animEffect>
                                  </p:childTnLst>
                                </p:cTn>
                              </p:par>
                            </p:childTnLst>
                          </p:cTn>
                        </p:par>
                        <p:par>
                          <p:cTn id="35" fill="hold">
                            <p:stCondLst>
                              <p:cond delay="3150"/>
                            </p:stCondLst>
                            <p:childTnLst>
                              <p:par>
                                <p:cTn id="36" presetID="2" presetClass="entr" presetSubtype="2" decel="100000" fill="hold" grpId="0" nodeType="afterEffect">
                                  <p:stCondLst>
                                    <p:cond delay="0"/>
                                  </p:stCondLst>
                                  <p:childTnLst>
                                    <p:set>
                                      <p:cBhvr>
                                        <p:cTn id="37" dur="1" fill="hold">
                                          <p:stCondLst>
                                            <p:cond delay="0"/>
                                          </p:stCondLst>
                                        </p:cTn>
                                        <p:tgtEl>
                                          <p:spTgt spid="71">
                                            <p:txEl>
                                              <p:pRg st="0" end="0"/>
                                            </p:txEl>
                                          </p:spTgt>
                                        </p:tgtEl>
                                        <p:attrNameLst>
                                          <p:attrName>style.visibility</p:attrName>
                                        </p:attrNameLst>
                                      </p:cBhvr>
                                      <p:to>
                                        <p:strVal val="visible"/>
                                      </p:to>
                                    </p:set>
                                    <p:anim calcmode="lin" valueType="num">
                                      <p:cBhvr additive="base">
                                        <p:cTn id="38" dur="750" fill="hold"/>
                                        <p:tgtEl>
                                          <p:spTgt spid="71">
                                            <p:txEl>
                                              <p:pRg st="0" end="0"/>
                                            </p:txEl>
                                          </p:spTgt>
                                        </p:tgtEl>
                                        <p:attrNameLst>
                                          <p:attrName>ppt_x</p:attrName>
                                        </p:attrNameLst>
                                      </p:cBhvr>
                                      <p:tavLst>
                                        <p:tav tm="0">
                                          <p:val>
                                            <p:strVal val="1+#ppt_w/2"/>
                                          </p:val>
                                        </p:tav>
                                        <p:tav tm="100000">
                                          <p:val>
                                            <p:strVal val="#ppt_x"/>
                                          </p:val>
                                        </p:tav>
                                      </p:tavLst>
                                    </p:anim>
                                    <p:anim calcmode="lin" valueType="num">
                                      <p:cBhvr additive="base">
                                        <p:cTn id="39" dur="750" fill="hold"/>
                                        <p:tgtEl>
                                          <p:spTgt spid="71">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750" fill="hold"/>
                                        <p:tgtEl>
                                          <p:spTgt spid="73"/>
                                        </p:tgtEl>
                                        <p:attrNameLst>
                                          <p:attrName>ppt_x</p:attrName>
                                        </p:attrNameLst>
                                      </p:cBhvr>
                                      <p:tavLst>
                                        <p:tav tm="0">
                                          <p:val>
                                            <p:strVal val="1+#ppt_w/2"/>
                                          </p:val>
                                        </p:tav>
                                        <p:tav tm="100000">
                                          <p:val>
                                            <p:strVal val="#ppt_x"/>
                                          </p:val>
                                        </p:tav>
                                      </p:tavLst>
                                    </p:anim>
                                    <p:anim calcmode="lin" valueType="num">
                                      <p:cBhvr additive="base">
                                        <p:cTn id="43" dur="750" fill="hold"/>
                                        <p:tgtEl>
                                          <p:spTgt spid="73"/>
                                        </p:tgtEl>
                                        <p:attrNameLst>
                                          <p:attrName>ppt_y</p:attrName>
                                        </p:attrNameLst>
                                      </p:cBhvr>
                                      <p:tavLst>
                                        <p:tav tm="0">
                                          <p:val>
                                            <p:strVal val="#ppt_y"/>
                                          </p:val>
                                        </p:tav>
                                        <p:tav tm="100000">
                                          <p:val>
                                            <p:strVal val="#ppt_y"/>
                                          </p:val>
                                        </p:tav>
                                      </p:tavLst>
                                    </p:anim>
                                  </p:childTnLst>
                                </p:cTn>
                              </p:par>
                            </p:childTnLst>
                          </p:cTn>
                        </p:par>
                        <p:par>
                          <p:cTn id="44" fill="hold">
                            <p:stCondLst>
                              <p:cond delay="3900"/>
                            </p:stCondLst>
                            <p:childTnLst>
                              <p:par>
                                <p:cTn id="45" presetID="22" presetClass="entr" presetSubtype="8" fill="hold" grpId="0" nodeType="afterEffect">
                                  <p:stCondLst>
                                    <p:cond delay="0"/>
                                  </p:stCondLst>
                                  <p:childTnLst>
                                    <p:set>
                                      <p:cBhvr>
                                        <p:cTn id="46" dur="1" fill="hold">
                                          <p:stCondLst>
                                            <p:cond delay="0"/>
                                          </p:stCondLst>
                                        </p:cTn>
                                        <p:tgtEl>
                                          <p:spTgt spid="72">
                                            <p:txEl>
                                              <p:pRg st="0" end="0"/>
                                            </p:txEl>
                                          </p:spTgt>
                                        </p:tgtEl>
                                        <p:attrNameLst>
                                          <p:attrName>style.visibility</p:attrName>
                                        </p:attrNameLst>
                                      </p:cBhvr>
                                      <p:to>
                                        <p:strVal val="visible"/>
                                      </p:to>
                                    </p:set>
                                    <p:animEffect transition="in" filter="wipe(left)">
                                      <p:cBhvr>
                                        <p:cTn id="47" dur="500"/>
                                        <p:tgtEl>
                                          <p:spTgt spid="72">
                                            <p:txEl>
                                              <p:pRg st="0" end="0"/>
                                            </p:txEl>
                                          </p:spTgt>
                                        </p:tgtEl>
                                      </p:cBhvr>
                                    </p:animEffect>
                                  </p:childTnLst>
                                </p:cTn>
                              </p:par>
                            </p:childTnLst>
                          </p:cTn>
                        </p:par>
                        <p:par>
                          <p:cTn id="48" fill="hold">
                            <p:stCondLst>
                              <p:cond delay="4400"/>
                            </p:stCondLst>
                            <p:childTnLst>
                              <p:par>
                                <p:cTn id="49" presetID="10"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500"/>
                                        <p:tgtEl>
                                          <p:spTgt spid="38"/>
                                        </p:tgtEl>
                                      </p:cBhvr>
                                    </p:animEffect>
                                  </p:childTnLst>
                                </p:cTn>
                              </p:par>
                            </p:childTnLst>
                          </p:cTn>
                        </p:par>
                        <p:par>
                          <p:cTn id="52" fill="hold">
                            <p:stCondLst>
                              <p:cond delay="4900"/>
                            </p:stCondLst>
                            <p:childTnLst>
                              <p:par>
                                <p:cTn id="53" presetID="22" presetClass="entr" presetSubtype="8"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left)">
                                      <p:cBhvr>
                                        <p:cTn id="55" dur="500"/>
                                        <p:tgtEl>
                                          <p:spTgt spid="39"/>
                                        </p:tgtEl>
                                      </p:cBhvr>
                                    </p:animEffect>
                                  </p:childTnLst>
                                </p:cTn>
                              </p:par>
                            </p:childTnLst>
                          </p:cTn>
                        </p:par>
                        <p:par>
                          <p:cTn id="56" fill="hold">
                            <p:stCondLst>
                              <p:cond delay="5400"/>
                            </p:stCondLst>
                            <p:childTnLst>
                              <p:par>
                                <p:cTn id="57" presetID="49" presetClass="entr" presetSubtype="0" decel="100000"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 calcmode="lin" valueType="num">
                                      <p:cBhvr>
                                        <p:cTn id="61" dur="500" fill="hold"/>
                                        <p:tgtEl>
                                          <p:spTgt spid="40"/>
                                        </p:tgtEl>
                                        <p:attrNameLst>
                                          <p:attrName>style.rotation</p:attrName>
                                        </p:attrNameLst>
                                      </p:cBhvr>
                                      <p:tavLst>
                                        <p:tav tm="0">
                                          <p:val>
                                            <p:fltVal val="360"/>
                                          </p:val>
                                        </p:tav>
                                        <p:tav tm="100000">
                                          <p:val>
                                            <p:fltVal val="0"/>
                                          </p:val>
                                        </p:tav>
                                      </p:tavLst>
                                    </p:anim>
                                    <p:animEffect transition="in" filter="fade">
                                      <p:cBhvr>
                                        <p:cTn id="62" dur="500"/>
                                        <p:tgtEl>
                                          <p:spTgt spid="40"/>
                                        </p:tgtEl>
                                      </p:cBhvr>
                                    </p:animEffect>
                                  </p:childTnLst>
                                </p:cTn>
                              </p:par>
                            </p:childTnLst>
                          </p:cTn>
                        </p:par>
                        <p:par>
                          <p:cTn id="63" fill="hold">
                            <p:stCondLst>
                              <p:cond delay="5900"/>
                            </p:stCondLst>
                            <p:childTnLst>
                              <p:par>
                                <p:cTn id="64" presetID="22" presetClass="entr" presetSubtype="1"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up)">
                                      <p:cBhvr>
                                        <p:cTn id="66" dur="500"/>
                                        <p:tgtEl>
                                          <p:spTgt spid="41"/>
                                        </p:tgtEl>
                                      </p:cBhvr>
                                    </p:animEffect>
                                  </p:childTnLst>
                                </p:cTn>
                              </p:par>
                            </p:childTnLst>
                          </p:cTn>
                        </p:par>
                        <p:par>
                          <p:cTn id="67" fill="hold">
                            <p:stCondLst>
                              <p:cond delay="6400"/>
                            </p:stCondLst>
                            <p:childTnLst>
                              <p:par>
                                <p:cTn id="68" presetID="10" presetClass="entr" presetSubtype="0" fill="hold" grpId="0" nodeType="after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500"/>
                                        <p:tgtEl>
                                          <p:spTgt spid="42"/>
                                        </p:tgtEl>
                                      </p:cBhvr>
                                    </p:animEffect>
                                  </p:childTnLst>
                                </p:cTn>
                              </p:par>
                            </p:childTnLst>
                          </p:cTn>
                        </p:par>
                        <p:par>
                          <p:cTn id="71" fill="hold">
                            <p:stCondLst>
                              <p:cond delay="6900"/>
                            </p:stCondLst>
                            <p:childTnLst>
                              <p:par>
                                <p:cTn id="72" presetID="22" presetClass="entr" presetSubtype="4" fill="hold" grpId="0" nodeType="afterEffect">
                                  <p:stCondLst>
                                    <p:cond delay="0"/>
                                  </p:stCondLst>
                                  <p:iterate type="lt">
                                    <p:tmPct val="10000"/>
                                  </p:iterate>
                                  <p:childTnLst>
                                    <p:set>
                                      <p:cBhvr>
                                        <p:cTn id="73" dur="1" fill="hold">
                                          <p:stCondLst>
                                            <p:cond delay="0"/>
                                          </p:stCondLst>
                                        </p:cTn>
                                        <p:tgtEl>
                                          <p:spTgt spid="86">
                                            <p:txEl>
                                              <p:pRg st="0" end="0"/>
                                            </p:txEl>
                                          </p:spTgt>
                                        </p:tgtEl>
                                        <p:attrNameLst>
                                          <p:attrName>style.visibility</p:attrName>
                                        </p:attrNameLst>
                                      </p:cBhvr>
                                      <p:to>
                                        <p:strVal val="visible"/>
                                      </p:to>
                                    </p:set>
                                    <p:animEffect transition="in" filter="wipe(down)">
                                      <p:cBhvr>
                                        <p:cTn id="74" dur="500"/>
                                        <p:tgtEl>
                                          <p:spTgt spid="86">
                                            <p:txEl>
                                              <p:pRg st="0" end="0"/>
                                            </p:txEl>
                                          </p:spTgt>
                                        </p:tgtEl>
                                      </p:cBhvr>
                                    </p:animEffect>
                                  </p:childTnLst>
                                </p:cTn>
                              </p:par>
                            </p:childTnLst>
                          </p:cTn>
                        </p:par>
                        <p:par>
                          <p:cTn id="75" fill="hold">
                            <p:stCondLst>
                              <p:cond delay="7550"/>
                            </p:stCondLst>
                            <p:childTnLst>
                              <p:par>
                                <p:cTn id="76" presetID="2" presetClass="entr" presetSubtype="2" decel="98000" fill="hold" grpId="0" nodeType="afterEffect">
                                  <p:stCondLst>
                                    <p:cond delay="0"/>
                                  </p:stCondLst>
                                  <p:childTnLst>
                                    <p:set>
                                      <p:cBhvr>
                                        <p:cTn id="77" dur="1" fill="hold">
                                          <p:stCondLst>
                                            <p:cond delay="0"/>
                                          </p:stCondLst>
                                        </p:cTn>
                                        <p:tgtEl>
                                          <p:spTgt spid="83">
                                            <p:txEl>
                                              <p:pRg st="0" end="0"/>
                                            </p:txEl>
                                          </p:spTgt>
                                        </p:tgtEl>
                                        <p:attrNameLst>
                                          <p:attrName>style.visibility</p:attrName>
                                        </p:attrNameLst>
                                      </p:cBhvr>
                                      <p:to>
                                        <p:strVal val="visible"/>
                                      </p:to>
                                    </p:set>
                                    <p:anim calcmode="lin" valueType="num">
                                      <p:cBhvr additive="base">
                                        <p:cTn id="78" dur="75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83">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98000" fill="hold" grpId="0" nodeType="withEffect">
                                  <p:stCondLst>
                                    <p:cond delay="0"/>
                                  </p:stCondLst>
                                  <p:childTnLst>
                                    <p:set>
                                      <p:cBhvr>
                                        <p:cTn id="81" dur="1" fill="hold">
                                          <p:stCondLst>
                                            <p:cond delay="0"/>
                                          </p:stCondLst>
                                        </p:cTn>
                                        <p:tgtEl>
                                          <p:spTgt spid="85"/>
                                        </p:tgtEl>
                                        <p:attrNameLst>
                                          <p:attrName>style.visibility</p:attrName>
                                        </p:attrNameLst>
                                      </p:cBhvr>
                                      <p:to>
                                        <p:strVal val="visible"/>
                                      </p:to>
                                    </p:set>
                                    <p:anim calcmode="lin" valueType="num">
                                      <p:cBhvr additive="base">
                                        <p:cTn id="82" dur="750" fill="hold"/>
                                        <p:tgtEl>
                                          <p:spTgt spid="85"/>
                                        </p:tgtEl>
                                        <p:attrNameLst>
                                          <p:attrName>ppt_x</p:attrName>
                                        </p:attrNameLst>
                                      </p:cBhvr>
                                      <p:tavLst>
                                        <p:tav tm="0">
                                          <p:val>
                                            <p:strVal val="1+#ppt_w/2"/>
                                          </p:val>
                                        </p:tav>
                                        <p:tav tm="100000">
                                          <p:val>
                                            <p:strVal val="#ppt_x"/>
                                          </p:val>
                                        </p:tav>
                                      </p:tavLst>
                                    </p:anim>
                                    <p:anim calcmode="lin" valueType="num">
                                      <p:cBhvr additive="base">
                                        <p:cTn id="83" dur="750" fill="hold"/>
                                        <p:tgtEl>
                                          <p:spTgt spid="85"/>
                                        </p:tgtEl>
                                        <p:attrNameLst>
                                          <p:attrName>ppt_y</p:attrName>
                                        </p:attrNameLst>
                                      </p:cBhvr>
                                      <p:tavLst>
                                        <p:tav tm="0">
                                          <p:val>
                                            <p:strVal val="#ppt_y"/>
                                          </p:val>
                                        </p:tav>
                                        <p:tav tm="100000">
                                          <p:val>
                                            <p:strVal val="#ppt_y"/>
                                          </p:val>
                                        </p:tav>
                                      </p:tavLst>
                                    </p:anim>
                                  </p:childTnLst>
                                </p:cTn>
                              </p:par>
                            </p:childTnLst>
                          </p:cTn>
                        </p:par>
                        <p:par>
                          <p:cTn id="84" fill="hold">
                            <p:stCondLst>
                              <p:cond delay="8300"/>
                            </p:stCondLst>
                            <p:childTnLst>
                              <p:par>
                                <p:cTn id="85" presetID="22" presetClass="entr" presetSubtype="8" fill="hold" grpId="0" nodeType="afterEffect">
                                  <p:stCondLst>
                                    <p:cond delay="0"/>
                                  </p:stCondLst>
                                  <p:childTnLst>
                                    <p:set>
                                      <p:cBhvr>
                                        <p:cTn id="86" dur="1" fill="hold">
                                          <p:stCondLst>
                                            <p:cond delay="0"/>
                                          </p:stCondLst>
                                        </p:cTn>
                                        <p:tgtEl>
                                          <p:spTgt spid="84">
                                            <p:txEl>
                                              <p:pRg st="0" end="0"/>
                                            </p:txEl>
                                          </p:spTgt>
                                        </p:tgtEl>
                                        <p:attrNameLst>
                                          <p:attrName>style.visibility</p:attrName>
                                        </p:attrNameLst>
                                      </p:cBhvr>
                                      <p:to>
                                        <p:strVal val="visible"/>
                                      </p:to>
                                    </p:set>
                                    <p:animEffect transition="in" filter="wipe(left)">
                                      <p:cBhvr>
                                        <p:cTn id="87" dur="500"/>
                                        <p:tgtEl>
                                          <p:spTgt spid="84">
                                            <p:txEl>
                                              <p:pRg st="0" end="0"/>
                                            </p:txEl>
                                          </p:spTgt>
                                        </p:tgtEl>
                                      </p:cBhvr>
                                    </p:animEffect>
                                  </p:childTnLst>
                                </p:cTn>
                              </p:par>
                            </p:childTnLst>
                          </p:cTn>
                        </p:par>
                        <p:par>
                          <p:cTn id="88" fill="hold">
                            <p:stCondLst>
                              <p:cond delay="8800"/>
                            </p:stCondLst>
                            <p:childTnLst>
                              <p:par>
                                <p:cTn id="89" presetID="10" presetClass="entr" presetSubtype="0" fill="hold" grpId="0"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fade">
                                      <p:cBhvr>
                                        <p:cTn id="91" dur="500"/>
                                        <p:tgtEl>
                                          <p:spTgt spid="48"/>
                                        </p:tgtEl>
                                      </p:cBhvr>
                                    </p:animEffect>
                                  </p:childTnLst>
                                </p:cTn>
                              </p:par>
                            </p:childTnLst>
                          </p:cTn>
                        </p:par>
                        <p:par>
                          <p:cTn id="92" fill="hold">
                            <p:stCondLst>
                              <p:cond delay="9300"/>
                            </p:stCondLst>
                            <p:childTnLst>
                              <p:par>
                                <p:cTn id="93" presetID="22" presetClass="entr" presetSubtype="8"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wipe(left)">
                                      <p:cBhvr>
                                        <p:cTn id="95" dur="500"/>
                                        <p:tgtEl>
                                          <p:spTgt spid="49"/>
                                        </p:tgtEl>
                                      </p:cBhvr>
                                    </p:animEffect>
                                  </p:childTnLst>
                                </p:cTn>
                              </p:par>
                            </p:childTnLst>
                          </p:cTn>
                        </p:par>
                        <p:par>
                          <p:cTn id="96" fill="hold">
                            <p:stCondLst>
                              <p:cond delay="9800"/>
                            </p:stCondLst>
                            <p:childTnLst>
                              <p:par>
                                <p:cTn id="97" presetID="49" presetClass="entr" presetSubtype="0" decel="100000" fill="hold" grpId="0" nodeType="after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 calcmode="lin" valueType="num">
                                      <p:cBhvr>
                                        <p:cTn id="101" dur="500" fill="hold"/>
                                        <p:tgtEl>
                                          <p:spTgt spid="50"/>
                                        </p:tgtEl>
                                        <p:attrNameLst>
                                          <p:attrName>style.rotation</p:attrName>
                                        </p:attrNameLst>
                                      </p:cBhvr>
                                      <p:tavLst>
                                        <p:tav tm="0">
                                          <p:val>
                                            <p:fltVal val="360"/>
                                          </p:val>
                                        </p:tav>
                                        <p:tav tm="100000">
                                          <p:val>
                                            <p:fltVal val="0"/>
                                          </p:val>
                                        </p:tav>
                                      </p:tavLst>
                                    </p:anim>
                                    <p:animEffect transition="in" filter="fade">
                                      <p:cBhvr>
                                        <p:cTn id="102" dur="500"/>
                                        <p:tgtEl>
                                          <p:spTgt spid="50"/>
                                        </p:tgtEl>
                                      </p:cBhvr>
                                    </p:animEffect>
                                  </p:childTnLst>
                                </p:cTn>
                              </p:par>
                            </p:childTnLst>
                          </p:cTn>
                        </p:par>
                        <p:par>
                          <p:cTn id="103" fill="hold">
                            <p:stCondLst>
                              <p:cond delay="10300"/>
                            </p:stCondLst>
                            <p:childTnLst>
                              <p:par>
                                <p:cTn id="104" presetID="22" presetClass="entr" presetSubtype="4" fill="hold" grpId="0" nodeType="afterEffect">
                                  <p:stCondLst>
                                    <p:cond delay="0"/>
                                  </p:stCondLst>
                                  <p:childTnLst>
                                    <p:set>
                                      <p:cBhvr>
                                        <p:cTn id="105" dur="1" fill="hold">
                                          <p:stCondLst>
                                            <p:cond delay="0"/>
                                          </p:stCondLst>
                                        </p:cTn>
                                        <p:tgtEl>
                                          <p:spTgt spid="51"/>
                                        </p:tgtEl>
                                        <p:attrNameLst>
                                          <p:attrName>style.visibility</p:attrName>
                                        </p:attrNameLst>
                                      </p:cBhvr>
                                      <p:to>
                                        <p:strVal val="visible"/>
                                      </p:to>
                                    </p:set>
                                    <p:animEffect transition="in" filter="wipe(down)">
                                      <p:cBhvr>
                                        <p:cTn id="106" dur="500"/>
                                        <p:tgtEl>
                                          <p:spTgt spid="51"/>
                                        </p:tgtEl>
                                      </p:cBhvr>
                                    </p:animEffect>
                                  </p:childTnLst>
                                </p:cTn>
                              </p:par>
                            </p:childTnLst>
                          </p:cTn>
                        </p:par>
                        <p:par>
                          <p:cTn id="107" fill="hold">
                            <p:stCondLst>
                              <p:cond delay="10800"/>
                            </p:stCondLst>
                            <p:childTnLst>
                              <p:par>
                                <p:cTn id="108" presetID="10" presetClass="entr" presetSubtype="0" fill="hold" grpId="0" nodeType="afterEffect">
                                  <p:stCondLst>
                                    <p:cond delay="0"/>
                                  </p:stCondLst>
                                  <p:childTnLst>
                                    <p:set>
                                      <p:cBhvr>
                                        <p:cTn id="109" dur="1" fill="hold">
                                          <p:stCondLst>
                                            <p:cond delay="0"/>
                                          </p:stCondLst>
                                        </p:cTn>
                                        <p:tgtEl>
                                          <p:spTgt spid="52"/>
                                        </p:tgtEl>
                                        <p:attrNameLst>
                                          <p:attrName>style.visibility</p:attrName>
                                        </p:attrNameLst>
                                      </p:cBhvr>
                                      <p:to>
                                        <p:strVal val="visible"/>
                                      </p:to>
                                    </p:set>
                                    <p:animEffect transition="in" filter="fade">
                                      <p:cBhvr>
                                        <p:cTn id="110" dur="500"/>
                                        <p:tgtEl>
                                          <p:spTgt spid="52"/>
                                        </p:tgtEl>
                                      </p:cBhvr>
                                    </p:animEffect>
                                  </p:childTnLst>
                                </p:cTn>
                              </p:par>
                            </p:childTnLst>
                          </p:cTn>
                        </p:par>
                        <p:par>
                          <p:cTn id="111" fill="hold">
                            <p:stCondLst>
                              <p:cond delay="11300"/>
                            </p:stCondLst>
                            <p:childTnLst>
                              <p:par>
                                <p:cTn id="112" presetID="22" presetClass="entr" presetSubtype="4" fill="hold" grpId="0" nodeType="afterEffect">
                                  <p:stCondLst>
                                    <p:cond delay="0"/>
                                  </p:stCondLst>
                                  <p:iterate type="lt">
                                    <p:tmPct val="10000"/>
                                  </p:iterate>
                                  <p:childTnLst>
                                    <p:set>
                                      <p:cBhvr>
                                        <p:cTn id="113" dur="1" fill="hold">
                                          <p:stCondLst>
                                            <p:cond delay="0"/>
                                          </p:stCondLst>
                                        </p:cTn>
                                        <p:tgtEl>
                                          <p:spTgt spid="78">
                                            <p:txEl>
                                              <p:pRg st="0" end="0"/>
                                            </p:txEl>
                                          </p:spTgt>
                                        </p:tgtEl>
                                        <p:attrNameLst>
                                          <p:attrName>style.visibility</p:attrName>
                                        </p:attrNameLst>
                                      </p:cBhvr>
                                      <p:to>
                                        <p:strVal val="visible"/>
                                      </p:to>
                                    </p:set>
                                    <p:animEffect transition="in" filter="wipe(down)">
                                      <p:cBhvr>
                                        <p:cTn id="114" dur="500"/>
                                        <p:tgtEl>
                                          <p:spTgt spid="78">
                                            <p:txEl>
                                              <p:pRg st="0" end="0"/>
                                            </p:txEl>
                                          </p:spTgt>
                                        </p:tgtEl>
                                      </p:cBhvr>
                                    </p:animEffect>
                                  </p:childTnLst>
                                </p:cTn>
                              </p:par>
                            </p:childTnLst>
                          </p:cTn>
                        </p:par>
                        <p:par>
                          <p:cTn id="115" fill="hold">
                            <p:stCondLst>
                              <p:cond delay="11950"/>
                            </p:stCondLst>
                            <p:childTnLst>
                              <p:par>
                                <p:cTn id="116" presetID="2" presetClass="entr" presetSubtype="2" decel="98000" fill="hold" grpId="0" nodeType="afterEffect">
                                  <p:stCondLst>
                                    <p:cond delay="0"/>
                                  </p:stCondLst>
                                  <p:childTnLst>
                                    <p:set>
                                      <p:cBhvr>
                                        <p:cTn id="117" dur="1" fill="hold">
                                          <p:stCondLst>
                                            <p:cond delay="0"/>
                                          </p:stCondLst>
                                        </p:cTn>
                                        <p:tgtEl>
                                          <p:spTgt spid="75">
                                            <p:txEl>
                                              <p:pRg st="0" end="0"/>
                                            </p:txEl>
                                          </p:spTgt>
                                        </p:tgtEl>
                                        <p:attrNameLst>
                                          <p:attrName>style.visibility</p:attrName>
                                        </p:attrNameLst>
                                      </p:cBhvr>
                                      <p:to>
                                        <p:strVal val="visible"/>
                                      </p:to>
                                    </p:set>
                                    <p:anim calcmode="lin" valueType="num">
                                      <p:cBhvr additive="base">
                                        <p:cTn id="118" dur="75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119" dur="750" fill="hold"/>
                                        <p:tgtEl>
                                          <p:spTgt spid="75">
                                            <p:txEl>
                                              <p:pRg st="0" end="0"/>
                                            </p:txEl>
                                          </p:spTgt>
                                        </p:tgtEl>
                                        <p:attrNameLst>
                                          <p:attrName>ppt_y</p:attrName>
                                        </p:attrNameLst>
                                      </p:cBhvr>
                                      <p:tavLst>
                                        <p:tav tm="0">
                                          <p:val>
                                            <p:strVal val="#ppt_y"/>
                                          </p:val>
                                        </p:tav>
                                        <p:tav tm="100000">
                                          <p:val>
                                            <p:strVal val="#ppt_y"/>
                                          </p:val>
                                        </p:tav>
                                      </p:tavLst>
                                    </p:anim>
                                  </p:childTnLst>
                                </p:cTn>
                              </p:par>
                              <p:par>
                                <p:cTn id="120" presetID="2" presetClass="entr" presetSubtype="2" decel="98000" fill="hold" grpId="0" nodeType="withEffect">
                                  <p:stCondLst>
                                    <p:cond delay="0"/>
                                  </p:stCondLst>
                                  <p:childTnLst>
                                    <p:set>
                                      <p:cBhvr>
                                        <p:cTn id="121" dur="1" fill="hold">
                                          <p:stCondLst>
                                            <p:cond delay="0"/>
                                          </p:stCondLst>
                                        </p:cTn>
                                        <p:tgtEl>
                                          <p:spTgt spid="77"/>
                                        </p:tgtEl>
                                        <p:attrNameLst>
                                          <p:attrName>style.visibility</p:attrName>
                                        </p:attrNameLst>
                                      </p:cBhvr>
                                      <p:to>
                                        <p:strVal val="visible"/>
                                      </p:to>
                                    </p:set>
                                    <p:anim calcmode="lin" valueType="num">
                                      <p:cBhvr additive="base">
                                        <p:cTn id="122" dur="750" fill="hold"/>
                                        <p:tgtEl>
                                          <p:spTgt spid="77"/>
                                        </p:tgtEl>
                                        <p:attrNameLst>
                                          <p:attrName>ppt_x</p:attrName>
                                        </p:attrNameLst>
                                      </p:cBhvr>
                                      <p:tavLst>
                                        <p:tav tm="0">
                                          <p:val>
                                            <p:strVal val="1+#ppt_w/2"/>
                                          </p:val>
                                        </p:tav>
                                        <p:tav tm="100000">
                                          <p:val>
                                            <p:strVal val="#ppt_x"/>
                                          </p:val>
                                        </p:tav>
                                      </p:tavLst>
                                    </p:anim>
                                    <p:anim calcmode="lin" valueType="num">
                                      <p:cBhvr additive="base">
                                        <p:cTn id="123" dur="750" fill="hold"/>
                                        <p:tgtEl>
                                          <p:spTgt spid="77"/>
                                        </p:tgtEl>
                                        <p:attrNameLst>
                                          <p:attrName>ppt_y</p:attrName>
                                        </p:attrNameLst>
                                      </p:cBhvr>
                                      <p:tavLst>
                                        <p:tav tm="0">
                                          <p:val>
                                            <p:strVal val="#ppt_y"/>
                                          </p:val>
                                        </p:tav>
                                        <p:tav tm="100000">
                                          <p:val>
                                            <p:strVal val="#ppt_y"/>
                                          </p:val>
                                        </p:tav>
                                      </p:tavLst>
                                    </p:anim>
                                  </p:childTnLst>
                                </p:cTn>
                              </p:par>
                            </p:childTnLst>
                          </p:cTn>
                        </p:par>
                        <p:par>
                          <p:cTn id="124" fill="hold">
                            <p:stCondLst>
                              <p:cond delay="12700"/>
                            </p:stCondLst>
                            <p:childTnLst>
                              <p:par>
                                <p:cTn id="125" presetID="22" presetClass="entr" presetSubtype="8" fill="hold" grpId="0" nodeType="afterEffect">
                                  <p:stCondLst>
                                    <p:cond delay="0"/>
                                  </p:stCondLst>
                                  <p:childTnLst>
                                    <p:set>
                                      <p:cBhvr>
                                        <p:cTn id="126" dur="1" fill="hold">
                                          <p:stCondLst>
                                            <p:cond delay="0"/>
                                          </p:stCondLst>
                                        </p:cTn>
                                        <p:tgtEl>
                                          <p:spTgt spid="76">
                                            <p:txEl>
                                              <p:pRg st="0" end="0"/>
                                            </p:txEl>
                                          </p:spTgt>
                                        </p:tgtEl>
                                        <p:attrNameLst>
                                          <p:attrName>style.visibility</p:attrName>
                                        </p:attrNameLst>
                                      </p:cBhvr>
                                      <p:to>
                                        <p:strVal val="visible"/>
                                      </p:to>
                                    </p:set>
                                    <p:animEffect transition="in" filter="wipe(left)">
                                      <p:cBhvr>
                                        <p:cTn id="127" dur="500"/>
                                        <p:tgtEl>
                                          <p:spTgt spid="76">
                                            <p:txEl>
                                              <p:pRg st="0" end="0"/>
                                            </p:txEl>
                                          </p:spTgt>
                                        </p:tgtEl>
                                      </p:cBhvr>
                                    </p:animEffect>
                                  </p:childTnLst>
                                </p:cTn>
                              </p:par>
                            </p:childTnLst>
                          </p:cTn>
                        </p:par>
                        <p:par>
                          <p:cTn id="128" fill="hold">
                            <p:stCondLst>
                              <p:cond delay="13200"/>
                            </p:stCondLst>
                            <p:childTnLst>
                              <p:par>
                                <p:cTn id="129" presetID="10" presetClass="entr" presetSubtype="0" fill="hold" grpId="0"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fade">
                                      <p:cBhvr>
                                        <p:cTn id="131" dur="500"/>
                                        <p:tgtEl>
                                          <p:spTgt spid="54"/>
                                        </p:tgtEl>
                                      </p:cBhvr>
                                    </p:animEffect>
                                  </p:childTnLst>
                                </p:cTn>
                              </p:par>
                            </p:childTnLst>
                          </p:cTn>
                        </p:par>
                        <p:par>
                          <p:cTn id="132" fill="hold">
                            <p:stCondLst>
                              <p:cond delay="13700"/>
                            </p:stCondLst>
                            <p:childTnLst>
                              <p:par>
                                <p:cTn id="133" presetID="22" presetClass="entr" presetSubtype="8" fill="hold" grpId="0"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500"/>
                                        <p:tgtEl>
                                          <p:spTgt spid="55"/>
                                        </p:tgtEl>
                                      </p:cBhvr>
                                    </p:animEffect>
                                  </p:childTnLst>
                                </p:cTn>
                              </p:par>
                            </p:childTnLst>
                          </p:cTn>
                        </p:par>
                        <p:par>
                          <p:cTn id="136" fill="hold">
                            <p:stCondLst>
                              <p:cond delay="14200"/>
                            </p:stCondLst>
                            <p:childTnLst>
                              <p:par>
                                <p:cTn id="137" presetID="49" presetClass="entr" presetSubtype="0" decel="100000" fill="hold" grpId="0" nodeType="afterEffect">
                                  <p:stCondLst>
                                    <p:cond delay="0"/>
                                  </p:stCondLst>
                                  <p:childTnLst>
                                    <p:set>
                                      <p:cBhvr>
                                        <p:cTn id="138" dur="1" fill="hold">
                                          <p:stCondLst>
                                            <p:cond delay="0"/>
                                          </p:stCondLst>
                                        </p:cTn>
                                        <p:tgtEl>
                                          <p:spTgt spid="56"/>
                                        </p:tgtEl>
                                        <p:attrNameLst>
                                          <p:attrName>style.visibility</p:attrName>
                                        </p:attrNameLst>
                                      </p:cBhvr>
                                      <p:to>
                                        <p:strVal val="visible"/>
                                      </p:to>
                                    </p:set>
                                    <p:anim calcmode="lin" valueType="num">
                                      <p:cBhvr>
                                        <p:cTn id="139" dur="500" fill="hold"/>
                                        <p:tgtEl>
                                          <p:spTgt spid="56"/>
                                        </p:tgtEl>
                                        <p:attrNameLst>
                                          <p:attrName>ppt_w</p:attrName>
                                        </p:attrNameLst>
                                      </p:cBhvr>
                                      <p:tavLst>
                                        <p:tav tm="0">
                                          <p:val>
                                            <p:fltVal val="0"/>
                                          </p:val>
                                        </p:tav>
                                        <p:tav tm="100000">
                                          <p:val>
                                            <p:strVal val="#ppt_w"/>
                                          </p:val>
                                        </p:tav>
                                      </p:tavLst>
                                    </p:anim>
                                    <p:anim calcmode="lin" valueType="num">
                                      <p:cBhvr>
                                        <p:cTn id="140" dur="500" fill="hold"/>
                                        <p:tgtEl>
                                          <p:spTgt spid="56"/>
                                        </p:tgtEl>
                                        <p:attrNameLst>
                                          <p:attrName>ppt_h</p:attrName>
                                        </p:attrNameLst>
                                      </p:cBhvr>
                                      <p:tavLst>
                                        <p:tav tm="0">
                                          <p:val>
                                            <p:fltVal val="0"/>
                                          </p:val>
                                        </p:tav>
                                        <p:tav tm="100000">
                                          <p:val>
                                            <p:strVal val="#ppt_h"/>
                                          </p:val>
                                        </p:tav>
                                      </p:tavLst>
                                    </p:anim>
                                    <p:anim calcmode="lin" valueType="num">
                                      <p:cBhvr>
                                        <p:cTn id="141" dur="500" fill="hold"/>
                                        <p:tgtEl>
                                          <p:spTgt spid="56"/>
                                        </p:tgtEl>
                                        <p:attrNameLst>
                                          <p:attrName>style.rotation</p:attrName>
                                        </p:attrNameLst>
                                      </p:cBhvr>
                                      <p:tavLst>
                                        <p:tav tm="0">
                                          <p:val>
                                            <p:fltVal val="360"/>
                                          </p:val>
                                        </p:tav>
                                        <p:tav tm="100000">
                                          <p:val>
                                            <p:fltVal val="0"/>
                                          </p:val>
                                        </p:tav>
                                      </p:tavLst>
                                    </p:anim>
                                    <p:animEffect transition="in" filter="fade">
                                      <p:cBhvr>
                                        <p:cTn id="142" dur="500"/>
                                        <p:tgtEl>
                                          <p:spTgt spid="56"/>
                                        </p:tgtEl>
                                      </p:cBhvr>
                                    </p:animEffect>
                                  </p:childTnLst>
                                </p:cTn>
                              </p:par>
                            </p:childTnLst>
                          </p:cTn>
                        </p:par>
                        <p:par>
                          <p:cTn id="143" fill="hold">
                            <p:stCondLst>
                              <p:cond delay="14700"/>
                            </p:stCondLst>
                            <p:childTnLst>
                              <p:par>
                                <p:cTn id="144" presetID="22" presetClass="entr" presetSubtype="1" fill="hold" grpId="0" nodeType="afterEffect">
                                  <p:stCondLst>
                                    <p:cond delay="0"/>
                                  </p:stCondLst>
                                  <p:childTnLst>
                                    <p:set>
                                      <p:cBhvr>
                                        <p:cTn id="145" dur="1" fill="hold">
                                          <p:stCondLst>
                                            <p:cond delay="0"/>
                                          </p:stCondLst>
                                        </p:cTn>
                                        <p:tgtEl>
                                          <p:spTgt spid="57"/>
                                        </p:tgtEl>
                                        <p:attrNameLst>
                                          <p:attrName>style.visibility</p:attrName>
                                        </p:attrNameLst>
                                      </p:cBhvr>
                                      <p:to>
                                        <p:strVal val="visible"/>
                                      </p:to>
                                    </p:set>
                                    <p:animEffect transition="in" filter="wipe(up)">
                                      <p:cBhvr>
                                        <p:cTn id="146" dur="500"/>
                                        <p:tgtEl>
                                          <p:spTgt spid="57"/>
                                        </p:tgtEl>
                                      </p:cBhvr>
                                    </p:animEffect>
                                  </p:childTnLst>
                                </p:cTn>
                              </p:par>
                            </p:childTnLst>
                          </p:cTn>
                        </p:par>
                        <p:par>
                          <p:cTn id="147" fill="hold">
                            <p:stCondLst>
                              <p:cond delay="15200"/>
                            </p:stCondLst>
                            <p:childTnLst>
                              <p:par>
                                <p:cTn id="148" presetID="10" presetClass="entr" presetSubtype="0" fill="hold" grpId="0" nodeType="afterEffect">
                                  <p:stCondLst>
                                    <p:cond delay="0"/>
                                  </p:stCondLst>
                                  <p:childTnLst>
                                    <p:set>
                                      <p:cBhvr>
                                        <p:cTn id="149" dur="1" fill="hold">
                                          <p:stCondLst>
                                            <p:cond delay="0"/>
                                          </p:stCondLst>
                                        </p:cTn>
                                        <p:tgtEl>
                                          <p:spTgt spid="58"/>
                                        </p:tgtEl>
                                        <p:attrNameLst>
                                          <p:attrName>style.visibility</p:attrName>
                                        </p:attrNameLst>
                                      </p:cBhvr>
                                      <p:to>
                                        <p:strVal val="visible"/>
                                      </p:to>
                                    </p:set>
                                    <p:animEffect transition="in" filter="fade">
                                      <p:cBhvr>
                                        <p:cTn id="150" dur="500"/>
                                        <p:tgtEl>
                                          <p:spTgt spid="58"/>
                                        </p:tgtEl>
                                      </p:cBhvr>
                                    </p:animEffect>
                                  </p:childTnLst>
                                </p:cTn>
                              </p:par>
                            </p:childTnLst>
                          </p:cTn>
                        </p:par>
                        <p:par>
                          <p:cTn id="151" fill="hold">
                            <p:stCondLst>
                              <p:cond delay="15700"/>
                            </p:stCondLst>
                            <p:childTnLst>
                              <p:par>
                                <p:cTn id="152" presetID="22" presetClass="entr" presetSubtype="4" fill="hold" grpId="0" nodeType="afterEffect">
                                  <p:stCondLst>
                                    <p:cond delay="0"/>
                                  </p:stCondLst>
                                  <p:iterate type="lt">
                                    <p:tmPct val="10000"/>
                                  </p:iterate>
                                  <p:childTnLst>
                                    <p:set>
                                      <p:cBhvr>
                                        <p:cTn id="153" dur="1" fill="hold">
                                          <p:stCondLst>
                                            <p:cond delay="0"/>
                                          </p:stCondLst>
                                        </p:cTn>
                                        <p:tgtEl>
                                          <p:spTgt spid="90">
                                            <p:txEl>
                                              <p:pRg st="0" end="0"/>
                                            </p:txEl>
                                          </p:spTgt>
                                        </p:tgtEl>
                                        <p:attrNameLst>
                                          <p:attrName>style.visibility</p:attrName>
                                        </p:attrNameLst>
                                      </p:cBhvr>
                                      <p:to>
                                        <p:strVal val="visible"/>
                                      </p:to>
                                    </p:set>
                                    <p:animEffect transition="in" filter="wipe(down)">
                                      <p:cBhvr>
                                        <p:cTn id="154" dur="500"/>
                                        <p:tgtEl>
                                          <p:spTgt spid="90">
                                            <p:txEl>
                                              <p:pRg st="0" end="0"/>
                                            </p:txEl>
                                          </p:spTgt>
                                        </p:tgtEl>
                                      </p:cBhvr>
                                    </p:animEffect>
                                  </p:childTnLst>
                                </p:cTn>
                              </p:par>
                            </p:childTnLst>
                          </p:cTn>
                        </p:par>
                        <p:par>
                          <p:cTn id="155" fill="hold">
                            <p:stCondLst>
                              <p:cond delay="16350"/>
                            </p:stCondLst>
                            <p:childTnLst>
                              <p:par>
                                <p:cTn id="156" presetID="2" presetClass="entr" presetSubtype="2" decel="98000" fill="hold" grpId="0" nodeType="afterEffect">
                                  <p:stCondLst>
                                    <p:cond delay="0"/>
                                  </p:stCondLst>
                                  <p:childTnLst>
                                    <p:set>
                                      <p:cBhvr>
                                        <p:cTn id="157" dur="1" fill="hold">
                                          <p:stCondLst>
                                            <p:cond delay="0"/>
                                          </p:stCondLst>
                                        </p:cTn>
                                        <p:tgtEl>
                                          <p:spTgt spid="87">
                                            <p:txEl>
                                              <p:pRg st="0" end="0"/>
                                            </p:txEl>
                                          </p:spTgt>
                                        </p:tgtEl>
                                        <p:attrNameLst>
                                          <p:attrName>style.visibility</p:attrName>
                                        </p:attrNameLst>
                                      </p:cBhvr>
                                      <p:to>
                                        <p:strVal val="visible"/>
                                      </p:to>
                                    </p:set>
                                    <p:anim calcmode="lin" valueType="num">
                                      <p:cBhvr additive="base">
                                        <p:cTn id="158" dur="750" fill="hold"/>
                                        <p:tgtEl>
                                          <p:spTgt spid="87">
                                            <p:txEl>
                                              <p:pRg st="0" end="0"/>
                                            </p:txEl>
                                          </p:spTgt>
                                        </p:tgtEl>
                                        <p:attrNameLst>
                                          <p:attrName>ppt_x</p:attrName>
                                        </p:attrNameLst>
                                      </p:cBhvr>
                                      <p:tavLst>
                                        <p:tav tm="0">
                                          <p:val>
                                            <p:strVal val="1+#ppt_w/2"/>
                                          </p:val>
                                        </p:tav>
                                        <p:tav tm="100000">
                                          <p:val>
                                            <p:strVal val="#ppt_x"/>
                                          </p:val>
                                        </p:tav>
                                      </p:tavLst>
                                    </p:anim>
                                    <p:anim calcmode="lin" valueType="num">
                                      <p:cBhvr additive="base">
                                        <p:cTn id="159" dur="750" fill="hold"/>
                                        <p:tgtEl>
                                          <p:spTgt spid="87">
                                            <p:txEl>
                                              <p:pRg st="0" end="0"/>
                                            </p:txEl>
                                          </p:spTgt>
                                        </p:tgtEl>
                                        <p:attrNameLst>
                                          <p:attrName>ppt_y</p:attrName>
                                        </p:attrNameLst>
                                      </p:cBhvr>
                                      <p:tavLst>
                                        <p:tav tm="0">
                                          <p:val>
                                            <p:strVal val="#ppt_y"/>
                                          </p:val>
                                        </p:tav>
                                        <p:tav tm="100000">
                                          <p:val>
                                            <p:strVal val="#ppt_y"/>
                                          </p:val>
                                        </p:tav>
                                      </p:tavLst>
                                    </p:anim>
                                  </p:childTnLst>
                                </p:cTn>
                              </p:par>
                              <p:par>
                                <p:cTn id="160" presetID="2" presetClass="entr" presetSubtype="2" decel="98000" fill="hold" grpId="0" nodeType="withEffect">
                                  <p:stCondLst>
                                    <p:cond delay="0"/>
                                  </p:stCondLst>
                                  <p:childTnLst>
                                    <p:set>
                                      <p:cBhvr>
                                        <p:cTn id="161" dur="1" fill="hold">
                                          <p:stCondLst>
                                            <p:cond delay="0"/>
                                          </p:stCondLst>
                                        </p:cTn>
                                        <p:tgtEl>
                                          <p:spTgt spid="89"/>
                                        </p:tgtEl>
                                        <p:attrNameLst>
                                          <p:attrName>style.visibility</p:attrName>
                                        </p:attrNameLst>
                                      </p:cBhvr>
                                      <p:to>
                                        <p:strVal val="visible"/>
                                      </p:to>
                                    </p:set>
                                    <p:anim calcmode="lin" valueType="num">
                                      <p:cBhvr additive="base">
                                        <p:cTn id="162" dur="750" fill="hold"/>
                                        <p:tgtEl>
                                          <p:spTgt spid="89"/>
                                        </p:tgtEl>
                                        <p:attrNameLst>
                                          <p:attrName>ppt_x</p:attrName>
                                        </p:attrNameLst>
                                      </p:cBhvr>
                                      <p:tavLst>
                                        <p:tav tm="0">
                                          <p:val>
                                            <p:strVal val="1+#ppt_w/2"/>
                                          </p:val>
                                        </p:tav>
                                        <p:tav tm="100000">
                                          <p:val>
                                            <p:strVal val="#ppt_x"/>
                                          </p:val>
                                        </p:tav>
                                      </p:tavLst>
                                    </p:anim>
                                    <p:anim calcmode="lin" valueType="num">
                                      <p:cBhvr additive="base">
                                        <p:cTn id="163" dur="750" fill="hold"/>
                                        <p:tgtEl>
                                          <p:spTgt spid="89"/>
                                        </p:tgtEl>
                                        <p:attrNameLst>
                                          <p:attrName>ppt_y</p:attrName>
                                        </p:attrNameLst>
                                      </p:cBhvr>
                                      <p:tavLst>
                                        <p:tav tm="0">
                                          <p:val>
                                            <p:strVal val="#ppt_y"/>
                                          </p:val>
                                        </p:tav>
                                        <p:tav tm="100000">
                                          <p:val>
                                            <p:strVal val="#ppt_y"/>
                                          </p:val>
                                        </p:tav>
                                      </p:tavLst>
                                    </p:anim>
                                  </p:childTnLst>
                                </p:cTn>
                              </p:par>
                            </p:childTnLst>
                          </p:cTn>
                        </p:par>
                        <p:par>
                          <p:cTn id="164" fill="hold">
                            <p:stCondLst>
                              <p:cond delay="17100"/>
                            </p:stCondLst>
                            <p:childTnLst>
                              <p:par>
                                <p:cTn id="165" presetID="22" presetClass="entr" presetSubtype="8" fill="hold" grpId="0" nodeType="afterEffect">
                                  <p:stCondLst>
                                    <p:cond delay="0"/>
                                  </p:stCondLst>
                                  <p:childTnLst>
                                    <p:set>
                                      <p:cBhvr>
                                        <p:cTn id="166" dur="1" fill="hold">
                                          <p:stCondLst>
                                            <p:cond delay="0"/>
                                          </p:stCondLst>
                                        </p:cTn>
                                        <p:tgtEl>
                                          <p:spTgt spid="88">
                                            <p:txEl>
                                              <p:pRg st="0" end="0"/>
                                            </p:txEl>
                                          </p:spTgt>
                                        </p:tgtEl>
                                        <p:attrNameLst>
                                          <p:attrName>style.visibility</p:attrName>
                                        </p:attrNameLst>
                                      </p:cBhvr>
                                      <p:to>
                                        <p:strVal val="visible"/>
                                      </p:to>
                                    </p:set>
                                    <p:animEffect transition="in" filter="wipe(left)">
                                      <p:cBhvr>
                                        <p:cTn id="167" dur="500"/>
                                        <p:tgtEl>
                                          <p:spTgt spid="88">
                                            <p:txEl>
                                              <p:pRg st="0" end="0"/>
                                            </p:txEl>
                                          </p:spTgt>
                                        </p:tgtEl>
                                      </p:cBhvr>
                                    </p:animEffect>
                                  </p:childTnLst>
                                </p:cTn>
                              </p:par>
                            </p:childTnLst>
                          </p:cTn>
                        </p:par>
                        <p:par>
                          <p:cTn id="168" fill="hold">
                            <p:stCondLst>
                              <p:cond delay="17600"/>
                            </p:stCondLst>
                            <p:childTnLst>
                              <p:par>
                                <p:cTn id="169" presetID="10" presetClass="entr" presetSubtype="0" fill="hold" grpId="0" nodeType="afterEffect">
                                  <p:stCondLst>
                                    <p:cond delay="0"/>
                                  </p:stCondLst>
                                  <p:childTnLst>
                                    <p:set>
                                      <p:cBhvr>
                                        <p:cTn id="170" dur="1" fill="hold">
                                          <p:stCondLst>
                                            <p:cond delay="0"/>
                                          </p:stCondLst>
                                        </p:cTn>
                                        <p:tgtEl>
                                          <p:spTgt spid="60"/>
                                        </p:tgtEl>
                                        <p:attrNameLst>
                                          <p:attrName>style.visibility</p:attrName>
                                        </p:attrNameLst>
                                      </p:cBhvr>
                                      <p:to>
                                        <p:strVal val="visible"/>
                                      </p:to>
                                    </p:set>
                                    <p:animEffect transition="in" filter="fade">
                                      <p:cBhvr>
                                        <p:cTn id="171" dur="500"/>
                                        <p:tgtEl>
                                          <p:spTgt spid="60"/>
                                        </p:tgtEl>
                                      </p:cBhvr>
                                    </p:animEffect>
                                  </p:childTnLst>
                                </p:cTn>
                              </p:par>
                            </p:childTnLst>
                          </p:cTn>
                        </p:par>
                        <p:par>
                          <p:cTn id="172" fill="hold">
                            <p:stCondLst>
                              <p:cond delay="18100"/>
                            </p:stCondLst>
                            <p:childTnLst>
                              <p:par>
                                <p:cTn id="173" presetID="22" presetClass="entr" presetSubtype="8" fill="hold" grpId="0" nodeType="afterEffect">
                                  <p:stCondLst>
                                    <p:cond delay="0"/>
                                  </p:stCondLst>
                                  <p:childTnLst>
                                    <p:set>
                                      <p:cBhvr>
                                        <p:cTn id="174" dur="1" fill="hold">
                                          <p:stCondLst>
                                            <p:cond delay="0"/>
                                          </p:stCondLst>
                                        </p:cTn>
                                        <p:tgtEl>
                                          <p:spTgt spid="61"/>
                                        </p:tgtEl>
                                        <p:attrNameLst>
                                          <p:attrName>style.visibility</p:attrName>
                                        </p:attrNameLst>
                                      </p:cBhvr>
                                      <p:to>
                                        <p:strVal val="visible"/>
                                      </p:to>
                                    </p:set>
                                    <p:animEffect transition="in" filter="wipe(left)">
                                      <p:cBhvr>
                                        <p:cTn id="175" dur="500"/>
                                        <p:tgtEl>
                                          <p:spTgt spid="61"/>
                                        </p:tgtEl>
                                      </p:cBhvr>
                                    </p:animEffect>
                                  </p:childTnLst>
                                </p:cTn>
                              </p:par>
                            </p:childTnLst>
                          </p:cTn>
                        </p:par>
                        <p:par>
                          <p:cTn id="176" fill="hold">
                            <p:stCondLst>
                              <p:cond delay="18600"/>
                            </p:stCondLst>
                            <p:childTnLst>
                              <p:par>
                                <p:cTn id="177" presetID="49" presetClass="entr" presetSubtype="0" decel="100000" fill="hold" grpId="0" nodeType="afterEffect">
                                  <p:stCondLst>
                                    <p:cond delay="0"/>
                                  </p:stCondLst>
                                  <p:childTnLst>
                                    <p:set>
                                      <p:cBhvr>
                                        <p:cTn id="178" dur="1" fill="hold">
                                          <p:stCondLst>
                                            <p:cond delay="0"/>
                                          </p:stCondLst>
                                        </p:cTn>
                                        <p:tgtEl>
                                          <p:spTgt spid="62"/>
                                        </p:tgtEl>
                                        <p:attrNameLst>
                                          <p:attrName>style.visibility</p:attrName>
                                        </p:attrNameLst>
                                      </p:cBhvr>
                                      <p:to>
                                        <p:strVal val="visible"/>
                                      </p:to>
                                    </p:set>
                                    <p:anim calcmode="lin" valueType="num">
                                      <p:cBhvr>
                                        <p:cTn id="179" dur="500" fill="hold"/>
                                        <p:tgtEl>
                                          <p:spTgt spid="62"/>
                                        </p:tgtEl>
                                        <p:attrNameLst>
                                          <p:attrName>ppt_w</p:attrName>
                                        </p:attrNameLst>
                                      </p:cBhvr>
                                      <p:tavLst>
                                        <p:tav tm="0">
                                          <p:val>
                                            <p:fltVal val="0"/>
                                          </p:val>
                                        </p:tav>
                                        <p:tav tm="100000">
                                          <p:val>
                                            <p:strVal val="#ppt_w"/>
                                          </p:val>
                                        </p:tav>
                                      </p:tavLst>
                                    </p:anim>
                                    <p:anim calcmode="lin" valueType="num">
                                      <p:cBhvr>
                                        <p:cTn id="180" dur="500" fill="hold"/>
                                        <p:tgtEl>
                                          <p:spTgt spid="62"/>
                                        </p:tgtEl>
                                        <p:attrNameLst>
                                          <p:attrName>ppt_h</p:attrName>
                                        </p:attrNameLst>
                                      </p:cBhvr>
                                      <p:tavLst>
                                        <p:tav tm="0">
                                          <p:val>
                                            <p:fltVal val="0"/>
                                          </p:val>
                                        </p:tav>
                                        <p:tav tm="100000">
                                          <p:val>
                                            <p:strVal val="#ppt_h"/>
                                          </p:val>
                                        </p:tav>
                                      </p:tavLst>
                                    </p:anim>
                                    <p:anim calcmode="lin" valueType="num">
                                      <p:cBhvr>
                                        <p:cTn id="181" dur="500" fill="hold"/>
                                        <p:tgtEl>
                                          <p:spTgt spid="62"/>
                                        </p:tgtEl>
                                        <p:attrNameLst>
                                          <p:attrName>style.rotation</p:attrName>
                                        </p:attrNameLst>
                                      </p:cBhvr>
                                      <p:tavLst>
                                        <p:tav tm="0">
                                          <p:val>
                                            <p:fltVal val="360"/>
                                          </p:val>
                                        </p:tav>
                                        <p:tav tm="100000">
                                          <p:val>
                                            <p:fltVal val="0"/>
                                          </p:val>
                                        </p:tav>
                                      </p:tavLst>
                                    </p:anim>
                                    <p:animEffect transition="in" filter="fade">
                                      <p:cBhvr>
                                        <p:cTn id="182" dur="500"/>
                                        <p:tgtEl>
                                          <p:spTgt spid="62"/>
                                        </p:tgtEl>
                                      </p:cBhvr>
                                    </p:animEffect>
                                  </p:childTnLst>
                                </p:cTn>
                              </p:par>
                            </p:childTnLst>
                          </p:cTn>
                        </p:par>
                        <p:par>
                          <p:cTn id="183" fill="hold">
                            <p:stCondLst>
                              <p:cond delay="19100"/>
                            </p:stCondLst>
                            <p:childTnLst>
                              <p:par>
                                <p:cTn id="184" presetID="22" presetClass="entr" presetSubtype="4" fill="hold" grpId="0" nodeType="afterEffect">
                                  <p:stCondLst>
                                    <p:cond delay="0"/>
                                  </p:stCondLst>
                                  <p:childTnLst>
                                    <p:set>
                                      <p:cBhvr>
                                        <p:cTn id="185" dur="1" fill="hold">
                                          <p:stCondLst>
                                            <p:cond delay="0"/>
                                          </p:stCondLst>
                                        </p:cTn>
                                        <p:tgtEl>
                                          <p:spTgt spid="63"/>
                                        </p:tgtEl>
                                        <p:attrNameLst>
                                          <p:attrName>style.visibility</p:attrName>
                                        </p:attrNameLst>
                                      </p:cBhvr>
                                      <p:to>
                                        <p:strVal val="visible"/>
                                      </p:to>
                                    </p:set>
                                    <p:animEffect transition="in" filter="wipe(down)">
                                      <p:cBhvr>
                                        <p:cTn id="186" dur="500"/>
                                        <p:tgtEl>
                                          <p:spTgt spid="63"/>
                                        </p:tgtEl>
                                      </p:cBhvr>
                                    </p:animEffect>
                                  </p:childTnLst>
                                </p:cTn>
                              </p:par>
                            </p:childTnLst>
                          </p:cTn>
                        </p:par>
                        <p:par>
                          <p:cTn id="187" fill="hold">
                            <p:stCondLst>
                              <p:cond delay="19600"/>
                            </p:stCondLst>
                            <p:childTnLst>
                              <p:par>
                                <p:cTn id="188" presetID="10" presetClass="entr" presetSubtype="0" fill="hold" grpId="0" nodeType="afterEffect">
                                  <p:stCondLst>
                                    <p:cond delay="0"/>
                                  </p:stCondLst>
                                  <p:childTnLst>
                                    <p:set>
                                      <p:cBhvr>
                                        <p:cTn id="189" dur="1" fill="hold">
                                          <p:stCondLst>
                                            <p:cond delay="0"/>
                                          </p:stCondLst>
                                        </p:cTn>
                                        <p:tgtEl>
                                          <p:spTgt spid="64"/>
                                        </p:tgtEl>
                                        <p:attrNameLst>
                                          <p:attrName>style.visibility</p:attrName>
                                        </p:attrNameLst>
                                      </p:cBhvr>
                                      <p:to>
                                        <p:strVal val="visible"/>
                                      </p:to>
                                    </p:set>
                                    <p:animEffect transition="in" filter="fade">
                                      <p:cBhvr>
                                        <p:cTn id="190" dur="500"/>
                                        <p:tgtEl>
                                          <p:spTgt spid="64"/>
                                        </p:tgtEl>
                                      </p:cBhvr>
                                    </p:animEffect>
                                  </p:childTnLst>
                                </p:cTn>
                              </p:par>
                            </p:childTnLst>
                          </p:cTn>
                        </p:par>
                        <p:par>
                          <p:cTn id="191" fill="hold">
                            <p:stCondLst>
                              <p:cond delay="20100"/>
                            </p:stCondLst>
                            <p:childTnLst>
                              <p:par>
                                <p:cTn id="192" presetID="22" presetClass="entr" presetSubtype="4" fill="hold" grpId="0" nodeType="afterEffect">
                                  <p:stCondLst>
                                    <p:cond delay="0"/>
                                  </p:stCondLst>
                                  <p:iterate type="lt">
                                    <p:tmPct val="10000"/>
                                  </p:iterate>
                                  <p:childTnLst>
                                    <p:set>
                                      <p:cBhvr>
                                        <p:cTn id="193" dur="1" fill="hold">
                                          <p:stCondLst>
                                            <p:cond delay="0"/>
                                          </p:stCondLst>
                                        </p:cTn>
                                        <p:tgtEl>
                                          <p:spTgt spid="82">
                                            <p:txEl>
                                              <p:pRg st="0" end="0"/>
                                            </p:txEl>
                                          </p:spTgt>
                                        </p:tgtEl>
                                        <p:attrNameLst>
                                          <p:attrName>style.visibility</p:attrName>
                                        </p:attrNameLst>
                                      </p:cBhvr>
                                      <p:to>
                                        <p:strVal val="visible"/>
                                      </p:to>
                                    </p:set>
                                    <p:animEffect transition="in" filter="wipe(down)">
                                      <p:cBhvr>
                                        <p:cTn id="194" dur="500"/>
                                        <p:tgtEl>
                                          <p:spTgt spid="82">
                                            <p:txEl>
                                              <p:pRg st="0" end="0"/>
                                            </p:txEl>
                                          </p:spTgt>
                                        </p:tgtEl>
                                      </p:cBhvr>
                                    </p:animEffect>
                                  </p:childTnLst>
                                </p:cTn>
                              </p:par>
                            </p:childTnLst>
                          </p:cTn>
                        </p:par>
                        <p:par>
                          <p:cTn id="195" fill="hold">
                            <p:stCondLst>
                              <p:cond delay="20750"/>
                            </p:stCondLst>
                            <p:childTnLst>
                              <p:par>
                                <p:cTn id="196" presetID="2" presetClass="entr" presetSubtype="2" decel="98000" fill="hold" grpId="0" nodeType="afterEffect">
                                  <p:stCondLst>
                                    <p:cond delay="0"/>
                                  </p:stCondLst>
                                  <p:childTnLst>
                                    <p:set>
                                      <p:cBhvr>
                                        <p:cTn id="197" dur="1" fill="hold">
                                          <p:stCondLst>
                                            <p:cond delay="0"/>
                                          </p:stCondLst>
                                        </p:cTn>
                                        <p:tgtEl>
                                          <p:spTgt spid="79">
                                            <p:txEl>
                                              <p:pRg st="0" end="0"/>
                                            </p:txEl>
                                          </p:spTgt>
                                        </p:tgtEl>
                                        <p:attrNameLst>
                                          <p:attrName>style.visibility</p:attrName>
                                        </p:attrNameLst>
                                      </p:cBhvr>
                                      <p:to>
                                        <p:strVal val="visible"/>
                                      </p:to>
                                    </p:set>
                                    <p:anim calcmode="lin" valueType="num">
                                      <p:cBhvr additive="base">
                                        <p:cTn id="198" dur="750" fill="hold"/>
                                        <p:tgtEl>
                                          <p:spTgt spid="79">
                                            <p:txEl>
                                              <p:pRg st="0" end="0"/>
                                            </p:txEl>
                                          </p:spTgt>
                                        </p:tgtEl>
                                        <p:attrNameLst>
                                          <p:attrName>ppt_x</p:attrName>
                                        </p:attrNameLst>
                                      </p:cBhvr>
                                      <p:tavLst>
                                        <p:tav tm="0">
                                          <p:val>
                                            <p:strVal val="1+#ppt_w/2"/>
                                          </p:val>
                                        </p:tav>
                                        <p:tav tm="100000">
                                          <p:val>
                                            <p:strVal val="#ppt_x"/>
                                          </p:val>
                                        </p:tav>
                                      </p:tavLst>
                                    </p:anim>
                                    <p:anim calcmode="lin" valueType="num">
                                      <p:cBhvr additive="base">
                                        <p:cTn id="199" dur="750" fill="hold"/>
                                        <p:tgtEl>
                                          <p:spTgt spid="79">
                                            <p:txEl>
                                              <p:pRg st="0" end="0"/>
                                            </p:txEl>
                                          </p:spTgt>
                                        </p:tgtEl>
                                        <p:attrNameLst>
                                          <p:attrName>ppt_y</p:attrName>
                                        </p:attrNameLst>
                                      </p:cBhvr>
                                      <p:tavLst>
                                        <p:tav tm="0">
                                          <p:val>
                                            <p:strVal val="#ppt_y"/>
                                          </p:val>
                                        </p:tav>
                                        <p:tav tm="100000">
                                          <p:val>
                                            <p:strVal val="#ppt_y"/>
                                          </p:val>
                                        </p:tav>
                                      </p:tavLst>
                                    </p:anim>
                                  </p:childTnLst>
                                </p:cTn>
                              </p:par>
                              <p:par>
                                <p:cTn id="200" presetID="2" presetClass="entr" presetSubtype="2" decel="98000" fill="hold" grpId="0" nodeType="withEffect">
                                  <p:stCondLst>
                                    <p:cond delay="0"/>
                                  </p:stCondLst>
                                  <p:childTnLst>
                                    <p:set>
                                      <p:cBhvr>
                                        <p:cTn id="201" dur="1" fill="hold">
                                          <p:stCondLst>
                                            <p:cond delay="0"/>
                                          </p:stCondLst>
                                        </p:cTn>
                                        <p:tgtEl>
                                          <p:spTgt spid="81"/>
                                        </p:tgtEl>
                                        <p:attrNameLst>
                                          <p:attrName>style.visibility</p:attrName>
                                        </p:attrNameLst>
                                      </p:cBhvr>
                                      <p:to>
                                        <p:strVal val="visible"/>
                                      </p:to>
                                    </p:set>
                                    <p:anim calcmode="lin" valueType="num">
                                      <p:cBhvr additive="base">
                                        <p:cTn id="202" dur="750" fill="hold"/>
                                        <p:tgtEl>
                                          <p:spTgt spid="81"/>
                                        </p:tgtEl>
                                        <p:attrNameLst>
                                          <p:attrName>ppt_x</p:attrName>
                                        </p:attrNameLst>
                                      </p:cBhvr>
                                      <p:tavLst>
                                        <p:tav tm="0">
                                          <p:val>
                                            <p:strVal val="1+#ppt_w/2"/>
                                          </p:val>
                                        </p:tav>
                                        <p:tav tm="100000">
                                          <p:val>
                                            <p:strVal val="#ppt_x"/>
                                          </p:val>
                                        </p:tav>
                                      </p:tavLst>
                                    </p:anim>
                                    <p:anim calcmode="lin" valueType="num">
                                      <p:cBhvr additive="base">
                                        <p:cTn id="203" dur="750" fill="hold"/>
                                        <p:tgtEl>
                                          <p:spTgt spid="81"/>
                                        </p:tgtEl>
                                        <p:attrNameLst>
                                          <p:attrName>ppt_y</p:attrName>
                                        </p:attrNameLst>
                                      </p:cBhvr>
                                      <p:tavLst>
                                        <p:tav tm="0">
                                          <p:val>
                                            <p:strVal val="#ppt_y"/>
                                          </p:val>
                                        </p:tav>
                                        <p:tav tm="100000">
                                          <p:val>
                                            <p:strVal val="#ppt_y"/>
                                          </p:val>
                                        </p:tav>
                                      </p:tavLst>
                                    </p:anim>
                                  </p:childTnLst>
                                </p:cTn>
                              </p:par>
                            </p:childTnLst>
                          </p:cTn>
                        </p:par>
                        <p:par>
                          <p:cTn id="204" fill="hold">
                            <p:stCondLst>
                              <p:cond delay="21500"/>
                            </p:stCondLst>
                            <p:childTnLst>
                              <p:par>
                                <p:cTn id="205" presetID="22" presetClass="entr" presetSubtype="8" fill="hold" grpId="0" nodeType="afterEffect">
                                  <p:stCondLst>
                                    <p:cond delay="0"/>
                                  </p:stCondLst>
                                  <p:childTnLst>
                                    <p:set>
                                      <p:cBhvr>
                                        <p:cTn id="206" dur="1" fill="hold">
                                          <p:stCondLst>
                                            <p:cond delay="0"/>
                                          </p:stCondLst>
                                        </p:cTn>
                                        <p:tgtEl>
                                          <p:spTgt spid="80">
                                            <p:txEl>
                                              <p:pRg st="0" end="0"/>
                                            </p:txEl>
                                          </p:spTgt>
                                        </p:tgtEl>
                                        <p:attrNameLst>
                                          <p:attrName>style.visibility</p:attrName>
                                        </p:attrNameLst>
                                      </p:cBhvr>
                                      <p:to>
                                        <p:strVal val="visible"/>
                                      </p:to>
                                    </p:set>
                                    <p:animEffect transition="in" filter="wipe(left)">
                                      <p:cBhvr>
                                        <p:cTn id="207" dur="500"/>
                                        <p:tgtEl>
                                          <p:spTgt spid="80">
                                            <p:txEl>
                                              <p:pRg st="0" end="0"/>
                                            </p:txEl>
                                          </p:spTgt>
                                        </p:tgtEl>
                                      </p:cBhvr>
                                    </p:animEffect>
                                  </p:childTnLst>
                                </p:cTn>
                              </p:par>
                            </p:childTnLst>
                          </p:cTn>
                        </p:par>
                        <p:par>
                          <p:cTn id="208" fill="hold">
                            <p:stCondLst>
                              <p:cond delay="22000"/>
                            </p:stCondLst>
                            <p:childTnLst>
                              <p:par>
                                <p:cTn id="209" presetID="10" presetClass="entr" presetSubtype="0" fill="hold" grpId="0" nodeType="afterEffect">
                                  <p:stCondLst>
                                    <p:cond delay="0"/>
                                  </p:stCondLst>
                                  <p:childTnLst>
                                    <p:set>
                                      <p:cBhvr>
                                        <p:cTn id="210" dur="1" fill="hold">
                                          <p:stCondLst>
                                            <p:cond delay="0"/>
                                          </p:stCondLst>
                                        </p:cTn>
                                        <p:tgtEl>
                                          <p:spTgt spid="66"/>
                                        </p:tgtEl>
                                        <p:attrNameLst>
                                          <p:attrName>style.visibility</p:attrName>
                                        </p:attrNameLst>
                                      </p:cBhvr>
                                      <p:to>
                                        <p:strVal val="visible"/>
                                      </p:to>
                                    </p:set>
                                    <p:animEffect transition="in" filter="fade">
                                      <p:cBhvr>
                                        <p:cTn id="211" dur="500"/>
                                        <p:tgtEl>
                                          <p:spTgt spid="66"/>
                                        </p:tgtEl>
                                      </p:cBhvr>
                                    </p:animEffect>
                                  </p:childTnLst>
                                </p:cTn>
                              </p:par>
                            </p:childTnLst>
                          </p:cTn>
                        </p:par>
                        <p:par>
                          <p:cTn id="212" fill="hold">
                            <p:stCondLst>
                              <p:cond delay="22500"/>
                            </p:stCondLst>
                            <p:childTnLst>
                              <p:par>
                                <p:cTn id="213" presetID="22" presetClass="entr" presetSubtype="8" fill="hold" grpId="0" nodeType="afterEffect">
                                  <p:stCondLst>
                                    <p:cond delay="0"/>
                                  </p:stCondLst>
                                  <p:childTnLst>
                                    <p:set>
                                      <p:cBhvr>
                                        <p:cTn id="214" dur="1" fill="hold">
                                          <p:stCondLst>
                                            <p:cond delay="0"/>
                                          </p:stCondLst>
                                        </p:cTn>
                                        <p:tgtEl>
                                          <p:spTgt spid="67"/>
                                        </p:tgtEl>
                                        <p:attrNameLst>
                                          <p:attrName>style.visibility</p:attrName>
                                        </p:attrNameLst>
                                      </p:cBhvr>
                                      <p:to>
                                        <p:strVal val="visible"/>
                                      </p:to>
                                    </p:set>
                                    <p:animEffect transition="in" filter="wipe(left)">
                                      <p:cBhvr>
                                        <p:cTn id="215"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6" grpId="0" animBg="1"/>
      <p:bldP spid="36" grpId="0" animBg="1"/>
      <p:bldP spid="37" grpId="0" animBg="1"/>
      <p:bldP spid="38" grpId="0" animBg="1"/>
      <p:bldP spid="39" grpId="0" animBg="1"/>
      <p:bldP spid="40" grpId="0" animBg="1"/>
      <p:bldP spid="41" grpId="0" animBg="1"/>
      <p:bldP spid="42" grpId="0" animBg="1"/>
      <p:bldP spid="48" grpId="0" animBg="1"/>
      <p:bldP spid="49" grpId="0" animBg="1"/>
      <p:bldP spid="50" grpId="0" animBg="1"/>
      <p:bldP spid="51" grpId="0" animBg="1"/>
      <p:bldP spid="52" grpId="0" animBg="1"/>
      <p:bldP spid="54" grpId="0" animBg="1"/>
      <p:bldP spid="55" grpId="0" animBg="1"/>
      <p:bldP spid="56" grpId="0" animBg="1"/>
      <p:bldP spid="57" grpId="0" animBg="1"/>
      <p:bldP spid="58" grpId="0" animBg="1"/>
      <p:bldP spid="60" grpId="0" animBg="1"/>
      <p:bldP spid="61" grpId="0" animBg="1"/>
      <p:bldP spid="62" grpId="0" animBg="1"/>
      <p:bldP spid="63" grpId="0" animBg="1"/>
      <p:bldP spid="64" grpId="0" animBg="1"/>
      <p:bldP spid="66" grpId="0" animBg="1"/>
      <p:bldP spid="71" grpId="0" build="p">
        <p:tmplLst>
          <p:tmpl lvl="1">
            <p:tnLst>
              <p:par>
                <p:cTn presetID="2" presetClass="entr" presetSubtype="2" decel="100000"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750" fill="hold"/>
                        <p:tgtEl>
                          <p:spTgt spid="71"/>
                        </p:tgtEl>
                        <p:attrNameLst>
                          <p:attrName>ppt_x</p:attrName>
                        </p:attrNameLst>
                      </p:cBhvr>
                      <p:tavLst>
                        <p:tav tm="0">
                          <p:val>
                            <p:strVal val="1+#ppt_w/2"/>
                          </p:val>
                        </p:tav>
                        <p:tav tm="100000">
                          <p:val>
                            <p:strVal val="#ppt_x"/>
                          </p:val>
                        </p:tav>
                      </p:tavLst>
                    </p:anim>
                    <p:anim calcmode="lin" valueType="num">
                      <p:cBhvr additive="base">
                        <p:cTn dur="750" fill="hold"/>
                        <p:tgtEl>
                          <p:spTgt spid="71"/>
                        </p:tgtEl>
                        <p:attrNameLst>
                          <p:attrName>ppt_y</p:attrName>
                        </p:attrNameLst>
                      </p:cBhvr>
                      <p:tavLst>
                        <p:tav tm="0">
                          <p:val>
                            <p:strVal val="#ppt_y"/>
                          </p:val>
                        </p:tav>
                        <p:tav tm="100000">
                          <p:val>
                            <p:strVal val="#ppt_y"/>
                          </p:val>
                        </p:tav>
                      </p:tavLst>
                    </p:anim>
                  </p:childTnLst>
                </p:cTn>
              </p:par>
            </p:tnLst>
          </p:tmpl>
        </p:tmplLst>
      </p:bldP>
      <p:bldP spid="72" grpId="0" build="p">
        <p:tmplLst>
          <p:tmpl lvl="1">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animBg="1"/>
      <p:bldP spid="74"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74"/>
                        </p:tgtEl>
                        <p:attrNameLst>
                          <p:attrName>style.visibility</p:attrName>
                        </p:attrNameLst>
                      </p:cBhvr>
                      <p:to>
                        <p:strVal val="visible"/>
                      </p:to>
                    </p:set>
                    <p:animEffect transition="in" filter="wipe(left)">
                      <p:cBhvr>
                        <p:cTn dur="500"/>
                        <p:tgtEl>
                          <p:spTgt spid="74"/>
                        </p:tgtEl>
                      </p:cBhvr>
                    </p:animEffect>
                  </p:childTnLst>
                </p:cTn>
              </p:par>
            </p:tnLst>
          </p:tmpl>
        </p:tmplLst>
      </p:bldP>
      <p:bldP spid="75" grpId="0" build="p">
        <p:tmplLst>
          <p:tmpl lvl="1">
            <p:tnLst>
              <p:par>
                <p:cTn presetID="2" presetClass="entr" presetSubtype="2" decel="98000"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 calcmode="lin" valueType="num">
                      <p:cBhvr additive="base">
                        <p:cTn dur="750" fill="hold"/>
                        <p:tgtEl>
                          <p:spTgt spid="75"/>
                        </p:tgtEl>
                        <p:attrNameLst>
                          <p:attrName>ppt_x</p:attrName>
                        </p:attrNameLst>
                      </p:cBhvr>
                      <p:tavLst>
                        <p:tav tm="0">
                          <p:val>
                            <p:strVal val="1+#ppt_w/2"/>
                          </p:val>
                        </p:tav>
                        <p:tav tm="100000">
                          <p:val>
                            <p:strVal val="#ppt_x"/>
                          </p:val>
                        </p:tav>
                      </p:tavLst>
                    </p:anim>
                    <p:anim calcmode="lin" valueType="num">
                      <p:cBhvr additive="base">
                        <p:cTn dur="750" fill="hold"/>
                        <p:tgtEl>
                          <p:spTgt spid="75"/>
                        </p:tgtEl>
                        <p:attrNameLst>
                          <p:attrName>ppt_y</p:attrName>
                        </p:attrNameLst>
                      </p:cBhvr>
                      <p:tavLst>
                        <p:tav tm="0">
                          <p:val>
                            <p:strVal val="#ppt_y"/>
                          </p:val>
                        </p:tav>
                        <p:tav tm="100000">
                          <p:val>
                            <p:strVal val="#ppt_y"/>
                          </p:val>
                        </p:tav>
                      </p:tavLst>
                    </p:anim>
                  </p:childTnLst>
                </p:cTn>
              </p:par>
            </p:tnLst>
          </p:tmpl>
        </p:tmplLst>
      </p:bldP>
      <p:bldP spid="76" grpId="0" build="p">
        <p:tmplLst>
          <p:tmpl lvl="1">
            <p:tnLst>
              <p:par>
                <p:cTn presetID="22" presetClass="entr" presetSubtype="8"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wipe(left)">
                      <p:cBhvr>
                        <p:cTn dur="500"/>
                        <p:tgtEl>
                          <p:spTgt spid="76"/>
                        </p:tgtEl>
                      </p:cBhvr>
                    </p:animEffect>
                  </p:childTnLst>
                </p:cTn>
              </p:par>
            </p:tnLst>
          </p:tmpl>
        </p:tmplLst>
      </p:bldP>
      <p:bldP spid="77" grpId="0" animBg="1"/>
      <p:bldP spid="78"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P spid="79" grpId="0" build="p">
        <p:tmplLst>
          <p:tmpl lvl="1">
            <p:tnLst>
              <p:par>
                <p:cTn presetID="2" presetClass="entr" presetSubtype="2" decel="98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750" fill="hold"/>
                        <p:tgtEl>
                          <p:spTgt spid="79"/>
                        </p:tgtEl>
                        <p:attrNameLst>
                          <p:attrName>ppt_x</p:attrName>
                        </p:attrNameLst>
                      </p:cBhvr>
                      <p:tavLst>
                        <p:tav tm="0">
                          <p:val>
                            <p:strVal val="1+#ppt_w/2"/>
                          </p:val>
                        </p:tav>
                        <p:tav tm="100000">
                          <p:val>
                            <p:strVal val="#ppt_x"/>
                          </p:val>
                        </p:tav>
                      </p:tavLst>
                    </p:anim>
                    <p:anim calcmode="lin" valueType="num">
                      <p:cBhvr additive="base">
                        <p:cTn dur="750" fill="hold"/>
                        <p:tgtEl>
                          <p:spTgt spid="79"/>
                        </p:tgtEl>
                        <p:attrNameLst>
                          <p:attrName>ppt_y</p:attrName>
                        </p:attrNameLst>
                      </p:cBhvr>
                      <p:tavLst>
                        <p:tav tm="0">
                          <p:val>
                            <p:strVal val="#ppt_y"/>
                          </p:val>
                        </p:tav>
                        <p:tav tm="100000">
                          <p:val>
                            <p:strVal val="#ppt_y"/>
                          </p:val>
                        </p:tav>
                      </p:tavLst>
                    </p:anim>
                  </p:childTnLst>
                </p:cTn>
              </p:par>
            </p:tnLst>
          </p:tmpl>
        </p:tmplLst>
      </p:bldP>
      <p:bldP spid="80" grpId="0" build="p">
        <p:tmplLst>
          <p:tmpl lvl="1">
            <p:tnLst>
              <p:par>
                <p:cTn presetID="22" presetClass="entr" presetSubtype="8"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Effect transition="in" filter="wipe(left)">
                      <p:cBhvr>
                        <p:cTn dur="500"/>
                        <p:tgtEl>
                          <p:spTgt spid="80"/>
                        </p:tgtEl>
                      </p:cBhvr>
                    </p:animEffect>
                  </p:childTnLst>
                </p:cTn>
              </p:par>
            </p:tnLst>
          </p:tmpl>
        </p:tmplLst>
      </p:bldP>
      <p:bldP spid="81" grpId="0" animBg="1"/>
      <p:bldP spid="82"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82"/>
                        </p:tgtEl>
                        <p:attrNameLst>
                          <p:attrName>style.visibility</p:attrName>
                        </p:attrNameLst>
                      </p:cBhvr>
                      <p:to>
                        <p:strVal val="visible"/>
                      </p:to>
                    </p:set>
                    <p:animEffect transition="in" filter="wipe(down)">
                      <p:cBhvr>
                        <p:cTn dur="500"/>
                        <p:tgtEl>
                          <p:spTgt spid="82"/>
                        </p:tgtEl>
                      </p:cBhvr>
                    </p:animEffect>
                  </p:childTnLst>
                </p:cTn>
              </p:par>
            </p:tnLst>
          </p:tmpl>
        </p:tmplLst>
      </p:bldP>
      <p:bldP spid="83" grpId="0" build="p">
        <p:tmplLst>
          <p:tmpl lvl="1">
            <p:tnLst>
              <p:par>
                <p:cTn presetID="2" presetClass="entr" presetSubtype="2" decel="98000" fill="hold" nodeType="afterEffect">
                  <p:stCondLst>
                    <p:cond delay="0"/>
                  </p:stCondLst>
                  <p:childTnLst>
                    <p:set>
                      <p:cBhvr>
                        <p:cTn dur="1" fill="hold">
                          <p:stCondLst>
                            <p:cond delay="0"/>
                          </p:stCondLst>
                        </p:cTn>
                        <p:tgtEl>
                          <p:spTgt spid="83"/>
                        </p:tgtEl>
                        <p:attrNameLst>
                          <p:attrName>style.visibility</p:attrName>
                        </p:attrNameLst>
                      </p:cBhvr>
                      <p:to>
                        <p:strVal val="visible"/>
                      </p:to>
                    </p:set>
                    <p:anim calcmode="lin" valueType="num">
                      <p:cBhvr additive="base">
                        <p:cTn dur="750" fill="hold"/>
                        <p:tgtEl>
                          <p:spTgt spid="83"/>
                        </p:tgtEl>
                        <p:attrNameLst>
                          <p:attrName>ppt_x</p:attrName>
                        </p:attrNameLst>
                      </p:cBhvr>
                      <p:tavLst>
                        <p:tav tm="0">
                          <p:val>
                            <p:strVal val="1+#ppt_w/2"/>
                          </p:val>
                        </p:tav>
                        <p:tav tm="100000">
                          <p:val>
                            <p:strVal val="#ppt_x"/>
                          </p:val>
                        </p:tav>
                      </p:tavLst>
                    </p:anim>
                    <p:anim calcmode="lin" valueType="num">
                      <p:cBhvr additive="base">
                        <p:cTn dur="750" fill="hold"/>
                        <p:tgtEl>
                          <p:spTgt spid="83"/>
                        </p:tgtEl>
                        <p:attrNameLst>
                          <p:attrName>ppt_y</p:attrName>
                        </p:attrNameLst>
                      </p:cBhvr>
                      <p:tavLst>
                        <p:tav tm="0">
                          <p:val>
                            <p:strVal val="#ppt_y"/>
                          </p:val>
                        </p:tav>
                        <p:tav tm="100000">
                          <p:val>
                            <p:strVal val="#ppt_y"/>
                          </p:val>
                        </p:tav>
                      </p:tavLst>
                    </p:anim>
                  </p:childTnLst>
                </p:cTn>
              </p:par>
            </p:tnLst>
          </p:tmpl>
        </p:tmplLst>
      </p:bldP>
      <p:bldP spid="84" grpId="0" build="p">
        <p:tmplLst>
          <p:tmpl lvl="1">
            <p:tnLst>
              <p:par>
                <p:cTn presetID="22" presetClass="entr" presetSubtype="8"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left)">
                      <p:cBhvr>
                        <p:cTn dur="500"/>
                        <p:tgtEl>
                          <p:spTgt spid="84"/>
                        </p:tgtEl>
                      </p:cBhvr>
                    </p:animEffect>
                  </p:childTnLst>
                </p:cTn>
              </p:par>
            </p:tnLst>
          </p:tmpl>
        </p:tmplLst>
      </p:bldP>
      <p:bldP spid="85" grpId="0" animBg="1"/>
      <p:bldP spid="86"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 presetClass="entr" presetSubtype="2" decel="98000"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 calcmode="lin" valueType="num">
                      <p:cBhvr additive="base">
                        <p:cTn dur="750" fill="hold"/>
                        <p:tgtEl>
                          <p:spTgt spid="87"/>
                        </p:tgtEl>
                        <p:attrNameLst>
                          <p:attrName>ppt_x</p:attrName>
                        </p:attrNameLst>
                      </p:cBhvr>
                      <p:tavLst>
                        <p:tav tm="0">
                          <p:val>
                            <p:strVal val="1+#ppt_w/2"/>
                          </p:val>
                        </p:tav>
                        <p:tav tm="100000">
                          <p:val>
                            <p:strVal val="#ppt_x"/>
                          </p:val>
                        </p:tav>
                      </p:tavLst>
                    </p:anim>
                    <p:anim calcmode="lin" valueType="num">
                      <p:cBhvr additive="base">
                        <p:cTn dur="750" fill="hold"/>
                        <p:tgtEl>
                          <p:spTgt spid="87"/>
                        </p:tgtEl>
                        <p:attrNameLst>
                          <p:attrName>ppt_y</p:attrName>
                        </p:attrNameLst>
                      </p:cBhvr>
                      <p:tavLst>
                        <p:tav tm="0">
                          <p:val>
                            <p:strVal val="#ppt_y"/>
                          </p:val>
                        </p:tav>
                        <p:tav tm="100000">
                          <p:val>
                            <p:strVal val="#ppt_y"/>
                          </p:val>
                        </p:tav>
                      </p:tavLst>
                    </p:anim>
                  </p:childTnLst>
                </p:cTn>
              </p:par>
            </p:tnLst>
          </p:tmpl>
        </p:tmplLst>
      </p:bldP>
      <p:bldP spid="88" grpId="0" build="p">
        <p:tmplLst>
          <p:tmpl lvl="1">
            <p:tnLst>
              <p:par>
                <p:cTn presetID="22" presetClass="entr" presetSubtype="8"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left)">
                      <p:cBhvr>
                        <p:cTn dur="500"/>
                        <p:tgtEl>
                          <p:spTgt spid="88"/>
                        </p:tgtEl>
                      </p:cBhvr>
                    </p:animEffect>
                  </p:childTnLst>
                </p:cTn>
              </p:par>
            </p:tnLst>
          </p:tmpl>
        </p:tmplLst>
      </p:bldP>
      <p:bldP spid="89" grpId="0" animBg="1"/>
      <p:bldP spid="90"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67" grpId="0" animBg="1"/>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5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1" y="2517304"/>
            <a:ext cx="12191999" cy="1298575"/>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二等辺三角形 7"/>
          <p:cNvSpPr/>
          <p:nvPr/>
        </p:nvSpPr>
        <p:spPr>
          <a:xfrm>
            <a:off x="5362892"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二等辺三角形 33"/>
          <p:cNvSpPr/>
          <p:nvPr/>
        </p:nvSpPr>
        <p:spPr>
          <a:xfrm rot="10800000">
            <a:off x="2336060"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二等辺三角形 7"/>
          <p:cNvSpPr/>
          <p:nvPr/>
        </p:nvSpPr>
        <p:spPr>
          <a:xfrm>
            <a:off x="7236329"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二等辺三角形 33"/>
          <p:cNvSpPr/>
          <p:nvPr/>
        </p:nvSpPr>
        <p:spPr>
          <a:xfrm rot="10800000">
            <a:off x="4209497"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二等辺三角形 7"/>
          <p:cNvSpPr/>
          <p:nvPr/>
        </p:nvSpPr>
        <p:spPr>
          <a:xfrm>
            <a:off x="9109767"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二等辺三角形 33"/>
          <p:cNvSpPr/>
          <p:nvPr/>
        </p:nvSpPr>
        <p:spPr>
          <a:xfrm rot="10800000">
            <a:off x="6082934"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二等辺三角形 7"/>
          <p:cNvSpPr/>
          <p:nvPr/>
        </p:nvSpPr>
        <p:spPr>
          <a:xfrm>
            <a:off x="10983204"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二等辺三角形 33"/>
          <p:cNvSpPr/>
          <p:nvPr/>
        </p:nvSpPr>
        <p:spPr>
          <a:xfrm rot="10800000">
            <a:off x="7956372"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二等辺三角形 7"/>
          <p:cNvSpPr/>
          <p:nvPr/>
        </p:nvSpPr>
        <p:spPr>
          <a:xfrm>
            <a:off x="3489455" y="2205301"/>
            <a:ext cx="630117" cy="311381"/>
          </a:xfrm>
          <a:custGeom>
            <a:avLst/>
            <a:gdLst/>
            <a:ahLst/>
            <a:cxnLst/>
            <a:rect l="l" t="t" r="r" b="b"/>
            <a:pathLst>
              <a:path w="945094" h="467072">
                <a:moveTo>
                  <a:pt x="467072" y="0"/>
                </a:moveTo>
                <a:lnTo>
                  <a:pt x="945094" y="467072"/>
                </a:lnTo>
                <a:lnTo>
                  <a:pt x="0" y="467072"/>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二等辺三角形 33"/>
          <p:cNvSpPr/>
          <p:nvPr/>
        </p:nvSpPr>
        <p:spPr>
          <a:xfrm rot="10800000">
            <a:off x="462623" y="3815257"/>
            <a:ext cx="634470" cy="312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テキスト プレースホルダー 6"/>
          <p:cNvSpPr>
            <a:spLocks noGrp="1"/>
          </p:cNvSpPr>
          <p:nvPr>
            <p:ph type="body" sz="quarter" idx="15" hasCustomPrompt="1"/>
          </p:nvPr>
        </p:nvSpPr>
        <p:spPr>
          <a:xfrm>
            <a:off x="718936" y="4780193"/>
            <a:ext cx="10801146" cy="1170662"/>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2" name="正方形/長方形 31"/>
          <p:cNvSpPr/>
          <p:nvPr/>
        </p:nvSpPr>
        <p:spPr>
          <a:xfrm>
            <a:off x="814955" y="4684183"/>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正方形/長方形 6"/>
          <p:cNvSpPr/>
          <p:nvPr/>
        </p:nvSpPr>
        <p:spPr>
          <a:xfrm rot="18900000">
            <a:off x="2412195"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6"/>
          <p:cNvSpPr/>
          <p:nvPr/>
        </p:nvSpPr>
        <p:spPr>
          <a:xfrm rot="18900000">
            <a:off x="4285632"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正方形/長方形 6"/>
          <p:cNvSpPr/>
          <p:nvPr/>
        </p:nvSpPr>
        <p:spPr>
          <a:xfrm rot="18900000">
            <a:off x="6159069"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正方形/長方形 6"/>
          <p:cNvSpPr/>
          <p:nvPr/>
        </p:nvSpPr>
        <p:spPr>
          <a:xfrm rot="18900000">
            <a:off x="8032507"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正方形/長方形 6"/>
          <p:cNvSpPr/>
          <p:nvPr/>
        </p:nvSpPr>
        <p:spPr>
          <a:xfrm rot="18900000">
            <a:off x="538758" y="2775910"/>
            <a:ext cx="3499354" cy="78011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テキスト プレースホルダー 11"/>
          <p:cNvSpPr>
            <a:spLocks noGrp="1"/>
          </p:cNvSpPr>
          <p:nvPr>
            <p:ph type="body" sz="quarter" idx="36" hasCustomPrompt="1"/>
          </p:nvPr>
        </p:nvSpPr>
        <p:spPr>
          <a:xfrm rot="18900000">
            <a:off x="1116373" y="2852220"/>
            <a:ext cx="2382179" cy="580413"/>
          </a:xfrm>
        </p:spPr>
        <p:txBody>
          <a:bodyPr anchor="ctr">
            <a:noAutofit/>
          </a:bodyPr>
          <a:lstStyle>
            <a:lvl1pPr algn="ctr">
              <a:lnSpc>
                <a:spcPct val="100000"/>
              </a:lnSpc>
              <a:spcBef>
                <a:spcPts val="0"/>
              </a:spcBef>
              <a:defRPr sz="2400" spc="0" baseline="0">
                <a:solidFill>
                  <a:schemeClr val="bg1"/>
                </a:solidFill>
                <a:effectLst/>
                <a:latin typeface="Route 159 Bold" pitchFamily="50" charset="0"/>
              </a:defRPr>
            </a:lvl1pPr>
          </a:lstStyle>
          <a:p>
            <a:pPr lvl="0"/>
            <a:r>
              <a:rPr lang="en-US" dirty="0"/>
              <a:t>Word</a:t>
            </a:r>
          </a:p>
        </p:txBody>
      </p:sp>
      <p:sp>
        <p:nvSpPr>
          <p:cNvPr id="27" name="テキスト プレースホルダー 11"/>
          <p:cNvSpPr>
            <a:spLocks noGrp="1"/>
          </p:cNvSpPr>
          <p:nvPr>
            <p:ph type="body" sz="quarter" idx="37" hasCustomPrompt="1"/>
          </p:nvPr>
        </p:nvSpPr>
        <p:spPr>
          <a:xfrm rot="18900000">
            <a:off x="2993718"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
        <p:nvSpPr>
          <p:cNvPr id="28" name="テキスト プレースホルダー 11"/>
          <p:cNvSpPr>
            <a:spLocks noGrp="1"/>
          </p:cNvSpPr>
          <p:nvPr>
            <p:ph type="body" sz="quarter" idx="38" hasCustomPrompt="1"/>
          </p:nvPr>
        </p:nvSpPr>
        <p:spPr>
          <a:xfrm rot="18900000">
            <a:off x="4871063"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
        <p:nvSpPr>
          <p:cNvPr id="29" name="テキスト プレースホルダー 11"/>
          <p:cNvSpPr>
            <a:spLocks noGrp="1"/>
          </p:cNvSpPr>
          <p:nvPr>
            <p:ph type="body" sz="quarter" idx="39" hasCustomPrompt="1"/>
          </p:nvPr>
        </p:nvSpPr>
        <p:spPr>
          <a:xfrm rot="18900000">
            <a:off x="6748407"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
        <p:nvSpPr>
          <p:cNvPr id="30" name="テキスト プレースホルダー 11"/>
          <p:cNvSpPr>
            <a:spLocks noGrp="1"/>
          </p:cNvSpPr>
          <p:nvPr>
            <p:ph type="body" sz="quarter" idx="40" hasCustomPrompt="1"/>
          </p:nvPr>
        </p:nvSpPr>
        <p:spPr>
          <a:xfrm rot="18900000">
            <a:off x="8625751" y="2852220"/>
            <a:ext cx="2382179" cy="580413"/>
          </a:xfrm>
        </p:spPr>
        <p:txBody>
          <a:bodyPr anchor="ctr">
            <a:noAutofit/>
          </a:bodyPr>
          <a:lstStyle>
            <a:lvl1pPr algn="ctr">
              <a:lnSpc>
                <a:spcPct val="100000"/>
              </a:lnSpc>
              <a:spcBef>
                <a:spcPts val="0"/>
              </a:spcBef>
              <a:defRPr sz="2400" spc="0">
                <a:solidFill>
                  <a:schemeClr val="bg1"/>
                </a:solidFill>
                <a:effectLst/>
                <a:latin typeface="Route 159 Bold" pitchFamily="50" charset="0"/>
              </a:defRPr>
            </a:lvl1pPr>
          </a:lstStyle>
          <a:p>
            <a:pPr lvl="0"/>
            <a:r>
              <a:rPr lang="en-US" altLang="ja-JP" dirty="0"/>
              <a:t>Word</a:t>
            </a:r>
          </a:p>
        </p:txBody>
      </p:sp>
    </p:spTree>
    <p:extLst>
      <p:ext uri="{BB962C8B-B14F-4D97-AF65-F5344CB8AC3E}">
        <p14:creationId xmlns="" xmlns:p14="http://schemas.microsoft.com/office/powerpoint/2010/main" val="3139688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6" presetClass="entr" presetSubtype="37"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Vertical)">
                                      <p:cBhvr>
                                        <p:cTn id="15" dur="500"/>
                                        <p:tgtEl>
                                          <p:spTgt spid="10"/>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up)">
                                      <p:cBhvr>
                                        <p:cTn id="19" dur="250"/>
                                        <p:tgtEl>
                                          <p:spTgt spid="25"/>
                                        </p:tgtEl>
                                      </p:cBhvr>
                                    </p:animEffect>
                                  </p:childTnLst>
                                </p:cTn>
                              </p:par>
                            </p:childTnLst>
                          </p:cTn>
                        </p:par>
                        <p:par>
                          <p:cTn id="20" fill="hold">
                            <p:stCondLst>
                              <p:cond delay="1250"/>
                            </p:stCondLst>
                            <p:childTnLst>
                              <p:par>
                                <p:cTn id="21" presetID="22" presetClass="entr" presetSubtype="4"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26">
                                            <p:txEl>
                                              <p:pRg st="0" end="0"/>
                                            </p:txEl>
                                          </p:spTgt>
                                        </p:tgtEl>
                                        <p:attrNameLst>
                                          <p:attrName>style.visibility</p:attrName>
                                        </p:attrNameLst>
                                      </p:cBhvr>
                                      <p:to>
                                        <p:strVal val="visible"/>
                                      </p:to>
                                    </p:set>
                                    <p:animEffect transition="in" filter="wipe(down)">
                                      <p:cBhvr>
                                        <p:cTn id="26" dur="500"/>
                                        <p:tgtEl>
                                          <p:spTgt spid="26">
                                            <p:txEl>
                                              <p:pRg st="0" end="0"/>
                                            </p:txEl>
                                          </p:spTgt>
                                        </p:tgtEl>
                                      </p:cBhvr>
                                    </p:animEffect>
                                  </p:childTnLst>
                                </p:cTn>
                              </p:par>
                            </p:childTnLst>
                          </p:cTn>
                        </p:par>
                        <p:par>
                          <p:cTn id="27" fill="hold">
                            <p:stCondLst>
                              <p:cond delay="1750"/>
                            </p:stCondLst>
                            <p:childTnLst>
                              <p:par>
                                <p:cTn id="28" presetID="22" presetClass="entr" presetSubtype="1"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up)">
                                      <p:cBhvr>
                                        <p:cTn id="30" dur="250"/>
                                        <p:tgtEl>
                                          <p:spTgt spid="24"/>
                                        </p:tgtEl>
                                      </p:cBhvr>
                                    </p:animEffect>
                                  </p:childTnLst>
                                </p:cTn>
                              </p:par>
                            </p:childTnLst>
                          </p:cTn>
                        </p:par>
                        <p:par>
                          <p:cTn id="31" fill="hold">
                            <p:stCondLst>
                              <p:cond delay="200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250"/>
                                        <p:tgtEl>
                                          <p:spTgt spid="16"/>
                                        </p:tgtEl>
                                      </p:cBhvr>
                                    </p:animEffect>
                                  </p:childTnLst>
                                </p:cTn>
                              </p:par>
                            </p:childTnLst>
                          </p:cTn>
                        </p:par>
                        <p:par>
                          <p:cTn id="35" fill="hold">
                            <p:stCondLst>
                              <p:cond delay="2250"/>
                            </p:stCondLst>
                            <p:childTnLst>
                              <p:par>
                                <p:cTn id="36" presetID="22" presetClass="entr" presetSubtype="4"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500"/>
                                        <p:tgtEl>
                                          <p:spTgt spid="1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8">
                                            <p:txEl>
                                              <p:pRg st="0" end="0"/>
                                            </p:txEl>
                                          </p:spTgt>
                                        </p:tgtEl>
                                        <p:attrNameLst>
                                          <p:attrName>style.visibility</p:attrName>
                                        </p:attrNameLst>
                                      </p:cBhvr>
                                      <p:to>
                                        <p:strVal val="visible"/>
                                      </p:to>
                                    </p:set>
                                    <p:animEffect transition="in" filter="wipe(down)">
                                      <p:cBhvr>
                                        <p:cTn id="41" dur="500"/>
                                        <p:tgtEl>
                                          <p:spTgt spid="28">
                                            <p:txEl>
                                              <p:pRg st="0" end="0"/>
                                            </p:txEl>
                                          </p:spTgt>
                                        </p:tgtEl>
                                      </p:cBhvr>
                                    </p:animEffect>
                                  </p:childTnLst>
                                </p:cTn>
                              </p:par>
                            </p:childTnLst>
                          </p:cTn>
                        </p:par>
                        <p:par>
                          <p:cTn id="42" fill="hold">
                            <p:stCondLst>
                              <p:cond delay="2750"/>
                            </p:stCondLst>
                            <p:childTnLst>
                              <p:par>
                                <p:cTn id="43" presetID="22" presetClass="entr" presetSubtype="1"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up)">
                                      <p:cBhvr>
                                        <p:cTn id="45" dur="250"/>
                                        <p:tgtEl>
                                          <p:spTgt spid="15"/>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up)">
                                      <p:cBhvr>
                                        <p:cTn id="49" dur="250"/>
                                        <p:tgtEl>
                                          <p:spTgt spid="22"/>
                                        </p:tgtEl>
                                      </p:cBhvr>
                                    </p:animEffect>
                                  </p:childTnLst>
                                </p:cTn>
                              </p:par>
                            </p:childTnLst>
                          </p:cTn>
                        </p:par>
                        <p:par>
                          <p:cTn id="50" fill="hold">
                            <p:stCondLst>
                              <p:cond delay="3250"/>
                            </p:stCondLst>
                            <p:childTnLst>
                              <p:par>
                                <p:cTn id="51" presetID="22" presetClass="entr" presetSubtype="4"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down)">
                                      <p:cBhvr>
                                        <p:cTn id="53" dur="500"/>
                                        <p:tgtEl>
                                          <p:spTgt spid="2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30">
                                            <p:txEl>
                                              <p:pRg st="0" end="0"/>
                                            </p:txEl>
                                          </p:spTgt>
                                        </p:tgtEl>
                                        <p:attrNameLst>
                                          <p:attrName>style.visibility</p:attrName>
                                        </p:attrNameLst>
                                      </p:cBhvr>
                                      <p:to>
                                        <p:strVal val="visible"/>
                                      </p:to>
                                    </p:set>
                                    <p:animEffect transition="in" filter="wipe(down)">
                                      <p:cBhvr>
                                        <p:cTn id="56" dur="500"/>
                                        <p:tgtEl>
                                          <p:spTgt spid="30">
                                            <p:txEl>
                                              <p:pRg st="0" end="0"/>
                                            </p:txEl>
                                          </p:spTgt>
                                        </p:tgtEl>
                                      </p:cBhvr>
                                    </p:animEffect>
                                  </p:childTnLst>
                                </p:cTn>
                              </p:par>
                            </p:childTnLst>
                          </p:cTn>
                        </p:par>
                        <p:par>
                          <p:cTn id="57" fill="hold">
                            <p:stCondLst>
                              <p:cond delay="3750"/>
                            </p:stCondLst>
                            <p:childTnLst>
                              <p:par>
                                <p:cTn id="58" presetID="22" presetClass="entr" presetSubtype="1"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wipe(up)">
                                      <p:cBhvr>
                                        <p:cTn id="60" dur="250"/>
                                        <p:tgtEl>
                                          <p:spTgt spid="21"/>
                                        </p:tgtEl>
                                      </p:cBhvr>
                                    </p:animEffect>
                                  </p:childTnLst>
                                </p:cTn>
                              </p:par>
                            </p:childTnLst>
                          </p:cTn>
                        </p:par>
                        <p:par>
                          <p:cTn id="61" fill="hold">
                            <p:stCondLst>
                              <p:cond delay="4000"/>
                            </p:stCondLst>
                            <p:childTnLst>
                              <p:par>
                                <p:cTn id="62" presetID="22" presetClass="entr" presetSubtype="1"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wipe(up)">
                                      <p:cBhvr>
                                        <p:cTn id="64" dur="250"/>
                                        <p:tgtEl>
                                          <p:spTgt spid="13"/>
                                        </p:tgtEl>
                                      </p:cBhvr>
                                    </p:animEffect>
                                  </p:childTnLst>
                                </p:cTn>
                              </p:par>
                            </p:childTnLst>
                          </p:cTn>
                        </p:par>
                        <p:par>
                          <p:cTn id="65" fill="hold">
                            <p:stCondLst>
                              <p:cond delay="4250"/>
                            </p:stCondLst>
                            <p:childTnLst>
                              <p:par>
                                <p:cTn id="66" presetID="22" presetClass="entr" presetSubtype="4"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down)">
                                      <p:cBhvr>
                                        <p:cTn id="68" dur="500"/>
                                        <p:tgtEl>
                                          <p:spTgt spid="11"/>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27">
                                            <p:txEl>
                                              <p:pRg st="0" end="0"/>
                                            </p:txEl>
                                          </p:spTgt>
                                        </p:tgtEl>
                                        <p:attrNameLst>
                                          <p:attrName>style.visibility</p:attrName>
                                        </p:attrNameLst>
                                      </p:cBhvr>
                                      <p:to>
                                        <p:strVal val="visible"/>
                                      </p:to>
                                    </p:set>
                                    <p:animEffect transition="in" filter="wipe(down)">
                                      <p:cBhvr>
                                        <p:cTn id="71" dur="500"/>
                                        <p:tgtEl>
                                          <p:spTgt spid="27">
                                            <p:txEl>
                                              <p:pRg st="0" end="0"/>
                                            </p:txEl>
                                          </p:spTgt>
                                        </p:tgtEl>
                                      </p:cBhvr>
                                    </p:animEffect>
                                  </p:childTnLst>
                                </p:cTn>
                              </p:par>
                            </p:childTnLst>
                          </p:cTn>
                        </p:par>
                        <p:par>
                          <p:cTn id="72" fill="hold">
                            <p:stCondLst>
                              <p:cond delay="4750"/>
                            </p:stCondLst>
                            <p:childTnLst>
                              <p:par>
                                <p:cTn id="73" presetID="22" presetClass="entr" presetSubtype="1" fill="hold" grpId="0" nodeType="after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wipe(up)">
                                      <p:cBhvr>
                                        <p:cTn id="75" dur="250"/>
                                        <p:tgtEl>
                                          <p:spTgt spid="12"/>
                                        </p:tgtEl>
                                      </p:cBhvr>
                                    </p:animEffect>
                                  </p:childTnLst>
                                </p:cTn>
                              </p:par>
                            </p:childTnLst>
                          </p:cTn>
                        </p:par>
                        <p:par>
                          <p:cTn id="76" fill="hold">
                            <p:stCondLst>
                              <p:cond delay="5000"/>
                            </p:stCondLst>
                            <p:childTnLst>
                              <p:par>
                                <p:cTn id="77" presetID="22" presetClass="entr" presetSubtype="1"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up)">
                                      <p:cBhvr>
                                        <p:cTn id="79" dur="250"/>
                                        <p:tgtEl>
                                          <p:spTgt spid="19"/>
                                        </p:tgtEl>
                                      </p:cBhvr>
                                    </p:animEffect>
                                  </p:childTnLst>
                                </p:cTn>
                              </p:par>
                            </p:childTnLst>
                          </p:cTn>
                        </p:par>
                        <p:par>
                          <p:cTn id="80" fill="hold">
                            <p:stCondLst>
                              <p:cond delay="5250"/>
                            </p:stCondLst>
                            <p:childTnLst>
                              <p:par>
                                <p:cTn id="81" presetID="22" presetClass="entr" presetSubtype="4"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wipe(down)">
                                      <p:cBhvr>
                                        <p:cTn id="83" dur="500"/>
                                        <p:tgtEl>
                                          <p:spTgt spid="1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Effect transition="in" filter="wipe(down)">
                                      <p:cBhvr>
                                        <p:cTn id="86" dur="500"/>
                                        <p:tgtEl>
                                          <p:spTgt spid="29">
                                            <p:txEl>
                                              <p:pRg st="0" end="0"/>
                                            </p:txEl>
                                          </p:spTgt>
                                        </p:tgtEl>
                                      </p:cBhvr>
                                    </p:animEffect>
                                  </p:childTnLst>
                                </p:cTn>
                              </p:par>
                            </p:childTnLst>
                          </p:cTn>
                        </p:par>
                        <p:par>
                          <p:cTn id="87" fill="hold">
                            <p:stCondLst>
                              <p:cond delay="5750"/>
                            </p:stCondLst>
                            <p:childTnLst>
                              <p:par>
                                <p:cTn id="88" presetID="22" presetClass="entr" presetSubtype="1" fill="hold" grpId="0" nodeType="after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wipe(up)">
                                      <p:cBhvr>
                                        <p:cTn id="90" dur="250"/>
                                        <p:tgtEl>
                                          <p:spTgt spid="18"/>
                                        </p:tgtEl>
                                      </p:cBhvr>
                                    </p:animEffect>
                                  </p:childTnLst>
                                </p:cTn>
                              </p:par>
                            </p:childTnLst>
                          </p:cTn>
                        </p:par>
                        <p:par>
                          <p:cTn id="91" fill="hold">
                            <p:stCondLst>
                              <p:cond delay="6000"/>
                            </p:stCondLst>
                            <p:childTnLst>
                              <p:par>
                                <p:cTn id="92" presetID="2" presetClass="entr" presetSubtype="8" decel="100000" fill="hold" grpId="0" nodeType="afterEffect">
                                  <p:stCondLst>
                                    <p:cond delay="500"/>
                                  </p:stCondLst>
                                  <p:childTnLst>
                                    <p:set>
                                      <p:cBhvr>
                                        <p:cTn id="93" dur="1" fill="hold">
                                          <p:stCondLst>
                                            <p:cond delay="0"/>
                                          </p:stCondLst>
                                        </p:cTn>
                                        <p:tgtEl>
                                          <p:spTgt spid="32"/>
                                        </p:tgtEl>
                                        <p:attrNameLst>
                                          <p:attrName>style.visibility</p:attrName>
                                        </p:attrNameLst>
                                      </p:cBhvr>
                                      <p:to>
                                        <p:strVal val="visible"/>
                                      </p:to>
                                    </p:set>
                                    <p:anim calcmode="lin" valueType="num">
                                      <p:cBhvr additive="base">
                                        <p:cTn id="94" dur="500" fill="hold"/>
                                        <p:tgtEl>
                                          <p:spTgt spid="32"/>
                                        </p:tgtEl>
                                        <p:attrNameLst>
                                          <p:attrName>ppt_x</p:attrName>
                                        </p:attrNameLst>
                                      </p:cBhvr>
                                      <p:tavLst>
                                        <p:tav tm="0">
                                          <p:val>
                                            <p:strVal val="0-#ppt_w/2"/>
                                          </p:val>
                                        </p:tav>
                                        <p:tav tm="100000">
                                          <p:val>
                                            <p:strVal val="#ppt_x"/>
                                          </p:val>
                                        </p:tav>
                                      </p:tavLst>
                                    </p:anim>
                                    <p:anim calcmode="lin" valueType="num">
                                      <p:cBhvr additive="base">
                                        <p:cTn id="95" dur="500" fill="hold"/>
                                        <p:tgtEl>
                                          <p:spTgt spid="32"/>
                                        </p:tgtEl>
                                        <p:attrNameLst>
                                          <p:attrName>ppt_y</p:attrName>
                                        </p:attrNameLst>
                                      </p:cBhvr>
                                      <p:tavLst>
                                        <p:tav tm="0">
                                          <p:val>
                                            <p:strVal val="#ppt_y"/>
                                          </p:val>
                                        </p:tav>
                                        <p:tav tm="100000">
                                          <p:val>
                                            <p:strVal val="#ppt_y"/>
                                          </p:val>
                                        </p:tav>
                                      </p:tavLst>
                                    </p:anim>
                                  </p:childTnLst>
                                </p:cTn>
                              </p:par>
                              <p:par>
                                <p:cTn id="96" presetID="2" presetClass="entr" presetSubtype="2" decel="100000" fill="hold" grpId="0" nodeType="withEffect">
                                  <p:stCondLst>
                                    <p:cond delay="500"/>
                                  </p:stCondLst>
                                  <p:childTnLst>
                                    <p:set>
                                      <p:cBhvr>
                                        <p:cTn id="97" dur="1" fill="hold">
                                          <p:stCondLst>
                                            <p:cond delay="0"/>
                                          </p:stCondLst>
                                        </p:cTn>
                                        <p:tgtEl>
                                          <p:spTgt spid="31">
                                            <p:txEl>
                                              <p:pRg st="0" end="0"/>
                                            </p:txEl>
                                          </p:spTgt>
                                        </p:tgtEl>
                                        <p:attrNameLst>
                                          <p:attrName>style.visibility</p:attrName>
                                        </p:attrNameLst>
                                      </p:cBhvr>
                                      <p:to>
                                        <p:strVal val="visible"/>
                                      </p:to>
                                    </p:set>
                                    <p:anim calcmode="lin" valueType="num">
                                      <p:cBhvr additive="base">
                                        <p:cTn id="98"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99"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2" grpId="0" animBg="1"/>
      <p:bldP spid="13" grpId="0" animBg="1"/>
      <p:bldP spid="15" grpId="0" animBg="1"/>
      <p:bldP spid="16" grpId="0" animBg="1"/>
      <p:bldP spid="18" grpId="0" animBg="1"/>
      <p:bldP spid="19" grpId="0" animBg="1"/>
      <p:bldP spid="21" grpId="0" animBg="1"/>
      <p:bldP spid="22" grpId="0" animBg="1"/>
      <p:bldP spid="24" grpId="0" animBg="1"/>
      <p:bldP spid="25" grpId="0" animBg="1"/>
      <p:bldP spid="3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animBg="1"/>
      <p:bldP spid="11" grpId="0" animBg="1"/>
      <p:bldP spid="14" grpId="0" animBg="1"/>
      <p:bldP spid="17" grpId="0" animBg="1"/>
      <p:bldP spid="20" grpId="0" animBg="1"/>
      <p:bldP spid="23" grpId="0" animBg="1"/>
      <p:bldP spid="26" grpId="0" build="p">
        <p:tmplLst>
          <p:tmpl lvl="1">
            <p:tnLst>
              <p:par>
                <p:cTn presetID="2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27" grpId="0" build="p">
        <p:tmplLst>
          <p:tmpl lvl="1">
            <p:tnLst>
              <p:par>
                <p:cTn presetID="2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down)">
                      <p:cBhvr>
                        <p:cTn dur="500"/>
                        <p:tgtEl>
                          <p:spTgt spid="27"/>
                        </p:tgtEl>
                      </p:cBhvr>
                    </p:animEffect>
                  </p:childTnLst>
                </p:cTn>
              </p:par>
            </p:tnLst>
          </p:tmpl>
        </p:tmplLst>
      </p:bldP>
      <p:bldP spid="28" grpId="0" build="p">
        <p:tmplLst>
          <p:tmpl lvl="1">
            <p:tnLst>
              <p:par>
                <p:cTn presetID="2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5 Imag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図プレースホルダー 5"/>
          <p:cNvSpPr>
            <a:spLocks noGrp="1"/>
          </p:cNvSpPr>
          <p:nvPr>
            <p:ph type="pic" sz="quarter" idx="14" hasCustomPrompt="1"/>
          </p:nvPr>
        </p:nvSpPr>
        <p:spPr>
          <a:xfrm>
            <a:off x="173136"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9" name="図プレースホルダー 5"/>
          <p:cNvSpPr>
            <a:spLocks noGrp="1"/>
          </p:cNvSpPr>
          <p:nvPr>
            <p:ph type="pic" sz="quarter" idx="15" hasCustomPrompt="1"/>
          </p:nvPr>
        </p:nvSpPr>
        <p:spPr>
          <a:xfrm>
            <a:off x="2554047"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0" name="図プレースホルダー 5"/>
          <p:cNvSpPr>
            <a:spLocks noGrp="1"/>
          </p:cNvSpPr>
          <p:nvPr>
            <p:ph type="pic" sz="quarter" idx="16" hasCustomPrompt="1"/>
          </p:nvPr>
        </p:nvSpPr>
        <p:spPr>
          <a:xfrm>
            <a:off x="4934970"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1" name="図プレースホルダー 5"/>
          <p:cNvSpPr>
            <a:spLocks noGrp="1"/>
          </p:cNvSpPr>
          <p:nvPr>
            <p:ph type="pic" sz="quarter" idx="17" hasCustomPrompt="1"/>
          </p:nvPr>
        </p:nvSpPr>
        <p:spPr>
          <a:xfrm>
            <a:off x="7315868"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2" name="図プレースホルダー 5"/>
          <p:cNvSpPr>
            <a:spLocks noGrp="1"/>
          </p:cNvSpPr>
          <p:nvPr>
            <p:ph type="pic" sz="quarter" idx="18" hasCustomPrompt="1"/>
          </p:nvPr>
        </p:nvSpPr>
        <p:spPr>
          <a:xfrm>
            <a:off x="9696778" y="1579249"/>
            <a:ext cx="2304390" cy="328681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4" name="テキスト プレースホルダー 13"/>
          <p:cNvSpPr>
            <a:spLocks noGrp="1"/>
          </p:cNvSpPr>
          <p:nvPr>
            <p:ph type="body" sz="quarter" idx="19" hasCustomPrompt="1"/>
          </p:nvPr>
        </p:nvSpPr>
        <p:spPr>
          <a:xfrm>
            <a:off x="173582" y="4363360"/>
            <a:ext cx="2304192" cy="502708"/>
          </a:xfrm>
          <a:solidFill>
            <a:schemeClr val="accent1">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5" name="テキスト プレースホルダー 13"/>
          <p:cNvSpPr>
            <a:spLocks noGrp="1"/>
          </p:cNvSpPr>
          <p:nvPr>
            <p:ph type="body" sz="quarter" idx="20" hasCustomPrompt="1"/>
          </p:nvPr>
        </p:nvSpPr>
        <p:spPr>
          <a:xfrm>
            <a:off x="2554381" y="4363360"/>
            <a:ext cx="2304192" cy="502708"/>
          </a:xfrm>
          <a:solidFill>
            <a:schemeClr val="accent3">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6" name="テキスト プレースホルダー 13"/>
          <p:cNvSpPr>
            <a:spLocks noGrp="1"/>
          </p:cNvSpPr>
          <p:nvPr>
            <p:ph type="body" sz="quarter" idx="21" hasCustomPrompt="1"/>
          </p:nvPr>
        </p:nvSpPr>
        <p:spPr>
          <a:xfrm>
            <a:off x="9696778" y="4363360"/>
            <a:ext cx="2304192" cy="502708"/>
          </a:xfrm>
          <a:solidFill>
            <a:schemeClr val="accent5">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7" name="テキスト プレースホルダー 13"/>
          <p:cNvSpPr>
            <a:spLocks noGrp="1"/>
          </p:cNvSpPr>
          <p:nvPr>
            <p:ph type="body" sz="quarter" idx="22" hasCustomPrompt="1"/>
          </p:nvPr>
        </p:nvSpPr>
        <p:spPr>
          <a:xfrm>
            <a:off x="7315980" y="4363360"/>
            <a:ext cx="2304192" cy="502708"/>
          </a:xfrm>
          <a:solidFill>
            <a:schemeClr val="accent4">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8" name="テキスト プレースホルダー 13"/>
          <p:cNvSpPr>
            <a:spLocks noGrp="1"/>
          </p:cNvSpPr>
          <p:nvPr>
            <p:ph type="body" sz="quarter" idx="23" hasCustomPrompt="1"/>
          </p:nvPr>
        </p:nvSpPr>
        <p:spPr>
          <a:xfrm>
            <a:off x="4935068" y="4363360"/>
            <a:ext cx="2304192" cy="502708"/>
          </a:xfrm>
          <a:solidFill>
            <a:schemeClr val="accent2">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9" name="テキスト プレースホルダー 6"/>
          <p:cNvSpPr>
            <a:spLocks noGrp="1"/>
          </p:cNvSpPr>
          <p:nvPr>
            <p:ph type="body" sz="quarter" idx="24" hasCustomPrompt="1"/>
          </p:nvPr>
        </p:nvSpPr>
        <p:spPr>
          <a:xfrm>
            <a:off x="718936" y="5109186"/>
            <a:ext cx="10801146" cy="102036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20" name="正方形/長方形 19"/>
          <p:cNvSpPr/>
          <p:nvPr/>
        </p:nvSpPr>
        <p:spPr>
          <a:xfrm>
            <a:off x="814955" y="5013176"/>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1263723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1"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1500"/>
                            </p:stCondLst>
                            <p:childTnLst>
                              <p:par>
                                <p:cTn id="21" presetID="22" presetClass="entr" presetSubtype="1" fill="hold" grpId="0" nodeType="afterEffect">
                                  <p:stCondLst>
                                    <p:cond delay="250"/>
                                  </p:stCondLst>
                                  <p:childTnLst>
                                    <p:set>
                                      <p:cBhvr>
                                        <p:cTn id="22" dur="1" fill="hold">
                                          <p:stCondLst>
                                            <p:cond delay="0"/>
                                          </p:stCondLst>
                                        </p:cTn>
                                        <p:tgtEl>
                                          <p:spTgt spid="9"/>
                                        </p:tgtEl>
                                        <p:attrNameLst>
                                          <p:attrName>style.visibility</p:attrName>
                                        </p:attrNameLst>
                                      </p:cBhvr>
                                      <p:to>
                                        <p:strVal val="visible"/>
                                      </p:to>
                                    </p:set>
                                    <p:animEffect transition="in" filter="wipe(up)">
                                      <p:cBhvr>
                                        <p:cTn id="23" dur="500"/>
                                        <p:tgtEl>
                                          <p:spTgt spid="9"/>
                                        </p:tgtEl>
                                      </p:cBhvr>
                                    </p:animEffect>
                                  </p:childTnLst>
                                </p:cTn>
                              </p:par>
                            </p:childTnLst>
                          </p:cTn>
                        </p:par>
                        <p:par>
                          <p:cTn id="24" fill="hold">
                            <p:stCondLst>
                              <p:cond delay="2250"/>
                            </p:stCondLst>
                            <p:childTnLst>
                              <p:par>
                                <p:cTn id="25" presetID="22" presetClass="entr" presetSubtype="8"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2750"/>
                            </p:stCondLst>
                            <p:childTnLst>
                              <p:par>
                                <p:cTn id="29" presetID="22" presetClass="entr" presetSubtype="1" fill="hold" grpId="0" nodeType="afterEffect">
                                  <p:stCondLst>
                                    <p:cond delay="25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par>
                          <p:cTn id="36" fill="hold">
                            <p:stCondLst>
                              <p:cond delay="4000"/>
                            </p:stCondLst>
                            <p:childTnLst>
                              <p:par>
                                <p:cTn id="37" presetID="22" presetClass="entr" presetSubtype="1" fill="hold" grpId="0" nodeType="afterEffect">
                                  <p:stCondLst>
                                    <p:cond delay="25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750"/>
                            </p:stCondLst>
                            <p:childTnLst>
                              <p:par>
                                <p:cTn id="41" presetID="22" presetClass="entr" presetSubtype="8"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childTnLst>
                          </p:cTn>
                        </p:par>
                        <p:par>
                          <p:cTn id="44" fill="hold">
                            <p:stCondLst>
                              <p:cond delay="5250"/>
                            </p:stCondLst>
                            <p:childTnLst>
                              <p:par>
                                <p:cTn id="45" presetID="22" presetClass="entr" presetSubtype="1" fill="hold" grpId="0" nodeType="afterEffect">
                                  <p:stCondLst>
                                    <p:cond delay="250"/>
                                  </p:stCondLst>
                                  <p:childTnLst>
                                    <p:set>
                                      <p:cBhvr>
                                        <p:cTn id="46" dur="1" fill="hold">
                                          <p:stCondLst>
                                            <p:cond delay="0"/>
                                          </p:stCondLst>
                                        </p:cTn>
                                        <p:tgtEl>
                                          <p:spTgt spid="12"/>
                                        </p:tgtEl>
                                        <p:attrNameLst>
                                          <p:attrName>style.visibility</p:attrName>
                                        </p:attrNameLst>
                                      </p:cBhvr>
                                      <p:to>
                                        <p:strVal val="visible"/>
                                      </p:to>
                                    </p:set>
                                    <p:animEffect transition="in" filter="wipe(up)">
                                      <p:cBhvr>
                                        <p:cTn id="47" dur="500"/>
                                        <p:tgtEl>
                                          <p:spTgt spid="12"/>
                                        </p:tgtEl>
                                      </p:cBhvr>
                                    </p:animEffect>
                                  </p:childTnLst>
                                </p:cTn>
                              </p:par>
                            </p:childTnLst>
                          </p:cTn>
                        </p:par>
                        <p:par>
                          <p:cTn id="48" fill="hold">
                            <p:stCondLst>
                              <p:cond delay="6000"/>
                            </p:stCondLst>
                            <p:childTnLst>
                              <p:par>
                                <p:cTn id="49" presetID="22" presetClass="entr" presetSubtype="8"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left)">
                                      <p:cBhvr>
                                        <p:cTn id="51" dur="500"/>
                                        <p:tgtEl>
                                          <p:spTgt spid="16"/>
                                        </p:tgtEl>
                                      </p:cBhvr>
                                    </p:animEffect>
                                  </p:childTnLst>
                                </p:cTn>
                              </p:par>
                            </p:childTnLst>
                          </p:cTn>
                        </p:par>
                        <p:par>
                          <p:cTn id="52" fill="hold">
                            <p:stCondLst>
                              <p:cond delay="6500"/>
                            </p:stCondLst>
                            <p:childTnLst>
                              <p:par>
                                <p:cTn id="53" presetID="2" presetClass="entr" presetSubtype="8" decel="100000" fill="hold" grpId="0" nodeType="afterEffect">
                                  <p:stCondLst>
                                    <p:cond delay="25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0-#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50"/>
                                  </p:stCondLst>
                                  <p:childTnLst>
                                    <p:set>
                                      <p:cBhvr>
                                        <p:cTn id="58" dur="1" fill="hold">
                                          <p:stCondLst>
                                            <p:cond delay="0"/>
                                          </p:stCondLst>
                                        </p:cTn>
                                        <p:tgtEl>
                                          <p:spTgt spid="19">
                                            <p:txEl>
                                              <p:pRg st="0" end="0"/>
                                            </p:txEl>
                                          </p:spTgt>
                                        </p:tgtEl>
                                        <p:attrNameLst>
                                          <p:attrName>style.visibility</p:attrName>
                                        </p:attrNameLst>
                                      </p:cBhvr>
                                      <p:to>
                                        <p:strVal val="visible"/>
                                      </p:to>
                                    </p:set>
                                    <p:anim calcmode="lin" valueType="num">
                                      <p:cBhvr additive="base">
                                        <p:cTn id="59"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9" grpId="0" animBg="1"/>
      <p:bldP spid="10" grpId="0" animBg="1"/>
      <p:bldP spid="11" grpId="0" animBg="1"/>
      <p:bldP spid="12" grpId="0" animBg="1"/>
      <p:bldP spid="14" grpId="0" animBg="1">
        <p:tmplLst>
          <p:tmpl>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animBg="1">
        <p:tmplLst>
          <p:tmpl>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animBg="1">
        <p:tmplLst>
          <p:tmpl>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tmplLst>
          <p:tmpl>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allAtOnce">
        <p:tmplLst>
          <p:tmpl lvl="1">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正方形/長方形 5"/>
          <p:cNvSpPr/>
          <p:nvPr/>
        </p:nvSpPr>
        <p:spPr>
          <a:xfrm>
            <a:off x="0" y="1844824"/>
            <a:ext cx="4753324" cy="7200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平行四辺形 11"/>
          <p:cNvSpPr/>
          <p:nvPr/>
        </p:nvSpPr>
        <p:spPr>
          <a:xfrm>
            <a:off x="1200104" y="2564904"/>
            <a:ext cx="3553220" cy="368041"/>
          </a:xfrm>
          <a:prstGeom prst="parallelogram">
            <a:avLst>
              <a:gd name="adj" fmla="val 13705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テキスト プレースホルダー 6"/>
          <p:cNvSpPr>
            <a:spLocks noGrp="1"/>
          </p:cNvSpPr>
          <p:nvPr>
            <p:ph type="body" sz="quarter" idx="21" hasCustomPrompt="1"/>
          </p:nvPr>
        </p:nvSpPr>
        <p:spPr>
          <a:xfrm>
            <a:off x="282310" y="1964837"/>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2" name="平行四辺形 21"/>
          <p:cNvSpPr/>
          <p:nvPr/>
        </p:nvSpPr>
        <p:spPr>
          <a:xfrm>
            <a:off x="2400208" y="3653025"/>
            <a:ext cx="3553220" cy="368041"/>
          </a:xfrm>
          <a:prstGeom prst="parallelogram">
            <a:avLst>
              <a:gd name="adj" fmla="val 13705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平行四辺形 22"/>
          <p:cNvSpPr/>
          <p:nvPr/>
        </p:nvSpPr>
        <p:spPr>
          <a:xfrm>
            <a:off x="3599122" y="4741146"/>
            <a:ext cx="3553220" cy="368041"/>
          </a:xfrm>
          <a:prstGeom prst="parallelogram">
            <a:avLst>
              <a:gd name="adj" fmla="val 13705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正方形/長方形 8"/>
          <p:cNvSpPr/>
          <p:nvPr/>
        </p:nvSpPr>
        <p:spPr>
          <a:xfrm>
            <a:off x="1200104" y="2932945"/>
            <a:ext cx="4753324" cy="7200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2400209" y="4021065"/>
            <a:ext cx="4753324" cy="7200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正方形/長方形 18"/>
          <p:cNvSpPr/>
          <p:nvPr/>
        </p:nvSpPr>
        <p:spPr>
          <a:xfrm>
            <a:off x="3599122" y="5109187"/>
            <a:ext cx="4753324"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6"/>
          <p:cNvSpPr>
            <a:spLocks noGrp="1"/>
          </p:cNvSpPr>
          <p:nvPr>
            <p:ph type="body" sz="quarter" idx="22" hasCustomPrompt="1"/>
          </p:nvPr>
        </p:nvSpPr>
        <p:spPr>
          <a:xfrm>
            <a:off x="1481474" y="3052958"/>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3" hasCustomPrompt="1"/>
          </p:nvPr>
        </p:nvSpPr>
        <p:spPr>
          <a:xfrm>
            <a:off x="2681711" y="4141079"/>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4" hasCustomPrompt="1"/>
          </p:nvPr>
        </p:nvSpPr>
        <p:spPr>
          <a:xfrm>
            <a:off x="3883022" y="5229200"/>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5" hasCustomPrompt="1"/>
          </p:nvPr>
        </p:nvSpPr>
        <p:spPr>
          <a:xfrm>
            <a:off x="4799743" y="1778951"/>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6" hasCustomPrompt="1"/>
          </p:nvPr>
        </p:nvSpPr>
        <p:spPr>
          <a:xfrm>
            <a:off x="8400456" y="5047088"/>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7" hasCustomPrompt="1"/>
          </p:nvPr>
        </p:nvSpPr>
        <p:spPr>
          <a:xfrm>
            <a:off x="5999981" y="2866576"/>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8" hasCustomPrompt="1"/>
          </p:nvPr>
        </p:nvSpPr>
        <p:spPr>
          <a:xfrm>
            <a:off x="7231293" y="3955193"/>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76298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8">
                                            <p:txEl>
                                              <p:pRg st="0" end="0"/>
                                            </p:txEl>
                                          </p:spTgt>
                                        </p:tgtEl>
                                        <p:attrNameLst>
                                          <p:attrName>style.visibility</p:attrName>
                                        </p:attrNameLst>
                                      </p:cBhvr>
                                      <p:to>
                                        <p:strVal val="visible"/>
                                      </p:to>
                                    </p:set>
                                    <p:animEffect transition="in" filter="wipe(left)">
                                      <p:cBhvr>
                                        <p:cTn id="19" dur="500"/>
                                        <p:tgtEl>
                                          <p:spTgt spid="18">
                                            <p:txEl>
                                              <p:pRg st="0" end="0"/>
                                            </p:txEl>
                                          </p:spTgt>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Effect transition="in" filter="wipe(left)">
                                      <p:cBhvr>
                                        <p:cTn id="23" dur="500"/>
                                        <p:tgtEl>
                                          <p:spTgt spid="30">
                                            <p:txEl>
                                              <p:pRg st="0" end="0"/>
                                            </p:txEl>
                                          </p:spTgt>
                                        </p:tgtEl>
                                      </p:cBhvr>
                                    </p:animEffect>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wipe(left)">
                                      <p:cBhvr>
                                        <p:cTn id="34" dur="500"/>
                                        <p:tgtEl>
                                          <p:spTgt spid="25">
                                            <p:txEl>
                                              <p:pRg st="0" end="0"/>
                                            </p:txEl>
                                          </p:spTgt>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32">
                                            <p:txEl>
                                              <p:pRg st="0" end="0"/>
                                            </p:txEl>
                                          </p:spTgt>
                                        </p:tgtEl>
                                        <p:attrNameLst>
                                          <p:attrName>style.visibility</p:attrName>
                                        </p:attrNameLst>
                                      </p:cBhvr>
                                      <p:to>
                                        <p:strVal val="visible"/>
                                      </p:to>
                                    </p:set>
                                    <p:animEffect transition="in" filter="wipe(left)">
                                      <p:cBhvr>
                                        <p:cTn id="38" dur="500"/>
                                        <p:tgtEl>
                                          <p:spTgt spid="32">
                                            <p:txEl>
                                              <p:pRg st="0" end="0"/>
                                            </p:txEl>
                                          </p:spTgt>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up)">
                                      <p:cBhvr>
                                        <p:cTn id="42" dur="500"/>
                                        <p:tgtEl>
                                          <p:spTgt spid="22"/>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left)">
                                      <p:cBhvr>
                                        <p:cTn id="46" dur="500"/>
                                        <p:tgtEl>
                                          <p:spTgt spid="1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animEffect transition="in" filter="wipe(left)">
                                      <p:cBhvr>
                                        <p:cTn id="49" dur="500"/>
                                        <p:tgtEl>
                                          <p:spTgt spid="27">
                                            <p:txEl>
                                              <p:pRg st="0" end="0"/>
                                            </p:txEl>
                                          </p:spTgt>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3">
                                            <p:txEl>
                                              <p:pRg st="0" end="0"/>
                                            </p:txEl>
                                          </p:spTgt>
                                        </p:tgtEl>
                                        <p:attrNameLst>
                                          <p:attrName>style.visibility</p:attrName>
                                        </p:attrNameLst>
                                      </p:cBhvr>
                                      <p:to>
                                        <p:strVal val="visible"/>
                                      </p:to>
                                    </p:set>
                                    <p:animEffect transition="in" filter="wipe(left)">
                                      <p:cBhvr>
                                        <p:cTn id="53" dur="500"/>
                                        <p:tgtEl>
                                          <p:spTgt spid="33">
                                            <p:txEl>
                                              <p:pRg st="0" end="0"/>
                                            </p:txEl>
                                          </p:spTgt>
                                        </p:tgtEl>
                                      </p:cBhvr>
                                    </p:animEffect>
                                  </p:childTnLst>
                                </p:cTn>
                              </p:par>
                            </p:childTnLst>
                          </p:cTn>
                        </p:par>
                        <p:par>
                          <p:cTn id="54" fill="hold">
                            <p:stCondLst>
                              <p:cond delay="5000"/>
                            </p:stCondLst>
                            <p:childTnLst>
                              <p:par>
                                <p:cTn id="55" presetID="22" presetClass="entr" presetSubtype="1"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wipe(up)">
                                      <p:cBhvr>
                                        <p:cTn id="57" dur="500"/>
                                        <p:tgtEl>
                                          <p:spTgt spid="23"/>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animEffect transition="in" filter="wipe(left)">
                                      <p:cBhvr>
                                        <p:cTn id="64" dur="500"/>
                                        <p:tgtEl>
                                          <p:spTgt spid="29">
                                            <p:txEl>
                                              <p:pRg st="0" end="0"/>
                                            </p:txEl>
                                          </p:spTgt>
                                        </p:tgtEl>
                                      </p:cBhvr>
                                    </p:animEffect>
                                  </p:childTnLst>
                                </p:cTn>
                              </p:par>
                            </p:childTnLst>
                          </p:cTn>
                        </p:par>
                        <p:par>
                          <p:cTn id="65" fill="hold">
                            <p:stCondLst>
                              <p:cond delay="6000"/>
                            </p:stCondLst>
                            <p:childTnLst>
                              <p:par>
                                <p:cTn id="66" presetID="22" presetClass="entr" presetSubtype="8" fill="hold" grpId="0" nodeType="afterEffect">
                                  <p:stCondLst>
                                    <p:cond delay="0"/>
                                  </p:stCondLst>
                                  <p:childTnLst>
                                    <p:set>
                                      <p:cBhvr>
                                        <p:cTn id="67" dur="1" fill="hold">
                                          <p:stCondLst>
                                            <p:cond delay="0"/>
                                          </p:stCondLst>
                                        </p:cTn>
                                        <p:tgtEl>
                                          <p:spTgt spid="31">
                                            <p:txEl>
                                              <p:pRg st="0" end="0"/>
                                            </p:txEl>
                                          </p:spTgt>
                                        </p:tgtEl>
                                        <p:attrNameLst>
                                          <p:attrName>style.visibility</p:attrName>
                                        </p:attrNameLst>
                                      </p:cBhvr>
                                      <p:to>
                                        <p:strVal val="visible"/>
                                      </p:to>
                                    </p:set>
                                    <p:animEffect transition="in" filter="wipe(left)">
                                      <p:cBhvr>
                                        <p:cTn id="6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12" grpId="0" animBg="1"/>
      <p:bldP spid="18" grpId="0" build="p">
        <p:tmplLst>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2" grpId="0" animBg="1"/>
      <p:bldP spid="23" grpId="0" animBg="1"/>
      <p:bldP spid="9" grpId="0" animBg="1"/>
      <p:bldP spid="10" grpId="0" animBg="1"/>
      <p:bldP spid="19" grpId="0" animBg="1"/>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9" grpId="0" build="p">
        <p:tmplLst>
          <p:tmpl lvl="1">
            <p:tnLst>
              <p:par>
                <p:cTn presetID="22" presetClass="entr" presetSubtype="8"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正方形/長方形 5"/>
          <p:cNvSpPr/>
          <p:nvPr/>
        </p:nvSpPr>
        <p:spPr>
          <a:xfrm>
            <a:off x="0" y="1844824"/>
            <a:ext cx="4753324" cy="7200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平行四辺形 11"/>
          <p:cNvSpPr/>
          <p:nvPr/>
        </p:nvSpPr>
        <p:spPr>
          <a:xfrm>
            <a:off x="1200104" y="2564904"/>
            <a:ext cx="3553220" cy="368041"/>
          </a:xfrm>
          <a:prstGeom prst="parallelogram">
            <a:avLst>
              <a:gd name="adj" fmla="val 13705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テキスト プレースホルダー 6"/>
          <p:cNvSpPr>
            <a:spLocks noGrp="1"/>
          </p:cNvSpPr>
          <p:nvPr>
            <p:ph type="body" sz="quarter" idx="21" hasCustomPrompt="1"/>
          </p:nvPr>
        </p:nvSpPr>
        <p:spPr>
          <a:xfrm>
            <a:off x="282310" y="1964837"/>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2" name="平行四辺形 21"/>
          <p:cNvSpPr/>
          <p:nvPr/>
        </p:nvSpPr>
        <p:spPr>
          <a:xfrm>
            <a:off x="2400208" y="3653025"/>
            <a:ext cx="3553220" cy="368041"/>
          </a:xfrm>
          <a:prstGeom prst="parallelogram">
            <a:avLst>
              <a:gd name="adj" fmla="val 13705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平行四辺形 22"/>
          <p:cNvSpPr/>
          <p:nvPr/>
        </p:nvSpPr>
        <p:spPr>
          <a:xfrm>
            <a:off x="3599122" y="4741146"/>
            <a:ext cx="3553220" cy="368041"/>
          </a:xfrm>
          <a:prstGeom prst="parallelogram">
            <a:avLst>
              <a:gd name="adj" fmla="val 13705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正方形/長方形 8"/>
          <p:cNvSpPr/>
          <p:nvPr/>
        </p:nvSpPr>
        <p:spPr>
          <a:xfrm>
            <a:off x="1200104" y="2932945"/>
            <a:ext cx="4753324" cy="7200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2400209" y="4021065"/>
            <a:ext cx="4753324" cy="7200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正方形/長方形 18"/>
          <p:cNvSpPr/>
          <p:nvPr/>
        </p:nvSpPr>
        <p:spPr>
          <a:xfrm>
            <a:off x="3599122" y="5109187"/>
            <a:ext cx="4753324"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テキスト プレースホルダー 6"/>
          <p:cNvSpPr>
            <a:spLocks noGrp="1"/>
          </p:cNvSpPr>
          <p:nvPr>
            <p:ph type="body" sz="quarter" idx="22" hasCustomPrompt="1"/>
          </p:nvPr>
        </p:nvSpPr>
        <p:spPr>
          <a:xfrm>
            <a:off x="1481474" y="3052958"/>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3" hasCustomPrompt="1"/>
          </p:nvPr>
        </p:nvSpPr>
        <p:spPr>
          <a:xfrm>
            <a:off x="2681711" y="4141079"/>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4" hasCustomPrompt="1"/>
          </p:nvPr>
        </p:nvSpPr>
        <p:spPr>
          <a:xfrm>
            <a:off x="3883022" y="5229200"/>
            <a:ext cx="4352422" cy="480053"/>
          </a:xfrm>
        </p:spPr>
        <p:txBody>
          <a:bodyPr anchor="ctr">
            <a:noAutofit/>
          </a:bodyPr>
          <a:lstStyle>
            <a:lvl1pPr algn="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5" hasCustomPrompt="1"/>
          </p:nvPr>
        </p:nvSpPr>
        <p:spPr>
          <a:xfrm>
            <a:off x="4799743" y="1778951"/>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6" hasCustomPrompt="1"/>
          </p:nvPr>
        </p:nvSpPr>
        <p:spPr>
          <a:xfrm>
            <a:off x="8400456" y="5047088"/>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7" hasCustomPrompt="1"/>
          </p:nvPr>
        </p:nvSpPr>
        <p:spPr>
          <a:xfrm>
            <a:off x="5999981" y="2866576"/>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8" hasCustomPrompt="1"/>
          </p:nvPr>
        </p:nvSpPr>
        <p:spPr>
          <a:xfrm>
            <a:off x="7231293" y="3955193"/>
            <a:ext cx="3696731" cy="856096"/>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76298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8">
                                            <p:txEl>
                                              <p:pRg st="0" end="0"/>
                                            </p:txEl>
                                          </p:spTgt>
                                        </p:tgtEl>
                                        <p:attrNameLst>
                                          <p:attrName>style.visibility</p:attrName>
                                        </p:attrNameLst>
                                      </p:cBhvr>
                                      <p:to>
                                        <p:strVal val="visible"/>
                                      </p:to>
                                    </p:set>
                                    <p:animEffect transition="in" filter="wipe(left)">
                                      <p:cBhvr>
                                        <p:cTn id="19" dur="500"/>
                                        <p:tgtEl>
                                          <p:spTgt spid="18">
                                            <p:txEl>
                                              <p:pRg st="0" end="0"/>
                                            </p:txEl>
                                          </p:spTgt>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Effect transition="in" filter="wipe(left)">
                                      <p:cBhvr>
                                        <p:cTn id="23" dur="500"/>
                                        <p:tgtEl>
                                          <p:spTgt spid="30">
                                            <p:txEl>
                                              <p:pRg st="0" end="0"/>
                                            </p:txEl>
                                          </p:spTgt>
                                        </p:tgtEl>
                                      </p:cBhvr>
                                    </p:animEffect>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wipe(left)">
                                      <p:cBhvr>
                                        <p:cTn id="34" dur="500"/>
                                        <p:tgtEl>
                                          <p:spTgt spid="25">
                                            <p:txEl>
                                              <p:pRg st="0" end="0"/>
                                            </p:txEl>
                                          </p:spTgt>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32">
                                            <p:txEl>
                                              <p:pRg st="0" end="0"/>
                                            </p:txEl>
                                          </p:spTgt>
                                        </p:tgtEl>
                                        <p:attrNameLst>
                                          <p:attrName>style.visibility</p:attrName>
                                        </p:attrNameLst>
                                      </p:cBhvr>
                                      <p:to>
                                        <p:strVal val="visible"/>
                                      </p:to>
                                    </p:set>
                                    <p:animEffect transition="in" filter="wipe(left)">
                                      <p:cBhvr>
                                        <p:cTn id="38" dur="500"/>
                                        <p:tgtEl>
                                          <p:spTgt spid="32">
                                            <p:txEl>
                                              <p:pRg st="0" end="0"/>
                                            </p:txEl>
                                          </p:spTgt>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up)">
                                      <p:cBhvr>
                                        <p:cTn id="42" dur="500"/>
                                        <p:tgtEl>
                                          <p:spTgt spid="22"/>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left)">
                                      <p:cBhvr>
                                        <p:cTn id="46" dur="500"/>
                                        <p:tgtEl>
                                          <p:spTgt spid="1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animEffect transition="in" filter="wipe(left)">
                                      <p:cBhvr>
                                        <p:cTn id="49" dur="500"/>
                                        <p:tgtEl>
                                          <p:spTgt spid="27">
                                            <p:txEl>
                                              <p:pRg st="0" end="0"/>
                                            </p:txEl>
                                          </p:spTgt>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3">
                                            <p:txEl>
                                              <p:pRg st="0" end="0"/>
                                            </p:txEl>
                                          </p:spTgt>
                                        </p:tgtEl>
                                        <p:attrNameLst>
                                          <p:attrName>style.visibility</p:attrName>
                                        </p:attrNameLst>
                                      </p:cBhvr>
                                      <p:to>
                                        <p:strVal val="visible"/>
                                      </p:to>
                                    </p:set>
                                    <p:animEffect transition="in" filter="wipe(left)">
                                      <p:cBhvr>
                                        <p:cTn id="53" dur="500"/>
                                        <p:tgtEl>
                                          <p:spTgt spid="33">
                                            <p:txEl>
                                              <p:pRg st="0" end="0"/>
                                            </p:txEl>
                                          </p:spTgt>
                                        </p:tgtEl>
                                      </p:cBhvr>
                                    </p:animEffect>
                                  </p:childTnLst>
                                </p:cTn>
                              </p:par>
                            </p:childTnLst>
                          </p:cTn>
                        </p:par>
                        <p:par>
                          <p:cTn id="54" fill="hold">
                            <p:stCondLst>
                              <p:cond delay="5000"/>
                            </p:stCondLst>
                            <p:childTnLst>
                              <p:par>
                                <p:cTn id="55" presetID="22" presetClass="entr" presetSubtype="1"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wipe(up)">
                                      <p:cBhvr>
                                        <p:cTn id="57" dur="500"/>
                                        <p:tgtEl>
                                          <p:spTgt spid="23"/>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animEffect transition="in" filter="wipe(left)">
                                      <p:cBhvr>
                                        <p:cTn id="64" dur="500"/>
                                        <p:tgtEl>
                                          <p:spTgt spid="29">
                                            <p:txEl>
                                              <p:pRg st="0" end="0"/>
                                            </p:txEl>
                                          </p:spTgt>
                                        </p:tgtEl>
                                      </p:cBhvr>
                                    </p:animEffect>
                                  </p:childTnLst>
                                </p:cTn>
                              </p:par>
                            </p:childTnLst>
                          </p:cTn>
                        </p:par>
                        <p:par>
                          <p:cTn id="65" fill="hold">
                            <p:stCondLst>
                              <p:cond delay="6000"/>
                            </p:stCondLst>
                            <p:childTnLst>
                              <p:par>
                                <p:cTn id="66" presetID="22" presetClass="entr" presetSubtype="8" fill="hold" grpId="0" nodeType="afterEffect">
                                  <p:stCondLst>
                                    <p:cond delay="0"/>
                                  </p:stCondLst>
                                  <p:childTnLst>
                                    <p:set>
                                      <p:cBhvr>
                                        <p:cTn id="67" dur="1" fill="hold">
                                          <p:stCondLst>
                                            <p:cond delay="0"/>
                                          </p:stCondLst>
                                        </p:cTn>
                                        <p:tgtEl>
                                          <p:spTgt spid="31">
                                            <p:txEl>
                                              <p:pRg st="0" end="0"/>
                                            </p:txEl>
                                          </p:spTgt>
                                        </p:tgtEl>
                                        <p:attrNameLst>
                                          <p:attrName>style.visibility</p:attrName>
                                        </p:attrNameLst>
                                      </p:cBhvr>
                                      <p:to>
                                        <p:strVal val="visible"/>
                                      </p:to>
                                    </p:set>
                                    <p:animEffect transition="in" filter="wipe(left)">
                                      <p:cBhvr>
                                        <p:cTn id="6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12" grpId="0" animBg="1"/>
      <p:bldP spid="18" grpId="0" build="p">
        <p:tmplLst>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2" grpId="0" animBg="1"/>
      <p:bldP spid="23" grpId="0" animBg="1"/>
      <p:bldP spid="9" grpId="0" animBg="1"/>
      <p:bldP spid="10" grpId="0" animBg="1"/>
      <p:bldP spid="19" grpId="0" animBg="1"/>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9" grpId="0" build="p">
        <p:tmplLst>
          <p:tmpl lvl="1">
            <p:tnLst>
              <p:par>
                <p:cTn presetID="22" presetClass="entr" presetSubtype="8"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3 Steps">
    <p:spTree>
      <p:nvGrpSpPr>
        <p:cNvPr id="1" name=""/>
        <p:cNvGrpSpPr/>
        <p:nvPr/>
      </p:nvGrpSpPr>
      <p:grpSpPr>
        <a:xfrm>
          <a:off x="0" y="0"/>
          <a:ext cx="0" cy="0"/>
          <a:chOff x="0" y="0"/>
          <a:chExt cx="0" cy="0"/>
        </a:xfrm>
      </p:grpSpPr>
      <p:sp>
        <p:nvSpPr>
          <p:cNvPr id="25" name="正方形/長方形 24"/>
          <p:cNvSpPr/>
          <p:nvPr/>
        </p:nvSpPr>
        <p:spPr>
          <a:xfrm>
            <a:off x="-19817" y="5651836"/>
            <a:ext cx="4451740" cy="4802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直角三角形 22"/>
          <p:cNvSpPr/>
          <p:nvPr/>
        </p:nvSpPr>
        <p:spPr>
          <a:xfrm rot="10800000">
            <a:off x="3951593" y="4430292"/>
            <a:ext cx="480331" cy="1701834"/>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直角三角形 5"/>
          <p:cNvSpPr/>
          <p:nvPr/>
        </p:nvSpPr>
        <p:spPr>
          <a:xfrm rot="10800000">
            <a:off x="3951593" y="4430291"/>
            <a:ext cx="3067023" cy="480289"/>
          </a:xfrm>
          <a:custGeom>
            <a:avLst/>
            <a:gdLst/>
            <a:ahLst/>
            <a:cxnLst/>
            <a:rect l="l" t="t" r="r" b="b"/>
            <a:pathLst>
              <a:path w="4600136" h="720434">
                <a:moveTo>
                  <a:pt x="4600136" y="720434"/>
                </a:moveTo>
                <a:lnTo>
                  <a:pt x="3879703" y="720434"/>
                </a:lnTo>
                <a:lnTo>
                  <a:pt x="3879702" y="720434"/>
                </a:lnTo>
                <a:lnTo>
                  <a:pt x="707423" y="720434"/>
                </a:lnTo>
                <a:lnTo>
                  <a:pt x="0" y="13011"/>
                </a:lnTo>
                <a:lnTo>
                  <a:pt x="0" y="0"/>
                </a:lnTo>
                <a:lnTo>
                  <a:pt x="3879702" y="0"/>
                </a:lnTo>
                <a:lnTo>
                  <a:pt x="3879703" y="0"/>
                </a:lnTo>
                <a:lnTo>
                  <a:pt x="3879703" y="1"/>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直角三角形 9"/>
          <p:cNvSpPr/>
          <p:nvPr/>
        </p:nvSpPr>
        <p:spPr>
          <a:xfrm rot="10800000">
            <a:off x="6538285" y="3208747"/>
            <a:ext cx="480331" cy="1701834"/>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正方形/長方形 12"/>
          <p:cNvSpPr/>
          <p:nvPr/>
        </p:nvSpPr>
        <p:spPr>
          <a:xfrm>
            <a:off x="6538284" y="3208746"/>
            <a:ext cx="3067023" cy="480289"/>
          </a:xfrm>
          <a:custGeom>
            <a:avLst/>
            <a:gdLst/>
            <a:ahLst/>
            <a:cxnLst/>
            <a:rect l="l" t="t" r="r" b="b"/>
            <a:pathLst>
              <a:path w="4600136" h="720434">
                <a:moveTo>
                  <a:pt x="0" y="0"/>
                </a:moveTo>
                <a:lnTo>
                  <a:pt x="720433" y="0"/>
                </a:lnTo>
                <a:lnTo>
                  <a:pt x="720434" y="0"/>
                </a:lnTo>
                <a:lnTo>
                  <a:pt x="3898149" y="0"/>
                </a:lnTo>
                <a:lnTo>
                  <a:pt x="4600136" y="701987"/>
                </a:lnTo>
                <a:lnTo>
                  <a:pt x="4600136" y="720434"/>
                </a:lnTo>
                <a:lnTo>
                  <a:pt x="720434" y="720434"/>
                </a:lnTo>
                <a:lnTo>
                  <a:pt x="720433" y="720434"/>
                </a:lnTo>
                <a:lnTo>
                  <a:pt x="720433" y="7204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直角三角形 13"/>
          <p:cNvSpPr/>
          <p:nvPr/>
        </p:nvSpPr>
        <p:spPr>
          <a:xfrm rot="10800000">
            <a:off x="9124977" y="1987203"/>
            <a:ext cx="480331" cy="1701834"/>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正方形/長方形 16"/>
          <p:cNvSpPr/>
          <p:nvPr/>
        </p:nvSpPr>
        <p:spPr>
          <a:xfrm>
            <a:off x="9124977" y="1987202"/>
            <a:ext cx="3067023" cy="480289"/>
          </a:xfrm>
          <a:custGeom>
            <a:avLst/>
            <a:gdLst/>
            <a:ahLst/>
            <a:cxnLst/>
            <a:rect l="l" t="t" r="r" b="b"/>
            <a:pathLst>
              <a:path w="4600135" h="720434">
                <a:moveTo>
                  <a:pt x="0" y="0"/>
                </a:moveTo>
                <a:lnTo>
                  <a:pt x="720433" y="0"/>
                </a:lnTo>
                <a:lnTo>
                  <a:pt x="720434" y="0"/>
                </a:lnTo>
                <a:lnTo>
                  <a:pt x="4600135" y="0"/>
                </a:lnTo>
                <a:lnTo>
                  <a:pt x="4600135" y="720434"/>
                </a:lnTo>
                <a:lnTo>
                  <a:pt x="720434" y="720434"/>
                </a:lnTo>
                <a:lnTo>
                  <a:pt x="720433" y="720434"/>
                </a:lnTo>
                <a:lnTo>
                  <a:pt x="720433" y="7204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ボックス 19"/>
          <p:cNvSpPr txBox="1"/>
          <p:nvPr/>
        </p:nvSpPr>
        <p:spPr>
          <a:xfrm>
            <a:off x="4591374" y="4910580"/>
            <a:ext cx="1294484" cy="1292661"/>
          </a:xfrm>
          <a:prstGeom prst="rect">
            <a:avLst/>
          </a:prstGeom>
          <a:noFill/>
        </p:spPr>
        <p:txBody>
          <a:bodyPr wrap="none" lIns="60963" tIns="30482" rIns="60963" bIns="30482" rtlCol="0">
            <a:spAutoFit/>
          </a:bodyPr>
          <a:lstStyle/>
          <a:p>
            <a:r>
              <a:rPr kumimoji="1" lang="en-US" altLang="ja-JP" sz="8000" dirty="0">
                <a:solidFill>
                  <a:schemeClr val="accent1">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8000" dirty="0">
              <a:solidFill>
                <a:schemeClr val="accent1">
                  <a:lumMod val="60000"/>
                  <a:lumOff val="40000"/>
                </a:schemeClr>
              </a:solidFill>
              <a:latin typeface="Open Sans Light" panose="020B0306030504020204" pitchFamily="34" charset="0"/>
              <a:cs typeface="Open Sans Light" panose="020B0306030504020204" pitchFamily="34" charset="0"/>
            </a:endParaRPr>
          </a:p>
        </p:txBody>
      </p:sp>
      <p:sp>
        <p:nvSpPr>
          <p:cNvPr id="21" name="テキスト ボックス 20"/>
          <p:cNvSpPr txBox="1"/>
          <p:nvPr/>
        </p:nvSpPr>
        <p:spPr>
          <a:xfrm>
            <a:off x="7178490" y="3689036"/>
            <a:ext cx="1294484" cy="1292661"/>
          </a:xfrm>
          <a:prstGeom prst="rect">
            <a:avLst/>
          </a:prstGeom>
          <a:noFill/>
        </p:spPr>
        <p:txBody>
          <a:bodyPr wrap="none" lIns="60963" tIns="30482" rIns="60963" bIns="30482" rtlCol="0">
            <a:spAutoFit/>
          </a:bodyPr>
          <a:lstStyle/>
          <a:p>
            <a:r>
              <a:rPr kumimoji="1" lang="en-US" altLang="ja-JP" sz="8000" dirty="0">
                <a:solidFill>
                  <a:schemeClr val="accent3">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8000" dirty="0">
              <a:solidFill>
                <a:schemeClr val="accent3">
                  <a:lumMod val="60000"/>
                  <a:lumOff val="40000"/>
                </a:schemeClr>
              </a:solidFill>
              <a:latin typeface="Open Sans Light" panose="020B0306030504020204" pitchFamily="34" charset="0"/>
              <a:cs typeface="Open Sans Light" panose="020B0306030504020204" pitchFamily="34" charset="0"/>
            </a:endParaRPr>
          </a:p>
        </p:txBody>
      </p:sp>
      <p:sp>
        <p:nvSpPr>
          <p:cNvPr id="22" name="テキスト ボックス 21"/>
          <p:cNvSpPr txBox="1"/>
          <p:nvPr/>
        </p:nvSpPr>
        <p:spPr>
          <a:xfrm>
            <a:off x="9765607" y="2467492"/>
            <a:ext cx="1294484" cy="1292661"/>
          </a:xfrm>
          <a:prstGeom prst="rect">
            <a:avLst/>
          </a:prstGeom>
          <a:noFill/>
        </p:spPr>
        <p:txBody>
          <a:bodyPr wrap="none" lIns="60963" tIns="30482" rIns="60963" bIns="30482" rtlCol="0">
            <a:spAutoFit/>
          </a:bodyPr>
          <a:lstStyle/>
          <a:p>
            <a:r>
              <a:rPr kumimoji="1" lang="en-US" altLang="ja-JP" sz="8000" dirty="0">
                <a:solidFill>
                  <a:schemeClr val="accent2">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8000" dirty="0">
              <a:solidFill>
                <a:schemeClr val="accent2">
                  <a:lumMod val="60000"/>
                  <a:lumOff val="40000"/>
                </a:schemeClr>
              </a:solidFill>
              <a:latin typeface="Open Sans Light" panose="020B0306030504020204" pitchFamily="34" charset="0"/>
              <a:cs typeface="Open Sans Light" panose="020B0306030504020204" pitchFamily="34" charset="0"/>
            </a:endParaRPr>
          </a:p>
        </p:txBody>
      </p:sp>
      <p:sp>
        <p:nvSpPr>
          <p:cNvPr id="27" name="直角三角形 26"/>
          <p:cNvSpPr/>
          <p:nvPr/>
        </p:nvSpPr>
        <p:spPr>
          <a:xfrm>
            <a:off x="6081211" y="4430291"/>
            <a:ext cx="936701" cy="480289"/>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直角三角形 26"/>
          <p:cNvSpPr/>
          <p:nvPr/>
        </p:nvSpPr>
        <p:spPr>
          <a:xfrm>
            <a:off x="3483242" y="5651836"/>
            <a:ext cx="936701" cy="480289"/>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直角三角形 26"/>
          <p:cNvSpPr/>
          <p:nvPr/>
        </p:nvSpPr>
        <p:spPr>
          <a:xfrm>
            <a:off x="8668482" y="3205702"/>
            <a:ext cx="936701" cy="480289"/>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テキスト プレースホルダー 6"/>
          <p:cNvSpPr>
            <a:spLocks noGrp="1"/>
          </p:cNvSpPr>
          <p:nvPr>
            <p:ph type="body" sz="quarter" idx="21" hasCustomPrompt="1"/>
          </p:nvPr>
        </p:nvSpPr>
        <p:spPr>
          <a:xfrm>
            <a:off x="515860" y="4329480"/>
            <a:ext cx="3234444" cy="480053"/>
          </a:xfrm>
        </p:spPr>
        <p:txBody>
          <a:bodyPr anchor="b">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4" hasCustomPrompt="1"/>
          </p:nvPr>
        </p:nvSpPr>
        <p:spPr>
          <a:xfrm>
            <a:off x="506481" y="4833243"/>
            <a:ext cx="3248311"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6" name="正方形/長方形 35"/>
          <p:cNvSpPr/>
          <p:nvPr/>
        </p:nvSpPr>
        <p:spPr>
          <a:xfrm>
            <a:off x="1501015" y="476830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テキスト プレースホルダー 6"/>
          <p:cNvSpPr>
            <a:spLocks noGrp="1"/>
          </p:cNvSpPr>
          <p:nvPr>
            <p:ph type="body" sz="quarter" idx="25" hasCustomPrompt="1"/>
          </p:nvPr>
        </p:nvSpPr>
        <p:spPr>
          <a:xfrm>
            <a:off x="3121736" y="3112336"/>
            <a:ext cx="3234444" cy="480053"/>
          </a:xfrm>
        </p:spPr>
        <p:txBody>
          <a:bodyPr anchor="b">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26" hasCustomPrompt="1"/>
          </p:nvPr>
        </p:nvSpPr>
        <p:spPr>
          <a:xfrm>
            <a:off x="3112356" y="3616098"/>
            <a:ext cx="3248311"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1" name="正方形/長方形 40"/>
          <p:cNvSpPr/>
          <p:nvPr/>
        </p:nvSpPr>
        <p:spPr>
          <a:xfrm>
            <a:off x="4106891" y="355116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テキスト プレースホルダー 6"/>
          <p:cNvSpPr>
            <a:spLocks noGrp="1"/>
          </p:cNvSpPr>
          <p:nvPr>
            <p:ph type="body" sz="quarter" idx="27" hasCustomPrompt="1"/>
          </p:nvPr>
        </p:nvSpPr>
        <p:spPr>
          <a:xfrm>
            <a:off x="5710415" y="1886392"/>
            <a:ext cx="3234444" cy="480053"/>
          </a:xfrm>
        </p:spPr>
        <p:txBody>
          <a:bodyPr anchor="b">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8" hasCustomPrompt="1"/>
          </p:nvPr>
        </p:nvSpPr>
        <p:spPr>
          <a:xfrm>
            <a:off x="5701035" y="2390154"/>
            <a:ext cx="3248311"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p:nvSpPr>
        <p:spPr>
          <a:xfrm>
            <a:off x="6695569" y="232521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1903299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wipe(left)">
                                      <p:cBhvr>
                                        <p:cTn id="14" dur="500"/>
                                        <p:tgtEl>
                                          <p:spTgt spid="25"/>
                                        </p:tgtEl>
                                      </p:cBhvr>
                                    </p:animEffect>
                                  </p:childTnLst>
                                </p:cTn>
                              </p:par>
                              <p:par>
                                <p:cTn id="15" presetID="22" presetClass="entr" presetSubtype="4" fill="hold" grpId="0"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wipe(down)">
                                      <p:cBhvr>
                                        <p:cTn id="17" dur="500"/>
                                        <p:tgtEl>
                                          <p:spTgt spid="23"/>
                                        </p:tgtEl>
                                      </p:cBhvr>
                                    </p:animEffect>
                                  </p:childTnLst>
                                </p:cTn>
                              </p:par>
                              <p:par>
                                <p:cTn id="18" presetID="22" presetClass="entr" presetSubtype="2" fill="hold" grpId="0" nodeType="withEffect">
                                  <p:stCondLst>
                                    <p:cond delay="250"/>
                                  </p:stCondLst>
                                  <p:childTnLst>
                                    <p:set>
                                      <p:cBhvr>
                                        <p:cTn id="19" dur="1" fill="hold">
                                          <p:stCondLst>
                                            <p:cond delay="0"/>
                                          </p:stCondLst>
                                        </p:cTn>
                                        <p:tgtEl>
                                          <p:spTgt spid="30"/>
                                        </p:tgtEl>
                                        <p:attrNameLst>
                                          <p:attrName>style.visibility</p:attrName>
                                        </p:attrNameLst>
                                      </p:cBhvr>
                                      <p:to>
                                        <p:strVal val="visible"/>
                                      </p:to>
                                    </p:set>
                                    <p:animEffect transition="in" filter="wipe(right)">
                                      <p:cBhvr>
                                        <p:cTn id="20" dur="500"/>
                                        <p:tgtEl>
                                          <p:spTgt spid="30"/>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1500"/>
                            </p:stCondLst>
                            <p:childTnLst>
                              <p:par>
                                <p:cTn id="29" presetID="2" presetClass="entr" presetSubtype="8" decel="100000" fill="hold" grpId="0" nodeType="after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
                                  </p:stCondLst>
                                  <p:childTnLst>
                                    <p:set>
                                      <p:cBhvr>
                                        <p:cTn id="34" dur="1" fill="hold">
                                          <p:stCondLst>
                                            <p:cond delay="0"/>
                                          </p:stCondLst>
                                        </p:cTn>
                                        <p:tgtEl>
                                          <p:spTgt spid="36"/>
                                        </p:tgtEl>
                                        <p:attrNameLst>
                                          <p:attrName>style.visibility</p:attrName>
                                        </p:attrNameLst>
                                      </p:cBhvr>
                                      <p:to>
                                        <p:strVal val="visible"/>
                                      </p:to>
                                    </p:set>
                                    <p:anim calcmode="lin" valueType="num">
                                      <p:cBhvr additive="base">
                                        <p:cTn id="35" dur="500" fill="hold"/>
                                        <p:tgtEl>
                                          <p:spTgt spid="36"/>
                                        </p:tgtEl>
                                        <p:attrNameLst>
                                          <p:attrName>ppt_x</p:attrName>
                                        </p:attrNameLst>
                                      </p:cBhvr>
                                      <p:tavLst>
                                        <p:tav tm="0">
                                          <p:val>
                                            <p:strVal val="0-#ppt_w/2"/>
                                          </p:val>
                                        </p:tav>
                                        <p:tav tm="100000">
                                          <p:val>
                                            <p:strVal val="#ppt_x"/>
                                          </p:val>
                                        </p:tav>
                                      </p:tavLst>
                                    </p:anim>
                                    <p:anim calcmode="lin" valueType="num">
                                      <p:cBhvr additive="base">
                                        <p:cTn id="36" dur="500" fill="hold"/>
                                        <p:tgtEl>
                                          <p:spTgt spid="36"/>
                                        </p:tgtEl>
                                        <p:attrNameLst>
                                          <p:attrName>ppt_y</p:attrName>
                                        </p:attrNameLst>
                                      </p:cBhvr>
                                      <p:tavLst>
                                        <p:tav tm="0">
                                          <p:val>
                                            <p:strVal val="#ppt_y"/>
                                          </p:val>
                                        </p:tav>
                                        <p:tav tm="100000">
                                          <p:val>
                                            <p:strVal val="#ppt_y"/>
                                          </p:val>
                                        </p:tav>
                                      </p:tavLst>
                                    </p:anim>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35">
                                            <p:txEl>
                                              <p:pRg st="0" end="0"/>
                                            </p:txEl>
                                          </p:spTgt>
                                        </p:tgtEl>
                                        <p:attrNameLst>
                                          <p:attrName>style.visibility</p:attrName>
                                        </p:attrNameLst>
                                      </p:cBhvr>
                                      <p:to>
                                        <p:strVal val="visible"/>
                                      </p:to>
                                    </p:set>
                                    <p:animEffect transition="in" filter="wipe(left)">
                                      <p:cBhvr>
                                        <p:cTn id="40" dur="500"/>
                                        <p:tgtEl>
                                          <p:spTgt spid="35">
                                            <p:txEl>
                                              <p:pRg st="0" end="0"/>
                                            </p:txEl>
                                          </p:spTgt>
                                        </p:tgtEl>
                                      </p:cBhvr>
                                    </p:animEffect>
                                  </p:childTnLst>
                                </p:cTn>
                              </p:par>
                              <p:par>
                                <p:cTn id="41" presetID="22" presetClass="entr" presetSubtype="4" fill="hold" grpId="0" nodeType="withEffect">
                                  <p:stCondLst>
                                    <p:cond delay="750"/>
                                  </p:stCondLst>
                                  <p:childTnLst>
                                    <p:set>
                                      <p:cBhvr>
                                        <p:cTn id="42" dur="1" fill="hold">
                                          <p:stCondLst>
                                            <p:cond delay="0"/>
                                          </p:stCondLst>
                                        </p:cTn>
                                        <p:tgtEl>
                                          <p:spTgt spid="10"/>
                                        </p:tgtEl>
                                        <p:attrNameLst>
                                          <p:attrName>style.visibility</p:attrName>
                                        </p:attrNameLst>
                                      </p:cBhvr>
                                      <p:to>
                                        <p:strVal val="visible"/>
                                      </p:to>
                                    </p:set>
                                    <p:animEffect transition="in" filter="wipe(down)">
                                      <p:cBhvr>
                                        <p:cTn id="43" dur="500"/>
                                        <p:tgtEl>
                                          <p:spTgt spid="10"/>
                                        </p:tgtEl>
                                      </p:cBhvr>
                                    </p:animEffect>
                                  </p:childTnLst>
                                </p:cTn>
                              </p:par>
                              <p:par>
                                <p:cTn id="44" presetID="22" presetClass="entr" presetSubtype="4" fill="hold" grpId="0" nodeType="withEffect">
                                  <p:stCondLst>
                                    <p:cond delay="75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par>
                                <p:cTn id="47" presetID="22" presetClass="entr" presetSubtype="8" fill="hold" grpId="0" nodeType="withEffect">
                                  <p:stCondLst>
                                    <p:cond delay="10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childTnLst>
                          </p:cTn>
                        </p:par>
                        <p:par>
                          <p:cTn id="50" fill="hold">
                            <p:stCondLst>
                              <p:cond delay="3600"/>
                            </p:stCondLst>
                            <p:childTnLst>
                              <p:par>
                                <p:cTn id="51" presetID="10" presetClass="entr" presetSubtype="0"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childTnLst>
                          </p:cTn>
                        </p:par>
                        <p:par>
                          <p:cTn id="54" fill="hold">
                            <p:stCondLst>
                              <p:cond delay="4100"/>
                            </p:stCondLst>
                            <p:childTnLst>
                              <p:par>
                                <p:cTn id="55" presetID="2" presetClass="entr" presetSubtype="8" decel="100000" fill="hold" grpId="0" nodeType="afterEffect">
                                  <p:stCondLst>
                                    <p:cond delay="0"/>
                                  </p:stCondLst>
                                  <p:childTnLst>
                                    <p:set>
                                      <p:cBhvr>
                                        <p:cTn id="56" dur="1" fill="hold">
                                          <p:stCondLst>
                                            <p:cond delay="0"/>
                                          </p:stCondLst>
                                        </p:cTn>
                                        <p:tgtEl>
                                          <p:spTgt spid="39">
                                            <p:txEl>
                                              <p:pRg st="0" end="0"/>
                                            </p:txEl>
                                          </p:spTgt>
                                        </p:tgtEl>
                                        <p:attrNameLst>
                                          <p:attrName>style.visibility</p:attrName>
                                        </p:attrNameLst>
                                      </p:cBhvr>
                                      <p:to>
                                        <p:strVal val="visible"/>
                                      </p:to>
                                    </p:set>
                                    <p:anim calcmode="lin" valueType="num">
                                      <p:cBhvr additive="base">
                                        <p:cTn id="5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9">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decel="100000" fill="hold" grpId="0" nodeType="withEffect">
                                  <p:stCondLst>
                                    <p:cond delay="100"/>
                                  </p:stCondLst>
                                  <p:childTnLst>
                                    <p:set>
                                      <p:cBhvr>
                                        <p:cTn id="60" dur="1" fill="hold">
                                          <p:stCondLst>
                                            <p:cond delay="0"/>
                                          </p:stCondLst>
                                        </p:cTn>
                                        <p:tgtEl>
                                          <p:spTgt spid="41"/>
                                        </p:tgtEl>
                                        <p:attrNameLst>
                                          <p:attrName>style.visibility</p:attrName>
                                        </p:attrNameLst>
                                      </p:cBhvr>
                                      <p:to>
                                        <p:strVal val="visible"/>
                                      </p:to>
                                    </p:set>
                                    <p:anim calcmode="lin" valueType="num">
                                      <p:cBhvr additive="base">
                                        <p:cTn id="61" dur="500" fill="hold"/>
                                        <p:tgtEl>
                                          <p:spTgt spid="41"/>
                                        </p:tgtEl>
                                        <p:attrNameLst>
                                          <p:attrName>ppt_x</p:attrName>
                                        </p:attrNameLst>
                                      </p:cBhvr>
                                      <p:tavLst>
                                        <p:tav tm="0">
                                          <p:val>
                                            <p:strVal val="0-#ppt_w/2"/>
                                          </p:val>
                                        </p:tav>
                                        <p:tav tm="100000">
                                          <p:val>
                                            <p:strVal val="#ppt_x"/>
                                          </p:val>
                                        </p:tav>
                                      </p:tavLst>
                                    </p:anim>
                                    <p:anim calcmode="lin" valueType="num">
                                      <p:cBhvr additive="base">
                                        <p:cTn id="62" dur="500" fill="hold"/>
                                        <p:tgtEl>
                                          <p:spTgt spid="41"/>
                                        </p:tgtEl>
                                        <p:attrNameLst>
                                          <p:attrName>ppt_y</p:attrName>
                                        </p:attrNameLst>
                                      </p:cBhvr>
                                      <p:tavLst>
                                        <p:tav tm="0">
                                          <p:val>
                                            <p:strVal val="#ppt_y"/>
                                          </p:val>
                                        </p:tav>
                                        <p:tav tm="100000">
                                          <p:val>
                                            <p:strVal val="#ppt_y"/>
                                          </p:val>
                                        </p:tav>
                                      </p:tavLst>
                                    </p:anim>
                                  </p:childTnLst>
                                </p:cTn>
                              </p:par>
                            </p:childTnLst>
                          </p:cTn>
                        </p:par>
                        <p:par>
                          <p:cTn id="63" fill="hold">
                            <p:stCondLst>
                              <p:cond delay="4700"/>
                            </p:stCondLst>
                            <p:childTnLst>
                              <p:par>
                                <p:cTn id="64" presetID="22" presetClass="entr" presetSubtype="8" fill="hold" grpId="0" nodeType="afterEffect">
                                  <p:stCondLst>
                                    <p:cond delay="0"/>
                                  </p:stCondLst>
                                  <p:childTnLst>
                                    <p:set>
                                      <p:cBhvr>
                                        <p:cTn id="65" dur="1" fill="hold">
                                          <p:stCondLst>
                                            <p:cond delay="0"/>
                                          </p:stCondLst>
                                        </p:cTn>
                                        <p:tgtEl>
                                          <p:spTgt spid="40">
                                            <p:txEl>
                                              <p:pRg st="0" end="0"/>
                                            </p:txEl>
                                          </p:spTgt>
                                        </p:tgtEl>
                                        <p:attrNameLst>
                                          <p:attrName>style.visibility</p:attrName>
                                        </p:attrNameLst>
                                      </p:cBhvr>
                                      <p:to>
                                        <p:strVal val="visible"/>
                                      </p:to>
                                    </p:set>
                                    <p:animEffect transition="in" filter="wipe(left)">
                                      <p:cBhvr>
                                        <p:cTn id="66" dur="500"/>
                                        <p:tgtEl>
                                          <p:spTgt spid="40">
                                            <p:txEl>
                                              <p:pRg st="0" end="0"/>
                                            </p:txEl>
                                          </p:spTgt>
                                        </p:tgtEl>
                                      </p:cBhvr>
                                    </p:animEffect>
                                  </p:childTnLst>
                                </p:cTn>
                              </p:par>
                              <p:par>
                                <p:cTn id="67" presetID="22" presetClass="entr" presetSubtype="4" fill="hold" grpId="0" nodeType="withEffect">
                                  <p:stCondLst>
                                    <p:cond delay="125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par>
                                <p:cTn id="70" presetID="22" presetClass="entr" presetSubtype="4" fill="hold" grpId="0" nodeType="withEffect">
                                  <p:stCondLst>
                                    <p:cond delay="1250"/>
                                  </p:stCondLst>
                                  <p:childTnLst>
                                    <p:set>
                                      <p:cBhvr>
                                        <p:cTn id="71" dur="1" fill="hold">
                                          <p:stCondLst>
                                            <p:cond delay="0"/>
                                          </p:stCondLst>
                                        </p:cTn>
                                        <p:tgtEl>
                                          <p:spTgt spid="31"/>
                                        </p:tgtEl>
                                        <p:attrNameLst>
                                          <p:attrName>style.visibility</p:attrName>
                                        </p:attrNameLst>
                                      </p:cBhvr>
                                      <p:to>
                                        <p:strVal val="visible"/>
                                      </p:to>
                                    </p:set>
                                    <p:animEffect transition="in" filter="wipe(down)">
                                      <p:cBhvr>
                                        <p:cTn id="72" dur="500"/>
                                        <p:tgtEl>
                                          <p:spTgt spid="31"/>
                                        </p:tgtEl>
                                      </p:cBhvr>
                                    </p:animEffect>
                                  </p:childTnLst>
                                </p:cTn>
                              </p:par>
                              <p:par>
                                <p:cTn id="73" presetID="22" presetClass="entr" presetSubtype="8" fill="hold" grpId="0" nodeType="withEffect">
                                  <p:stCondLst>
                                    <p:cond delay="1500"/>
                                  </p:stCondLst>
                                  <p:childTnLst>
                                    <p:set>
                                      <p:cBhvr>
                                        <p:cTn id="74" dur="1" fill="hold">
                                          <p:stCondLst>
                                            <p:cond delay="0"/>
                                          </p:stCondLst>
                                        </p:cTn>
                                        <p:tgtEl>
                                          <p:spTgt spid="17"/>
                                        </p:tgtEl>
                                        <p:attrNameLst>
                                          <p:attrName>style.visibility</p:attrName>
                                        </p:attrNameLst>
                                      </p:cBhvr>
                                      <p:to>
                                        <p:strVal val="visible"/>
                                      </p:to>
                                    </p:set>
                                    <p:animEffect transition="in" filter="wipe(left)">
                                      <p:cBhvr>
                                        <p:cTn id="75" dur="500"/>
                                        <p:tgtEl>
                                          <p:spTgt spid="17"/>
                                        </p:tgtEl>
                                      </p:cBhvr>
                                    </p:animEffect>
                                  </p:childTnLst>
                                </p:cTn>
                              </p:par>
                            </p:childTnLst>
                          </p:cTn>
                        </p:par>
                        <p:par>
                          <p:cTn id="76" fill="hold">
                            <p:stCondLst>
                              <p:cond delay="6700"/>
                            </p:stCondLst>
                            <p:childTnLst>
                              <p:par>
                                <p:cTn id="77" presetID="10" presetClass="entr" presetSubtype="0" fill="hold" grpId="0"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fade">
                                      <p:cBhvr>
                                        <p:cTn id="79" dur="500"/>
                                        <p:tgtEl>
                                          <p:spTgt spid="22"/>
                                        </p:tgtEl>
                                      </p:cBhvr>
                                    </p:animEffect>
                                  </p:childTnLst>
                                </p:cTn>
                              </p:par>
                            </p:childTnLst>
                          </p:cTn>
                        </p:par>
                        <p:par>
                          <p:cTn id="80" fill="hold">
                            <p:stCondLst>
                              <p:cond delay="7200"/>
                            </p:stCondLst>
                            <p:childTnLst>
                              <p:par>
                                <p:cTn id="81" presetID="2" presetClass="entr" presetSubtype="8" decel="100000" fill="hold" grpId="0" nodeType="afterEffect">
                                  <p:stCondLst>
                                    <p:cond delay="0"/>
                                  </p:stCondLst>
                                  <p:childTnLst>
                                    <p:set>
                                      <p:cBhvr>
                                        <p:cTn id="82" dur="1" fill="hold">
                                          <p:stCondLst>
                                            <p:cond delay="0"/>
                                          </p:stCondLst>
                                        </p:cTn>
                                        <p:tgtEl>
                                          <p:spTgt spid="42">
                                            <p:txEl>
                                              <p:pRg st="0" end="0"/>
                                            </p:txEl>
                                          </p:spTgt>
                                        </p:tgtEl>
                                        <p:attrNameLst>
                                          <p:attrName>style.visibility</p:attrName>
                                        </p:attrNameLst>
                                      </p:cBhvr>
                                      <p:to>
                                        <p:strVal val="visible"/>
                                      </p:to>
                                    </p:set>
                                    <p:anim calcmode="lin" valueType="num">
                                      <p:cBhvr additive="base">
                                        <p:cTn id="83"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42">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8" decel="100000" fill="hold" grpId="0" nodeType="withEffect">
                                  <p:stCondLst>
                                    <p:cond delay="10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500" fill="hold"/>
                                        <p:tgtEl>
                                          <p:spTgt spid="44"/>
                                        </p:tgtEl>
                                        <p:attrNameLst>
                                          <p:attrName>ppt_x</p:attrName>
                                        </p:attrNameLst>
                                      </p:cBhvr>
                                      <p:tavLst>
                                        <p:tav tm="0">
                                          <p:val>
                                            <p:strVal val="0-#ppt_w/2"/>
                                          </p:val>
                                        </p:tav>
                                        <p:tav tm="100000">
                                          <p:val>
                                            <p:strVal val="#ppt_x"/>
                                          </p:val>
                                        </p:tav>
                                      </p:tavLst>
                                    </p:anim>
                                    <p:anim calcmode="lin" valueType="num">
                                      <p:cBhvr additive="base">
                                        <p:cTn id="88" dur="500" fill="hold"/>
                                        <p:tgtEl>
                                          <p:spTgt spid="44"/>
                                        </p:tgtEl>
                                        <p:attrNameLst>
                                          <p:attrName>ppt_y</p:attrName>
                                        </p:attrNameLst>
                                      </p:cBhvr>
                                      <p:tavLst>
                                        <p:tav tm="0">
                                          <p:val>
                                            <p:strVal val="#ppt_y"/>
                                          </p:val>
                                        </p:tav>
                                        <p:tav tm="100000">
                                          <p:val>
                                            <p:strVal val="#ppt_y"/>
                                          </p:val>
                                        </p:tav>
                                      </p:tavLst>
                                    </p:anim>
                                  </p:childTnLst>
                                </p:cTn>
                              </p:par>
                            </p:childTnLst>
                          </p:cTn>
                        </p:par>
                        <p:par>
                          <p:cTn id="89" fill="hold">
                            <p:stCondLst>
                              <p:cond delay="7800"/>
                            </p:stCondLst>
                            <p:childTnLst>
                              <p:par>
                                <p:cTn id="90" presetID="22" presetClass="entr" presetSubtype="8" fill="hold" grpId="0" nodeType="afterEffect">
                                  <p:stCondLst>
                                    <p:cond delay="0"/>
                                  </p:stCondLst>
                                  <p:childTnLst>
                                    <p:set>
                                      <p:cBhvr>
                                        <p:cTn id="91" dur="1" fill="hold">
                                          <p:stCondLst>
                                            <p:cond delay="0"/>
                                          </p:stCondLst>
                                        </p:cTn>
                                        <p:tgtEl>
                                          <p:spTgt spid="43">
                                            <p:txEl>
                                              <p:pRg st="0" end="0"/>
                                            </p:txEl>
                                          </p:spTgt>
                                        </p:tgtEl>
                                        <p:attrNameLst>
                                          <p:attrName>style.visibility</p:attrName>
                                        </p:attrNameLst>
                                      </p:cBhvr>
                                      <p:to>
                                        <p:strVal val="visible"/>
                                      </p:to>
                                    </p:set>
                                    <p:animEffect transition="in" filter="wipe(left)">
                                      <p:cBhvr>
                                        <p:cTn id="92"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3"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10" grpId="0" animBg="1"/>
      <p:bldP spid="13" grpId="0" animBg="1"/>
      <p:bldP spid="14" grpId="0" animBg="1"/>
      <p:bldP spid="17" grpId="0" animBg="1"/>
      <p:bldP spid="20" grpId="0"/>
      <p:bldP spid="21" grpId="0"/>
      <p:bldP spid="22" grpId="0"/>
      <p:bldP spid="27" grpId="0" animBg="1"/>
      <p:bldP spid="30" grpId="0" animBg="1"/>
      <p:bldP spid="31" grpId="0" animBg="1"/>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9" grpId="0" build="p">
        <p:tmplLst>
          <p:tmpl lvl="1">
            <p:tnLst>
              <p:par>
                <p:cTn presetID="2" presetClass="entr" presetSubtype="8"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0-#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build="p">
        <p:tmplLst>
          <p:tmpl lvl="1">
            <p:tnLst>
              <p:par>
                <p:cTn presetID="22" presetClass="entr" presetSubtype="8"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animBg="1"/>
      <p:bldP spid="42" grpId="0" build="p">
        <p:tmplLst>
          <p:tmpl lvl="1">
            <p:tnLst>
              <p:par>
                <p:cTn presetID="2" presetClass="entr" presetSubtype="8"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animBg="1"/>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Missions">
    <p:spTree>
      <p:nvGrpSpPr>
        <p:cNvPr id="1" name=""/>
        <p:cNvGrpSpPr/>
        <p:nvPr/>
      </p:nvGrpSpPr>
      <p:grpSpPr>
        <a:xfrm>
          <a:off x="0" y="0"/>
          <a:ext cx="0" cy="0"/>
          <a:chOff x="0" y="0"/>
          <a:chExt cx="0" cy="0"/>
        </a:xfrm>
      </p:grpSpPr>
      <p:grpSp>
        <p:nvGrpSpPr>
          <p:cNvPr id="5" name="グループ化 116"/>
          <p:cNvGrpSpPr/>
          <p:nvPr/>
        </p:nvGrpSpPr>
        <p:grpSpPr>
          <a:xfrm>
            <a:off x="4024165" y="2092719"/>
            <a:ext cx="4002631" cy="605404"/>
            <a:chOff x="1073297" y="6784950"/>
            <a:chExt cx="6003425" cy="908106"/>
          </a:xfrm>
          <a:solidFill>
            <a:schemeClr val="accent2">
              <a:lumMod val="20000"/>
              <a:lumOff val="80000"/>
            </a:schemeClr>
          </a:solidFill>
        </p:grpSpPr>
        <p:sp>
          <p:nvSpPr>
            <p:cNvPr id="118" name="正方形/長方形 11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円/楕円 11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円/楕円 11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109"/>
          <p:cNvGrpSpPr/>
          <p:nvPr/>
        </p:nvGrpSpPr>
        <p:grpSpPr>
          <a:xfrm>
            <a:off x="2258787" y="3387727"/>
            <a:ext cx="4002631" cy="605404"/>
            <a:chOff x="1073297" y="6784950"/>
            <a:chExt cx="6003425" cy="908106"/>
          </a:xfrm>
          <a:solidFill>
            <a:schemeClr val="accent3">
              <a:lumMod val="20000"/>
              <a:lumOff val="80000"/>
            </a:schemeClr>
          </a:solidFill>
        </p:grpSpPr>
        <p:sp>
          <p:nvSpPr>
            <p:cNvPr id="111" name="正方形/長方形 110"/>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円/楕円 111"/>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円/楕円 112"/>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5" name="テキスト プレースホルダー 6"/>
          <p:cNvSpPr>
            <a:spLocks noGrp="1"/>
          </p:cNvSpPr>
          <p:nvPr>
            <p:ph type="body" sz="quarter" idx="25" hasCustomPrompt="1"/>
          </p:nvPr>
        </p:nvSpPr>
        <p:spPr>
          <a:xfrm>
            <a:off x="2640568" y="3465088"/>
            <a:ext cx="2926334" cy="480053"/>
          </a:xfrm>
        </p:spPr>
        <p:txBody>
          <a:bodyPr anchor="ctr">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16" name="テキスト プレースホルダー 6"/>
          <p:cNvSpPr>
            <a:spLocks noGrp="1"/>
          </p:cNvSpPr>
          <p:nvPr>
            <p:ph type="body" sz="quarter" idx="26" hasCustomPrompt="1"/>
          </p:nvPr>
        </p:nvSpPr>
        <p:spPr>
          <a:xfrm>
            <a:off x="6385590" y="3552220"/>
            <a:ext cx="3306636" cy="1130516"/>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grpSp>
        <p:nvGrpSpPr>
          <p:cNvPr id="9" name="グループ化 107"/>
          <p:cNvGrpSpPr/>
          <p:nvPr/>
        </p:nvGrpSpPr>
        <p:grpSpPr>
          <a:xfrm>
            <a:off x="509245" y="4682737"/>
            <a:ext cx="4002631" cy="605404"/>
            <a:chOff x="1073297" y="6784950"/>
            <a:chExt cx="6003425" cy="908106"/>
          </a:xfrm>
        </p:grpSpPr>
        <p:sp>
          <p:nvSpPr>
            <p:cNvPr id="99" name="正方形/長方形 98"/>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円/楕円 101"/>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円/楕円 106"/>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60188"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10" name="グループ化 69"/>
          <p:cNvGrpSpPr/>
          <p:nvPr/>
        </p:nvGrpSpPr>
        <p:grpSpPr>
          <a:xfrm rot="3180000">
            <a:off x="-1493180" y="8014598"/>
            <a:ext cx="997539" cy="1690186"/>
            <a:chOff x="7305638" y="3002101"/>
            <a:chExt cx="2688353" cy="4554631"/>
          </a:xfrm>
        </p:grpSpPr>
        <p:grpSp>
          <p:nvGrpSpPr>
            <p:cNvPr id="11" name="グループ化 70"/>
            <p:cNvGrpSpPr/>
            <p:nvPr userDrawn="1"/>
          </p:nvGrpSpPr>
          <p:grpSpPr>
            <a:xfrm>
              <a:off x="8267831" y="5345989"/>
              <a:ext cx="763508" cy="2210743"/>
              <a:chOff x="8267831" y="5345989"/>
              <a:chExt cx="763508" cy="2210743"/>
            </a:xfrm>
          </p:grpSpPr>
          <p:sp>
            <p:nvSpPr>
              <p:cNvPr id="95" name="円/楕円 94"/>
              <p:cNvSpPr/>
              <p:nvPr userDrawn="1"/>
            </p:nvSpPr>
            <p:spPr>
              <a:xfrm>
                <a:off x="8267831" y="5345989"/>
                <a:ext cx="763508" cy="2210743"/>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userDrawn="1"/>
            </p:nvSpPr>
            <p:spPr>
              <a:xfrm>
                <a:off x="8366877" y="5498390"/>
                <a:ext cx="566334" cy="16398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2" name="弦 8"/>
            <p:cNvSpPr/>
            <p:nvPr userDrawn="1"/>
          </p:nvSpPr>
          <p:spPr>
            <a:xfrm rot="10800000">
              <a:off x="7932506" y="3996103"/>
              <a:ext cx="1435076" cy="2370993"/>
            </a:xfrm>
            <a:custGeom>
              <a:avLst/>
              <a:gdLst/>
              <a:ahLst/>
              <a:cxnLst/>
              <a:rect l="l" t="t" r="r" b="b"/>
              <a:pathLst>
                <a:path w="1969479" h="3253919">
                  <a:moveTo>
                    <a:pt x="984740" y="3253919"/>
                  </a:moveTo>
                  <a:cubicBezTo>
                    <a:pt x="362425" y="2811676"/>
                    <a:pt x="-3869" y="2109952"/>
                    <a:pt x="30" y="1362802"/>
                  </a:cubicBezTo>
                  <a:cubicBezTo>
                    <a:pt x="2628" y="865042"/>
                    <a:pt x="169314" y="389014"/>
                    <a:pt x="468726" y="0"/>
                  </a:cubicBezTo>
                  <a:lnTo>
                    <a:pt x="984740" y="0"/>
                  </a:lnTo>
                  <a:lnTo>
                    <a:pt x="1500508" y="0"/>
                  </a:lnTo>
                  <a:cubicBezTo>
                    <a:pt x="1805017" y="395392"/>
                    <a:pt x="1972090" y="880450"/>
                    <a:pt x="1969449" y="1386333"/>
                  </a:cubicBezTo>
                  <a:cubicBezTo>
                    <a:pt x="1965591" y="2125578"/>
                    <a:pt x="1599814" y="2816889"/>
                    <a:pt x="984740" y="325391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 name="グループ化 72"/>
            <p:cNvGrpSpPr/>
            <p:nvPr userDrawn="1"/>
          </p:nvGrpSpPr>
          <p:grpSpPr>
            <a:xfrm flipH="1">
              <a:off x="8650044" y="5266273"/>
              <a:ext cx="1343947" cy="1366912"/>
              <a:chOff x="7305639" y="5547570"/>
              <a:chExt cx="1343947" cy="1366912"/>
            </a:xfrm>
            <a:solidFill>
              <a:schemeClr val="accent2">
                <a:lumMod val="50000"/>
              </a:schemeClr>
            </a:solidFill>
          </p:grpSpPr>
          <p:sp>
            <p:nvSpPr>
              <p:cNvPr id="91" name="直角三角形 90"/>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直角三角形 91"/>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正方形/長方形 92"/>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正方形/長方形 93"/>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73"/>
            <p:cNvGrpSpPr/>
            <p:nvPr userDrawn="1"/>
          </p:nvGrpSpPr>
          <p:grpSpPr>
            <a:xfrm>
              <a:off x="7305638" y="5266273"/>
              <a:ext cx="1343947" cy="1366912"/>
              <a:chOff x="7305639" y="5547570"/>
              <a:chExt cx="1343947" cy="1366912"/>
            </a:xfrm>
            <a:solidFill>
              <a:schemeClr val="accent2">
                <a:lumMod val="50000"/>
              </a:schemeClr>
            </a:solidFill>
          </p:grpSpPr>
          <p:sp>
            <p:nvSpPr>
              <p:cNvPr id="87" name="直角三角形 86"/>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直角三角形 87"/>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正方形/長方形 88"/>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74"/>
            <p:cNvGrpSpPr/>
            <p:nvPr userDrawn="1"/>
          </p:nvGrpSpPr>
          <p:grpSpPr>
            <a:xfrm>
              <a:off x="7665303" y="3002101"/>
              <a:ext cx="1969480" cy="3253919"/>
              <a:chOff x="7665303" y="3002101"/>
              <a:chExt cx="1969480" cy="3253919"/>
            </a:xfrm>
          </p:grpSpPr>
          <p:sp>
            <p:nvSpPr>
              <p:cNvPr id="85" name="弦 8"/>
              <p:cNvSpPr/>
              <p:nvPr userDrawn="1"/>
            </p:nvSpPr>
            <p:spPr>
              <a:xfrm rot="10800000">
                <a:off x="8650043" y="3002101"/>
                <a:ext cx="984740" cy="3253919"/>
              </a:xfrm>
              <a:custGeom>
                <a:avLst/>
                <a:gdLst/>
                <a:ahLst/>
                <a:cxnLst/>
                <a:rect l="l" t="t" r="r" b="b"/>
                <a:pathLst>
                  <a:path w="984740" h="3253919">
                    <a:moveTo>
                      <a:pt x="984740" y="3253919"/>
                    </a:moveTo>
                    <a:cubicBezTo>
                      <a:pt x="362425" y="2811676"/>
                      <a:pt x="-3869" y="2109952"/>
                      <a:pt x="30" y="1362802"/>
                    </a:cubicBezTo>
                    <a:cubicBezTo>
                      <a:pt x="2628" y="865042"/>
                      <a:pt x="169314" y="389014"/>
                      <a:pt x="468726" y="0"/>
                    </a:cubicBezTo>
                    <a:lnTo>
                      <a:pt x="98474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弦 8"/>
              <p:cNvSpPr/>
              <p:nvPr userDrawn="1"/>
            </p:nvSpPr>
            <p:spPr>
              <a:xfrm>
                <a:off x="7665303" y="3002101"/>
                <a:ext cx="984740" cy="3253919"/>
              </a:xfrm>
              <a:custGeom>
                <a:avLst/>
                <a:gdLst/>
                <a:ahLst/>
                <a:cxnLst/>
                <a:rect l="l" t="t" r="r" b="b"/>
                <a:pathLst>
                  <a:path w="984740" h="3253919">
                    <a:moveTo>
                      <a:pt x="984740" y="0"/>
                    </a:moveTo>
                    <a:lnTo>
                      <a:pt x="984740" y="3253919"/>
                    </a:lnTo>
                    <a:lnTo>
                      <a:pt x="468972" y="3253919"/>
                    </a:lnTo>
                    <a:cubicBezTo>
                      <a:pt x="164463" y="2858527"/>
                      <a:pt x="-2610" y="2373469"/>
                      <a:pt x="31" y="1867586"/>
                    </a:cubicBezTo>
                    <a:cubicBezTo>
                      <a:pt x="3889" y="1128341"/>
                      <a:pt x="369666" y="437030"/>
                      <a:pt x="98474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75"/>
            <p:cNvGrpSpPr/>
            <p:nvPr userDrawn="1"/>
          </p:nvGrpSpPr>
          <p:grpSpPr>
            <a:xfrm>
              <a:off x="7830833" y="3002102"/>
              <a:ext cx="1639326" cy="1035326"/>
              <a:chOff x="7830833" y="3002102"/>
              <a:chExt cx="1639326" cy="1035326"/>
            </a:xfrm>
          </p:grpSpPr>
          <p:sp>
            <p:nvSpPr>
              <p:cNvPr id="83" name="弦 8"/>
              <p:cNvSpPr/>
              <p:nvPr userDrawn="1"/>
            </p:nvSpPr>
            <p:spPr>
              <a:xfrm rot="10800000">
                <a:off x="8650043" y="3002102"/>
                <a:ext cx="820116" cy="1035325"/>
              </a:xfrm>
              <a:custGeom>
                <a:avLst/>
                <a:gdLst/>
                <a:ahLst/>
                <a:cxnLst/>
                <a:rect l="l" t="t" r="r" b="b"/>
                <a:pathLst>
                  <a:path w="820116" h="1035325">
                    <a:moveTo>
                      <a:pt x="820116" y="1035325"/>
                    </a:moveTo>
                    <a:cubicBezTo>
                      <a:pt x="445216" y="768905"/>
                      <a:pt x="163231" y="408315"/>
                      <a:pt x="0" y="0"/>
                    </a:cubicBezTo>
                    <a:lnTo>
                      <a:pt x="820116"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弦 8"/>
              <p:cNvSpPr/>
              <p:nvPr userDrawn="1"/>
            </p:nvSpPr>
            <p:spPr>
              <a:xfrm>
                <a:off x="7830833" y="3002102"/>
                <a:ext cx="819211" cy="1035326"/>
              </a:xfrm>
              <a:custGeom>
                <a:avLst/>
                <a:gdLst/>
                <a:ahLst/>
                <a:cxnLst/>
                <a:rect l="l" t="t" r="r" b="b"/>
                <a:pathLst>
                  <a:path w="819211" h="1035326">
                    <a:moveTo>
                      <a:pt x="819211" y="0"/>
                    </a:moveTo>
                    <a:lnTo>
                      <a:pt x="819211" y="1035326"/>
                    </a:lnTo>
                    <a:lnTo>
                      <a:pt x="0" y="1035326"/>
                    </a:lnTo>
                    <a:cubicBezTo>
                      <a:pt x="162564" y="626542"/>
                      <a:pt x="444666" y="266126"/>
                      <a:pt x="819211"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 name="グループ化 76"/>
            <p:cNvGrpSpPr/>
            <p:nvPr userDrawn="1"/>
          </p:nvGrpSpPr>
          <p:grpSpPr>
            <a:xfrm>
              <a:off x="8239071" y="3682019"/>
              <a:ext cx="821030" cy="821030"/>
              <a:chOff x="11914174" y="3199309"/>
              <a:chExt cx="990518" cy="990518"/>
            </a:xfrm>
          </p:grpSpPr>
          <p:sp>
            <p:nvSpPr>
              <p:cNvPr id="81" name="円/楕円 80"/>
              <p:cNvSpPr/>
              <p:nvPr userDrawn="1"/>
            </p:nvSpPr>
            <p:spPr>
              <a:xfrm>
                <a:off x="11914174" y="3199309"/>
                <a:ext cx="990518" cy="99051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userDrawn="1"/>
            </p:nvSpPr>
            <p:spPr>
              <a:xfrm>
                <a:off x="12002891" y="3288026"/>
                <a:ext cx="813084" cy="8130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 name="グループ化 77"/>
            <p:cNvGrpSpPr/>
            <p:nvPr userDrawn="1"/>
          </p:nvGrpSpPr>
          <p:grpSpPr>
            <a:xfrm>
              <a:off x="8562396" y="5264781"/>
              <a:ext cx="174376" cy="1354190"/>
              <a:chOff x="8562396" y="5264781"/>
              <a:chExt cx="174376" cy="1354190"/>
            </a:xfrm>
          </p:grpSpPr>
          <p:sp>
            <p:nvSpPr>
              <p:cNvPr id="79" name="台形 59"/>
              <p:cNvSpPr/>
              <p:nvPr userDrawn="1"/>
            </p:nvSpPr>
            <p:spPr>
              <a:xfrm rot="10800000">
                <a:off x="8649584"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台形 59"/>
              <p:cNvSpPr/>
              <p:nvPr userDrawn="1"/>
            </p:nvSpPr>
            <p:spPr>
              <a:xfrm rot="10800000" flipH="1">
                <a:off x="8562396"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cxnSp>
        <p:nvCxnSpPr>
          <p:cNvPr id="97" name="直線コネクタ 96"/>
          <p:cNvCxnSpPr/>
          <p:nvPr/>
        </p:nvCxnSpPr>
        <p:spPr>
          <a:xfrm flipH="1">
            <a:off x="2116300" y="1643371"/>
            <a:ext cx="6582505" cy="487466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98" name="円/楕円 97"/>
          <p:cNvSpPr/>
          <p:nvPr/>
        </p:nvSpPr>
        <p:spPr>
          <a:xfrm>
            <a:off x="4072367" y="4848671"/>
            <a:ext cx="273562" cy="27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1" name="円/楕円 100"/>
          <p:cNvSpPr/>
          <p:nvPr/>
        </p:nvSpPr>
        <p:spPr>
          <a:xfrm>
            <a:off x="7588032" y="2258651"/>
            <a:ext cx="273562" cy="2735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4" name="テキスト プレースホルダー 6"/>
          <p:cNvSpPr>
            <a:spLocks noGrp="1"/>
          </p:cNvSpPr>
          <p:nvPr>
            <p:ph type="body" sz="quarter" idx="21" hasCustomPrompt="1"/>
          </p:nvPr>
        </p:nvSpPr>
        <p:spPr>
          <a:xfrm>
            <a:off x="891027" y="476009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05" name="テキスト プレースホルダー 6"/>
          <p:cNvSpPr>
            <a:spLocks noGrp="1"/>
          </p:cNvSpPr>
          <p:nvPr>
            <p:ph type="body" sz="quarter" idx="24" hasCustomPrompt="1"/>
          </p:nvPr>
        </p:nvSpPr>
        <p:spPr>
          <a:xfrm>
            <a:off x="4636048" y="4847230"/>
            <a:ext cx="3306636" cy="1130516"/>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00" name="円/楕円 99"/>
          <p:cNvSpPr/>
          <p:nvPr/>
        </p:nvSpPr>
        <p:spPr>
          <a:xfrm>
            <a:off x="5830199" y="3553661"/>
            <a:ext cx="273562" cy="27353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1" name="テキスト プレースホルダー 6"/>
          <p:cNvSpPr>
            <a:spLocks noGrp="1"/>
          </p:cNvSpPr>
          <p:nvPr>
            <p:ph type="body" sz="quarter" idx="27" hasCustomPrompt="1"/>
          </p:nvPr>
        </p:nvSpPr>
        <p:spPr>
          <a:xfrm>
            <a:off x="4405947" y="2170079"/>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22" name="テキスト プレースホルダー 6"/>
          <p:cNvSpPr>
            <a:spLocks noGrp="1"/>
          </p:cNvSpPr>
          <p:nvPr>
            <p:ph type="body" sz="quarter" idx="28" hasCustomPrompt="1"/>
          </p:nvPr>
        </p:nvSpPr>
        <p:spPr>
          <a:xfrm>
            <a:off x="8150968" y="2257211"/>
            <a:ext cx="3306636" cy="1130516"/>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701115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decel="100000" fill="hold" nodeType="afterEffect">
                                  <p:stCondLst>
                                    <p:cond delay="0"/>
                                  </p:stCondLst>
                                  <p:childTnLst>
                                    <p:animMotion origin="layout" path="M 4.16667E-7 -2.40049E-6 L 0.86667 -1.14625 " pathEditMode="relative" rAng="0" ptsTypes="AA">
                                      <p:cBhvr>
                                        <p:cTn id="6" dur="1000" fill="hold"/>
                                        <p:tgtEl>
                                          <p:spTgt spid="10"/>
                                        </p:tgtEl>
                                        <p:attrNameLst>
                                          <p:attrName>ppt_x</p:attrName>
                                          <p:attrName>ppt_y</p:attrName>
                                        </p:attrNameLst>
                                      </p:cBhvr>
                                      <p:rCtr x="43333" y="-57313"/>
                                    </p:animMotion>
                                  </p:childTnLst>
                                </p:cTn>
                              </p:par>
                              <p:par>
                                <p:cTn id="7" presetID="22" presetClass="entr" presetSubtype="4" fill="hold" nodeType="withEffect">
                                  <p:stCondLst>
                                    <p:cond delay="250"/>
                                  </p:stCondLst>
                                  <p:childTnLst>
                                    <p:set>
                                      <p:cBhvr>
                                        <p:cTn id="8" dur="1" fill="hold">
                                          <p:stCondLst>
                                            <p:cond delay="0"/>
                                          </p:stCondLst>
                                        </p:cTn>
                                        <p:tgtEl>
                                          <p:spTgt spid="97"/>
                                        </p:tgtEl>
                                        <p:attrNameLst>
                                          <p:attrName>style.visibility</p:attrName>
                                        </p:attrNameLst>
                                      </p:cBhvr>
                                      <p:to>
                                        <p:strVal val="visible"/>
                                      </p:to>
                                    </p:set>
                                    <p:animEffect transition="in" filter="wipe(down)">
                                      <p:cBhvr>
                                        <p:cTn id="9" dur="500"/>
                                        <p:tgtEl>
                                          <p:spTgt spid="97"/>
                                        </p:tgtEl>
                                      </p:cBhvr>
                                    </p:animEffect>
                                  </p:childTnLst>
                                </p:cTn>
                              </p:par>
                              <p:par>
                                <p:cTn id="10" presetID="10" presetClass="entr" presetSubtype="0" fill="hold" grpId="0" nodeType="withEffect">
                                  <p:stCondLst>
                                    <p:cond delay="35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500"/>
                                        <p:tgtEl>
                                          <p:spTgt spid="98"/>
                                        </p:tgtEl>
                                      </p:cBhvr>
                                    </p:animEffect>
                                  </p:childTnLst>
                                </p:cTn>
                              </p:par>
                              <p:par>
                                <p:cTn id="13" presetID="10" presetClass="entr" presetSubtype="0" fill="hold" grpId="0" nodeType="withEffect">
                                  <p:stCondLst>
                                    <p:cond delay="450"/>
                                  </p:stCondLst>
                                  <p:childTnLst>
                                    <p:set>
                                      <p:cBhvr>
                                        <p:cTn id="14" dur="1" fill="hold">
                                          <p:stCondLst>
                                            <p:cond delay="0"/>
                                          </p:stCondLst>
                                        </p:cTn>
                                        <p:tgtEl>
                                          <p:spTgt spid="100"/>
                                        </p:tgtEl>
                                        <p:attrNameLst>
                                          <p:attrName>style.visibility</p:attrName>
                                        </p:attrNameLst>
                                      </p:cBhvr>
                                      <p:to>
                                        <p:strVal val="visible"/>
                                      </p:to>
                                    </p:set>
                                    <p:animEffect transition="in" filter="fade">
                                      <p:cBhvr>
                                        <p:cTn id="15" dur="500"/>
                                        <p:tgtEl>
                                          <p:spTgt spid="100"/>
                                        </p:tgtEl>
                                      </p:cBhvr>
                                    </p:animEffect>
                                  </p:childTnLst>
                                </p:cTn>
                              </p:par>
                              <p:par>
                                <p:cTn id="16" presetID="10" presetClass="entr" presetSubtype="0" fill="hold" grpId="0" nodeType="withEffect">
                                  <p:stCondLst>
                                    <p:cond delay="550"/>
                                  </p:stCondLst>
                                  <p:childTnLst>
                                    <p:set>
                                      <p:cBhvr>
                                        <p:cTn id="17" dur="1" fill="hold">
                                          <p:stCondLst>
                                            <p:cond delay="0"/>
                                          </p:stCondLst>
                                        </p:cTn>
                                        <p:tgtEl>
                                          <p:spTgt spid="101"/>
                                        </p:tgtEl>
                                        <p:attrNameLst>
                                          <p:attrName>style.visibility</p:attrName>
                                        </p:attrNameLst>
                                      </p:cBhvr>
                                      <p:to>
                                        <p:strVal val="visible"/>
                                      </p:to>
                                    </p:set>
                                    <p:animEffect transition="in" filter="fade">
                                      <p:cBhvr>
                                        <p:cTn id="18" dur="500"/>
                                        <p:tgtEl>
                                          <p:spTgt spid="101"/>
                                        </p:tgtEl>
                                      </p:cBhvr>
                                    </p:animEffect>
                                  </p:childTnLst>
                                </p:cTn>
                              </p:par>
                            </p:childTnLst>
                          </p:cTn>
                        </p:par>
                        <p:par>
                          <p:cTn id="19" fill="hold">
                            <p:stCondLst>
                              <p:cond delay="1050"/>
                            </p:stCondLst>
                            <p:childTnLst>
                              <p:par>
                                <p:cTn id="20" presetID="2" presetClass="entr" presetSubtype="2" decel="10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1+#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wipe(left)">
                                      <p:cBhvr>
                                        <p:cTn id="26" dur="500"/>
                                        <p:tgtEl>
                                          <p:spTgt spid="7">
                                            <p:txEl>
                                              <p:pRg st="0" end="0"/>
                                            </p:txEl>
                                          </p:spTgt>
                                        </p:tgtEl>
                                      </p:cBhvr>
                                    </p:animEffect>
                                  </p:childTnLst>
                                </p:cTn>
                              </p:par>
                            </p:childTnLst>
                          </p:cTn>
                        </p:par>
                        <p:par>
                          <p:cTn id="27" fill="hold">
                            <p:stCondLst>
                              <p:cond delay="1550"/>
                            </p:stCondLst>
                            <p:childTnLst>
                              <p:par>
                                <p:cTn id="28" presetID="2" presetClass="entr" presetSubtype="8" decel="100000" fill="hold" grpId="0" nodeType="afterEffect">
                                  <p:stCondLst>
                                    <p:cond delay="0"/>
                                  </p:stCondLst>
                                  <p:childTnLst>
                                    <p:set>
                                      <p:cBhvr>
                                        <p:cTn id="29" dur="1" fill="hold">
                                          <p:stCondLst>
                                            <p:cond delay="0"/>
                                          </p:stCondLst>
                                        </p:cTn>
                                        <p:tgtEl>
                                          <p:spTgt spid="104">
                                            <p:txEl>
                                              <p:pRg st="0" end="0"/>
                                            </p:txEl>
                                          </p:spTgt>
                                        </p:tgtEl>
                                        <p:attrNameLst>
                                          <p:attrName>style.visibility</p:attrName>
                                        </p:attrNameLst>
                                      </p:cBhvr>
                                      <p:to>
                                        <p:strVal val="visible"/>
                                      </p:to>
                                    </p:set>
                                    <p:anim calcmode="lin" valueType="num">
                                      <p:cBhvr additive="base">
                                        <p:cTn id="30"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04">
                                            <p:txEl>
                                              <p:pRg st="0" end="0"/>
                                            </p:txEl>
                                          </p:spTgt>
                                        </p:tgtEl>
                                        <p:attrNameLst>
                                          <p:attrName>ppt_y</p:attrName>
                                        </p:attrNameLst>
                                      </p:cBhvr>
                                      <p:tavLst>
                                        <p:tav tm="0">
                                          <p:val>
                                            <p:strVal val="#ppt_y"/>
                                          </p:val>
                                        </p:tav>
                                        <p:tav tm="100000">
                                          <p:val>
                                            <p:strVal val="#ppt_y"/>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ppt_x"/>
                                          </p:val>
                                        </p:tav>
                                        <p:tav tm="100000">
                                          <p:val>
                                            <p:strVal val="#ppt_x"/>
                                          </p:val>
                                        </p:tav>
                                      </p:tavLst>
                                    </p:anim>
                                    <p:anim calcmode="lin" valueType="num">
                                      <p:cBhvr additive="base">
                                        <p:cTn id="35" dur="500" fill="hold"/>
                                        <p:tgtEl>
                                          <p:spTgt spid="9"/>
                                        </p:tgtEl>
                                        <p:attrNameLst>
                                          <p:attrName>ppt_y</p:attrName>
                                        </p:attrNameLst>
                                      </p:cBhvr>
                                      <p:tavLst>
                                        <p:tav tm="0">
                                          <p:val>
                                            <p:strVal val="1+#ppt_h/2"/>
                                          </p:val>
                                        </p:tav>
                                        <p:tav tm="100000">
                                          <p:val>
                                            <p:strVal val="#ppt_y"/>
                                          </p:val>
                                        </p:tav>
                                      </p:tavLst>
                                    </p:anim>
                                  </p:childTnLst>
                                </p:cTn>
                              </p:par>
                            </p:childTnLst>
                          </p:cTn>
                        </p:par>
                        <p:par>
                          <p:cTn id="36" fill="hold">
                            <p:stCondLst>
                              <p:cond delay="2050"/>
                            </p:stCondLst>
                            <p:childTnLst>
                              <p:par>
                                <p:cTn id="37" presetID="22" presetClass="entr" presetSubtype="8" fill="hold" grpId="0" nodeType="afterEffect">
                                  <p:stCondLst>
                                    <p:cond delay="0"/>
                                  </p:stCondLst>
                                  <p:childTnLst>
                                    <p:set>
                                      <p:cBhvr>
                                        <p:cTn id="38" dur="1" fill="hold">
                                          <p:stCondLst>
                                            <p:cond delay="0"/>
                                          </p:stCondLst>
                                        </p:cTn>
                                        <p:tgtEl>
                                          <p:spTgt spid="105">
                                            <p:txEl>
                                              <p:pRg st="0" end="0"/>
                                            </p:txEl>
                                          </p:spTgt>
                                        </p:tgtEl>
                                        <p:attrNameLst>
                                          <p:attrName>style.visibility</p:attrName>
                                        </p:attrNameLst>
                                      </p:cBhvr>
                                      <p:to>
                                        <p:strVal val="visible"/>
                                      </p:to>
                                    </p:set>
                                    <p:animEffect transition="in" filter="wipe(left)">
                                      <p:cBhvr>
                                        <p:cTn id="39" dur="500"/>
                                        <p:tgtEl>
                                          <p:spTgt spid="105">
                                            <p:txEl>
                                              <p:pRg st="0" end="0"/>
                                            </p:txEl>
                                          </p:spTgt>
                                        </p:tgtEl>
                                      </p:cBhvr>
                                    </p:animEffect>
                                  </p:childTnLst>
                                </p:cTn>
                              </p:par>
                            </p:childTnLst>
                          </p:cTn>
                        </p:par>
                        <p:par>
                          <p:cTn id="40" fill="hold">
                            <p:stCondLst>
                              <p:cond delay="2550"/>
                            </p:stCondLst>
                            <p:childTnLst>
                              <p:par>
                                <p:cTn id="41" presetID="2" presetClass="entr" presetSubtype="8" decel="100000" fill="hold" grpId="0" nodeType="afterEffect">
                                  <p:stCondLst>
                                    <p:cond delay="250"/>
                                  </p:stCondLst>
                                  <p:childTnLst>
                                    <p:set>
                                      <p:cBhvr>
                                        <p:cTn id="42" dur="1" fill="hold">
                                          <p:stCondLst>
                                            <p:cond delay="0"/>
                                          </p:stCondLst>
                                        </p:cTn>
                                        <p:tgtEl>
                                          <p:spTgt spid="115">
                                            <p:txEl>
                                              <p:pRg st="0" end="0"/>
                                            </p:txEl>
                                          </p:spTgt>
                                        </p:tgtEl>
                                        <p:attrNameLst>
                                          <p:attrName>style.visibility</p:attrName>
                                        </p:attrNameLst>
                                      </p:cBhvr>
                                      <p:to>
                                        <p:strVal val="visible"/>
                                      </p:to>
                                    </p:set>
                                    <p:anim calcmode="lin" valueType="num">
                                      <p:cBhvr additive="base">
                                        <p:cTn id="43" dur="500" fill="hold"/>
                                        <p:tgtEl>
                                          <p:spTgt spid="115">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5">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nodeType="withEffect">
                                  <p:stCondLst>
                                    <p:cond delay="2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3300"/>
                            </p:stCondLst>
                            <p:childTnLst>
                              <p:par>
                                <p:cTn id="50" presetID="22" presetClass="entr" presetSubtype="8" fill="hold" grpId="0" nodeType="afterEffect">
                                  <p:stCondLst>
                                    <p:cond delay="0"/>
                                  </p:stCondLst>
                                  <p:childTnLst>
                                    <p:set>
                                      <p:cBhvr>
                                        <p:cTn id="51" dur="1" fill="hold">
                                          <p:stCondLst>
                                            <p:cond delay="0"/>
                                          </p:stCondLst>
                                        </p:cTn>
                                        <p:tgtEl>
                                          <p:spTgt spid="116">
                                            <p:txEl>
                                              <p:pRg st="0" end="0"/>
                                            </p:txEl>
                                          </p:spTgt>
                                        </p:tgtEl>
                                        <p:attrNameLst>
                                          <p:attrName>style.visibility</p:attrName>
                                        </p:attrNameLst>
                                      </p:cBhvr>
                                      <p:to>
                                        <p:strVal val="visible"/>
                                      </p:to>
                                    </p:set>
                                    <p:animEffect transition="in" filter="wipe(left)">
                                      <p:cBhvr>
                                        <p:cTn id="52" dur="500"/>
                                        <p:tgtEl>
                                          <p:spTgt spid="116">
                                            <p:txEl>
                                              <p:pRg st="0" end="0"/>
                                            </p:txEl>
                                          </p:spTgt>
                                        </p:tgtEl>
                                      </p:cBhvr>
                                    </p:animEffect>
                                  </p:childTnLst>
                                </p:cTn>
                              </p:par>
                            </p:childTnLst>
                          </p:cTn>
                        </p:par>
                        <p:par>
                          <p:cTn id="53" fill="hold">
                            <p:stCondLst>
                              <p:cond delay="3800"/>
                            </p:stCondLst>
                            <p:childTnLst>
                              <p:par>
                                <p:cTn id="54" presetID="2" presetClass="entr" presetSubtype="8" decel="100000" fill="hold" grpId="0" nodeType="afterEffect">
                                  <p:stCondLst>
                                    <p:cond delay="250"/>
                                  </p:stCondLst>
                                  <p:childTnLst>
                                    <p:set>
                                      <p:cBhvr>
                                        <p:cTn id="55" dur="1" fill="hold">
                                          <p:stCondLst>
                                            <p:cond delay="0"/>
                                          </p:stCondLst>
                                        </p:cTn>
                                        <p:tgtEl>
                                          <p:spTgt spid="121">
                                            <p:txEl>
                                              <p:pRg st="0" end="0"/>
                                            </p:txEl>
                                          </p:spTgt>
                                        </p:tgtEl>
                                        <p:attrNameLst>
                                          <p:attrName>style.visibility</p:attrName>
                                        </p:attrNameLst>
                                      </p:cBhvr>
                                      <p:to>
                                        <p:strVal val="visible"/>
                                      </p:to>
                                    </p:set>
                                    <p:anim calcmode="lin" valueType="num">
                                      <p:cBhvr additive="base">
                                        <p:cTn id="56" dur="500" fill="hold"/>
                                        <p:tgtEl>
                                          <p:spTgt spid="121">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21">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decel="100000" fill="hold" nodeType="withEffect">
                                  <p:stCondLst>
                                    <p:cond delay="250"/>
                                  </p:stCondLst>
                                  <p:childTnLst>
                                    <p:set>
                                      <p:cBhvr>
                                        <p:cTn id="59" dur="1" fill="hold">
                                          <p:stCondLst>
                                            <p:cond delay="0"/>
                                          </p:stCondLst>
                                        </p:cTn>
                                        <p:tgtEl>
                                          <p:spTgt spid="5"/>
                                        </p:tgtEl>
                                        <p:attrNameLst>
                                          <p:attrName>style.visibility</p:attrName>
                                        </p:attrNameLst>
                                      </p:cBhvr>
                                      <p:to>
                                        <p:strVal val="visible"/>
                                      </p:to>
                                    </p:set>
                                    <p:anim calcmode="lin" valueType="num">
                                      <p:cBhvr additive="base">
                                        <p:cTn id="60" dur="500" fill="hold"/>
                                        <p:tgtEl>
                                          <p:spTgt spid="5"/>
                                        </p:tgtEl>
                                        <p:attrNameLst>
                                          <p:attrName>ppt_x</p:attrName>
                                        </p:attrNameLst>
                                      </p:cBhvr>
                                      <p:tavLst>
                                        <p:tav tm="0">
                                          <p:val>
                                            <p:strVal val="#ppt_x"/>
                                          </p:val>
                                        </p:tav>
                                        <p:tav tm="100000">
                                          <p:val>
                                            <p:strVal val="#ppt_x"/>
                                          </p:val>
                                        </p:tav>
                                      </p:tavLst>
                                    </p:anim>
                                    <p:anim calcmode="lin" valueType="num">
                                      <p:cBhvr additive="base">
                                        <p:cTn id="61" dur="500" fill="hold"/>
                                        <p:tgtEl>
                                          <p:spTgt spid="5"/>
                                        </p:tgtEl>
                                        <p:attrNameLst>
                                          <p:attrName>ppt_y</p:attrName>
                                        </p:attrNameLst>
                                      </p:cBhvr>
                                      <p:tavLst>
                                        <p:tav tm="0">
                                          <p:val>
                                            <p:strVal val="1+#ppt_h/2"/>
                                          </p:val>
                                        </p:tav>
                                        <p:tav tm="100000">
                                          <p:val>
                                            <p:strVal val="#ppt_y"/>
                                          </p:val>
                                        </p:tav>
                                      </p:tavLst>
                                    </p:anim>
                                  </p:childTnLst>
                                </p:cTn>
                              </p:par>
                            </p:childTnLst>
                          </p:cTn>
                        </p:par>
                        <p:par>
                          <p:cTn id="62" fill="hold">
                            <p:stCondLst>
                              <p:cond delay="4550"/>
                            </p:stCondLst>
                            <p:childTnLst>
                              <p:par>
                                <p:cTn id="63" presetID="22" presetClass="entr" presetSubtype="8" fill="hold" grpId="0" nodeType="afterEffect">
                                  <p:stCondLst>
                                    <p:cond delay="0"/>
                                  </p:stCondLst>
                                  <p:childTnLst>
                                    <p:set>
                                      <p:cBhvr>
                                        <p:cTn id="64" dur="1" fill="hold">
                                          <p:stCondLst>
                                            <p:cond delay="0"/>
                                          </p:stCondLst>
                                        </p:cTn>
                                        <p:tgtEl>
                                          <p:spTgt spid="122">
                                            <p:txEl>
                                              <p:pRg st="0" end="0"/>
                                            </p:txEl>
                                          </p:spTgt>
                                        </p:tgtEl>
                                        <p:attrNameLst>
                                          <p:attrName>style.visibility</p:attrName>
                                        </p:attrNameLst>
                                      </p:cBhvr>
                                      <p:to>
                                        <p:strVal val="visible"/>
                                      </p:to>
                                    </p:set>
                                    <p:animEffect transition="in" filter="wipe(left)">
                                      <p:cBhvr>
                                        <p:cTn id="65" dur="500"/>
                                        <p:tgtEl>
                                          <p:spTgt spid="1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build="p">
        <p:tmplLst>
          <p:tmpl lvl="1">
            <p:tnLst>
              <p:par>
                <p:cTn presetID="2" presetClass="entr" presetSubtype="8" decel="100000" fill="hold" nodeType="afterEffect">
                  <p:stCondLst>
                    <p:cond delay="250"/>
                  </p:stCondLst>
                  <p:childTnLst>
                    <p:set>
                      <p:cBhvr>
                        <p:cTn dur="1" fill="hold">
                          <p:stCondLst>
                            <p:cond delay="0"/>
                          </p:stCondLst>
                        </p:cTn>
                        <p:tgtEl>
                          <p:spTgt spid="115"/>
                        </p:tgtEl>
                        <p:attrNameLst>
                          <p:attrName>style.visibility</p:attrName>
                        </p:attrNameLst>
                      </p:cBhvr>
                      <p:to>
                        <p:strVal val="visible"/>
                      </p:to>
                    </p:set>
                    <p:anim calcmode="lin" valueType="num">
                      <p:cBhvr additive="base">
                        <p:cTn dur="500" fill="hold"/>
                        <p:tgtEl>
                          <p:spTgt spid="115"/>
                        </p:tgtEl>
                        <p:attrNameLst>
                          <p:attrName>ppt_x</p:attrName>
                        </p:attrNameLst>
                      </p:cBhvr>
                      <p:tavLst>
                        <p:tav tm="0">
                          <p:val>
                            <p:strVal val="0-#ppt_w/2"/>
                          </p:val>
                        </p:tav>
                        <p:tav tm="100000">
                          <p:val>
                            <p:strVal val="#ppt_x"/>
                          </p:val>
                        </p:tav>
                      </p:tavLst>
                    </p:anim>
                    <p:anim calcmode="lin" valueType="num">
                      <p:cBhvr additive="base">
                        <p:cTn dur="500" fill="hold"/>
                        <p:tgtEl>
                          <p:spTgt spid="115"/>
                        </p:tgtEl>
                        <p:attrNameLst>
                          <p:attrName>ppt_y</p:attrName>
                        </p:attrNameLst>
                      </p:cBhvr>
                      <p:tavLst>
                        <p:tav tm="0">
                          <p:val>
                            <p:strVal val="#ppt_y"/>
                          </p:val>
                        </p:tav>
                        <p:tav tm="100000">
                          <p:val>
                            <p:strVal val="#ppt_y"/>
                          </p:val>
                        </p:tav>
                      </p:tavLst>
                    </p:anim>
                  </p:childTnLst>
                </p:cTn>
              </p:par>
            </p:tnLst>
          </p:tmpl>
        </p:tmplLst>
      </p:bldP>
      <p:bldP spid="116" grpId="0" build="p">
        <p:tmplLst>
          <p:tmpl lvl="1">
            <p:tnLst>
              <p:par>
                <p:cTn presetID="22" presetClass="entr" presetSubtype="8"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Effect transition="in" filter="wipe(left)">
                      <p:cBhvr>
                        <p:cTn dur="500"/>
                        <p:tgtEl>
                          <p:spTgt spid="116"/>
                        </p:tgtEl>
                      </p:cBhvr>
                    </p:animEffect>
                  </p:childTnLst>
                </p:cTn>
              </p:par>
            </p:tnLst>
          </p:tmpl>
        </p:tmplLst>
      </p:bldP>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8" grpId="0" animBg="1"/>
      <p:bldP spid="101" grpId="0" animBg="1"/>
      <p:bldP spid="104" grpId="0" build="p">
        <p:tmplLst>
          <p:tmpl lvl="1">
            <p:tnLst>
              <p:par>
                <p:cTn presetID="2" presetClass="entr" presetSubtype="8" decel="100000" fill="hold" nodeType="afterEffect">
                  <p:stCondLst>
                    <p:cond delay="0"/>
                  </p:stCondLst>
                  <p:childTnLst>
                    <p:set>
                      <p:cBhvr>
                        <p:cTn dur="1" fill="hold">
                          <p:stCondLst>
                            <p:cond delay="0"/>
                          </p:stCondLst>
                        </p:cTn>
                        <p:tgtEl>
                          <p:spTgt spid="104"/>
                        </p:tgtEl>
                        <p:attrNameLst>
                          <p:attrName>style.visibility</p:attrName>
                        </p:attrNameLst>
                      </p:cBhvr>
                      <p:to>
                        <p:strVal val="visible"/>
                      </p:to>
                    </p:set>
                    <p:anim calcmode="lin" valueType="num">
                      <p:cBhvr additive="base">
                        <p:cTn dur="500" fill="hold"/>
                        <p:tgtEl>
                          <p:spTgt spid="104"/>
                        </p:tgtEl>
                        <p:attrNameLst>
                          <p:attrName>ppt_x</p:attrName>
                        </p:attrNameLst>
                      </p:cBhvr>
                      <p:tavLst>
                        <p:tav tm="0">
                          <p:val>
                            <p:strVal val="0-#ppt_w/2"/>
                          </p:val>
                        </p:tav>
                        <p:tav tm="100000">
                          <p:val>
                            <p:strVal val="#ppt_x"/>
                          </p:val>
                        </p:tav>
                      </p:tavLst>
                    </p:anim>
                    <p:anim calcmode="lin" valueType="num">
                      <p:cBhvr additive="base">
                        <p:cTn dur="500" fill="hold"/>
                        <p:tgtEl>
                          <p:spTgt spid="104"/>
                        </p:tgtEl>
                        <p:attrNameLst>
                          <p:attrName>ppt_y</p:attrName>
                        </p:attrNameLst>
                      </p:cBhvr>
                      <p:tavLst>
                        <p:tav tm="0">
                          <p:val>
                            <p:strVal val="#ppt_y"/>
                          </p:val>
                        </p:tav>
                        <p:tav tm="100000">
                          <p:val>
                            <p:strVal val="#ppt_y"/>
                          </p:val>
                        </p:tav>
                      </p:tavLst>
                    </p:anim>
                  </p:childTnLst>
                </p:cTn>
              </p:par>
            </p:tnLst>
          </p:tmpl>
        </p:tmplLst>
      </p:bldP>
      <p:bldP spid="105" grpId="0" build="p">
        <p:tmplLst>
          <p:tmpl lvl="1">
            <p:tnLst>
              <p:par>
                <p:cTn presetID="22" presetClass="entr" presetSubtype="8" fill="hold" nodeType="after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wipe(left)">
                      <p:cBhvr>
                        <p:cTn dur="500"/>
                        <p:tgtEl>
                          <p:spTgt spid="105"/>
                        </p:tgtEl>
                      </p:cBhvr>
                    </p:animEffect>
                  </p:childTnLst>
                </p:cTn>
              </p:par>
            </p:tnLst>
          </p:tmpl>
        </p:tmplLst>
      </p:bldP>
      <p:bldP spid="100" grpId="0" animBg="1"/>
      <p:bldP spid="121" grpId="0" build="p">
        <p:tmplLst>
          <p:tmpl lvl="1">
            <p:tnLst>
              <p:par>
                <p:cTn presetID="2" presetClass="entr" presetSubtype="8" decel="100000" fill="hold" nodeType="afterEffect">
                  <p:stCondLst>
                    <p:cond delay="25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500" fill="hold"/>
                        <p:tgtEl>
                          <p:spTgt spid="121"/>
                        </p:tgtEl>
                        <p:attrNameLst>
                          <p:attrName>ppt_x</p:attrName>
                        </p:attrNameLst>
                      </p:cBhvr>
                      <p:tavLst>
                        <p:tav tm="0">
                          <p:val>
                            <p:strVal val="0-#ppt_w/2"/>
                          </p:val>
                        </p:tav>
                        <p:tav tm="100000">
                          <p:val>
                            <p:strVal val="#ppt_x"/>
                          </p:val>
                        </p:tav>
                      </p:tavLst>
                    </p:anim>
                    <p:anim calcmode="lin" valueType="num">
                      <p:cBhvr additive="base">
                        <p:cTn dur="500" fill="hold"/>
                        <p:tgtEl>
                          <p:spTgt spid="121"/>
                        </p:tgtEl>
                        <p:attrNameLst>
                          <p:attrName>ppt_y</p:attrName>
                        </p:attrNameLst>
                      </p:cBhvr>
                      <p:tavLst>
                        <p:tav tm="0">
                          <p:val>
                            <p:strVal val="#ppt_y"/>
                          </p:val>
                        </p:tav>
                        <p:tav tm="100000">
                          <p:val>
                            <p:strVal val="#ppt_y"/>
                          </p:val>
                        </p:tav>
                      </p:tavLst>
                    </p:anim>
                  </p:childTnLst>
                </p:cTn>
              </p:par>
            </p:tnLst>
          </p:tmpl>
        </p:tmplLst>
      </p:bldP>
      <p:bldP spid="122" grpId="0" build="p">
        <p:tmplLst>
          <p:tmpl lvl="1">
            <p:tnLst>
              <p:par>
                <p:cTn presetID="22" presetClass="entr" presetSubtype="8" fill="hold" nodeType="afterEffect">
                  <p:stCondLst>
                    <p:cond delay="0"/>
                  </p:stCondLst>
                  <p:childTnLst>
                    <p:set>
                      <p:cBhvr>
                        <p:cTn dur="1" fill="hold">
                          <p:stCondLst>
                            <p:cond delay="0"/>
                          </p:stCondLst>
                        </p:cTn>
                        <p:tgtEl>
                          <p:spTgt spid="122"/>
                        </p:tgtEl>
                        <p:attrNameLst>
                          <p:attrName>style.visibility</p:attrName>
                        </p:attrNameLst>
                      </p:cBhvr>
                      <p:to>
                        <p:strVal val="visible"/>
                      </p:to>
                    </p:set>
                    <p:animEffect transition="in" filter="wipe(left)">
                      <p:cBhvr>
                        <p:cTn dur="500"/>
                        <p:tgtEl>
                          <p:spTgt spid="122"/>
                        </p:tgtEl>
                      </p:cBhvr>
                    </p:animEffect>
                  </p:childTnLst>
                </p:cTn>
              </p:par>
            </p:tnLst>
          </p:tmpl>
        </p:tmplLst>
      </p:bldP>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Numeric List - 4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5520635" y="2273935"/>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1</a:t>
            </a:r>
            <a:endParaRPr kumimoji="1" lang="ja-JP" altLang="en-US" dirty="0"/>
          </a:p>
        </p:txBody>
      </p:sp>
      <p:sp>
        <p:nvSpPr>
          <p:cNvPr id="12" name="円/楕円 11"/>
          <p:cNvSpPr/>
          <p:nvPr/>
        </p:nvSpPr>
        <p:spPr>
          <a:xfrm>
            <a:off x="5520635" y="3181195"/>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2</a:t>
            </a:r>
            <a:endParaRPr kumimoji="1" lang="ja-JP" altLang="en-US" dirty="0"/>
          </a:p>
        </p:txBody>
      </p:sp>
      <p:sp>
        <p:nvSpPr>
          <p:cNvPr id="13" name="円/楕円 12"/>
          <p:cNvSpPr/>
          <p:nvPr/>
        </p:nvSpPr>
        <p:spPr>
          <a:xfrm>
            <a:off x="5520635" y="4088455"/>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3</a:t>
            </a:r>
            <a:endParaRPr kumimoji="1" lang="ja-JP" altLang="en-US" dirty="0"/>
          </a:p>
        </p:txBody>
      </p:sp>
      <p:sp>
        <p:nvSpPr>
          <p:cNvPr id="14" name="円/楕円 13"/>
          <p:cNvSpPr/>
          <p:nvPr/>
        </p:nvSpPr>
        <p:spPr>
          <a:xfrm>
            <a:off x="5520635" y="4995715"/>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4</a:t>
            </a:r>
            <a:endParaRPr kumimoji="1" lang="ja-JP" altLang="en-US" dirty="0"/>
          </a:p>
        </p:txBody>
      </p:sp>
      <p:sp>
        <p:nvSpPr>
          <p:cNvPr id="18" name="テキスト プレースホルダー 6"/>
          <p:cNvSpPr>
            <a:spLocks noGrp="1"/>
          </p:cNvSpPr>
          <p:nvPr>
            <p:ph type="body" sz="quarter" idx="16" hasCustomPrompt="1"/>
          </p:nvPr>
        </p:nvSpPr>
        <p:spPr>
          <a:xfrm>
            <a:off x="6001105" y="2133836"/>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6001105" y="3042255"/>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6001105" y="3950674"/>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6001105" y="4859092"/>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8" hasCustomPrompt="1"/>
          </p:nvPr>
        </p:nvSpPr>
        <p:spPr>
          <a:xfrm>
            <a:off x="522560" y="2199155"/>
            <a:ext cx="4596590" cy="3316275"/>
          </a:xfrm>
        </p:spPr>
        <p:txBody>
          <a:bodyPr anchor="ctr">
            <a:noAutofit/>
          </a:bodyPr>
          <a:lstStyle>
            <a:lvl1pPr algn="ctr">
              <a:defRPr sz="27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874306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19">
                                            <p:txEl>
                                              <p:pRg st="0" end="0"/>
                                            </p:txEl>
                                          </p:spTgt>
                                        </p:tgtEl>
                                        <p:attrNameLst>
                                          <p:attrName>style.visibility</p:attrName>
                                        </p:attrNameLst>
                                      </p:cBhvr>
                                      <p:to>
                                        <p:strVal val="visible"/>
                                      </p:to>
                                    </p:set>
                                    <p:anim calcmode="lin" valueType="num">
                                      <p:cBhvr additive="base">
                                        <p:cTn id="15"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0-#ppt_w/2"/>
                          </p:val>
                        </p:tav>
                        <p:tav tm="100000">
                          <p:val>
                            <p:strVal val="#ppt_x"/>
                          </p:val>
                        </p:tav>
                      </p:tavLst>
                    </p:anim>
                    <p:anim calcmode="lin" valueType="num">
                      <p:cBhvr additive="base">
                        <p:cTn dur="500" fill="hold"/>
                        <p:tgtEl>
                          <p:spTgt spid="1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Numeric List - 5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5520635" y="1768178"/>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1</a:t>
            </a:r>
            <a:endParaRPr kumimoji="1" lang="ja-JP" altLang="en-US" dirty="0"/>
          </a:p>
        </p:txBody>
      </p:sp>
      <p:sp>
        <p:nvSpPr>
          <p:cNvPr id="12" name="円/楕円 11"/>
          <p:cNvSpPr/>
          <p:nvPr/>
        </p:nvSpPr>
        <p:spPr>
          <a:xfrm>
            <a:off x="5520635" y="2675438"/>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2</a:t>
            </a:r>
            <a:endParaRPr kumimoji="1" lang="ja-JP" altLang="en-US" dirty="0"/>
          </a:p>
        </p:txBody>
      </p:sp>
      <p:sp>
        <p:nvSpPr>
          <p:cNvPr id="13" name="円/楕円 12"/>
          <p:cNvSpPr/>
          <p:nvPr/>
        </p:nvSpPr>
        <p:spPr>
          <a:xfrm>
            <a:off x="5520635" y="3582698"/>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3</a:t>
            </a:r>
            <a:endParaRPr kumimoji="1" lang="ja-JP" altLang="en-US" dirty="0"/>
          </a:p>
        </p:txBody>
      </p:sp>
      <p:sp>
        <p:nvSpPr>
          <p:cNvPr id="14" name="円/楕円 13"/>
          <p:cNvSpPr/>
          <p:nvPr/>
        </p:nvSpPr>
        <p:spPr>
          <a:xfrm>
            <a:off x="5520635" y="4489958"/>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4</a:t>
            </a:r>
            <a:endParaRPr kumimoji="1" lang="ja-JP" altLang="en-US" dirty="0"/>
          </a:p>
        </p:txBody>
      </p:sp>
      <p:sp>
        <p:nvSpPr>
          <p:cNvPr id="15" name="円/楕円 14"/>
          <p:cNvSpPr/>
          <p:nvPr/>
        </p:nvSpPr>
        <p:spPr>
          <a:xfrm>
            <a:off x="5520635" y="5397218"/>
            <a:ext cx="432085" cy="432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5</a:t>
            </a:r>
            <a:endParaRPr kumimoji="1" lang="ja-JP" altLang="en-US" dirty="0"/>
          </a:p>
        </p:txBody>
      </p:sp>
      <p:sp>
        <p:nvSpPr>
          <p:cNvPr id="18" name="テキスト プレースホルダー 6"/>
          <p:cNvSpPr>
            <a:spLocks noGrp="1"/>
          </p:cNvSpPr>
          <p:nvPr>
            <p:ph type="body" sz="quarter" idx="16" hasCustomPrompt="1"/>
          </p:nvPr>
        </p:nvSpPr>
        <p:spPr>
          <a:xfrm>
            <a:off x="6001105" y="1628080"/>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6001105" y="2536498"/>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6001105" y="3444917"/>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6001105" y="4353336"/>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6001105" y="5261754"/>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522560" y="2150775"/>
            <a:ext cx="4596590" cy="3316275"/>
          </a:xfrm>
        </p:spPr>
        <p:txBody>
          <a:bodyPr anchor="ctr">
            <a:noAutofit/>
          </a:bodyPr>
          <a:lstStyle>
            <a:lvl1pPr algn="ctr">
              <a:defRPr sz="27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4271268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4100"/>
                            </p:stCondLst>
                            <p:childTnLst>
                              <p:par>
                                <p:cTn id="54" presetID="2" presetClass="entr" presetSubtype="1" decel="100000" fill="hold" grpId="0" nodeType="afterEffect">
                                  <p:stCondLst>
                                    <p:cond delay="25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0-#ppt_h/2"/>
                                          </p:val>
                                        </p:tav>
                                        <p:tav tm="100000">
                                          <p:val>
                                            <p:strVal val="#ppt_y"/>
                                          </p:val>
                                        </p:tav>
                                      </p:tavLst>
                                    </p:anim>
                                  </p:childTnLst>
                                </p:cTn>
                              </p:par>
                              <p:par>
                                <p:cTn id="58" presetID="2" presetClass="entr" presetSubtype="2" decel="100000" fill="hold" grpId="0" nodeType="withEffect">
                                  <p:stCondLst>
                                    <p:cond delay="250"/>
                                  </p:stCondLst>
                                  <p:childTnLst>
                                    <p:set>
                                      <p:cBhvr>
                                        <p:cTn id="59" dur="1" fill="hold">
                                          <p:stCondLst>
                                            <p:cond delay="0"/>
                                          </p:stCondLst>
                                        </p:cTn>
                                        <p:tgtEl>
                                          <p:spTgt spid="28">
                                            <p:txEl>
                                              <p:pRg st="0" end="0"/>
                                            </p:txEl>
                                          </p:spTgt>
                                        </p:tgtEl>
                                        <p:attrNameLst>
                                          <p:attrName>style.visibility</p:attrName>
                                        </p:attrNameLst>
                                      </p:cBhvr>
                                      <p:to>
                                        <p:strVal val="visible"/>
                                      </p:to>
                                    </p:set>
                                    <p:anim calcmode="lin" valueType="num">
                                      <p:cBhvr additive="base">
                                        <p:cTn id="6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5"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0-#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5 Keywords and Descriptions">
    <p:spTree>
      <p:nvGrpSpPr>
        <p:cNvPr id="1" name=""/>
        <p:cNvGrpSpPr/>
        <p:nvPr/>
      </p:nvGrpSpPr>
      <p:grpSpPr>
        <a:xfrm>
          <a:off x="0" y="0"/>
          <a:ext cx="0" cy="0"/>
          <a:chOff x="0" y="0"/>
          <a:chExt cx="0" cy="0"/>
        </a:xfrm>
      </p:grpSpPr>
      <p:sp>
        <p:nvSpPr>
          <p:cNvPr id="38" name="角丸四角形 37"/>
          <p:cNvSpPr/>
          <p:nvPr/>
        </p:nvSpPr>
        <p:spPr>
          <a:xfrm>
            <a:off x="831177" y="5275016"/>
            <a:ext cx="10530542" cy="726909"/>
          </a:xfrm>
          <a:prstGeom prst="roundRect">
            <a:avLst>
              <a:gd name="adj" fmla="val 50000"/>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7" name="角丸四角形 36"/>
          <p:cNvSpPr/>
          <p:nvPr/>
        </p:nvSpPr>
        <p:spPr>
          <a:xfrm>
            <a:off x="831177" y="4364761"/>
            <a:ext cx="10530542" cy="726909"/>
          </a:xfrm>
          <a:prstGeom prst="roundRect">
            <a:avLst>
              <a:gd name="adj" fmla="val 50000"/>
            </a:avLst>
          </a:prstGeom>
          <a:solidFill>
            <a:schemeClr val="accent4">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6" name="角丸四角形 35"/>
          <p:cNvSpPr/>
          <p:nvPr/>
        </p:nvSpPr>
        <p:spPr>
          <a:xfrm>
            <a:off x="831177" y="1633997"/>
            <a:ext cx="10530542" cy="726909"/>
          </a:xfrm>
          <a:prstGeom prst="roundRect">
            <a:avLst>
              <a:gd name="adj" fmla="val 50000"/>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5" name="角丸四角形 34"/>
          <p:cNvSpPr/>
          <p:nvPr/>
        </p:nvSpPr>
        <p:spPr>
          <a:xfrm>
            <a:off x="831177" y="2544252"/>
            <a:ext cx="10530542" cy="726909"/>
          </a:xfrm>
          <a:prstGeom prst="roundRect">
            <a:avLst>
              <a:gd name="adj" fmla="val 50000"/>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3" name="角丸四角形 32"/>
          <p:cNvSpPr/>
          <p:nvPr/>
        </p:nvSpPr>
        <p:spPr>
          <a:xfrm>
            <a:off x="831177" y="3454506"/>
            <a:ext cx="10530542" cy="726909"/>
          </a:xfrm>
          <a:prstGeom prst="roundRect">
            <a:avLst>
              <a:gd name="adj" fmla="val 50000"/>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5" name="円/楕円 4"/>
          <p:cNvSpPr/>
          <p:nvPr/>
        </p:nvSpPr>
        <p:spPr>
          <a:xfrm>
            <a:off x="10705880" y="1721621"/>
            <a:ext cx="552048" cy="552000"/>
          </a:xfrm>
          <a:prstGeom prst="ellips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円/楕円 43"/>
          <p:cNvSpPr/>
          <p:nvPr/>
        </p:nvSpPr>
        <p:spPr>
          <a:xfrm>
            <a:off x="10705880" y="2631537"/>
            <a:ext cx="552048" cy="552000"/>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5" name="円/楕円 44"/>
          <p:cNvSpPr/>
          <p:nvPr/>
        </p:nvSpPr>
        <p:spPr>
          <a:xfrm>
            <a:off x="10705880" y="3541791"/>
            <a:ext cx="552048" cy="552000"/>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6" name="円/楕円 45"/>
          <p:cNvSpPr/>
          <p:nvPr/>
        </p:nvSpPr>
        <p:spPr>
          <a:xfrm>
            <a:off x="10705880" y="4452385"/>
            <a:ext cx="552048" cy="552000"/>
          </a:xfrm>
          <a:prstGeom prst="ellipse">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4"/>
              </a:solidFill>
            </a:endParaRPr>
          </a:p>
        </p:txBody>
      </p:sp>
      <p:sp>
        <p:nvSpPr>
          <p:cNvPr id="47" name="円/楕円 46"/>
          <p:cNvSpPr/>
          <p:nvPr/>
        </p:nvSpPr>
        <p:spPr>
          <a:xfrm>
            <a:off x="10705880" y="5362641"/>
            <a:ext cx="552048" cy="552000"/>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テキスト プレースホルダー 6"/>
          <p:cNvSpPr>
            <a:spLocks noGrp="1"/>
          </p:cNvSpPr>
          <p:nvPr>
            <p:ph type="body" sz="quarter" idx="16" hasCustomPrompt="1"/>
          </p:nvPr>
        </p:nvSpPr>
        <p:spPr>
          <a:xfrm>
            <a:off x="4615536" y="1637991"/>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4615536" y="2548246"/>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4615536" y="3458500"/>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4615536" y="4368755"/>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4615536" y="5279010"/>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9" name="角丸四角形 18"/>
          <p:cNvSpPr/>
          <p:nvPr/>
        </p:nvSpPr>
        <p:spPr>
          <a:xfrm>
            <a:off x="923547" y="1721283"/>
            <a:ext cx="3408340" cy="552339"/>
          </a:xfrm>
          <a:prstGeom prst="roundRect">
            <a:avLst>
              <a:gd name="adj" fmla="val 50000"/>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0" name="角丸四角形 19"/>
          <p:cNvSpPr/>
          <p:nvPr/>
        </p:nvSpPr>
        <p:spPr>
          <a:xfrm>
            <a:off x="923547" y="2631537"/>
            <a:ext cx="3408340" cy="552339"/>
          </a:xfrm>
          <a:prstGeom prst="roundRect">
            <a:avLst>
              <a:gd name="adj" fmla="val 50000"/>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1" name="角丸四角形 20"/>
          <p:cNvSpPr/>
          <p:nvPr/>
        </p:nvSpPr>
        <p:spPr>
          <a:xfrm>
            <a:off x="923547" y="5362302"/>
            <a:ext cx="3408340" cy="552339"/>
          </a:xfrm>
          <a:prstGeom prst="roundRect">
            <a:avLst>
              <a:gd name="adj" fmla="val 50000"/>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3" name="角丸四角形 22"/>
          <p:cNvSpPr/>
          <p:nvPr/>
        </p:nvSpPr>
        <p:spPr>
          <a:xfrm>
            <a:off x="923547" y="3541792"/>
            <a:ext cx="3408340" cy="552339"/>
          </a:xfrm>
          <a:prstGeom prst="roundRect">
            <a:avLst>
              <a:gd name="adj" fmla="val 50000"/>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5" name="角丸四角形 24"/>
          <p:cNvSpPr/>
          <p:nvPr/>
        </p:nvSpPr>
        <p:spPr>
          <a:xfrm>
            <a:off x="923547" y="4452047"/>
            <a:ext cx="3408340" cy="552339"/>
          </a:xfrm>
          <a:prstGeom prst="roundRect">
            <a:avLst>
              <a:gd name="adj" fmla="val 50000"/>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9" name="テキスト プレースホルダー 6"/>
          <p:cNvSpPr>
            <a:spLocks noGrp="1"/>
          </p:cNvSpPr>
          <p:nvPr>
            <p:ph type="body" sz="quarter" idx="27" hasCustomPrompt="1"/>
          </p:nvPr>
        </p:nvSpPr>
        <p:spPr>
          <a:xfrm>
            <a:off x="1120532" y="1815608"/>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28" hasCustomPrompt="1"/>
          </p:nvPr>
        </p:nvSpPr>
        <p:spPr>
          <a:xfrm>
            <a:off x="1120532" y="5456627"/>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29" hasCustomPrompt="1"/>
          </p:nvPr>
        </p:nvSpPr>
        <p:spPr>
          <a:xfrm>
            <a:off x="1120532" y="2725862"/>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2" name="テキスト プレースホルダー 6"/>
          <p:cNvSpPr>
            <a:spLocks noGrp="1"/>
          </p:cNvSpPr>
          <p:nvPr>
            <p:ph type="body" sz="quarter" idx="30" hasCustomPrompt="1"/>
          </p:nvPr>
        </p:nvSpPr>
        <p:spPr>
          <a:xfrm>
            <a:off x="1120532" y="3636116"/>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31" hasCustomPrompt="1"/>
          </p:nvPr>
        </p:nvSpPr>
        <p:spPr>
          <a:xfrm>
            <a:off x="1120532" y="4546371"/>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342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39">
                                            <p:txEl>
                                              <p:pRg st="0" end="0"/>
                                            </p:txEl>
                                          </p:spTgt>
                                        </p:tgtEl>
                                        <p:attrNameLst>
                                          <p:attrName>style.visibility</p:attrName>
                                        </p:attrNameLst>
                                      </p:cBhvr>
                                      <p:to>
                                        <p:strVal val="visible"/>
                                      </p:to>
                                    </p:set>
                                    <p:anim calcmode="lin" valueType="num">
                                      <p:cBhvr additive="base">
                                        <p:cTn id="19"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0" dur="75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16" presetClass="entr" presetSubtype="37" fill="hold" grpId="0"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barn(outVertical)">
                                      <p:cBhvr>
                                        <p:cTn id="24" dur="500"/>
                                        <p:tgtEl>
                                          <p:spTgt spid="36"/>
                                        </p:tgtEl>
                                      </p:cBhvr>
                                    </p:animEffect>
                                  </p:childTnLst>
                                </p:cTn>
                              </p:par>
                            </p:childTnLst>
                          </p:cTn>
                        </p:par>
                        <p:par>
                          <p:cTn id="25" fill="hold">
                            <p:stCondLst>
                              <p:cond delay="1750"/>
                            </p:stCondLst>
                            <p:childTnLst>
                              <p:par>
                                <p:cTn id="26" presetID="22" presetClass="entr" presetSubtype="8" fill="hold" grpId="0" nodeType="afterEffect">
                                  <p:stCondLst>
                                    <p:cond delay="250"/>
                                  </p:stCondLst>
                                  <p:childTnLst>
                                    <p:set>
                                      <p:cBhvr>
                                        <p:cTn id="27" dur="1" fill="hold">
                                          <p:stCondLst>
                                            <p:cond delay="0"/>
                                          </p:stCondLst>
                                        </p:cTn>
                                        <p:tgtEl>
                                          <p:spTgt spid="18">
                                            <p:txEl>
                                              <p:pRg st="0" end="0"/>
                                            </p:txEl>
                                          </p:spTgt>
                                        </p:tgtEl>
                                        <p:attrNameLst>
                                          <p:attrName>style.visibility</p:attrName>
                                        </p:attrNameLst>
                                      </p:cBhvr>
                                      <p:to>
                                        <p:strVal val="visible"/>
                                      </p:to>
                                    </p:set>
                                    <p:animEffect transition="in" filter="wipe(left)">
                                      <p:cBhvr>
                                        <p:cTn id="28" dur="500"/>
                                        <p:tgtEl>
                                          <p:spTgt spid="18">
                                            <p:txEl>
                                              <p:pRg st="0" end="0"/>
                                            </p:txEl>
                                          </p:spTgt>
                                        </p:tgtEl>
                                      </p:cBhvr>
                                    </p:animEffect>
                                  </p:childTnLst>
                                </p:cTn>
                              </p:par>
                              <p:par>
                                <p:cTn id="29" presetID="2" presetClass="entr" presetSubtype="8" decel="10000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1000" fill="hold"/>
                                        <p:tgtEl>
                                          <p:spTgt spid="5"/>
                                        </p:tgtEl>
                                        <p:attrNameLst>
                                          <p:attrName>ppt_x</p:attrName>
                                        </p:attrNameLst>
                                      </p:cBhvr>
                                      <p:tavLst>
                                        <p:tav tm="0">
                                          <p:val>
                                            <p:strVal val="0-#ppt_w/2"/>
                                          </p:val>
                                        </p:tav>
                                        <p:tav tm="100000">
                                          <p:val>
                                            <p:strVal val="#ppt_x"/>
                                          </p:val>
                                        </p:tav>
                                      </p:tavLst>
                                    </p:anim>
                                    <p:anim calcmode="lin" valueType="num">
                                      <p:cBhvr additive="base">
                                        <p:cTn id="32" dur="1000" fill="hold"/>
                                        <p:tgtEl>
                                          <p:spTgt spid="5"/>
                                        </p:tgtEl>
                                        <p:attrNameLst>
                                          <p:attrName>ppt_y</p:attrName>
                                        </p:attrNameLst>
                                      </p:cBhvr>
                                      <p:tavLst>
                                        <p:tav tm="0">
                                          <p:val>
                                            <p:strVal val="#ppt_y"/>
                                          </p:val>
                                        </p:tav>
                                        <p:tav tm="100000">
                                          <p:val>
                                            <p:strVal val="#ppt_y"/>
                                          </p:val>
                                        </p:tav>
                                      </p:tavLst>
                                    </p:anim>
                                  </p:childTnLst>
                                </p:cTn>
                              </p:par>
                              <p:par>
                                <p:cTn id="33" presetID="10" presetClass="entr" presetSubtype="0" fill="hold" grpId="1"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750"/>
                                        <p:tgtEl>
                                          <p:spTgt spid="5"/>
                                        </p:tgtEl>
                                      </p:cBhvr>
                                    </p:animEffect>
                                  </p:childTnLst>
                                </p:cTn>
                              </p:par>
                            </p:childTnLst>
                          </p:cTn>
                        </p:par>
                        <p:par>
                          <p:cTn id="36" fill="hold">
                            <p:stCondLst>
                              <p:cond delay="2750"/>
                            </p:stCondLst>
                            <p:childTnLst>
                              <p:par>
                                <p:cTn id="37" presetID="2" presetClass="entr" presetSubtype="4" decel="100000" fill="hold" grpId="0" nodeType="afterEffect">
                                  <p:stCondLst>
                                    <p:cond delay="25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41">
                                            <p:txEl>
                                              <p:pRg st="0" end="0"/>
                                            </p:txEl>
                                          </p:spTgt>
                                        </p:tgtEl>
                                        <p:attrNameLst>
                                          <p:attrName>style.visibility</p:attrName>
                                        </p:attrNameLst>
                                      </p:cBhvr>
                                      <p:to>
                                        <p:strVal val="visible"/>
                                      </p:to>
                                    </p:set>
                                    <p:anim calcmode="lin" valueType="num">
                                      <p:cBhvr additive="base">
                                        <p:cTn id="43"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44" dur="75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par>
                          <p:cTn id="45" fill="hold">
                            <p:stCondLst>
                              <p:cond delay="3750"/>
                            </p:stCondLst>
                            <p:childTnLst>
                              <p:par>
                                <p:cTn id="46" presetID="16" presetClass="entr" presetSubtype="37"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barn(outVertical)">
                                      <p:cBhvr>
                                        <p:cTn id="48" dur="500"/>
                                        <p:tgtEl>
                                          <p:spTgt spid="35"/>
                                        </p:tgtEl>
                                      </p:cBhvr>
                                    </p:animEffect>
                                  </p:childTnLst>
                                </p:cTn>
                              </p:par>
                            </p:childTnLst>
                          </p:cTn>
                        </p:par>
                        <p:par>
                          <p:cTn id="49" fill="hold">
                            <p:stCondLst>
                              <p:cond delay="4250"/>
                            </p:stCondLst>
                            <p:childTnLst>
                              <p:par>
                                <p:cTn id="50" presetID="22" presetClass="entr" presetSubtype="8" fill="hold" grpId="0" nodeType="afterEffect">
                                  <p:stCondLst>
                                    <p:cond delay="25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par>
                                <p:cTn id="53" presetID="2" presetClass="entr" presetSubtype="8" decel="10000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1000" fill="hold"/>
                                        <p:tgtEl>
                                          <p:spTgt spid="44"/>
                                        </p:tgtEl>
                                        <p:attrNameLst>
                                          <p:attrName>ppt_x</p:attrName>
                                        </p:attrNameLst>
                                      </p:cBhvr>
                                      <p:tavLst>
                                        <p:tav tm="0">
                                          <p:val>
                                            <p:strVal val="0-#ppt_w/2"/>
                                          </p:val>
                                        </p:tav>
                                        <p:tav tm="100000">
                                          <p:val>
                                            <p:strVal val="#ppt_x"/>
                                          </p:val>
                                        </p:tav>
                                      </p:tavLst>
                                    </p:anim>
                                    <p:anim calcmode="lin" valueType="num">
                                      <p:cBhvr additive="base">
                                        <p:cTn id="56" dur="1000" fill="hold"/>
                                        <p:tgtEl>
                                          <p:spTgt spid="44"/>
                                        </p:tgtEl>
                                        <p:attrNameLst>
                                          <p:attrName>ppt_y</p:attrName>
                                        </p:attrNameLst>
                                      </p:cBhvr>
                                      <p:tavLst>
                                        <p:tav tm="0">
                                          <p:val>
                                            <p:strVal val="#ppt_y"/>
                                          </p:val>
                                        </p:tav>
                                        <p:tav tm="100000">
                                          <p:val>
                                            <p:strVal val="#ppt_y"/>
                                          </p:val>
                                        </p:tav>
                                      </p:tavLst>
                                    </p:anim>
                                  </p:childTnLst>
                                </p:cTn>
                              </p:par>
                              <p:par>
                                <p:cTn id="57" presetID="10" presetClass="entr" presetSubtype="0" fill="hold" grpId="1"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750"/>
                                        <p:tgtEl>
                                          <p:spTgt spid="44"/>
                                        </p:tgtEl>
                                      </p:cBhvr>
                                    </p:animEffect>
                                  </p:childTnLst>
                                </p:cTn>
                              </p:par>
                            </p:childTnLst>
                          </p:cTn>
                        </p:par>
                        <p:par>
                          <p:cTn id="60" fill="hold">
                            <p:stCondLst>
                              <p:cond delay="5250"/>
                            </p:stCondLst>
                            <p:childTnLst>
                              <p:par>
                                <p:cTn id="61" presetID="2" presetClass="entr" presetSubtype="4" decel="100000" fill="hold" grpId="0" nodeType="afterEffect">
                                  <p:stCondLst>
                                    <p:cond delay="250"/>
                                  </p:stCondLst>
                                  <p:childTnLst>
                                    <p:set>
                                      <p:cBhvr>
                                        <p:cTn id="62" dur="1" fill="hold">
                                          <p:stCondLst>
                                            <p:cond delay="0"/>
                                          </p:stCondLst>
                                        </p:cTn>
                                        <p:tgtEl>
                                          <p:spTgt spid="23"/>
                                        </p:tgtEl>
                                        <p:attrNameLst>
                                          <p:attrName>style.visibility</p:attrName>
                                        </p:attrNameLst>
                                      </p:cBhvr>
                                      <p:to>
                                        <p:strVal val="visible"/>
                                      </p:to>
                                    </p:set>
                                    <p:anim calcmode="lin" valueType="num">
                                      <p:cBhvr additive="base">
                                        <p:cTn id="63" dur="750" fill="hold"/>
                                        <p:tgtEl>
                                          <p:spTgt spid="23"/>
                                        </p:tgtEl>
                                        <p:attrNameLst>
                                          <p:attrName>ppt_x</p:attrName>
                                        </p:attrNameLst>
                                      </p:cBhvr>
                                      <p:tavLst>
                                        <p:tav tm="0">
                                          <p:val>
                                            <p:strVal val="#ppt_x"/>
                                          </p:val>
                                        </p:tav>
                                        <p:tav tm="100000">
                                          <p:val>
                                            <p:strVal val="#ppt_x"/>
                                          </p:val>
                                        </p:tav>
                                      </p:tavLst>
                                    </p:anim>
                                    <p:anim calcmode="lin" valueType="num">
                                      <p:cBhvr additive="base">
                                        <p:cTn id="64" dur="750" fill="hold"/>
                                        <p:tgtEl>
                                          <p:spTgt spid="23"/>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42">
                                            <p:txEl>
                                              <p:pRg st="0" end="0"/>
                                            </p:txEl>
                                          </p:spTgt>
                                        </p:tgtEl>
                                        <p:attrNameLst>
                                          <p:attrName>style.visibility</p:attrName>
                                        </p:attrNameLst>
                                      </p:cBhvr>
                                      <p:to>
                                        <p:strVal val="visible"/>
                                      </p:to>
                                    </p:set>
                                    <p:anim calcmode="lin" valueType="num">
                                      <p:cBhvr additive="base">
                                        <p:cTn id="67"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68" dur="75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par>
                          <p:cTn id="69" fill="hold">
                            <p:stCondLst>
                              <p:cond delay="6250"/>
                            </p:stCondLst>
                            <p:childTnLst>
                              <p:par>
                                <p:cTn id="70" presetID="16" presetClass="entr" presetSubtype="37"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barn(outVertical)">
                                      <p:cBhvr>
                                        <p:cTn id="72" dur="50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250"/>
                                  </p:stCondLst>
                                  <p:childTnLst>
                                    <p:set>
                                      <p:cBhvr>
                                        <p:cTn id="75" dur="1" fill="hold">
                                          <p:stCondLst>
                                            <p:cond delay="0"/>
                                          </p:stCondLst>
                                        </p:cTn>
                                        <p:tgtEl>
                                          <p:spTgt spid="24">
                                            <p:txEl>
                                              <p:pRg st="0" end="0"/>
                                            </p:txEl>
                                          </p:spTgt>
                                        </p:tgtEl>
                                        <p:attrNameLst>
                                          <p:attrName>style.visibility</p:attrName>
                                        </p:attrNameLst>
                                      </p:cBhvr>
                                      <p:to>
                                        <p:strVal val="visible"/>
                                      </p:to>
                                    </p:set>
                                    <p:animEffect transition="in" filter="wipe(left)">
                                      <p:cBhvr>
                                        <p:cTn id="76" dur="500"/>
                                        <p:tgtEl>
                                          <p:spTgt spid="24">
                                            <p:txEl>
                                              <p:pRg st="0" end="0"/>
                                            </p:txEl>
                                          </p:spTgt>
                                        </p:tgtEl>
                                      </p:cBhvr>
                                    </p:animEffect>
                                  </p:childTnLst>
                                </p:cTn>
                              </p:par>
                              <p:par>
                                <p:cTn id="77" presetID="2" presetClass="entr" presetSubtype="8" decel="10000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1000" fill="hold"/>
                                        <p:tgtEl>
                                          <p:spTgt spid="45"/>
                                        </p:tgtEl>
                                        <p:attrNameLst>
                                          <p:attrName>ppt_x</p:attrName>
                                        </p:attrNameLst>
                                      </p:cBhvr>
                                      <p:tavLst>
                                        <p:tav tm="0">
                                          <p:val>
                                            <p:strVal val="0-#ppt_w/2"/>
                                          </p:val>
                                        </p:tav>
                                        <p:tav tm="100000">
                                          <p:val>
                                            <p:strVal val="#ppt_x"/>
                                          </p:val>
                                        </p:tav>
                                      </p:tavLst>
                                    </p:anim>
                                    <p:anim calcmode="lin" valueType="num">
                                      <p:cBhvr additive="base">
                                        <p:cTn id="80" dur="1000" fill="hold"/>
                                        <p:tgtEl>
                                          <p:spTgt spid="45"/>
                                        </p:tgtEl>
                                        <p:attrNameLst>
                                          <p:attrName>ppt_y</p:attrName>
                                        </p:attrNameLst>
                                      </p:cBhvr>
                                      <p:tavLst>
                                        <p:tav tm="0">
                                          <p:val>
                                            <p:strVal val="#ppt_y"/>
                                          </p:val>
                                        </p:tav>
                                        <p:tav tm="100000">
                                          <p:val>
                                            <p:strVal val="#ppt_y"/>
                                          </p:val>
                                        </p:tav>
                                      </p:tavLst>
                                    </p:anim>
                                  </p:childTnLst>
                                </p:cTn>
                              </p:par>
                              <p:par>
                                <p:cTn id="81" presetID="10" presetClass="entr" presetSubtype="0" fill="hold" grpId="1" nodeType="with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fade">
                                      <p:cBhvr>
                                        <p:cTn id="83" dur="750"/>
                                        <p:tgtEl>
                                          <p:spTgt spid="45"/>
                                        </p:tgtEl>
                                      </p:cBhvr>
                                    </p:animEffect>
                                  </p:childTnLst>
                                </p:cTn>
                              </p:par>
                            </p:childTnLst>
                          </p:cTn>
                        </p:par>
                        <p:par>
                          <p:cTn id="84" fill="hold">
                            <p:stCondLst>
                              <p:cond delay="7750"/>
                            </p:stCondLst>
                            <p:childTnLst>
                              <p:par>
                                <p:cTn id="85" presetID="2" presetClass="entr" presetSubtype="4" decel="100000" fill="hold" grpId="0" nodeType="afterEffect">
                                  <p:stCondLst>
                                    <p:cond delay="25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750" fill="hold"/>
                                        <p:tgtEl>
                                          <p:spTgt spid="25"/>
                                        </p:tgtEl>
                                        <p:attrNameLst>
                                          <p:attrName>ppt_x</p:attrName>
                                        </p:attrNameLst>
                                      </p:cBhvr>
                                      <p:tavLst>
                                        <p:tav tm="0">
                                          <p:val>
                                            <p:strVal val="#ppt_x"/>
                                          </p:val>
                                        </p:tav>
                                        <p:tav tm="100000">
                                          <p:val>
                                            <p:strVal val="#ppt_x"/>
                                          </p:val>
                                        </p:tav>
                                      </p:tavLst>
                                    </p:anim>
                                    <p:anim calcmode="lin" valueType="num">
                                      <p:cBhvr additive="base">
                                        <p:cTn id="88" dur="750" fill="hold"/>
                                        <p:tgtEl>
                                          <p:spTgt spid="25"/>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43">
                                            <p:txEl>
                                              <p:pRg st="0" end="0"/>
                                            </p:txEl>
                                          </p:spTgt>
                                        </p:tgtEl>
                                        <p:attrNameLst>
                                          <p:attrName>style.visibility</p:attrName>
                                        </p:attrNameLst>
                                      </p:cBhvr>
                                      <p:to>
                                        <p:strVal val="visible"/>
                                      </p:to>
                                    </p:set>
                                    <p:anim calcmode="lin" valueType="num">
                                      <p:cBhvr additive="base">
                                        <p:cTn id="91"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92" dur="75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par>
                          <p:cTn id="93" fill="hold">
                            <p:stCondLst>
                              <p:cond delay="8750"/>
                            </p:stCondLst>
                            <p:childTnLst>
                              <p:par>
                                <p:cTn id="94" presetID="16" presetClass="entr" presetSubtype="37" fill="hold" grpId="0" nodeType="afterEffect">
                                  <p:stCondLst>
                                    <p:cond delay="0"/>
                                  </p:stCondLst>
                                  <p:childTnLst>
                                    <p:set>
                                      <p:cBhvr>
                                        <p:cTn id="95" dur="1" fill="hold">
                                          <p:stCondLst>
                                            <p:cond delay="0"/>
                                          </p:stCondLst>
                                        </p:cTn>
                                        <p:tgtEl>
                                          <p:spTgt spid="37"/>
                                        </p:tgtEl>
                                        <p:attrNameLst>
                                          <p:attrName>style.visibility</p:attrName>
                                        </p:attrNameLst>
                                      </p:cBhvr>
                                      <p:to>
                                        <p:strVal val="visible"/>
                                      </p:to>
                                    </p:set>
                                    <p:animEffect transition="in" filter="barn(outVertical)">
                                      <p:cBhvr>
                                        <p:cTn id="96" dur="500"/>
                                        <p:tgtEl>
                                          <p:spTgt spid="37"/>
                                        </p:tgtEl>
                                      </p:cBhvr>
                                    </p:animEffect>
                                  </p:childTnLst>
                                </p:cTn>
                              </p:par>
                            </p:childTnLst>
                          </p:cTn>
                        </p:par>
                        <p:par>
                          <p:cTn id="97" fill="hold">
                            <p:stCondLst>
                              <p:cond delay="9250"/>
                            </p:stCondLst>
                            <p:childTnLst>
                              <p:par>
                                <p:cTn id="98" presetID="22" presetClass="entr" presetSubtype="8" fill="hold" grpId="0" nodeType="afterEffect">
                                  <p:stCondLst>
                                    <p:cond delay="250"/>
                                  </p:stCondLst>
                                  <p:childTnLst>
                                    <p:set>
                                      <p:cBhvr>
                                        <p:cTn id="99" dur="1" fill="hold">
                                          <p:stCondLst>
                                            <p:cond delay="0"/>
                                          </p:stCondLst>
                                        </p:cTn>
                                        <p:tgtEl>
                                          <p:spTgt spid="26">
                                            <p:txEl>
                                              <p:pRg st="0" end="0"/>
                                            </p:txEl>
                                          </p:spTgt>
                                        </p:tgtEl>
                                        <p:attrNameLst>
                                          <p:attrName>style.visibility</p:attrName>
                                        </p:attrNameLst>
                                      </p:cBhvr>
                                      <p:to>
                                        <p:strVal val="visible"/>
                                      </p:to>
                                    </p:set>
                                    <p:animEffect transition="in" filter="wipe(left)">
                                      <p:cBhvr>
                                        <p:cTn id="100" dur="500"/>
                                        <p:tgtEl>
                                          <p:spTgt spid="26">
                                            <p:txEl>
                                              <p:pRg st="0" end="0"/>
                                            </p:txEl>
                                          </p:spTgt>
                                        </p:tgtEl>
                                      </p:cBhvr>
                                    </p:animEffect>
                                  </p:childTnLst>
                                </p:cTn>
                              </p:par>
                              <p:par>
                                <p:cTn id="101" presetID="2" presetClass="entr" presetSubtype="8" decel="10000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anim calcmode="lin" valueType="num">
                                      <p:cBhvr additive="base">
                                        <p:cTn id="103" dur="1000" fill="hold"/>
                                        <p:tgtEl>
                                          <p:spTgt spid="46"/>
                                        </p:tgtEl>
                                        <p:attrNameLst>
                                          <p:attrName>ppt_x</p:attrName>
                                        </p:attrNameLst>
                                      </p:cBhvr>
                                      <p:tavLst>
                                        <p:tav tm="0">
                                          <p:val>
                                            <p:strVal val="0-#ppt_w/2"/>
                                          </p:val>
                                        </p:tav>
                                        <p:tav tm="100000">
                                          <p:val>
                                            <p:strVal val="#ppt_x"/>
                                          </p:val>
                                        </p:tav>
                                      </p:tavLst>
                                    </p:anim>
                                    <p:anim calcmode="lin" valueType="num">
                                      <p:cBhvr additive="base">
                                        <p:cTn id="104" dur="1000" fill="hold"/>
                                        <p:tgtEl>
                                          <p:spTgt spid="46"/>
                                        </p:tgtEl>
                                        <p:attrNameLst>
                                          <p:attrName>ppt_y</p:attrName>
                                        </p:attrNameLst>
                                      </p:cBhvr>
                                      <p:tavLst>
                                        <p:tav tm="0">
                                          <p:val>
                                            <p:strVal val="#ppt_y"/>
                                          </p:val>
                                        </p:tav>
                                        <p:tav tm="100000">
                                          <p:val>
                                            <p:strVal val="#ppt_y"/>
                                          </p:val>
                                        </p:tav>
                                      </p:tavLst>
                                    </p:anim>
                                  </p:childTnLst>
                                </p:cTn>
                              </p:par>
                              <p:par>
                                <p:cTn id="105" presetID="10" presetClass="entr" presetSubtype="0" fill="hold" grpId="1" nodeType="with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fade">
                                      <p:cBhvr>
                                        <p:cTn id="107" dur="750"/>
                                        <p:tgtEl>
                                          <p:spTgt spid="46"/>
                                        </p:tgtEl>
                                      </p:cBhvr>
                                    </p:animEffect>
                                  </p:childTnLst>
                                </p:cTn>
                              </p:par>
                            </p:childTnLst>
                          </p:cTn>
                        </p:par>
                        <p:par>
                          <p:cTn id="108" fill="hold">
                            <p:stCondLst>
                              <p:cond delay="10250"/>
                            </p:stCondLst>
                            <p:childTnLst>
                              <p:par>
                                <p:cTn id="109" presetID="2" presetClass="entr" presetSubtype="4" decel="100000" fill="hold" grpId="0" nodeType="afterEffect">
                                  <p:stCondLst>
                                    <p:cond delay="250"/>
                                  </p:stCondLst>
                                  <p:childTnLst>
                                    <p:set>
                                      <p:cBhvr>
                                        <p:cTn id="110" dur="1" fill="hold">
                                          <p:stCondLst>
                                            <p:cond delay="0"/>
                                          </p:stCondLst>
                                        </p:cTn>
                                        <p:tgtEl>
                                          <p:spTgt spid="21"/>
                                        </p:tgtEl>
                                        <p:attrNameLst>
                                          <p:attrName>style.visibility</p:attrName>
                                        </p:attrNameLst>
                                      </p:cBhvr>
                                      <p:to>
                                        <p:strVal val="visible"/>
                                      </p:to>
                                    </p:set>
                                    <p:anim calcmode="lin" valueType="num">
                                      <p:cBhvr additive="base">
                                        <p:cTn id="111" dur="750" fill="hold"/>
                                        <p:tgtEl>
                                          <p:spTgt spid="21"/>
                                        </p:tgtEl>
                                        <p:attrNameLst>
                                          <p:attrName>ppt_x</p:attrName>
                                        </p:attrNameLst>
                                      </p:cBhvr>
                                      <p:tavLst>
                                        <p:tav tm="0">
                                          <p:val>
                                            <p:strVal val="#ppt_x"/>
                                          </p:val>
                                        </p:tav>
                                        <p:tav tm="100000">
                                          <p:val>
                                            <p:strVal val="#ppt_x"/>
                                          </p:val>
                                        </p:tav>
                                      </p:tavLst>
                                    </p:anim>
                                    <p:anim calcmode="lin" valueType="num">
                                      <p:cBhvr additive="base">
                                        <p:cTn id="112" dur="750" fill="hold"/>
                                        <p:tgtEl>
                                          <p:spTgt spid="21"/>
                                        </p:tgtEl>
                                        <p:attrNameLst>
                                          <p:attrName>ppt_y</p:attrName>
                                        </p:attrNameLst>
                                      </p:cBhvr>
                                      <p:tavLst>
                                        <p:tav tm="0">
                                          <p:val>
                                            <p:strVal val="1+#ppt_h/2"/>
                                          </p:val>
                                        </p:tav>
                                        <p:tav tm="100000">
                                          <p:val>
                                            <p:strVal val="#ppt_y"/>
                                          </p:val>
                                        </p:tav>
                                      </p:tavLst>
                                    </p:anim>
                                  </p:childTnLst>
                                </p:cTn>
                              </p:par>
                              <p:par>
                                <p:cTn id="113" presetID="2" presetClass="entr" presetSubtype="4" decel="100000" fill="hold" grpId="0" nodeType="withEffect">
                                  <p:stCondLst>
                                    <p:cond delay="250"/>
                                  </p:stCondLst>
                                  <p:childTnLst>
                                    <p:set>
                                      <p:cBhvr>
                                        <p:cTn id="114" dur="1" fill="hold">
                                          <p:stCondLst>
                                            <p:cond delay="0"/>
                                          </p:stCondLst>
                                        </p:cTn>
                                        <p:tgtEl>
                                          <p:spTgt spid="40">
                                            <p:txEl>
                                              <p:pRg st="0" end="0"/>
                                            </p:txEl>
                                          </p:spTgt>
                                        </p:tgtEl>
                                        <p:attrNameLst>
                                          <p:attrName>style.visibility</p:attrName>
                                        </p:attrNameLst>
                                      </p:cBhvr>
                                      <p:to>
                                        <p:strVal val="visible"/>
                                      </p:to>
                                    </p:set>
                                    <p:anim calcmode="lin" valueType="num">
                                      <p:cBhvr additive="base">
                                        <p:cTn id="115" dur="75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16" dur="75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par>
                          <p:cTn id="117" fill="hold">
                            <p:stCondLst>
                              <p:cond delay="11250"/>
                            </p:stCondLst>
                            <p:childTnLst>
                              <p:par>
                                <p:cTn id="118" presetID="16" presetClass="entr" presetSubtype="37" fill="hold" grpId="0" nodeType="afterEffect">
                                  <p:stCondLst>
                                    <p:cond delay="0"/>
                                  </p:stCondLst>
                                  <p:childTnLst>
                                    <p:set>
                                      <p:cBhvr>
                                        <p:cTn id="119" dur="1" fill="hold">
                                          <p:stCondLst>
                                            <p:cond delay="0"/>
                                          </p:stCondLst>
                                        </p:cTn>
                                        <p:tgtEl>
                                          <p:spTgt spid="38"/>
                                        </p:tgtEl>
                                        <p:attrNameLst>
                                          <p:attrName>style.visibility</p:attrName>
                                        </p:attrNameLst>
                                      </p:cBhvr>
                                      <p:to>
                                        <p:strVal val="visible"/>
                                      </p:to>
                                    </p:set>
                                    <p:animEffect transition="in" filter="barn(outVertical)">
                                      <p:cBhvr>
                                        <p:cTn id="120" dur="500"/>
                                        <p:tgtEl>
                                          <p:spTgt spid="38"/>
                                        </p:tgtEl>
                                      </p:cBhvr>
                                    </p:animEffect>
                                  </p:childTnLst>
                                </p:cTn>
                              </p:par>
                            </p:childTnLst>
                          </p:cTn>
                        </p:par>
                        <p:par>
                          <p:cTn id="121" fill="hold">
                            <p:stCondLst>
                              <p:cond delay="11750"/>
                            </p:stCondLst>
                            <p:childTnLst>
                              <p:par>
                                <p:cTn id="122" presetID="22" presetClass="entr" presetSubtype="8" fill="hold" grpId="0" nodeType="afterEffect">
                                  <p:stCondLst>
                                    <p:cond delay="250"/>
                                  </p:stCondLst>
                                  <p:childTnLst>
                                    <p:set>
                                      <p:cBhvr>
                                        <p:cTn id="123" dur="1" fill="hold">
                                          <p:stCondLst>
                                            <p:cond delay="0"/>
                                          </p:stCondLst>
                                        </p:cTn>
                                        <p:tgtEl>
                                          <p:spTgt spid="28">
                                            <p:txEl>
                                              <p:pRg st="0" end="0"/>
                                            </p:txEl>
                                          </p:spTgt>
                                        </p:tgtEl>
                                        <p:attrNameLst>
                                          <p:attrName>style.visibility</p:attrName>
                                        </p:attrNameLst>
                                      </p:cBhvr>
                                      <p:to>
                                        <p:strVal val="visible"/>
                                      </p:to>
                                    </p:set>
                                    <p:animEffect transition="in" filter="wipe(left)">
                                      <p:cBhvr>
                                        <p:cTn id="124" dur="500"/>
                                        <p:tgtEl>
                                          <p:spTgt spid="28">
                                            <p:txEl>
                                              <p:pRg st="0" end="0"/>
                                            </p:txEl>
                                          </p:spTgt>
                                        </p:tgtEl>
                                      </p:cBhvr>
                                    </p:animEffect>
                                  </p:childTnLst>
                                </p:cTn>
                              </p:par>
                              <p:par>
                                <p:cTn id="125" presetID="2" presetClass="entr" presetSubtype="8" decel="100000" fill="hold" grpId="0" nodeType="with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1000" fill="hold"/>
                                        <p:tgtEl>
                                          <p:spTgt spid="47"/>
                                        </p:tgtEl>
                                        <p:attrNameLst>
                                          <p:attrName>ppt_x</p:attrName>
                                        </p:attrNameLst>
                                      </p:cBhvr>
                                      <p:tavLst>
                                        <p:tav tm="0">
                                          <p:val>
                                            <p:strVal val="0-#ppt_w/2"/>
                                          </p:val>
                                        </p:tav>
                                        <p:tav tm="100000">
                                          <p:val>
                                            <p:strVal val="#ppt_x"/>
                                          </p:val>
                                        </p:tav>
                                      </p:tavLst>
                                    </p:anim>
                                    <p:anim calcmode="lin" valueType="num">
                                      <p:cBhvr additive="base">
                                        <p:cTn id="128" dur="1000" fill="hold"/>
                                        <p:tgtEl>
                                          <p:spTgt spid="47"/>
                                        </p:tgtEl>
                                        <p:attrNameLst>
                                          <p:attrName>ppt_y</p:attrName>
                                        </p:attrNameLst>
                                      </p:cBhvr>
                                      <p:tavLst>
                                        <p:tav tm="0">
                                          <p:val>
                                            <p:strVal val="#ppt_y"/>
                                          </p:val>
                                        </p:tav>
                                        <p:tav tm="100000">
                                          <p:val>
                                            <p:strVal val="#ppt_y"/>
                                          </p:val>
                                        </p:tav>
                                      </p:tavLst>
                                    </p:anim>
                                  </p:childTnLst>
                                </p:cTn>
                              </p:par>
                              <p:par>
                                <p:cTn id="129" presetID="10" presetClass="entr" presetSubtype="0" fill="hold" grpId="1" nodeType="withEffect">
                                  <p:stCondLst>
                                    <p:cond delay="0"/>
                                  </p:stCondLst>
                                  <p:childTnLst>
                                    <p:set>
                                      <p:cBhvr>
                                        <p:cTn id="130" dur="1" fill="hold">
                                          <p:stCondLst>
                                            <p:cond delay="0"/>
                                          </p:stCondLst>
                                        </p:cTn>
                                        <p:tgtEl>
                                          <p:spTgt spid="47"/>
                                        </p:tgtEl>
                                        <p:attrNameLst>
                                          <p:attrName>style.visibility</p:attrName>
                                        </p:attrNameLst>
                                      </p:cBhvr>
                                      <p:to>
                                        <p:strVal val="visible"/>
                                      </p:to>
                                    </p:set>
                                    <p:animEffect transition="in" filter="fade">
                                      <p:cBhvr>
                                        <p:cTn id="131"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7" grpId="0" animBg="1"/>
      <p:bldP spid="36" grpId="0" animBg="1"/>
      <p:bldP spid="35" grpId="0" animBg="1"/>
      <p:bldP spid="33" grpId="0" animBg="1"/>
      <p:bldP spid="5" grpId="0" animBg="1"/>
      <p:bldP spid="5" grpId="1" animBg="1"/>
      <p:bldP spid="44" grpId="0" animBg="1"/>
      <p:bldP spid="44" grpId="1" animBg="1"/>
      <p:bldP spid="45" grpId="0" animBg="1"/>
      <p:bldP spid="45" grpId="1" animBg="1"/>
      <p:bldP spid="46" grpId="0" animBg="1"/>
      <p:bldP spid="46" grpId="1" animBg="1"/>
      <p:bldP spid="47" grpId="0" animBg="1"/>
      <p:bldP spid="47"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8" grpId="0" build="p">
        <p:tmplLst>
          <p:tmpl lvl="1">
            <p:tnLst>
              <p:par>
                <p:cTn presetID="22" presetClass="entr" presetSubtype="8" fill="hold" nodeType="after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2" grpId="0" build="p">
        <p:tmplLst>
          <p:tmpl lvl="1">
            <p:tnLst>
              <p:par>
                <p:cTn presetID="22" presetClass="entr" presetSubtype="8"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4" grpId="0" build="p">
        <p:tmplLst>
          <p:tmpl lvl="1">
            <p:tnLst>
              <p:par>
                <p:cTn presetID="22" presetClass="entr" presetSubtype="8" fill="hold" nodeType="afterEffect">
                  <p:stCondLst>
                    <p:cond delay="25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6" grpId="0" build="p">
        <p:tmplLst>
          <p:tmpl lvl="1">
            <p:tnLst>
              <p:par>
                <p:cTn presetID="22" presetClass="entr" presetSubtype="8"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8" grpId="0" build="p">
        <p:tmplLst>
          <p:tmpl lvl="1">
            <p:tnLst>
              <p:par>
                <p:cTn presetID="22" presetClass="entr" presetSubtype="8" fill="hold" nodeType="afterEffect">
                  <p:stCondLst>
                    <p:cond delay="25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19" grpId="0" animBg="1"/>
      <p:bldP spid="20" grpId="0" animBg="1"/>
      <p:bldP spid="21" grpId="0" animBg="1"/>
      <p:bldP spid="23" grpId="0" animBg="1"/>
      <p:bldP spid="25" grpId="0" animBg="1"/>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1+#ppt_h/2"/>
                          </p:val>
                        </p:tav>
                        <p:tav tm="100000">
                          <p:val>
                            <p:strVal val="#ppt_y"/>
                          </p:val>
                        </p:tav>
                      </p:tavLst>
                    </p:anim>
                  </p:childTnLst>
                </p:cTn>
              </p:par>
            </p:tnLst>
          </p:tmpl>
        </p:tmplLst>
      </p:bldP>
      <p:bldP spid="40" grpId="0" build="p">
        <p:tmplLst>
          <p:tmpl lvl="1">
            <p:tnLst>
              <p:par>
                <p:cTn presetID="2" presetClass="entr" presetSubtype="4" decel="100000" fill="hold" nodeType="withEffect">
                  <p:stCondLst>
                    <p:cond delay="25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ppt_x"/>
                          </p:val>
                        </p:tav>
                        <p:tav tm="100000">
                          <p:val>
                            <p:strVal val="#ppt_x"/>
                          </p:val>
                        </p:tav>
                      </p:tavLst>
                    </p:anim>
                    <p:anim calcmode="lin" valueType="num">
                      <p:cBhvr additive="base">
                        <p:cTn dur="750" fill="hold"/>
                        <p:tgtEl>
                          <p:spTgt spid="40"/>
                        </p:tgtEl>
                        <p:attrNameLst>
                          <p:attrName>ppt_y</p:attrName>
                        </p:attrNameLst>
                      </p:cBhvr>
                      <p:tavLst>
                        <p:tav tm="0">
                          <p:val>
                            <p:strVal val="1+#ppt_h/2"/>
                          </p:val>
                        </p:tav>
                        <p:tav tm="100000">
                          <p:val>
                            <p:strVal val="#ppt_y"/>
                          </p:val>
                        </p:tav>
                      </p:tavLst>
                    </p:anim>
                  </p:childTnLst>
                </p:cTn>
              </p:par>
            </p:tnLst>
          </p:tmpl>
        </p:tmplLst>
      </p:bldP>
      <p:bldP spid="41" grpId="0" build="p">
        <p:tmplLst>
          <p:tmpl lvl="1">
            <p:tnLst>
              <p:par>
                <p:cTn presetID="2" presetClass="entr" presetSubtype="4" decel="10000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1+#ppt_h/2"/>
                          </p:val>
                        </p:tav>
                        <p:tav tm="100000">
                          <p:val>
                            <p:strVal val="#ppt_y"/>
                          </p:val>
                        </p:tav>
                      </p:tavLst>
                    </p:anim>
                  </p:childTnLst>
                </p:cTn>
              </p:par>
            </p:tnLst>
          </p:tmpl>
        </p:tmplLst>
      </p:bldP>
      <p:bldP spid="42" grpId="0" build="p">
        <p:tmplLst>
          <p:tmpl lvl="1">
            <p:tnLst>
              <p:par>
                <p:cTn presetID="2" presetClass="entr" presetSubtype="4" decel="100000" fill="hold" nodeType="with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ppt_x"/>
                          </p:val>
                        </p:tav>
                        <p:tav tm="100000">
                          <p:val>
                            <p:strVal val="#ppt_x"/>
                          </p:val>
                        </p:tav>
                      </p:tavLst>
                    </p:anim>
                    <p:anim calcmode="lin" valueType="num">
                      <p:cBhvr additive="base">
                        <p:cTn dur="750" fill="hold"/>
                        <p:tgtEl>
                          <p:spTgt spid="42"/>
                        </p:tgtEl>
                        <p:attrNameLst>
                          <p:attrName>ppt_y</p:attrName>
                        </p:attrNameLst>
                      </p:cBhvr>
                      <p:tavLst>
                        <p:tav tm="0">
                          <p:val>
                            <p:strVal val="1+#ppt_h/2"/>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Process">
    <p:spTree>
      <p:nvGrpSpPr>
        <p:cNvPr id="1" name=""/>
        <p:cNvGrpSpPr/>
        <p:nvPr/>
      </p:nvGrpSpPr>
      <p:grpSpPr>
        <a:xfrm>
          <a:off x="0" y="0"/>
          <a:ext cx="0" cy="0"/>
          <a:chOff x="0" y="0"/>
          <a:chExt cx="0" cy="0"/>
        </a:xfrm>
      </p:grpSpPr>
      <p:sp>
        <p:nvSpPr>
          <p:cNvPr id="76" name="フリーフォーム 75"/>
          <p:cNvSpPr/>
          <p:nvPr/>
        </p:nvSpPr>
        <p:spPr>
          <a:xfrm>
            <a:off x="0" y="2909455"/>
            <a:ext cx="12193058" cy="1736436"/>
          </a:xfrm>
          <a:custGeom>
            <a:avLst/>
            <a:gdLst>
              <a:gd name="connsiteX0" fmla="*/ 0 w 18288000"/>
              <a:gd name="connsiteY0" fmla="*/ 1343891 h 2604654"/>
              <a:gd name="connsiteX1" fmla="*/ 2854036 w 18288000"/>
              <a:gd name="connsiteY1" fmla="*/ 2604654 h 2604654"/>
              <a:gd name="connsiteX2" fmla="*/ 5320145 w 18288000"/>
              <a:gd name="connsiteY2" fmla="*/ 1052945 h 2604654"/>
              <a:gd name="connsiteX3" fmla="*/ 7772400 w 18288000"/>
              <a:gd name="connsiteY3" fmla="*/ 2119745 h 2604654"/>
              <a:gd name="connsiteX4" fmla="*/ 10224655 w 18288000"/>
              <a:gd name="connsiteY4" fmla="*/ 512618 h 2604654"/>
              <a:gd name="connsiteX5" fmla="*/ 12718473 w 18288000"/>
              <a:gd name="connsiteY5" fmla="*/ 1579418 h 2604654"/>
              <a:gd name="connsiteX6" fmla="*/ 15184582 w 18288000"/>
              <a:gd name="connsiteY6" fmla="*/ 0 h 2604654"/>
              <a:gd name="connsiteX7" fmla="*/ 18288000 w 18288000"/>
              <a:gd name="connsiteY7" fmla="*/ 969818 h 2604654"/>
              <a:gd name="connsiteX8" fmla="*/ 18288000 w 18288000"/>
              <a:gd name="connsiteY8" fmla="*/ 969818 h 2604654"/>
              <a:gd name="connsiteX9" fmla="*/ 18288000 w 18288000"/>
              <a:gd name="connsiteY9" fmla="*/ 969818 h 2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2604654">
                <a:moveTo>
                  <a:pt x="0" y="1343891"/>
                </a:moveTo>
                <a:lnTo>
                  <a:pt x="2854036" y="2604654"/>
                </a:lnTo>
                <a:lnTo>
                  <a:pt x="5320145" y="1052945"/>
                </a:lnTo>
                <a:lnTo>
                  <a:pt x="7772400" y="2119745"/>
                </a:lnTo>
                <a:lnTo>
                  <a:pt x="10224655" y="512618"/>
                </a:lnTo>
                <a:lnTo>
                  <a:pt x="12718473" y="1579418"/>
                </a:lnTo>
                <a:lnTo>
                  <a:pt x="15184582" y="0"/>
                </a:lnTo>
                <a:lnTo>
                  <a:pt x="18288000" y="969818"/>
                </a:lnTo>
                <a:lnTo>
                  <a:pt x="18288000" y="969818"/>
                </a:lnTo>
                <a:lnTo>
                  <a:pt x="18288000" y="969818"/>
                </a:lnTo>
              </a:path>
            </a:pathLst>
          </a:custGeom>
          <a:noFill/>
          <a:ln>
            <a:solidFill>
              <a:schemeClr val="tx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円/楕円 15"/>
          <p:cNvSpPr/>
          <p:nvPr/>
        </p:nvSpPr>
        <p:spPr>
          <a:xfrm>
            <a:off x="1662013" y="4424382"/>
            <a:ext cx="474208" cy="47416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3306141" y="3373548"/>
            <a:ext cx="474208" cy="474167"/>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4950268" y="4074104"/>
            <a:ext cx="474208" cy="474167"/>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6594395" y="3023270"/>
            <a:ext cx="474208" cy="474167"/>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8238523" y="3723826"/>
            <a:ext cx="474208" cy="474167"/>
          </a:xfrm>
          <a:prstGeom prst="ellips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円/楕円 20"/>
          <p:cNvSpPr/>
          <p:nvPr/>
        </p:nvSpPr>
        <p:spPr>
          <a:xfrm>
            <a:off x="9882650" y="2672992"/>
            <a:ext cx="474208" cy="474167"/>
          </a:xfrm>
          <a:prstGeom prst="ellipse">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651682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円/楕円 4"/>
          <p:cNvSpPr/>
          <p:nvPr/>
        </p:nvSpPr>
        <p:spPr>
          <a:xfrm>
            <a:off x="1746704" y="4509065"/>
            <a:ext cx="304826" cy="3048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3390832" y="3458231"/>
            <a:ext cx="304826"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5034959" y="4158787"/>
            <a:ext cx="304826"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円/楕円 12"/>
          <p:cNvSpPr/>
          <p:nvPr/>
        </p:nvSpPr>
        <p:spPr>
          <a:xfrm>
            <a:off x="6679086" y="3107953"/>
            <a:ext cx="304826" cy="3048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8323214" y="3808509"/>
            <a:ext cx="304826" cy="3048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円/楕円 14"/>
          <p:cNvSpPr/>
          <p:nvPr/>
        </p:nvSpPr>
        <p:spPr>
          <a:xfrm>
            <a:off x="9967341" y="2757675"/>
            <a:ext cx="304826"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8" name="テキスト プレースホルダー 6"/>
          <p:cNvSpPr>
            <a:spLocks noGrp="1"/>
          </p:cNvSpPr>
          <p:nvPr>
            <p:ph type="body" sz="quarter" idx="21" hasCustomPrompt="1"/>
          </p:nvPr>
        </p:nvSpPr>
        <p:spPr>
          <a:xfrm>
            <a:off x="552705" y="4999454"/>
            <a:ext cx="2692824" cy="480053"/>
          </a:xfrm>
        </p:spPr>
        <p:txBody>
          <a:bodyPr anchor="b">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4" hasCustomPrompt="1"/>
          </p:nvPr>
        </p:nvSpPr>
        <p:spPr>
          <a:xfrm>
            <a:off x="546934" y="5503217"/>
            <a:ext cx="2704369" cy="815548"/>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0" name="正方形/長方形 49"/>
          <p:cNvSpPr/>
          <p:nvPr/>
        </p:nvSpPr>
        <p:spPr>
          <a:xfrm>
            <a:off x="818904" y="543827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テキスト プレースホルダー 6"/>
          <p:cNvSpPr>
            <a:spLocks noGrp="1"/>
          </p:cNvSpPr>
          <p:nvPr>
            <p:ph type="body" sz="quarter" idx="25" hasCustomPrompt="1"/>
          </p:nvPr>
        </p:nvSpPr>
        <p:spPr>
          <a:xfrm>
            <a:off x="2179734" y="2777971"/>
            <a:ext cx="2692824" cy="480053"/>
          </a:xfrm>
        </p:spPr>
        <p:txBody>
          <a:bodyPr anchor="b">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26" hasCustomPrompt="1"/>
          </p:nvPr>
        </p:nvSpPr>
        <p:spPr>
          <a:xfrm>
            <a:off x="2173962" y="1905181"/>
            <a:ext cx="2704369" cy="815548"/>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6" name="正方形/長方形 55"/>
          <p:cNvSpPr/>
          <p:nvPr/>
        </p:nvSpPr>
        <p:spPr>
          <a:xfrm>
            <a:off x="2445932" y="275767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テキスト プレースホルダー 6"/>
          <p:cNvSpPr>
            <a:spLocks noGrp="1"/>
          </p:cNvSpPr>
          <p:nvPr>
            <p:ph type="body" sz="quarter" idx="27" hasCustomPrompt="1"/>
          </p:nvPr>
        </p:nvSpPr>
        <p:spPr>
          <a:xfrm>
            <a:off x="3854249" y="4658522"/>
            <a:ext cx="2692824" cy="480053"/>
          </a:xfrm>
        </p:spPr>
        <p:txBody>
          <a:bodyPr anchor="b">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8" hasCustomPrompt="1"/>
          </p:nvPr>
        </p:nvSpPr>
        <p:spPr>
          <a:xfrm>
            <a:off x="3848477" y="5162285"/>
            <a:ext cx="2704369" cy="815548"/>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2" name="正方形/長方形 61"/>
          <p:cNvSpPr/>
          <p:nvPr/>
        </p:nvSpPr>
        <p:spPr>
          <a:xfrm>
            <a:off x="4120447" y="509734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3" name="テキスト プレースホルダー 6"/>
          <p:cNvSpPr>
            <a:spLocks noGrp="1"/>
          </p:cNvSpPr>
          <p:nvPr>
            <p:ph type="body" sz="quarter" idx="29" hasCustomPrompt="1"/>
          </p:nvPr>
        </p:nvSpPr>
        <p:spPr>
          <a:xfrm>
            <a:off x="5475849" y="2473411"/>
            <a:ext cx="2692824" cy="480053"/>
          </a:xfrm>
        </p:spPr>
        <p:txBody>
          <a:bodyPr anchor="b">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30" hasCustomPrompt="1"/>
          </p:nvPr>
        </p:nvSpPr>
        <p:spPr>
          <a:xfrm>
            <a:off x="5470078" y="1600621"/>
            <a:ext cx="2704369" cy="815548"/>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5" name="正方形/長方形 64"/>
          <p:cNvSpPr/>
          <p:nvPr/>
        </p:nvSpPr>
        <p:spPr>
          <a:xfrm>
            <a:off x="5742048" y="2453116"/>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6" name="テキスト プレースホルダー 6"/>
          <p:cNvSpPr>
            <a:spLocks noGrp="1"/>
          </p:cNvSpPr>
          <p:nvPr>
            <p:ph type="body" sz="quarter" idx="31" hasCustomPrompt="1"/>
          </p:nvPr>
        </p:nvSpPr>
        <p:spPr>
          <a:xfrm>
            <a:off x="7133266" y="4299008"/>
            <a:ext cx="2692824" cy="480053"/>
          </a:xfrm>
        </p:spPr>
        <p:txBody>
          <a:bodyPr anchor="b">
            <a:noAutofit/>
          </a:bodyPr>
          <a:lstStyle>
            <a:lvl1pPr algn="ct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7" name="テキスト プレースホルダー 6"/>
          <p:cNvSpPr>
            <a:spLocks noGrp="1"/>
          </p:cNvSpPr>
          <p:nvPr>
            <p:ph type="body" sz="quarter" idx="32" hasCustomPrompt="1"/>
          </p:nvPr>
        </p:nvSpPr>
        <p:spPr>
          <a:xfrm>
            <a:off x="7127494" y="4802770"/>
            <a:ext cx="2704369" cy="815548"/>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8" name="正方形/長方形 67"/>
          <p:cNvSpPr/>
          <p:nvPr/>
        </p:nvSpPr>
        <p:spPr>
          <a:xfrm>
            <a:off x="7399464" y="4737832"/>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9" name="テキスト プレースホルダー 6"/>
          <p:cNvSpPr>
            <a:spLocks noGrp="1"/>
          </p:cNvSpPr>
          <p:nvPr>
            <p:ph type="body" sz="quarter" idx="33" hasCustomPrompt="1"/>
          </p:nvPr>
        </p:nvSpPr>
        <p:spPr>
          <a:xfrm>
            <a:off x="8764104" y="2112953"/>
            <a:ext cx="2692824" cy="480053"/>
          </a:xfrm>
        </p:spPr>
        <p:txBody>
          <a:bodyPr anchor="b">
            <a:noAutofit/>
          </a:bodyPr>
          <a:lstStyle>
            <a:lvl1pPr algn="ctr">
              <a:defRPr sz="19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70" name="テキスト プレースホルダー 6"/>
          <p:cNvSpPr>
            <a:spLocks noGrp="1"/>
          </p:cNvSpPr>
          <p:nvPr>
            <p:ph type="body" sz="quarter" idx="34" hasCustomPrompt="1"/>
          </p:nvPr>
        </p:nvSpPr>
        <p:spPr>
          <a:xfrm>
            <a:off x="8758332" y="1240163"/>
            <a:ext cx="2704369" cy="815548"/>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71" name="正方形/長方形 70"/>
          <p:cNvSpPr/>
          <p:nvPr/>
        </p:nvSpPr>
        <p:spPr>
          <a:xfrm>
            <a:off x="9030303" y="2092658"/>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517022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50" fill="hold"/>
                                        <p:tgtEl>
                                          <p:spTgt spid="5"/>
                                        </p:tgtEl>
                                        <p:attrNameLst>
                                          <p:attrName>ppt_x</p:attrName>
                                        </p:attrNameLst>
                                      </p:cBhvr>
                                      <p:tavLst>
                                        <p:tav tm="0">
                                          <p:val>
                                            <p:strVal val="0-#ppt_w/2"/>
                                          </p:val>
                                        </p:tav>
                                        <p:tav tm="100000">
                                          <p:val>
                                            <p:strVal val="#ppt_x"/>
                                          </p:val>
                                        </p:tav>
                                      </p:tavLst>
                                    </p:anim>
                                    <p:anim calcmode="lin" valueType="num">
                                      <p:cBhvr additive="base">
                                        <p:cTn id="16" dur="75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0-#ppt_w/2"/>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750" fill="hold"/>
                                        <p:tgtEl>
                                          <p:spTgt spid="12"/>
                                        </p:tgtEl>
                                        <p:attrNameLst>
                                          <p:attrName>ppt_x</p:attrName>
                                        </p:attrNameLst>
                                      </p:cBhvr>
                                      <p:tavLst>
                                        <p:tav tm="0">
                                          <p:val>
                                            <p:strVal val="0-#ppt_w/2"/>
                                          </p:val>
                                        </p:tav>
                                        <p:tav tm="100000">
                                          <p:val>
                                            <p:strVal val="#ppt_x"/>
                                          </p:val>
                                        </p:tav>
                                      </p:tavLst>
                                    </p:anim>
                                    <p:anim calcmode="lin" valueType="num">
                                      <p:cBhvr additive="base">
                                        <p:cTn id="24" dur="75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750" fill="hold"/>
                                        <p:tgtEl>
                                          <p:spTgt spid="13"/>
                                        </p:tgtEl>
                                        <p:attrNameLst>
                                          <p:attrName>ppt_x</p:attrName>
                                        </p:attrNameLst>
                                      </p:cBhvr>
                                      <p:tavLst>
                                        <p:tav tm="0">
                                          <p:val>
                                            <p:strVal val="0-#ppt_w/2"/>
                                          </p:val>
                                        </p:tav>
                                        <p:tav tm="100000">
                                          <p:val>
                                            <p:strVal val="#ppt_x"/>
                                          </p:val>
                                        </p:tav>
                                      </p:tavLst>
                                    </p:anim>
                                    <p:anim calcmode="lin" valueType="num">
                                      <p:cBhvr additive="base">
                                        <p:cTn id="28" dur="75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750" fill="hold"/>
                                        <p:tgtEl>
                                          <p:spTgt spid="14"/>
                                        </p:tgtEl>
                                        <p:attrNameLst>
                                          <p:attrName>ppt_x</p:attrName>
                                        </p:attrNameLst>
                                      </p:cBhvr>
                                      <p:tavLst>
                                        <p:tav tm="0">
                                          <p:val>
                                            <p:strVal val="0-#ppt_w/2"/>
                                          </p:val>
                                        </p:tav>
                                        <p:tav tm="100000">
                                          <p:val>
                                            <p:strVal val="#ppt_x"/>
                                          </p:val>
                                        </p:tav>
                                      </p:tavLst>
                                    </p:anim>
                                    <p:anim calcmode="lin" valueType="num">
                                      <p:cBhvr additive="base">
                                        <p:cTn id="32" dur="750" fill="hold"/>
                                        <p:tgtEl>
                                          <p:spTgt spid="14"/>
                                        </p:tgtEl>
                                        <p:attrNameLst>
                                          <p:attrName>ppt_y</p:attrName>
                                        </p:attrNameLst>
                                      </p:cBhvr>
                                      <p:tavLst>
                                        <p:tav tm="0">
                                          <p:val>
                                            <p:strVal val="1+#ppt_h/2"/>
                                          </p:val>
                                        </p:tav>
                                        <p:tav tm="100000">
                                          <p:val>
                                            <p:strVal val="#ppt_y"/>
                                          </p:val>
                                        </p:tav>
                                      </p:tavLst>
                                    </p:anim>
                                  </p:childTnLst>
                                </p:cTn>
                              </p:par>
                              <p:par>
                                <p:cTn id="33" presetID="2" presetClass="entr" presetSubtype="12" decel="10000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750" fill="hold"/>
                                        <p:tgtEl>
                                          <p:spTgt spid="15"/>
                                        </p:tgtEl>
                                        <p:attrNameLst>
                                          <p:attrName>ppt_x</p:attrName>
                                        </p:attrNameLst>
                                      </p:cBhvr>
                                      <p:tavLst>
                                        <p:tav tm="0">
                                          <p:val>
                                            <p:strVal val="0-#ppt_w/2"/>
                                          </p:val>
                                        </p:tav>
                                        <p:tav tm="100000">
                                          <p:val>
                                            <p:strVal val="#ppt_x"/>
                                          </p:val>
                                        </p:tav>
                                      </p:tavLst>
                                    </p:anim>
                                    <p:anim calcmode="lin" valueType="num">
                                      <p:cBhvr additive="base">
                                        <p:cTn id="36" dur="750" fill="hold"/>
                                        <p:tgtEl>
                                          <p:spTgt spid="15"/>
                                        </p:tgtEl>
                                        <p:attrNameLst>
                                          <p:attrName>ppt_y</p:attrName>
                                        </p:attrNameLst>
                                      </p:cBhvr>
                                      <p:tavLst>
                                        <p:tav tm="0">
                                          <p:val>
                                            <p:strVal val="1+#ppt_h/2"/>
                                          </p:val>
                                        </p:tav>
                                        <p:tav tm="100000">
                                          <p:val>
                                            <p:strVal val="#ppt_y"/>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wipe(left)">
                                      <p:cBhvr>
                                        <p:cTn id="39" dur="1250"/>
                                        <p:tgtEl>
                                          <p:spTgt spid="76"/>
                                        </p:tgtEl>
                                      </p:cBhvr>
                                    </p:animEffect>
                                  </p:childTnLst>
                                </p:cTn>
                              </p:par>
                            </p:childTnLst>
                          </p:cTn>
                        </p:par>
                        <p:par>
                          <p:cTn id="40" fill="hold">
                            <p:stCondLst>
                              <p:cond delay="1750"/>
                            </p:stCondLst>
                            <p:childTnLst>
                              <p:par>
                                <p:cTn id="41" presetID="2" presetClass="entr" presetSubtype="4" decel="10000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 calcmode="lin" valueType="num">
                                      <p:cBhvr additive="base">
                                        <p:cTn id="43"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45" presetID="21" presetClass="entr" presetSubtype="1"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heel(1)">
                                      <p:cBhvr>
                                        <p:cTn id="47" dur="1500"/>
                                        <p:tgtEl>
                                          <p:spTgt spid="16"/>
                                        </p:tgtEl>
                                      </p:cBhvr>
                                    </p:animEffect>
                                  </p:childTnLst>
                                </p:cTn>
                              </p:par>
                              <p:par>
                                <p:cTn id="48" presetID="2" presetClass="entr" presetSubtype="4" decel="100000" fill="hold" grpId="0" nodeType="withEffect">
                                  <p:stCondLst>
                                    <p:cond delay="100"/>
                                  </p:stCondLst>
                                  <p:childTnLst>
                                    <p:set>
                                      <p:cBhvr>
                                        <p:cTn id="49" dur="1" fill="hold">
                                          <p:stCondLst>
                                            <p:cond delay="0"/>
                                          </p:stCondLst>
                                        </p:cTn>
                                        <p:tgtEl>
                                          <p:spTgt spid="50"/>
                                        </p:tgtEl>
                                        <p:attrNameLst>
                                          <p:attrName>style.visibility</p:attrName>
                                        </p:attrNameLst>
                                      </p:cBhvr>
                                      <p:to>
                                        <p:strVal val="visible"/>
                                      </p:to>
                                    </p:set>
                                    <p:anim calcmode="lin" valueType="num">
                                      <p:cBhvr additive="base">
                                        <p:cTn id="50" dur="500" fill="hold"/>
                                        <p:tgtEl>
                                          <p:spTgt spid="50"/>
                                        </p:tgtEl>
                                        <p:attrNameLst>
                                          <p:attrName>ppt_x</p:attrName>
                                        </p:attrNameLst>
                                      </p:cBhvr>
                                      <p:tavLst>
                                        <p:tav tm="0">
                                          <p:val>
                                            <p:strVal val="#ppt_x"/>
                                          </p:val>
                                        </p:tav>
                                        <p:tav tm="100000">
                                          <p:val>
                                            <p:strVal val="#ppt_x"/>
                                          </p:val>
                                        </p:tav>
                                      </p:tavLst>
                                    </p:anim>
                                    <p:anim calcmode="lin" valueType="num">
                                      <p:cBhvr additive="base">
                                        <p:cTn id="51" dur="500" fill="hold"/>
                                        <p:tgtEl>
                                          <p:spTgt spid="50"/>
                                        </p:tgtEl>
                                        <p:attrNameLst>
                                          <p:attrName>ppt_y</p:attrName>
                                        </p:attrNameLst>
                                      </p:cBhvr>
                                      <p:tavLst>
                                        <p:tav tm="0">
                                          <p:val>
                                            <p:strVal val="1+#ppt_h/2"/>
                                          </p:val>
                                        </p:tav>
                                        <p:tav tm="100000">
                                          <p:val>
                                            <p:strVal val="#ppt_y"/>
                                          </p:val>
                                        </p:tav>
                                      </p:tavLst>
                                    </p:anim>
                                  </p:childTnLst>
                                </p:cTn>
                              </p:par>
                            </p:childTnLst>
                          </p:cTn>
                        </p:par>
                        <p:par>
                          <p:cTn id="52" fill="hold">
                            <p:stCondLst>
                              <p:cond delay="3250"/>
                            </p:stCondLst>
                            <p:childTnLst>
                              <p:par>
                                <p:cTn id="53" presetID="22" presetClass="entr" presetSubtype="8" fill="hold" grpId="0" nodeType="after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Effect transition="in" filter="wipe(left)">
                                      <p:cBhvr>
                                        <p:cTn id="55" dur="500"/>
                                        <p:tgtEl>
                                          <p:spTgt spid="49">
                                            <p:txEl>
                                              <p:pRg st="0" end="0"/>
                                            </p:txEl>
                                          </p:spTgt>
                                        </p:tgtEl>
                                      </p:cBhvr>
                                    </p:animEffect>
                                  </p:childTnLst>
                                </p:cTn>
                              </p:par>
                            </p:childTnLst>
                          </p:cTn>
                        </p:par>
                        <p:par>
                          <p:cTn id="56" fill="hold">
                            <p:stCondLst>
                              <p:cond delay="3750"/>
                            </p:stCondLst>
                            <p:childTnLst>
                              <p:par>
                                <p:cTn id="57" presetID="2" presetClass="entr" presetSubtype="1" decel="100000" fill="hold" grpId="0" nodeType="afterEffect">
                                  <p:stCondLst>
                                    <p:cond delay="250"/>
                                  </p:stCondLst>
                                  <p:childTnLst>
                                    <p:set>
                                      <p:cBhvr>
                                        <p:cTn id="58" dur="1" fill="hold">
                                          <p:stCondLst>
                                            <p:cond delay="0"/>
                                          </p:stCondLst>
                                        </p:cTn>
                                        <p:tgtEl>
                                          <p:spTgt spid="54">
                                            <p:txEl>
                                              <p:pRg st="0" end="0"/>
                                            </p:txEl>
                                          </p:spTgt>
                                        </p:tgtEl>
                                        <p:attrNameLst>
                                          <p:attrName>style.visibility</p:attrName>
                                        </p:attrNameLst>
                                      </p:cBhvr>
                                      <p:to>
                                        <p:strVal val="visible"/>
                                      </p:to>
                                    </p:set>
                                    <p:anim calcmode="lin" valueType="num">
                                      <p:cBhvr additive="base">
                                        <p:cTn id="5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4">
                                            <p:txEl>
                                              <p:pRg st="0" end="0"/>
                                            </p:txEl>
                                          </p:spTgt>
                                        </p:tgtEl>
                                        <p:attrNameLst>
                                          <p:attrName>ppt_y</p:attrName>
                                        </p:attrNameLst>
                                      </p:cBhvr>
                                      <p:tavLst>
                                        <p:tav tm="0">
                                          <p:val>
                                            <p:strVal val="0-#ppt_h/2"/>
                                          </p:val>
                                        </p:tav>
                                        <p:tav tm="100000">
                                          <p:val>
                                            <p:strVal val="#ppt_y"/>
                                          </p:val>
                                        </p:tav>
                                      </p:tavLst>
                                    </p:anim>
                                  </p:childTnLst>
                                </p:cTn>
                              </p:par>
                              <p:par>
                                <p:cTn id="61" presetID="21" presetClass="entr" presetSubtype="1" fill="hold" grpId="0" nodeType="withEffect">
                                  <p:stCondLst>
                                    <p:cond delay="250"/>
                                  </p:stCondLst>
                                  <p:childTnLst>
                                    <p:set>
                                      <p:cBhvr>
                                        <p:cTn id="62" dur="1" fill="hold">
                                          <p:stCondLst>
                                            <p:cond delay="0"/>
                                          </p:stCondLst>
                                        </p:cTn>
                                        <p:tgtEl>
                                          <p:spTgt spid="17"/>
                                        </p:tgtEl>
                                        <p:attrNameLst>
                                          <p:attrName>style.visibility</p:attrName>
                                        </p:attrNameLst>
                                      </p:cBhvr>
                                      <p:to>
                                        <p:strVal val="visible"/>
                                      </p:to>
                                    </p:set>
                                    <p:animEffect transition="in" filter="wheel(1)">
                                      <p:cBhvr>
                                        <p:cTn id="63" dur="1500"/>
                                        <p:tgtEl>
                                          <p:spTgt spid="17"/>
                                        </p:tgtEl>
                                      </p:cBhvr>
                                    </p:animEffect>
                                  </p:childTnLst>
                                </p:cTn>
                              </p:par>
                              <p:par>
                                <p:cTn id="64" presetID="2" presetClass="entr" presetSubtype="1" decel="100000" fill="hold" grpId="0" nodeType="withEffect">
                                  <p:stCondLst>
                                    <p:cond delay="350"/>
                                  </p:stCondLst>
                                  <p:childTnLst>
                                    <p:set>
                                      <p:cBhvr>
                                        <p:cTn id="65" dur="1" fill="hold">
                                          <p:stCondLst>
                                            <p:cond delay="0"/>
                                          </p:stCondLst>
                                        </p:cTn>
                                        <p:tgtEl>
                                          <p:spTgt spid="56"/>
                                        </p:tgtEl>
                                        <p:attrNameLst>
                                          <p:attrName>style.visibility</p:attrName>
                                        </p:attrNameLst>
                                      </p:cBhvr>
                                      <p:to>
                                        <p:strVal val="visible"/>
                                      </p:to>
                                    </p:set>
                                    <p:anim calcmode="lin" valueType="num">
                                      <p:cBhvr additive="base">
                                        <p:cTn id="66" dur="500" fill="hold"/>
                                        <p:tgtEl>
                                          <p:spTgt spid="56"/>
                                        </p:tgtEl>
                                        <p:attrNameLst>
                                          <p:attrName>ppt_x</p:attrName>
                                        </p:attrNameLst>
                                      </p:cBhvr>
                                      <p:tavLst>
                                        <p:tav tm="0">
                                          <p:val>
                                            <p:strVal val="#ppt_x"/>
                                          </p:val>
                                        </p:tav>
                                        <p:tav tm="100000">
                                          <p:val>
                                            <p:strVal val="#ppt_x"/>
                                          </p:val>
                                        </p:tav>
                                      </p:tavLst>
                                    </p:anim>
                                    <p:anim calcmode="lin" valueType="num">
                                      <p:cBhvr additive="base">
                                        <p:cTn id="67" dur="500" fill="hold"/>
                                        <p:tgtEl>
                                          <p:spTgt spid="56"/>
                                        </p:tgtEl>
                                        <p:attrNameLst>
                                          <p:attrName>ppt_y</p:attrName>
                                        </p:attrNameLst>
                                      </p:cBhvr>
                                      <p:tavLst>
                                        <p:tav tm="0">
                                          <p:val>
                                            <p:strVal val="0-#ppt_h/2"/>
                                          </p:val>
                                        </p:tav>
                                        <p:tav tm="100000">
                                          <p:val>
                                            <p:strVal val="#ppt_y"/>
                                          </p:val>
                                        </p:tav>
                                      </p:tavLst>
                                    </p:anim>
                                  </p:childTnLst>
                                </p:cTn>
                              </p:par>
                            </p:childTnLst>
                          </p:cTn>
                        </p:par>
                        <p:par>
                          <p:cTn id="68" fill="hold">
                            <p:stCondLst>
                              <p:cond delay="5500"/>
                            </p:stCondLst>
                            <p:childTnLst>
                              <p:par>
                                <p:cTn id="69" presetID="22" presetClass="entr" presetSubtype="8" fill="hold" grpId="0" nodeType="afterEffect">
                                  <p:stCondLst>
                                    <p:cond delay="0"/>
                                  </p:stCondLst>
                                  <p:childTnLst>
                                    <p:set>
                                      <p:cBhvr>
                                        <p:cTn id="70" dur="1" fill="hold">
                                          <p:stCondLst>
                                            <p:cond delay="0"/>
                                          </p:stCondLst>
                                        </p:cTn>
                                        <p:tgtEl>
                                          <p:spTgt spid="55">
                                            <p:txEl>
                                              <p:pRg st="0" end="0"/>
                                            </p:txEl>
                                          </p:spTgt>
                                        </p:tgtEl>
                                        <p:attrNameLst>
                                          <p:attrName>style.visibility</p:attrName>
                                        </p:attrNameLst>
                                      </p:cBhvr>
                                      <p:to>
                                        <p:strVal val="visible"/>
                                      </p:to>
                                    </p:set>
                                    <p:animEffect transition="in" filter="wipe(left)">
                                      <p:cBhvr>
                                        <p:cTn id="71" dur="500"/>
                                        <p:tgtEl>
                                          <p:spTgt spid="55">
                                            <p:txEl>
                                              <p:pRg st="0" end="0"/>
                                            </p:txEl>
                                          </p:spTgt>
                                        </p:tgtEl>
                                      </p:cBhvr>
                                    </p:animEffect>
                                  </p:childTnLst>
                                </p:cTn>
                              </p:par>
                            </p:childTnLst>
                          </p:cTn>
                        </p:par>
                        <p:par>
                          <p:cTn id="72" fill="hold">
                            <p:stCondLst>
                              <p:cond delay="6000"/>
                            </p:stCondLst>
                            <p:childTnLst>
                              <p:par>
                                <p:cTn id="73" presetID="2" presetClass="entr" presetSubtype="4" decel="100000" fill="hold" grpId="0" nodeType="afterEffect">
                                  <p:stCondLst>
                                    <p:cond delay="250"/>
                                  </p:stCondLst>
                                  <p:childTnLst>
                                    <p:set>
                                      <p:cBhvr>
                                        <p:cTn id="74" dur="1" fill="hold">
                                          <p:stCondLst>
                                            <p:cond delay="0"/>
                                          </p:stCondLst>
                                        </p:cTn>
                                        <p:tgtEl>
                                          <p:spTgt spid="60">
                                            <p:txEl>
                                              <p:pRg st="0" end="0"/>
                                            </p:txEl>
                                          </p:spTgt>
                                        </p:tgtEl>
                                        <p:attrNameLst>
                                          <p:attrName>style.visibility</p:attrName>
                                        </p:attrNameLst>
                                      </p:cBhvr>
                                      <p:to>
                                        <p:strVal val="visible"/>
                                      </p:to>
                                    </p:set>
                                    <p:anim calcmode="lin" valueType="num">
                                      <p:cBhvr additive="base">
                                        <p:cTn id="75"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77" presetID="21" presetClass="entr" presetSubtype="1" fill="hold" grpId="0" nodeType="withEffect">
                                  <p:stCondLst>
                                    <p:cond delay="250"/>
                                  </p:stCondLst>
                                  <p:childTnLst>
                                    <p:set>
                                      <p:cBhvr>
                                        <p:cTn id="78" dur="1" fill="hold">
                                          <p:stCondLst>
                                            <p:cond delay="0"/>
                                          </p:stCondLst>
                                        </p:cTn>
                                        <p:tgtEl>
                                          <p:spTgt spid="18"/>
                                        </p:tgtEl>
                                        <p:attrNameLst>
                                          <p:attrName>style.visibility</p:attrName>
                                        </p:attrNameLst>
                                      </p:cBhvr>
                                      <p:to>
                                        <p:strVal val="visible"/>
                                      </p:to>
                                    </p:set>
                                    <p:animEffect transition="in" filter="wheel(1)">
                                      <p:cBhvr>
                                        <p:cTn id="79" dur="1500"/>
                                        <p:tgtEl>
                                          <p:spTgt spid="18"/>
                                        </p:tgtEl>
                                      </p:cBhvr>
                                    </p:animEffect>
                                  </p:childTnLst>
                                </p:cTn>
                              </p:par>
                              <p:par>
                                <p:cTn id="80" presetID="2" presetClass="entr" presetSubtype="4" decel="100000" fill="hold" grpId="0" nodeType="withEffect">
                                  <p:stCondLst>
                                    <p:cond delay="350"/>
                                  </p:stCondLst>
                                  <p:childTnLst>
                                    <p:set>
                                      <p:cBhvr>
                                        <p:cTn id="81" dur="1" fill="hold">
                                          <p:stCondLst>
                                            <p:cond delay="0"/>
                                          </p:stCondLst>
                                        </p:cTn>
                                        <p:tgtEl>
                                          <p:spTgt spid="62"/>
                                        </p:tgtEl>
                                        <p:attrNameLst>
                                          <p:attrName>style.visibility</p:attrName>
                                        </p:attrNameLst>
                                      </p:cBhvr>
                                      <p:to>
                                        <p:strVal val="visible"/>
                                      </p:to>
                                    </p:set>
                                    <p:anim calcmode="lin" valueType="num">
                                      <p:cBhvr additive="base">
                                        <p:cTn id="82" dur="500" fill="hold"/>
                                        <p:tgtEl>
                                          <p:spTgt spid="62"/>
                                        </p:tgtEl>
                                        <p:attrNameLst>
                                          <p:attrName>ppt_x</p:attrName>
                                        </p:attrNameLst>
                                      </p:cBhvr>
                                      <p:tavLst>
                                        <p:tav tm="0">
                                          <p:val>
                                            <p:strVal val="#ppt_x"/>
                                          </p:val>
                                        </p:tav>
                                        <p:tav tm="100000">
                                          <p:val>
                                            <p:strVal val="#ppt_x"/>
                                          </p:val>
                                        </p:tav>
                                      </p:tavLst>
                                    </p:anim>
                                    <p:anim calcmode="lin" valueType="num">
                                      <p:cBhvr additive="base">
                                        <p:cTn id="83" dur="500" fill="hold"/>
                                        <p:tgtEl>
                                          <p:spTgt spid="62"/>
                                        </p:tgtEl>
                                        <p:attrNameLst>
                                          <p:attrName>ppt_y</p:attrName>
                                        </p:attrNameLst>
                                      </p:cBhvr>
                                      <p:tavLst>
                                        <p:tav tm="0">
                                          <p:val>
                                            <p:strVal val="1+#ppt_h/2"/>
                                          </p:val>
                                        </p:tav>
                                        <p:tav tm="100000">
                                          <p:val>
                                            <p:strVal val="#ppt_y"/>
                                          </p:val>
                                        </p:tav>
                                      </p:tavLst>
                                    </p:anim>
                                  </p:childTnLst>
                                </p:cTn>
                              </p:par>
                            </p:childTnLst>
                          </p:cTn>
                        </p:par>
                        <p:par>
                          <p:cTn id="84" fill="hold">
                            <p:stCondLst>
                              <p:cond delay="7750"/>
                            </p:stCondLst>
                            <p:childTnLst>
                              <p:par>
                                <p:cTn id="85" presetID="22" presetClass="entr" presetSubtype="8" fill="hold" grpId="0" nodeType="afterEffect">
                                  <p:stCondLst>
                                    <p:cond delay="0"/>
                                  </p:stCondLst>
                                  <p:childTnLst>
                                    <p:set>
                                      <p:cBhvr>
                                        <p:cTn id="86" dur="1" fill="hold">
                                          <p:stCondLst>
                                            <p:cond delay="0"/>
                                          </p:stCondLst>
                                        </p:cTn>
                                        <p:tgtEl>
                                          <p:spTgt spid="61">
                                            <p:txEl>
                                              <p:pRg st="0" end="0"/>
                                            </p:txEl>
                                          </p:spTgt>
                                        </p:tgtEl>
                                        <p:attrNameLst>
                                          <p:attrName>style.visibility</p:attrName>
                                        </p:attrNameLst>
                                      </p:cBhvr>
                                      <p:to>
                                        <p:strVal val="visible"/>
                                      </p:to>
                                    </p:set>
                                    <p:animEffect transition="in" filter="wipe(left)">
                                      <p:cBhvr>
                                        <p:cTn id="87" dur="500"/>
                                        <p:tgtEl>
                                          <p:spTgt spid="61">
                                            <p:txEl>
                                              <p:pRg st="0" end="0"/>
                                            </p:txEl>
                                          </p:spTgt>
                                        </p:tgtEl>
                                      </p:cBhvr>
                                    </p:animEffect>
                                  </p:childTnLst>
                                </p:cTn>
                              </p:par>
                            </p:childTnLst>
                          </p:cTn>
                        </p:par>
                        <p:par>
                          <p:cTn id="88" fill="hold">
                            <p:stCondLst>
                              <p:cond delay="8250"/>
                            </p:stCondLst>
                            <p:childTnLst>
                              <p:par>
                                <p:cTn id="89" presetID="2" presetClass="entr" presetSubtype="1" decel="100000" fill="hold" grpId="0" nodeType="afterEffect">
                                  <p:stCondLst>
                                    <p:cond delay="250"/>
                                  </p:stCondLst>
                                  <p:childTnLst>
                                    <p:set>
                                      <p:cBhvr>
                                        <p:cTn id="90" dur="1" fill="hold">
                                          <p:stCondLst>
                                            <p:cond delay="0"/>
                                          </p:stCondLst>
                                        </p:cTn>
                                        <p:tgtEl>
                                          <p:spTgt spid="63">
                                            <p:txEl>
                                              <p:pRg st="0" end="0"/>
                                            </p:txEl>
                                          </p:spTgt>
                                        </p:tgtEl>
                                        <p:attrNameLst>
                                          <p:attrName>style.visibility</p:attrName>
                                        </p:attrNameLst>
                                      </p:cBhvr>
                                      <p:to>
                                        <p:strVal val="visible"/>
                                      </p:to>
                                    </p:set>
                                    <p:anim calcmode="lin" valueType="num">
                                      <p:cBhvr additive="base">
                                        <p:cTn id="91"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63">
                                            <p:txEl>
                                              <p:pRg st="0" end="0"/>
                                            </p:txEl>
                                          </p:spTgt>
                                        </p:tgtEl>
                                        <p:attrNameLst>
                                          <p:attrName>ppt_y</p:attrName>
                                        </p:attrNameLst>
                                      </p:cBhvr>
                                      <p:tavLst>
                                        <p:tav tm="0">
                                          <p:val>
                                            <p:strVal val="0-#ppt_h/2"/>
                                          </p:val>
                                        </p:tav>
                                        <p:tav tm="100000">
                                          <p:val>
                                            <p:strVal val="#ppt_y"/>
                                          </p:val>
                                        </p:tav>
                                      </p:tavLst>
                                    </p:anim>
                                  </p:childTnLst>
                                </p:cTn>
                              </p:par>
                              <p:par>
                                <p:cTn id="93" presetID="21" presetClass="entr" presetSubtype="1" fill="hold" grpId="0" nodeType="withEffect">
                                  <p:stCondLst>
                                    <p:cond delay="250"/>
                                  </p:stCondLst>
                                  <p:childTnLst>
                                    <p:set>
                                      <p:cBhvr>
                                        <p:cTn id="94" dur="1" fill="hold">
                                          <p:stCondLst>
                                            <p:cond delay="0"/>
                                          </p:stCondLst>
                                        </p:cTn>
                                        <p:tgtEl>
                                          <p:spTgt spid="19"/>
                                        </p:tgtEl>
                                        <p:attrNameLst>
                                          <p:attrName>style.visibility</p:attrName>
                                        </p:attrNameLst>
                                      </p:cBhvr>
                                      <p:to>
                                        <p:strVal val="visible"/>
                                      </p:to>
                                    </p:set>
                                    <p:animEffect transition="in" filter="wheel(1)">
                                      <p:cBhvr>
                                        <p:cTn id="95" dur="1500"/>
                                        <p:tgtEl>
                                          <p:spTgt spid="19"/>
                                        </p:tgtEl>
                                      </p:cBhvr>
                                    </p:animEffect>
                                  </p:childTnLst>
                                </p:cTn>
                              </p:par>
                              <p:par>
                                <p:cTn id="96" presetID="2" presetClass="entr" presetSubtype="1" decel="100000" fill="hold" grpId="0" nodeType="withEffect">
                                  <p:stCondLst>
                                    <p:cond delay="350"/>
                                  </p:stCondLst>
                                  <p:childTnLst>
                                    <p:set>
                                      <p:cBhvr>
                                        <p:cTn id="97" dur="1" fill="hold">
                                          <p:stCondLst>
                                            <p:cond delay="0"/>
                                          </p:stCondLst>
                                        </p:cTn>
                                        <p:tgtEl>
                                          <p:spTgt spid="65"/>
                                        </p:tgtEl>
                                        <p:attrNameLst>
                                          <p:attrName>style.visibility</p:attrName>
                                        </p:attrNameLst>
                                      </p:cBhvr>
                                      <p:to>
                                        <p:strVal val="visible"/>
                                      </p:to>
                                    </p:set>
                                    <p:anim calcmode="lin" valueType="num">
                                      <p:cBhvr additive="base">
                                        <p:cTn id="98" dur="500" fill="hold"/>
                                        <p:tgtEl>
                                          <p:spTgt spid="65"/>
                                        </p:tgtEl>
                                        <p:attrNameLst>
                                          <p:attrName>ppt_x</p:attrName>
                                        </p:attrNameLst>
                                      </p:cBhvr>
                                      <p:tavLst>
                                        <p:tav tm="0">
                                          <p:val>
                                            <p:strVal val="#ppt_x"/>
                                          </p:val>
                                        </p:tav>
                                        <p:tav tm="100000">
                                          <p:val>
                                            <p:strVal val="#ppt_x"/>
                                          </p:val>
                                        </p:tav>
                                      </p:tavLst>
                                    </p:anim>
                                    <p:anim calcmode="lin" valueType="num">
                                      <p:cBhvr additive="base">
                                        <p:cTn id="99" dur="500" fill="hold"/>
                                        <p:tgtEl>
                                          <p:spTgt spid="65"/>
                                        </p:tgtEl>
                                        <p:attrNameLst>
                                          <p:attrName>ppt_y</p:attrName>
                                        </p:attrNameLst>
                                      </p:cBhvr>
                                      <p:tavLst>
                                        <p:tav tm="0">
                                          <p:val>
                                            <p:strVal val="0-#ppt_h/2"/>
                                          </p:val>
                                        </p:tav>
                                        <p:tav tm="100000">
                                          <p:val>
                                            <p:strVal val="#ppt_y"/>
                                          </p:val>
                                        </p:tav>
                                      </p:tavLst>
                                    </p:anim>
                                  </p:childTnLst>
                                </p:cTn>
                              </p:par>
                            </p:childTnLst>
                          </p:cTn>
                        </p:par>
                        <p:par>
                          <p:cTn id="100" fill="hold">
                            <p:stCondLst>
                              <p:cond delay="10000"/>
                            </p:stCondLst>
                            <p:childTnLst>
                              <p:par>
                                <p:cTn id="101" presetID="22" presetClass="entr" presetSubtype="8" fill="hold" grpId="0" nodeType="afterEffect">
                                  <p:stCondLst>
                                    <p:cond delay="0"/>
                                  </p:stCondLst>
                                  <p:childTnLst>
                                    <p:set>
                                      <p:cBhvr>
                                        <p:cTn id="102" dur="1" fill="hold">
                                          <p:stCondLst>
                                            <p:cond delay="0"/>
                                          </p:stCondLst>
                                        </p:cTn>
                                        <p:tgtEl>
                                          <p:spTgt spid="64">
                                            <p:txEl>
                                              <p:pRg st="0" end="0"/>
                                            </p:txEl>
                                          </p:spTgt>
                                        </p:tgtEl>
                                        <p:attrNameLst>
                                          <p:attrName>style.visibility</p:attrName>
                                        </p:attrNameLst>
                                      </p:cBhvr>
                                      <p:to>
                                        <p:strVal val="visible"/>
                                      </p:to>
                                    </p:set>
                                    <p:animEffect transition="in" filter="wipe(left)">
                                      <p:cBhvr>
                                        <p:cTn id="103" dur="500"/>
                                        <p:tgtEl>
                                          <p:spTgt spid="64">
                                            <p:txEl>
                                              <p:pRg st="0" end="0"/>
                                            </p:txEl>
                                          </p:spTgt>
                                        </p:tgtEl>
                                      </p:cBhvr>
                                    </p:animEffect>
                                  </p:childTnLst>
                                </p:cTn>
                              </p:par>
                            </p:childTnLst>
                          </p:cTn>
                        </p:par>
                        <p:par>
                          <p:cTn id="104" fill="hold">
                            <p:stCondLst>
                              <p:cond delay="10500"/>
                            </p:stCondLst>
                            <p:childTnLst>
                              <p:par>
                                <p:cTn id="105" presetID="2" presetClass="entr" presetSubtype="4" decel="100000" fill="hold" grpId="0" nodeType="afterEffect">
                                  <p:stCondLst>
                                    <p:cond delay="250"/>
                                  </p:stCondLst>
                                  <p:childTnLst>
                                    <p:set>
                                      <p:cBhvr>
                                        <p:cTn id="106" dur="1" fill="hold">
                                          <p:stCondLst>
                                            <p:cond delay="0"/>
                                          </p:stCondLst>
                                        </p:cTn>
                                        <p:tgtEl>
                                          <p:spTgt spid="66">
                                            <p:txEl>
                                              <p:pRg st="0" end="0"/>
                                            </p:txEl>
                                          </p:spTgt>
                                        </p:tgtEl>
                                        <p:attrNameLst>
                                          <p:attrName>style.visibility</p:attrName>
                                        </p:attrNameLst>
                                      </p:cBhvr>
                                      <p:to>
                                        <p:strVal val="visible"/>
                                      </p:to>
                                    </p:set>
                                    <p:anim calcmode="lin" valueType="num">
                                      <p:cBhvr additive="base">
                                        <p:cTn id="107"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109" presetID="21" presetClass="entr" presetSubtype="1" fill="hold" grpId="0" nodeType="withEffect">
                                  <p:stCondLst>
                                    <p:cond delay="250"/>
                                  </p:stCondLst>
                                  <p:childTnLst>
                                    <p:set>
                                      <p:cBhvr>
                                        <p:cTn id="110" dur="1" fill="hold">
                                          <p:stCondLst>
                                            <p:cond delay="0"/>
                                          </p:stCondLst>
                                        </p:cTn>
                                        <p:tgtEl>
                                          <p:spTgt spid="20"/>
                                        </p:tgtEl>
                                        <p:attrNameLst>
                                          <p:attrName>style.visibility</p:attrName>
                                        </p:attrNameLst>
                                      </p:cBhvr>
                                      <p:to>
                                        <p:strVal val="visible"/>
                                      </p:to>
                                    </p:set>
                                    <p:animEffect transition="in" filter="wheel(1)">
                                      <p:cBhvr>
                                        <p:cTn id="111" dur="1500"/>
                                        <p:tgtEl>
                                          <p:spTgt spid="20"/>
                                        </p:tgtEl>
                                      </p:cBhvr>
                                    </p:animEffect>
                                  </p:childTnLst>
                                </p:cTn>
                              </p:par>
                              <p:par>
                                <p:cTn id="112" presetID="2" presetClass="entr" presetSubtype="4" decel="100000" fill="hold" grpId="0" nodeType="withEffect">
                                  <p:stCondLst>
                                    <p:cond delay="350"/>
                                  </p:stCondLst>
                                  <p:childTnLst>
                                    <p:set>
                                      <p:cBhvr>
                                        <p:cTn id="113" dur="1" fill="hold">
                                          <p:stCondLst>
                                            <p:cond delay="0"/>
                                          </p:stCondLst>
                                        </p:cTn>
                                        <p:tgtEl>
                                          <p:spTgt spid="68"/>
                                        </p:tgtEl>
                                        <p:attrNameLst>
                                          <p:attrName>style.visibility</p:attrName>
                                        </p:attrNameLst>
                                      </p:cBhvr>
                                      <p:to>
                                        <p:strVal val="visible"/>
                                      </p:to>
                                    </p:set>
                                    <p:anim calcmode="lin" valueType="num">
                                      <p:cBhvr additive="base">
                                        <p:cTn id="114" dur="500" fill="hold"/>
                                        <p:tgtEl>
                                          <p:spTgt spid="68"/>
                                        </p:tgtEl>
                                        <p:attrNameLst>
                                          <p:attrName>ppt_x</p:attrName>
                                        </p:attrNameLst>
                                      </p:cBhvr>
                                      <p:tavLst>
                                        <p:tav tm="0">
                                          <p:val>
                                            <p:strVal val="#ppt_x"/>
                                          </p:val>
                                        </p:tav>
                                        <p:tav tm="100000">
                                          <p:val>
                                            <p:strVal val="#ppt_x"/>
                                          </p:val>
                                        </p:tav>
                                      </p:tavLst>
                                    </p:anim>
                                    <p:anim calcmode="lin" valueType="num">
                                      <p:cBhvr additive="base">
                                        <p:cTn id="115" dur="500" fill="hold"/>
                                        <p:tgtEl>
                                          <p:spTgt spid="68"/>
                                        </p:tgtEl>
                                        <p:attrNameLst>
                                          <p:attrName>ppt_y</p:attrName>
                                        </p:attrNameLst>
                                      </p:cBhvr>
                                      <p:tavLst>
                                        <p:tav tm="0">
                                          <p:val>
                                            <p:strVal val="1+#ppt_h/2"/>
                                          </p:val>
                                        </p:tav>
                                        <p:tav tm="100000">
                                          <p:val>
                                            <p:strVal val="#ppt_y"/>
                                          </p:val>
                                        </p:tav>
                                      </p:tavLst>
                                    </p:anim>
                                  </p:childTnLst>
                                </p:cTn>
                              </p:par>
                            </p:childTnLst>
                          </p:cTn>
                        </p:par>
                        <p:par>
                          <p:cTn id="116" fill="hold">
                            <p:stCondLst>
                              <p:cond delay="12250"/>
                            </p:stCondLst>
                            <p:childTnLst>
                              <p:par>
                                <p:cTn id="117" presetID="22" presetClass="entr" presetSubtype="8" fill="hold" grpId="0" nodeType="afterEffect">
                                  <p:stCondLst>
                                    <p:cond delay="0"/>
                                  </p:stCondLst>
                                  <p:childTnLst>
                                    <p:set>
                                      <p:cBhvr>
                                        <p:cTn id="118" dur="1" fill="hold">
                                          <p:stCondLst>
                                            <p:cond delay="0"/>
                                          </p:stCondLst>
                                        </p:cTn>
                                        <p:tgtEl>
                                          <p:spTgt spid="67">
                                            <p:txEl>
                                              <p:pRg st="0" end="0"/>
                                            </p:txEl>
                                          </p:spTgt>
                                        </p:tgtEl>
                                        <p:attrNameLst>
                                          <p:attrName>style.visibility</p:attrName>
                                        </p:attrNameLst>
                                      </p:cBhvr>
                                      <p:to>
                                        <p:strVal val="visible"/>
                                      </p:to>
                                    </p:set>
                                    <p:animEffect transition="in" filter="wipe(left)">
                                      <p:cBhvr>
                                        <p:cTn id="119" dur="500"/>
                                        <p:tgtEl>
                                          <p:spTgt spid="67">
                                            <p:txEl>
                                              <p:pRg st="0" end="0"/>
                                            </p:txEl>
                                          </p:spTgt>
                                        </p:tgtEl>
                                      </p:cBhvr>
                                    </p:animEffect>
                                  </p:childTnLst>
                                </p:cTn>
                              </p:par>
                            </p:childTnLst>
                          </p:cTn>
                        </p:par>
                        <p:par>
                          <p:cTn id="120" fill="hold">
                            <p:stCondLst>
                              <p:cond delay="12750"/>
                            </p:stCondLst>
                            <p:childTnLst>
                              <p:par>
                                <p:cTn id="121" presetID="2" presetClass="entr" presetSubtype="1" decel="100000" fill="hold" grpId="0" nodeType="afterEffect">
                                  <p:stCondLst>
                                    <p:cond delay="250"/>
                                  </p:stCondLst>
                                  <p:childTnLst>
                                    <p:set>
                                      <p:cBhvr>
                                        <p:cTn id="122" dur="1" fill="hold">
                                          <p:stCondLst>
                                            <p:cond delay="0"/>
                                          </p:stCondLst>
                                        </p:cTn>
                                        <p:tgtEl>
                                          <p:spTgt spid="69">
                                            <p:txEl>
                                              <p:pRg st="0" end="0"/>
                                            </p:txEl>
                                          </p:spTgt>
                                        </p:tgtEl>
                                        <p:attrNameLst>
                                          <p:attrName>style.visibility</p:attrName>
                                        </p:attrNameLst>
                                      </p:cBhvr>
                                      <p:to>
                                        <p:strVal val="visible"/>
                                      </p:to>
                                    </p:set>
                                    <p:anim calcmode="lin" valueType="num">
                                      <p:cBhvr additive="base">
                                        <p:cTn id="123"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69">
                                            <p:txEl>
                                              <p:pRg st="0" end="0"/>
                                            </p:txEl>
                                          </p:spTgt>
                                        </p:tgtEl>
                                        <p:attrNameLst>
                                          <p:attrName>ppt_y</p:attrName>
                                        </p:attrNameLst>
                                      </p:cBhvr>
                                      <p:tavLst>
                                        <p:tav tm="0">
                                          <p:val>
                                            <p:strVal val="0-#ppt_h/2"/>
                                          </p:val>
                                        </p:tav>
                                        <p:tav tm="100000">
                                          <p:val>
                                            <p:strVal val="#ppt_y"/>
                                          </p:val>
                                        </p:tav>
                                      </p:tavLst>
                                    </p:anim>
                                  </p:childTnLst>
                                </p:cTn>
                              </p:par>
                              <p:par>
                                <p:cTn id="125" presetID="21" presetClass="entr" presetSubtype="1" fill="hold" grpId="0" nodeType="withEffect">
                                  <p:stCondLst>
                                    <p:cond delay="250"/>
                                  </p:stCondLst>
                                  <p:childTnLst>
                                    <p:set>
                                      <p:cBhvr>
                                        <p:cTn id="126" dur="1" fill="hold">
                                          <p:stCondLst>
                                            <p:cond delay="0"/>
                                          </p:stCondLst>
                                        </p:cTn>
                                        <p:tgtEl>
                                          <p:spTgt spid="21"/>
                                        </p:tgtEl>
                                        <p:attrNameLst>
                                          <p:attrName>style.visibility</p:attrName>
                                        </p:attrNameLst>
                                      </p:cBhvr>
                                      <p:to>
                                        <p:strVal val="visible"/>
                                      </p:to>
                                    </p:set>
                                    <p:animEffect transition="in" filter="wheel(1)">
                                      <p:cBhvr>
                                        <p:cTn id="127" dur="1500"/>
                                        <p:tgtEl>
                                          <p:spTgt spid="21"/>
                                        </p:tgtEl>
                                      </p:cBhvr>
                                    </p:animEffect>
                                  </p:childTnLst>
                                </p:cTn>
                              </p:par>
                              <p:par>
                                <p:cTn id="128" presetID="2" presetClass="entr" presetSubtype="1" decel="100000" fill="hold" grpId="0" nodeType="withEffect">
                                  <p:stCondLst>
                                    <p:cond delay="350"/>
                                  </p:stCondLst>
                                  <p:childTnLst>
                                    <p:set>
                                      <p:cBhvr>
                                        <p:cTn id="129" dur="1" fill="hold">
                                          <p:stCondLst>
                                            <p:cond delay="0"/>
                                          </p:stCondLst>
                                        </p:cTn>
                                        <p:tgtEl>
                                          <p:spTgt spid="71"/>
                                        </p:tgtEl>
                                        <p:attrNameLst>
                                          <p:attrName>style.visibility</p:attrName>
                                        </p:attrNameLst>
                                      </p:cBhvr>
                                      <p:to>
                                        <p:strVal val="visible"/>
                                      </p:to>
                                    </p:set>
                                    <p:anim calcmode="lin" valueType="num">
                                      <p:cBhvr additive="base">
                                        <p:cTn id="130" dur="500" fill="hold"/>
                                        <p:tgtEl>
                                          <p:spTgt spid="71"/>
                                        </p:tgtEl>
                                        <p:attrNameLst>
                                          <p:attrName>ppt_x</p:attrName>
                                        </p:attrNameLst>
                                      </p:cBhvr>
                                      <p:tavLst>
                                        <p:tav tm="0">
                                          <p:val>
                                            <p:strVal val="#ppt_x"/>
                                          </p:val>
                                        </p:tav>
                                        <p:tav tm="100000">
                                          <p:val>
                                            <p:strVal val="#ppt_x"/>
                                          </p:val>
                                        </p:tav>
                                      </p:tavLst>
                                    </p:anim>
                                    <p:anim calcmode="lin" valueType="num">
                                      <p:cBhvr additive="base">
                                        <p:cTn id="131" dur="500" fill="hold"/>
                                        <p:tgtEl>
                                          <p:spTgt spid="71"/>
                                        </p:tgtEl>
                                        <p:attrNameLst>
                                          <p:attrName>ppt_y</p:attrName>
                                        </p:attrNameLst>
                                      </p:cBhvr>
                                      <p:tavLst>
                                        <p:tav tm="0">
                                          <p:val>
                                            <p:strVal val="0-#ppt_h/2"/>
                                          </p:val>
                                        </p:tav>
                                        <p:tav tm="100000">
                                          <p:val>
                                            <p:strVal val="#ppt_y"/>
                                          </p:val>
                                        </p:tav>
                                      </p:tavLst>
                                    </p:anim>
                                  </p:childTnLst>
                                </p:cTn>
                              </p:par>
                            </p:childTnLst>
                          </p:cTn>
                        </p:par>
                        <p:par>
                          <p:cTn id="132" fill="hold">
                            <p:stCondLst>
                              <p:cond delay="14500"/>
                            </p:stCondLst>
                            <p:childTnLst>
                              <p:par>
                                <p:cTn id="133" presetID="22" presetClass="entr" presetSubtype="8" fill="hold" grpId="0" nodeType="afterEffect">
                                  <p:stCondLst>
                                    <p:cond delay="0"/>
                                  </p:stCondLst>
                                  <p:childTnLst>
                                    <p:set>
                                      <p:cBhvr>
                                        <p:cTn id="134" dur="1" fill="hold">
                                          <p:stCondLst>
                                            <p:cond delay="0"/>
                                          </p:stCondLst>
                                        </p:cTn>
                                        <p:tgtEl>
                                          <p:spTgt spid="70">
                                            <p:txEl>
                                              <p:pRg st="0" end="0"/>
                                            </p:txEl>
                                          </p:spTgt>
                                        </p:tgtEl>
                                        <p:attrNameLst>
                                          <p:attrName>style.visibility</p:attrName>
                                        </p:attrNameLst>
                                      </p:cBhvr>
                                      <p:to>
                                        <p:strVal val="visible"/>
                                      </p:to>
                                    </p:set>
                                    <p:animEffect transition="in" filter="wipe(left)">
                                      <p:cBhvr>
                                        <p:cTn id="135"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16" grpId="0" animBg="1"/>
      <p:bldP spid="17" grpId="0" animBg="1"/>
      <p:bldP spid="18" grpId="0" animBg="1"/>
      <p:bldP spid="19" grpId="0" animBg="1"/>
      <p:bldP spid="20" grpId="0" animBg="1"/>
      <p:bldP spid="21"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11" grpId="0" animBg="1"/>
      <p:bldP spid="12" grpId="0" animBg="1"/>
      <p:bldP spid="13" grpId="0" animBg="1"/>
      <p:bldP spid="14" grpId="0" animBg="1"/>
      <p:bldP spid="15" grpId="0" animBg="1"/>
      <p:bldP spid="48" grpId="0" build="p">
        <p:tmplLst>
          <p:tmpl lvl="1">
            <p:tnLst>
              <p:par>
                <p:cTn presetID="2" presetClass="entr" presetSubtype="4"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animBg="1"/>
      <p:bldP spid="54" grpId="0" build="p">
        <p:tmplLst>
          <p:tmpl lvl="1">
            <p:tnLst>
              <p:par>
                <p:cTn presetID="2" presetClass="entr" presetSubtype="1"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ppt_x"/>
                          </p:val>
                        </p:tav>
                        <p:tav tm="100000">
                          <p:val>
                            <p:strVal val="#ppt_x"/>
                          </p:val>
                        </p:tav>
                      </p:tavLst>
                    </p:anim>
                    <p:anim calcmode="lin" valueType="num">
                      <p:cBhvr additive="base">
                        <p:cTn dur="50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animBg="1"/>
      <p:bldP spid="60" grpId="0" build="p">
        <p:tmplLst>
          <p:tmpl lvl="1">
            <p:tnLst>
              <p:par>
                <p:cTn presetID="2" presetClass="entr" presetSubtype="4"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ppt_x"/>
                          </p:val>
                        </p:tav>
                        <p:tav tm="100000">
                          <p:val>
                            <p:strVal val="#ppt_x"/>
                          </p:val>
                        </p:tav>
                      </p:tavLst>
                    </p:anim>
                    <p:anim calcmode="lin" valueType="num">
                      <p:cBhvr additive="base">
                        <p:cTn dur="500" fill="hold"/>
                        <p:tgtEl>
                          <p:spTgt spid="60"/>
                        </p:tgtEl>
                        <p:attrNameLst>
                          <p:attrName>ppt_y</p:attrName>
                        </p:attrNameLst>
                      </p:cBhvr>
                      <p:tavLst>
                        <p:tav tm="0">
                          <p:val>
                            <p:strVal val="1+#ppt_h/2"/>
                          </p:val>
                        </p:tav>
                        <p:tav tm="100000">
                          <p:val>
                            <p:strVal val="#ppt_y"/>
                          </p:val>
                        </p:tav>
                      </p:tavLst>
                    </p:anim>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animBg="1"/>
      <p:bldP spid="63" grpId="0" build="p">
        <p:tmplLst>
          <p:tmpl lvl="1">
            <p:tnLst>
              <p:par>
                <p:cTn presetID="2" presetClass="entr" presetSubtype="1"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0-#ppt_h/2"/>
                          </p:val>
                        </p:tav>
                        <p:tav tm="100000">
                          <p:val>
                            <p:strVal val="#ppt_y"/>
                          </p:val>
                        </p:tav>
                      </p:tavLst>
                    </p:anim>
                  </p:childTnLst>
                </p:cTn>
              </p:par>
            </p:tnLst>
          </p:tmpl>
        </p:tmplLst>
      </p:bldP>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animBg="1"/>
      <p:bldP spid="66" grpId="0" build="p">
        <p:tmplLst>
          <p:tmpl lvl="1">
            <p:tnLst>
              <p:par>
                <p:cTn presetID="2" presetClass="entr" presetSubtype="4"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ppt_x"/>
                          </p:val>
                        </p:tav>
                        <p:tav tm="100000">
                          <p:val>
                            <p:strVal val="#ppt_x"/>
                          </p:val>
                        </p:tav>
                      </p:tavLst>
                    </p:anim>
                    <p:anim calcmode="lin" valueType="num">
                      <p:cBhvr additive="base">
                        <p:cTn dur="500" fill="hold"/>
                        <p:tgtEl>
                          <p:spTgt spid="66"/>
                        </p:tgtEl>
                        <p:attrNameLst>
                          <p:attrName>ppt_y</p:attrName>
                        </p:attrNameLst>
                      </p:cBhvr>
                      <p:tavLst>
                        <p:tav tm="0">
                          <p:val>
                            <p:strVal val="1+#ppt_h/2"/>
                          </p:val>
                        </p:tav>
                        <p:tav tm="100000">
                          <p:val>
                            <p:strVal val="#ppt_y"/>
                          </p:val>
                        </p:tav>
                      </p:tavLst>
                    </p:anim>
                  </p:childTnLst>
                </p:cTn>
              </p:par>
            </p:tnLst>
          </p:tmpl>
        </p:tmplLst>
      </p:bldP>
      <p:bldP spid="67" grpId="0" build="p">
        <p:tmplLst>
          <p:tmpl lvl="1">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animBg="1"/>
      <p:bldP spid="69" grpId="0" build="p">
        <p:tmplLst>
          <p:tmpl lvl="1">
            <p:tnLst>
              <p:par>
                <p:cTn presetID="2" presetClass="entr" presetSubtype="1"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ppt_x"/>
                          </p:val>
                        </p:tav>
                        <p:tav tm="100000">
                          <p:val>
                            <p:strVal val="#ppt_x"/>
                          </p:val>
                        </p:tav>
                      </p:tavLst>
                    </p:anim>
                    <p:anim calcmode="lin" valueType="num">
                      <p:cBhvr additive="base">
                        <p:cTn dur="500" fill="hold"/>
                        <p:tgtEl>
                          <p:spTgt spid="69"/>
                        </p:tgtEl>
                        <p:attrNameLst>
                          <p:attrName>ppt_y</p:attrName>
                        </p:attrNameLst>
                      </p:cBhvr>
                      <p:tavLst>
                        <p:tav tm="0">
                          <p:val>
                            <p:strVal val="0-#ppt_h/2"/>
                          </p:val>
                        </p:tav>
                        <p:tav tm="100000">
                          <p:val>
                            <p:strVal val="#ppt_y"/>
                          </p:val>
                        </p:tav>
                      </p:tavLst>
                    </p:anim>
                  </p:childTnLst>
                </p:cTn>
              </p:par>
            </p:tnLst>
          </p:tmpl>
        </p:tmplLst>
      </p:bldP>
      <p:bldP spid="70" grpId="0" build="p">
        <p:tmplLst>
          <p:tmpl lvl="1">
            <p:tnLst>
              <p:par>
                <p:cTn presetID="22" presetClass="entr" presetSubtype="8"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wipe(left)">
                      <p:cBhvr>
                        <p:cTn dur="500"/>
                        <p:tgtEl>
                          <p:spTgt spid="70"/>
                        </p:tgtEl>
                      </p:cBhvr>
                    </p:animEffect>
                  </p:childTnLst>
                </p:cTn>
              </p:par>
            </p:tnLst>
          </p:tmpl>
        </p:tmplLst>
      </p:bldP>
      <p:bldP spid="71" grpId="0" animBg="1"/>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Loop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直角三角形 9"/>
          <p:cNvSpPr/>
          <p:nvPr/>
        </p:nvSpPr>
        <p:spPr>
          <a:xfrm>
            <a:off x="5941698" y="2849639"/>
            <a:ext cx="1166081" cy="116598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直角三角形 10"/>
          <p:cNvSpPr/>
          <p:nvPr/>
        </p:nvSpPr>
        <p:spPr>
          <a:xfrm rot="10800000">
            <a:off x="5941696" y="2849639"/>
            <a:ext cx="1166081" cy="1165980"/>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直角三角形 11"/>
          <p:cNvSpPr/>
          <p:nvPr/>
        </p:nvSpPr>
        <p:spPr>
          <a:xfrm>
            <a:off x="5941698" y="1683659"/>
            <a:ext cx="1166081" cy="116598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accent1">
                  <a:lumMod val="75000"/>
                </a:schemeClr>
              </a:solidFill>
            </a:endParaRPr>
          </a:p>
        </p:txBody>
      </p:sp>
      <p:sp>
        <p:nvSpPr>
          <p:cNvPr id="13" name="直角三角形 12"/>
          <p:cNvSpPr/>
          <p:nvPr/>
        </p:nvSpPr>
        <p:spPr>
          <a:xfrm rot="5400000">
            <a:off x="5941748" y="4015569"/>
            <a:ext cx="1165980" cy="1166081"/>
          </a:xfrm>
          <a:prstGeom prst="r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直角三角形 13"/>
          <p:cNvSpPr/>
          <p:nvPr/>
        </p:nvSpPr>
        <p:spPr>
          <a:xfrm rot="16200000">
            <a:off x="5941749" y="4015568"/>
            <a:ext cx="1165980" cy="1166081"/>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直角三角形 14"/>
          <p:cNvSpPr/>
          <p:nvPr/>
        </p:nvSpPr>
        <p:spPr>
          <a:xfrm rot="5400000">
            <a:off x="7107830" y="4015569"/>
            <a:ext cx="1165980" cy="1166081"/>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直角三角形 15"/>
          <p:cNvSpPr/>
          <p:nvPr/>
        </p:nvSpPr>
        <p:spPr>
          <a:xfrm rot="10800000">
            <a:off x="4775615" y="4015620"/>
            <a:ext cx="1166081" cy="1165980"/>
          </a:xfrm>
          <a:prstGeom prst="r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直角三角形 16"/>
          <p:cNvSpPr/>
          <p:nvPr/>
        </p:nvSpPr>
        <p:spPr>
          <a:xfrm>
            <a:off x="4775616" y="4015621"/>
            <a:ext cx="1166081" cy="116598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直角三角形 17"/>
          <p:cNvSpPr/>
          <p:nvPr/>
        </p:nvSpPr>
        <p:spPr>
          <a:xfrm rot="10800000">
            <a:off x="4775615" y="5181601"/>
            <a:ext cx="1166081" cy="116598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直角三角形 18"/>
          <p:cNvSpPr/>
          <p:nvPr/>
        </p:nvSpPr>
        <p:spPr>
          <a:xfrm rot="16200000">
            <a:off x="4775664" y="2849590"/>
            <a:ext cx="1165980" cy="1166081"/>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直角三角形 19"/>
          <p:cNvSpPr/>
          <p:nvPr/>
        </p:nvSpPr>
        <p:spPr>
          <a:xfrm rot="5400000">
            <a:off x="4775663" y="2849591"/>
            <a:ext cx="1165980" cy="1166081"/>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直角三角形 20"/>
          <p:cNvSpPr/>
          <p:nvPr/>
        </p:nvSpPr>
        <p:spPr>
          <a:xfrm rot="16200000">
            <a:off x="3609582" y="2849590"/>
            <a:ext cx="1165980" cy="1166081"/>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山形 21"/>
          <p:cNvSpPr/>
          <p:nvPr/>
        </p:nvSpPr>
        <p:spPr>
          <a:xfrm rot="5400000">
            <a:off x="6168437" y="3550362"/>
            <a:ext cx="240027" cy="269642"/>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3" name="山形 22"/>
          <p:cNvSpPr/>
          <p:nvPr/>
        </p:nvSpPr>
        <p:spPr>
          <a:xfrm rot="10800000">
            <a:off x="6168427" y="4247059"/>
            <a:ext cx="240047" cy="269619"/>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4" name="山形 23"/>
          <p:cNvSpPr/>
          <p:nvPr/>
        </p:nvSpPr>
        <p:spPr>
          <a:xfrm rot="16200000">
            <a:off x="5427390" y="4247048"/>
            <a:ext cx="240027" cy="269642"/>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5" name="山形 24"/>
          <p:cNvSpPr/>
          <p:nvPr/>
        </p:nvSpPr>
        <p:spPr>
          <a:xfrm>
            <a:off x="5412583" y="3565169"/>
            <a:ext cx="240047" cy="269619"/>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6" name="図プレースホルダー 12"/>
          <p:cNvSpPr>
            <a:spLocks noGrp="1"/>
          </p:cNvSpPr>
          <p:nvPr>
            <p:ph type="pic" sz="quarter" idx="17" hasCustomPrompt="1"/>
          </p:nvPr>
        </p:nvSpPr>
        <p:spPr>
          <a:xfrm>
            <a:off x="6599178" y="2943639"/>
            <a:ext cx="416830" cy="416794"/>
          </a:xfrm>
        </p:spPr>
        <p:txBody>
          <a:bodyPr>
            <a:normAutofit/>
          </a:bodyPr>
          <a:lstStyle>
            <a:lvl1pPr>
              <a:defRPr sz="1100"/>
            </a:lvl1pPr>
          </a:lstStyle>
          <a:p>
            <a:r>
              <a:rPr kumimoji="1" lang="en-US" altLang="ja-JP" dirty="0"/>
              <a:t>Icon</a:t>
            </a:r>
            <a:endParaRPr kumimoji="1" lang="ja-JP" altLang="en-US" dirty="0"/>
          </a:p>
        </p:txBody>
      </p:sp>
      <p:sp>
        <p:nvSpPr>
          <p:cNvPr id="27" name="図プレースホルダー 12"/>
          <p:cNvSpPr>
            <a:spLocks noGrp="1"/>
          </p:cNvSpPr>
          <p:nvPr>
            <p:ph type="pic" sz="quarter" idx="18" hasCustomPrompt="1"/>
          </p:nvPr>
        </p:nvSpPr>
        <p:spPr>
          <a:xfrm>
            <a:off x="6599178" y="4675680"/>
            <a:ext cx="416830" cy="416794"/>
          </a:xfrm>
        </p:spPr>
        <p:txBody>
          <a:bodyPr>
            <a:normAutofit/>
          </a:bodyPr>
          <a:lstStyle>
            <a:lvl1pPr>
              <a:defRPr sz="1100"/>
            </a:lvl1pPr>
          </a:lstStyle>
          <a:p>
            <a:r>
              <a:rPr kumimoji="1" lang="en-US" altLang="ja-JP" dirty="0"/>
              <a:t>Icon</a:t>
            </a:r>
            <a:endParaRPr kumimoji="1" lang="ja-JP" altLang="en-US" dirty="0"/>
          </a:p>
        </p:txBody>
      </p:sp>
      <p:sp>
        <p:nvSpPr>
          <p:cNvPr id="28" name="図プレースホルダー 12"/>
          <p:cNvSpPr>
            <a:spLocks noGrp="1"/>
          </p:cNvSpPr>
          <p:nvPr>
            <p:ph type="pic" sz="quarter" idx="19" hasCustomPrompt="1"/>
          </p:nvPr>
        </p:nvSpPr>
        <p:spPr>
          <a:xfrm>
            <a:off x="4857311" y="4675680"/>
            <a:ext cx="416830" cy="416794"/>
          </a:xfrm>
        </p:spPr>
        <p:txBody>
          <a:bodyPr>
            <a:normAutofit/>
          </a:bodyPr>
          <a:lstStyle>
            <a:lvl1pPr>
              <a:defRPr sz="1100"/>
            </a:lvl1pPr>
          </a:lstStyle>
          <a:p>
            <a:r>
              <a:rPr kumimoji="1" lang="en-US" altLang="ja-JP" dirty="0"/>
              <a:t>Icon</a:t>
            </a:r>
            <a:endParaRPr kumimoji="1" lang="ja-JP" altLang="en-US" dirty="0"/>
          </a:p>
        </p:txBody>
      </p:sp>
      <p:sp>
        <p:nvSpPr>
          <p:cNvPr id="29" name="図プレースホルダー 12"/>
          <p:cNvSpPr>
            <a:spLocks noGrp="1"/>
          </p:cNvSpPr>
          <p:nvPr>
            <p:ph type="pic" sz="quarter" idx="20" hasCustomPrompt="1"/>
          </p:nvPr>
        </p:nvSpPr>
        <p:spPr>
          <a:xfrm>
            <a:off x="4857311" y="2943639"/>
            <a:ext cx="416830" cy="416794"/>
          </a:xfrm>
        </p:spPr>
        <p:txBody>
          <a:bodyPr>
            <a:normAutofit/>
          </a:bodyPr>
          <a:lstStyle>
            <a:lvl1pPr>
              <a:defRPr sz="1100"/>
            </a:lvl1pPr>
          </a:lstStyle>
          <a:p>
            <a:r>
              <a:rPr kumimoji="1" lang="en-US" altLang="ja-JP" dirty="0"/>
              <a:t>Icon</a:t>
            </a:r>
            <a:endParaRPr kumimoji="1" lang="ja-JP" altLang="en-US" dirty="0"/>
          </a:p>
        </p:txBody>
      </p:sp>
      <p:sp>
        <p:nvSpPr>
          <p:cNvPr id="30" name="テキスト プレースホルダー 6"/>
          <p:cNvSpPr>
            <a:spLocks noGrp="1"/>
          </p:cNvSpPr>
          <p:nvPr>
            <p:ph type="body" sz="quarter" idx="21" hasCustomPrompt="1"/>
          </p:nvPr>
        </p:nvSpPr>
        <p:spPr>
          <a:xfrm>
            <a:off x="7141647" y="2873826"/>
            <a:ext cx="3885886"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7141648" y="3265715"/>
            <a:ext cx="4374976" cy="633787"/>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989123" y="5225143"/>
            <a:ext cx="3885886"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989124" y="5617033"/>
            <a:ext cx="4374976" cy="633787"/>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855853" y="4108913"/>
            <a:ext cx="3885886" cy="480053"/>
          </a:xfrm>
        </p:spPr>
        <p:txBody>
          <a:bodyPr anchor="t">
            <a:noAutofit/>
          </a:bodyPr>
          <a:lstStyle>
            <a:lvl1pPr algn="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512883" y="4500803"/>
            <a:ext cx="4222891" cy="633787"/>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2007421" y="1733189"/>
            <a:ext cx="3885886" cy="480053"/>
          </a:xfrm>
        </p:spPr>
        <p:txBody>
          <a:bodyPr anchor="t">
            <a:noAutofit/>
          </a:bodyPr>
          <a:lstStyle>
            <a:lvl1pPr algn="r">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1664451" y="2125079"/>
            <a:ext cx="4222891" cy="633787"/>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47610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2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2" presetClass="entr" presetSubtype="9" decel="100000" fill="hold" grpId="0" nodeType="withEffect">
                                  <p:stCondLst>
                                    <p:cond delay="3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par>
                                <p:cTn id="29" presetID="2" presetClass="entr" presetSubtype="9" decel="100000" fill="hold" grpId="0" nodeType="withEffect">
                                  <p:stCondLst>
                                    <p:cond delay="40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1+#ppt_w/2"/>
                                          </p:val>
                                        </p:tav>
                                        <p:tav tm="100000">
                                          <p:val>
                                            <p:strVal val="#ppt_x"/>
                                          </p:val>
                                        </p:tav>
                                      </p:tavLst>
                                    </p:anim>
                                    <p:anim calcmode="lin" valueType="num">
                                      <p:cBhvr additive="base">
                                        <p:cTn id="36" dur="5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2" decel="100000" fill="hold" grpId="0" nodeType="withEffect">
                                  <p:stCondLst>
                                    <p:cond delay="6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12" decel="100000" fill="hold" grpId="0" nodeType="withEffect">
                                  <p:stCondLst>
                                    <p:cond delay="7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0-#ppt_w/2"/>
                                          </p:val>
                                        </p:tav>
                                        <p:tav tm="100000">
                                          <p:val>
                                            <p:strVal val="#ppt_x"/>
                                          </p:val>
                                        </p:tav>
                                      </p:tavLst>
                                    </p:anim>
                                    <p:anim calcmode="lin" valueType="num">
                                      <p:cBhvr additive="base">
                                        <p:cTn id="44" dur="500" fill="hold"/>
                                        <p:tgtEl>
                                          <p:spTgt spid="19"/>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80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8" decel="100000" fill="hold" grpId="0" nodeType="withEffect">
                                  <p:stCondLst>
                                    <p:cond delay="90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0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1+#ppt_w/2"/>
                                          </p:val>
                                        </p:tav>
                                        <p:tav tm="100000">
                                          <p:val>
                                            <p:strVal val="#ppt_x"/>
                                          </p:val>
                                        </p:tav>
                                      </p:tavLst>
                                    </p:anim>
                                    <p:anim calcmode="lin" valueType="num">
                                      <p:cBhvr additive="base">
                                        <p:cTn id="56" dur="500" fill="hold"/>
                                        <p:tgtEl>
                                          <p:spTgt spid="17"/>
                                        </p:tgtEl>
                                        <p:attrNameLst>
                                          <p:attrName>ppt_y</p:attrName>
                                        </p:attrNameLst>
                                      </p:cBhvr>
                                      <p:tavLst>
                                        <p:tav tm="0">
                                          <p:val>
                                            <p:strVal val="#ppt_y"/>
                                          </p:val>
                                        </p:tav>
                                        <p:tav tm="100000">
                                          <p:val>
                                            <p:strVal val="#ppt_y"/>
                                          </p:val>
                                        </p:tav>
                                      </p:tavLst>
                                    </p:anim>
                                  </p:childTnLst>
                                </p:cTn>
                              </p:par>
                              <p:par>
                                <p:cTn id="57" presetID="2" presetClass="entr" presetSubtype="3" decel="100000" fill="hold" grpId="0" nodeType="withEffect">
                                  <p:stCondLst>
                                    <p:cond delay="110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0-#ppt_h/2"/>
                                          </p:val>
                                        </p:tav>
                                        <p:tav tm="100000">
                                          <p:val>
                                            <p:strVal val="#ppt_y"/>
                                          </p:val>
                                        </p:tav>
                                      </p:tavLst>
                                    </p:anim>
                                  </p:childTnLst>
                                </p:cTn>
                              </p:par>
                            </p:childTnLst>
                          </p:cTn>
                        </p:par>
                        <p:par>
                          <p:cTn id="61" fill="hold">
                            <p:stCondLst>
                              <p:cond delay="2100"/>
                            </p:stCondLst>
                            <p:childTnLst>
                              <p:par>
                                <p:cTn id="62" presetID="10"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childTnLst>
                          </p:cTn>
                        </p:par>
                        <p:par>
                          <p:cTn id="65" fill="hold">
                            <p:stCondLst>
                              <p:cond delay="2600"/>
                            </p:stCondLst>
                            <p:childTnLst>
                              <p:par>
                                <p:cTn id="66" presetID="2" presetClass="entr" presetSubtype="1" decel="100000"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500" fill="hold"/>
                                        <p:tgtEl>
                                          <p:spTgt spid="22"/>
                                        </p:tgtEl>
                                        <p:attrNameLst>
                                          <p:attrName>ppt_x</p:attrName>
                                        </p:attrNameLst>
                                      </p:cBhvr>
                                      <p:tavLst>
                                        <p:tav tm="0">
                                          <p:val>
                                            <p:strVal val="#ppt_x"/>
                                          </p:val>
                                        </p:tav>
                                        <p:tav tm="100000">
                                          <p:val>
                                            <p:strVal val="#ppt_x"/>
                                          </p:val>
                                        </p:tav>
                                      </p:tavLst>
                                    </p:anim>
                                    <p:anim calcmode="lin" valueType="num">
                                      <p:cBhvr additive="base">
                                        <p:cTn id="69" dur="500" fill="hold"/>
                                        <p:tgtEl>
                                          <p:spTgt spid="22"/>
                                        </p:tgtEl>
                                        <p:attrNameLst>
                                          <p:attrName>ppt_y</p:attrName>
                                        </p:attrNameLst>
                                      </p:cBhvr>
                                      <p:tavLst>
                                        <p:tav tm="0">
                                          <p:val>
                                            <p:strVal val="0-#ppt_h/2"/>
                                          </p:val>
                                        </p:tav>
                                        <p:tav tm="100000">
                                          <p:val>
                                            <p:strVal val="#ppt_y"/>
                                          </p:val>
                                        </p:tav>
                                      </p:tavLst>
                                    </p:anim>
                                  </p:childTnLst>
                                </p:cTn>
                              </p:par>
                            </p:childTnLst>
                          </p:cTn>
                        </p:par>
                        <p:par>
                          <p:cTn id="70" fill="hold">
                            <p:stCondLst>
                              <p:cond delay="3100"/>
                            </p:stCondLst>
                            <p:childTnLst>
                              <p:par>
                                <p:cTn id="71" presetID="10" presetClass="entr" presetSubtype="0"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par>
                          <p:cTn id="74" fill="hold">
                            <p:stCondLst>
                              <p:cond delay="3600"/>
                            </p:stCondLst>
                            <p:childTnLst>
                              <p:par>
                                <p:cTn id="75" presetID="2" presetClass="entr" presetSubtype="2" decel="10000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1+#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childTnLst>
                          </p:cTn>
                        </p:par>
                        <p:par>
                          <p:cTn id="79" fill="hold">
                            <p:stCondLst>
                              <p:cond delay="41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4600"/>
                            </p:stCondLst>
                            <p:childTnLst>
                              <p:par>
                                <p:cTn id="84" presetID="2" presetClass="entr" presetSubtype="4" decel="100000"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childTnLst>
                          </p:cTn>
                        </p:par>
                        <p:par>
                          <p:cTn id="88" fill="hold">
                            <p:stCondLst>
                              <p:cond delay="5100"/>
                            </p:stCondLst>
                            <p:childTnLst>
                              <p:par>
                                <p:cTn id="89" presetID="10" presetClass="entr" presetSubtype="0" fill="hold" grpId="0"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childTnLst>
                                </p:cTn>
                              </p:par>
                            </p:childTnLst>
                          </p:cTn>
                        </p:par>
                        <p:par>
                          <p:cTn id="92" fill="hold">
                            <p:stCondLst>
                              <p:cond delay="5600"/>
                            </p:stCondLst>
                            <p:childTnLst>
                              <p:par>
                                <p:cTn id="93" presetID="2" presetClass="entr" presetSubtype="8" decel="100000" fill="hold" grpId="0" nodeType="afterEffect">
                                  <p:stCondLst>
                                    <p:cond delay="0"/>
                                  </p:stCondLst>
                                  <p:childTnLst>
                                    <p:set>
                                      <p:cBhvr>
                                        <p:cTn id="94" dur="1" fill="hold">
                                          <p:stCondLst>
                                            <p:cond delay="0"/>
                                          </p:stCondLst>
                                        </p:cTn>
                                        <p:tgtEl>
                                          <p:spTgt spid="25"/>
                                        </p:tgtEl>
                                        <p:attrNameLst>
                                          <p:attrName>style.visibility</p:attrName>
                                        </p:attrNameLst>
                                      </p:cBhvr>
                                      <p:to>
                                        <p:strVal val="visible"/>
                                      </p:to>
                                    </p:set>
                                    <p:anim calcmode="lin" valueType="num">
                                      <p:cBhvr additive="base">
                                        <p:cTn id="95" dur="500" fill="hold"/>
                                        <p:tgtEl>
                                          <p:spTgt spid="25"/>
                                        </p:tgtEl>
                                        <p:attrNameLst>
                                          <p:attrName>ppt_x</p:attrName>
                                        </p:attrNameLst>
                                      </p:cBhvr>
                                      <p:tavLst>
                                        <p:tav tm="0">
                                          <p:val>
                                            <p:strVal val="0-#ppt_w/2"/>
                                          </p:val>
                                        </p:tav>
                                        <p:tav tm="100000">
                                          <p:val>
                                            <p:strVal val="#ppt_x"/>
                                          </p:val>
                                        </p:tav>
                                      </p:tavLst>
                                    </p:anim>
                                    <p:anim calcmode="lin" valueType="num">
                                      <p:cBhvr additive="base">
                                        <p:cTn id="96" dur="500" fill="hold"/>
                                        <p:tgtEl>
                                          <p:spTgt spid="25"/>
                                        </p:tgtEl>
                                        <p:attrNameLst>
                                          <p:attrName>ppt_y</p:attrName>
                                        </p:attrNameLst>
                                      </p:cBhvr>
                                      <p:tavLst>
                                        <p:tav tm="0">
                                          <p:val>
                                            <p:strVal val="#ppt_y"/>
                                          </p:val>
                                        </p:tav>
                                        <p:tav tm="100000">
                                          <p:val>
                                            <p:strVal val="#ppt_y"/>
                                          </p:val>
                                        </p:tav>
                                      </p:tavLst>
                                    </p:anim>
                                  </p:childTnLst>
                                </p:cTn>
                              </p:par>
                            </p:childTnLst>
                          </p:cTn>
                        </p:par>
                        <p:par>
                          <p:cTn id="97" fill="hold">
                            <p:stCondLst>
                              <p:cond delay="6100"/>
                            </p:stCondLst>
                            <p:childTnLst>
                              <p:par>
                                <p:cTn id="98" presetID="2" presetClass="entr" presetSubtype="1" decel="100000" fill="hold" grpId="0" nodeType="afterEffect">
                                  <p:stCondLst>
                                    <p:cond delay="250"/>
                                  </p:stCondLst>
                                  <p:childTnLst>
                                    <p:set>
                                      <p:cBhvr>
                                        <p:cTn id="99" dur="1" fill="hold">
                                          <p:stCondLst>
                                            <p:cond delay="0"/>
                                          </p:stCondLst>
                                        </p:cTn>
                                        <p:tgtEl>
                                          <p:spTgt spid="30">
                                            <p:txEl>
                                              <p:pRg st="0" end="0"/>
                                            </p:txEl>
                                          </p:spTgt>
                                        </p:tgtEl>
                                        <p:attrNameLst>
                                          <p:attrName>style.visibility</p:attrName>
                                        </p:attrNameLst>
                                      </p:cBhvr>
                                      <p:to>
                                        <p:strVal val="visible"/>
                                      </p:to>
                                    </p:set>
                                    <p:anim calcmode="lin" valueType="num">
                                      <p:cBhvr additive="base">
                                        <p:cTn id="100"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30">
                                            <p:txEl>
                                              <p:pRg st="0" end="0"/>
                                            </p:txEl>
                                          </p:spTgt>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350"/>
                                  </p:stCondLst>
                                  <p:childTnLst>
                                    <p:set>
                                      <p:cBhvr>
                                        <p:cTn id="103" dur="1" fill="hold">
                                          <p:stCondLst>
                                            <p:cond delay="0"/>
                                          </p:stCondLst>
                                        </p:cTn>
                                        <p:tgtEl>
                                          <p:spTgt spid="31">
                                            <p:txEl>
                                              <p:pRg st="0" end="0"/>
                                            </p:txEl>
                                          </p:spTgt>
                                        </p:tgtEl>
                                        <p:attrNameLst>
                                          <p:attrName>style.visibility</p:attrName>
                                        </p:attrNameLst>
                                      </p:cBhvr>
                                      <p:to>
                                        <p:strVal val="visible"/>
                                      </p:to>
                                    </p:set>
                                    <p:anim calcmode="lin" valueType="num">
                                      <p:cBhvr additive="base">
                                        <p:cTn id="104"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106" fill="hold">
                            <p:stCondLst>
                              <p:cond delay="6950"/>
                            </p:stCondLst>
                            <p:childTnLst>
                              <p:par>
                                <p:cTn id="107" presetID="2" presetClass="entr" presetSubtype="2" decel="100000" fill="hold" grpId="0" nodeType="afterEffect">
                                  <p:stCondLst>
                                    <p:cond delay="250"/>
                                  </p:stCondLst>
                                  <p:childTnLst>
                                    <p:set>
                                      <p:cBhvr>
                                        <p:cTn id="108" dur="1" fill="hold">
                                          <p:stCondLst>
                                            <p:cond delay="0"/>
                                          </p:stCondLst>
                                        </p:cTn>
                                        <p:tgtEl>
                                          <p:spTgt spid="32">
                                            <p:txEl>
                                              <p:pRg st="0" end="0"/>
                                            </p:txEl>
                                          </p:spTgt>
                                        </p:tgtEl>
                                        <p:attrNameLst>
                                          <p:attrName>style.visibility</p:attrName>
                                        </p:attrNameLst>
                                      </p:cBhvr>
                                      <p:to>
                                        <p:strVal val="visible"/>
                                      </p:to>
                                    </p:set>
                                    <p:anim calcmode="lin" valueType="num">
                                      <p:cBhvr additive="base">
                                        <p:cTn id="109"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2">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350"/>
                                  </p:stCondLst>
                                  <p:childTnLst>
                                    <p:set>
                                      <p:cBhvr>
                                        <p:cTn id="112" dur="1" fill="hold">
                                          <p:stCondLst>
                                            <p:cond delay="0"/>
                                          </p:stCondLst>
                                        </p:cTn>
                                        <p:tgtEl>
                                          <p:spTgt spid="33">
                                            <p:txEl>
                                              <p:pRg st="0" end="0"/>
                                            </p:txEl>
                                          </p:spTgt>
                                        </p:tgtEl>
                                        <p:attrNameLst>
                                          <p:attrName>style.visibility</p:attrName>
                                        </p:attrNameLst>
                                      </p:cBhvr>
                                      <p:to>
                                        <p:strVal val="visible"/>
                                      </p:to>
                                    </p:set>
                                    <p:anim calcmode="lin" valueType="num">
                                      <p:cBhvr additive="base">
                                        <p:cTn id="113"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1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115" fill="hold">
                            <p:stCondLst>
                              <p:cond delay="7800"/>
                            </p:stCondLst>
                            <p:childTnLst>
                              <p:par>
                                <p:cTn id="116" presetID="2" presetClass="entr" presetSubtype="4" decel="100000" fill="hold" grpId="0" nodeType="afterEffect">
                                  <p:stCondLst>
                                    <p:cond delay="250"/>
                                  </p:stCondLst>
                                  <p:childTnLst>
                                    <p:set>
                                      <p:cBhvr>
                                        <p:cTn id="117" dur="1" fill="hold">
                                          <p:stCondLst>
                                            <p:cond delay="0"/>
                                          </p:stCondLst>
                                        </p:cTn>
                                        <p:tgtEl>
                                          <p:spTgt spid="34">
                                            <p:txEl>
                                              <p:pRg st="0" end="0"/>
                                            </p:txEl>
                                          </p:spTgt>
                                        </p:tgtEl>
                                        <p:attrNameLst>
                                          <p:attrName>style.visibility</p:attrName>
                                        </p:attrNameLst>
                                      </p:cBhvr>
                                      <p:to>
                                        <p:strVal val="visible"/>
                                      </p:to>
                                    </p:set>
                                    <p:anim calcmode="lin" valueType="num">
                                      <p:cBhvr additive="base">
                                        <p:cTn id="118"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120" presetID="2" presetClass="entr" presetSubtype="4" decel="100000" fill="hold" grpId="0" nodeType="withEffect">
                                  <p:stCondLst>
                                    <p:cond delay="350"/>
                                  </p:stCondLst>
                                  <p:childTnLst>
                                    <p:set>
                                      <p:cBhvr>
                                        <p:cTn id="121" dur="1" fill="hold">
                                          <p:stCondLst>
                                            <p:cond delay="0"/>
                                          </p:stCondLst>
                                        </p:cTn>
                                        <p:tgtEl>
                                          <p:spTgt spid="35">
                                            <p:txEl>
                                              <p:pRg st="0" end="0"/>
                                            </p:txEl>
                                          </p:spTgt>
                                        </p:tgtEl>
                                        <p:attrNameLst>
                                          <p:attrName>style.visibility</p:attrName>
                                        </p:attrNameLst>
                                      </p:cBhvr>
                                      <p:to>
                                        <p:strVal val="visible"/>
                                      </p:to>
                                    </p:set>
                                    <p:anim calcmode="lin" valueType="num">
                                      <p:cBhvr additive="base">
                                        <p:cTn id="122"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3"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4" fill="hold">
                            <p:stCondLst>
                              <p:cond delay="8650"/>
                            </p:stCondLst>
                            <p:childTnLst>
                              <p:par>
                                <p:cTn id="125" presetID="2" presetClass="entr" presetSubtype="8" decel="100000" fill="hold" grpId="0" nodeType="afterEffect">
                                  <p:stCondLst>
                                    <p:cond delay="250"/>
                                  </p:stCondLst>
                                  <p:childTnLst>
                                    <p:set>
                                      <p:cBhvr>
                                        <p:cTn id="126" dur="1" fill="hold">
                                          <p:stCondLst>
                                            <p:cond delay="0"/>
                                          </p:stCondLst>
                                        </p:cTn>
                                        <p:tgtEl>
                                          <p:spTgt spid="36">
                                            <p:txEl>
                                              <p:pRg st="0" end="0"/>
                                            </p:txEl>
                                          </p:spTgt>
                                        </p:tgtEl>
                                        <p:attrNameLst>
                                          <p:attrName>style.visibility</p:attrName>
                                        </p:attrNameLst>
                                      </p:cBhvr>
                                      <p:to>
                                        <p:strVal val="visible"/>
                                      </p:to>
                                    </p:set>
                                    <p:anim calcmode="lin" valueType="num">
                                      <p:cBhvr additive="base">
                                        <p:cTn id="12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3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8" decel="100000" fill="hold" grpId="0" nodeType="withEffect">
                                  <p:stCondLst>
                                    <p:cond delay="350"/>
                                  </p:stCondLst>
                                  <p:childTnLst>
                                    <p:set>
                                      <p:cBhvr>
                                        <p:cTn id="130" dur="1" fill="hold">
                                          <p:stCondLst>
                                            <p:cond delay="0"/>
                                          </p:stCondLst>
                                        </p:cTn>
                                        <p:tgtEl>
                                          <p:spTgt spid="37">
                                            <p:txEl>
                                              <p:pRg st="0" end="0"/>
                                            </p:txEl>
                                          </p:spTgt>
                                        </p:tgtEl>
                                        <p:attrNameLst>
                                          <p:attrName>style.visibility</p:attrName>
                                        </p:attrNameLst>
                                      </p:cBhvr>
                                      <p:to>
                                        <p:strVal val="visible"/>
                                      </p:to>
                                    </p:set>
                                    <p:anim calcmode="lin" valueType="num">
                                      <p:cBhvr additive="base">
                                        <p:cTn id="13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p:bldP spid="27" grpId="0"/>
      <p:bldP spid="28" grpId="0"/>
      <p:bldP spid="29" grpId="0"/>
      <p:bldP spid="30" grpId="0" build="p">
        <p:tmplLst>
          <p:tmpl lvl="1">
            <p:tnLst>
              <p:par>
                <p:cTn presetID="2" presetClass="entr" presetSubtype="1"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decel="100000" fill="hold" nodeType="withEffect">
                  <p:stCondLst>
                    <p:cond delay="3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2" decel="100000" fill="hold" nodeType="withEffect">
                  <p:stCondLst>
                    <p:cond delay="35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withEffect">
                  <p:stCondLst>
                    <p:cond delay="3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8" decel="10000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decel="100000" fill="hold" nodeType="withEffect">
                  <p:stCondLst>
                    <p:cond delay="3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4 Points 2">
    <p:spTree>
      <p:nvGrpSpPr>
        <p:cNvPr id="1" name=""/>
        <p:cNvGrpSpPr/>
        <p:nvPr/>
      </p:nvGrpSpPr>
      <p:grpSpPr>
        <a:xfrm>
          <a:off x="0" y="0"/>
          <a:ext cx="0" cy="0"/>
          <a:chOff x="0" y="0"/>
          <a:chExt cx="0" cy="0"/>
        </a:xfrm>
      </p:grpSpPr>
      <p:grpSp>
        <p:nvGrpSpPr>
          <p:cNvPr id="5" name="グループ化 4"/>
          <p:cNvGrpSpPr/>
          <p:nvPr/>
        </p:nvGrpSpPr>
        <p:grpSpPr>
          <a:xfrm>
            <a:off x="483957" y="1988581"/>
            <a:ext cx="11708043" cy="1650504"/>
            <a:chOff x="725872" y="2982872"/>
            <a:chExt cx="17560541" cy="2475756"/>
          </a:xfrm>
        </p:grpSpPr>
        <p:sp>
          <p:nvSpPr>
            <p:cNvPr id="25" name="正方形/長方形 24"/>
            <p:cNvSpPr/>
            <p:nvPr userDrawn="1"/>
          </p:nvSpPr>
          <p:spPr>
            <a:xfrm>
              <a:off x="10548745" y="2982873"/>
              <a:ext cx="7737668" cy="1332289"/>
            </a:xfrm>
            <a:prstGeom prst="rect">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4"/>
            <p:cNvSpPr/>
            <p:nvPr userDrawn="1"/>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正方形/長方形 24"/>
            <p:cNvSpPr/>
            <p:nvPr userDrawn="1"/>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6" name="グループ化 5"/>
          <p:cNvGrpSpPr/>
          <p:nvPr/>
        </p:nvGrpSpPr>
        <p:grpSpPr>
          <a:xfrm>
            <a:off x="325279" y="2909557"/>
            <a:ext cx="11866721" cy="888193"/>
            <a:chOff x="487876" y="4364335"/>
            <a:chExt cx="17798537" cy="1332290"/>
          </a:xfrm>
        </p:grpSpPr>
        <p:sp>
          <p:nvSpPr>
            <p:cNvPr id="24" name="正方形/長方形 23"/>
            <p:cNvSpPr/>
            <p:nvPr userDrawn="1"/>
          </p:nvSpPr>
          <p:spPr>
            <a:xfrm>
              <a:off x="10548745" y="4364335"/>
              <a:ext cx="7737668" cy="1332289"/>
            </a:xfrm>
            <a:prstGeom prst="rect">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正方形/長方形 25"/>
            <p:cNvSpPr/>
            <p:nvPr userDrawn="1"/>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直角三角形 31"/>
            <p:cNvSpPr/>
            <p:nvPr userDrawn="1"/>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9" name="グループ化 36"/>
          <p:cNvGrpSpPr/>
          <p:nvPr/>
        </p:nvGrpSpPr>
        <p:grpSpPr>
          <a:xfrm>
            <a:off x="483957" y="3989855"/>
            <a:ext cx="11708043" cy="1650504"/>
            <a:chOff x="725872" y="5984782"/>
            <a:chExt cx="17560541" cy="2475756"/>
          </a:xfrm>
        </p:grpSpPr>
        <p:sp>
          <p:nvSpPr>
            <p:cNvPr id="31" name="正方形/長方形 30"/>
            <p:cNvSpPr/>
            <p:nvPr userDrawn="1"/>
          </p:nvSpPr>
          <p:spPr>
            <a:xfrm flipV="1">
              <a:off x="10548745" y="7128248"/>
              <a:ext cx="7737668" cy="133228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2" name="正方形/長方形 4"/>
            <p:cNvSpPr/>
            <p:nvPr userDrawn="1"/>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正方形/長方形 24"/>
            <p:cNvSpPr/>
            <p:nvPr userDrawn="1"/>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35"/>
          <p:cNvGrpSpPr/>
          <p:nvPr/>
        </p:nvGrpSpPr>
        <p:grpSpPr>
          <a:xfrm>
            <a:off x="325279" y="3831191"/>
            <a:ext cx="11866721" cy="888193"/>
            <a:chOff x="487876" y="5746786"/>
            <a:chExt cx="17798537" cy="1332289"/>
          </a:xfrm>
        </p:grpSpPr>
        <p:sp>
          <p:nvSpPr>
            <p:cNvPr id="30" name="正方形/長方形 29"/>
            <p:cNvSpPr/>
            <p:nvPr userDrawn="1"/>
          </p:nvSpPr>
          <p:spPr>
            <a:xfrm flipV="1">
              <a:off x="10548745" y="5746786"/>
              <a:ext cx="7737668" cy="1332289"/>
            </a:xfrm>
            <a:prstGeom prst="rect">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正方形/長方形 25"/>
            <p:cNvSpPr/>
            <p:nvPr userDrawn="1"/>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直角三角形 31"/>
            <p:cNvSpPr/>
            <p:nvPr userDrawn="1"/>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図プレースホルダー 7"/>
          <p:cNvSpPr>
            <a:spLocks noGrp="1"/>
          </p:cNvSpPr>
          <p:nvPr>
            <p:ph type="pic" sz="quarter" idx="16" hasCustomPrompt="1"/>
          </p:nvPr>
        </p:nvSpPr>
        <p:spPr>
          <a:xfrm>
            <a:off x="7199748" y="2220269"/>
            <a:ext cx="419744" cy="419708"/>
          </a:xfrm>
        </p:spPr>
        <p:txBody>
          <a:bodyPr>
            <a:normAutofit/>
          </a:bodyPr>
          <a:lstStyle>
            <a:lvl1pPr>
              <a:defRPr sz="700"/>
            </a:lvl1pPr>
          </a:lstStyle>
          <a:p>
            <a:r>
              <a:rPr kumimoji="1" lang="en-US" altLang="ja-JP" dirty="0"/>
              <a:t>ICON</a:t>
            </a:r>
            <a:endParaRPr kumimoji="1" lang="ja-JP" altLang="en-US" dirty="0"/>
          </a:p>
        </p:txBody>
      </p:sp>
      <p:sp>
        <p:nvSpPr>
          <p:cNvPr id="14" name="図プレースホルダー 7"/>
          <p:cNvSpPr>
            <a:spLocks noGrp="1"/>
          </p:cNvSpPr>
          <p:nvPr>
            <p:ph type="pic" sz="quarter" idx="17" hasCustomPrompt="1"/>
          </p:nvPr>
        </p:nvSpPr>
        <p:spPr>
          <a:xfrm>
            <a:off x="7199748" y="3138210"/>
            <a:ext cx="419744" cy="419708"/>
          </a:xfrm>
        </p:spPr>
        <p:txBody>
          <a:bodyPr>
            <a:normAutofit/>
          </a:bodyPr>
          <a:lstStyle>
            <a:lvl1pPr>
              <a:defRPr sz="700"/>
            </a:lvl1pPr>
          </a:lstStyle>
          <a:p>
            <a:r>
              <a:rPr kumimoji="1" lang="en-US" altLang="ja-JP" dirty="0"/>
              <a:t>ICON</a:t>
            </a:r>
            <a:endParaRPr kumimoji="1" lang="ja-JP" altLang="en-US" dirty="0"/>
          </a:p>
        </p:txBody>
      </p:sp>
      <p:sp>
        <p:nvSpPr>
          <p:cNvPr id="15" name="図プレースホルダー 7"/>
          <p:cNvSpPr>
            <a:spLocks noGrp="1"/>
          </p:cNvSpPr>
          <p:nvPr>
            <p:ph type="pic" sz="quarter" idx="18" hasCustomPrompt="1"/>
          </p:nvPr>
        </p:nvSpPr>
        <p:spPr>
          <a:xfrm>
            <a:off x="7199748" y="4047801"/>
            <a:ext cx="419744" cy="419708"/>
          </a:xfrm>
        </p:spPr>
        <p:txBody>
          <a:bodyPr>
            <a:normAutofit/>
          </a:bodyPr>
          <a:lstStyle>
            <a:lvl1pPr>
              <a:defRPr sz="700"/>
            </a:lvl1pPr>
          </a:lstStyle>
          <a:p>
            <a:r>
              <a:rPr kumimoji="1" lang="en-US" altLang="ja-JP" dirty="0"/>
              <a:t>ICON</a:t>
            </a:r>
            <a:endParaRPr kumimoji="1" lang="ja-JP" altLang="en-US" dirty="0"/>
          </a:p>
        </p:txBody>
      </p:sp>
      <p:sp>
        <p:nvSpPr>
          <p:cNvPr id="16" name="図プレースホルダー 7"/>
          <p:cNvSpPr>
            <a:spLocks noGrp="1"/>
          </p:cNvSpPr>
          <p:nvPr>
            <p:ph type="pic" sz="quarter" idx="19" hasCustomPrompt="1"/>
          </p:nvPr>
        </p:nvSpPr>
        <p:spPr>
          <a:xfrm>
            <a:off x="7199748" y="4957392"/>
            <a:ext cx="419744" cy="419708"/>
          </a:xfrm>
        </p:spPr>
        <p:txBody>
          <a:bodyPr>
            <a:normAutofit/>
          </a:bodyPr>
          <a:lstStyle>
            <a:lvl1pPr>
              <a:defRPr sz="700"/>
            </a:lvl1pPr>
          </a:lstStyle>
          <a:p>
            <a:r>
              <a:rPr kumimoji="1" lang="en-US" altLang="ja-JP" dirty="0"/>
              <a:t>ICON</a:t>
            </a:r>
            <a:endParaRPr kumimoji="1" lang="ja-JP" altLang="en-US" dirty="0"/>
          </a:p>
        </p:txBody>
      </p:sp>
      <p:sp>
        <p:nvSpPr>
          <p:cNvPr id="17" name="テキスト プレースホルダー 11"/>
          <p:cNvSpPr>
            <a:spLocks noGrp="1"/>
          </p:cNvSpPr>
          <p:nvPr>
            <p:ph type="body" sz="quarter" idx="31" hasCustomPrompt="1"/>
          </p:nvPr>
        </p:nvSpPr>
        <p:spPr>
          <a:xfrm>
            <a:off x="7715354" y="2032666"/>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32" hasCustomPrompt="1"/>
          </p:nvPr>
        </p:nvSpPr>
        <p:spPr>
          <a:xfrm>
            <a:off x="7715354" y="2962109"/>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33" hasCustomPrompt="1"/>
          </p:nvPr>
        </p:nvSpPr>
        <p:spPr>
          <a:xfrm>
            <a:off x="7715354" y="3879073"/>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34" hasCustomPrompt="1"/>
          </p:nvPr>
        </p:nvSpPr>
        <p:spPr>
          <a:xfrm>
            <a:off x="7715354" y="4796373"/>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14" hasCustomPrompt="1"/>
          </p:nvPr>
        </p:nvSpPr>
        <p:spPr>
          <a:xfrm>
            <a:off x="694931" y="2014562"/>
            <a:ext cx="4560902" cy="1475429"/>
          </a:xfrm>
        </p:spPr>
        <p:txBody>
          <a:bodyPr anchor="b">
            <a:noAutofit/>
          </a:bodyPr>
          <a:lstStyle>
            <a:lvl1pPr algn="l">
              <a:lnSpc>
                <a:spcPct val="100000"/>
              </a:lnSpc>
              <a:spcBef>
                <a:spcPts val="0"/>
              </a:spcBef>
              <a:defRPr sz="2900" spc="0" baseline="0">
                <a:solidFill>
                  <a:schemeClr val="tx2"/>
                </a:solidFill>
                <a:latin typeface="Route 159 Light"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15" hasCustomPrompt="1"/>
          </p:nvPr>
        </p:nvSpPr>
        <p:spPr>
          <a:xfrm>
            <a:off x="694931" y="4211308"/>
            <a:ext cx="4560902" cy="1703233"/>
          </a:xfrm>
        </p:spPr>
        <p:txBody>
          <a:bodyPr anchor="t">
            <a:noAutofit/>
          </a:bodyPr>
          <a:lstStyle>
            <a:lvl1pPr algn="l">
              <a:lnSpc>
                <a:spcPct val="120000"/>
              </a:lnSpc>
              <a:defRPr sz="1300">
                <a:solidFill>
                  <a:schemeClr val="tx2"/>
                </a:solidFill>
                <a:latin typeface="+mn-lt"/>
              </a:defRPr>
            </a:lvl1pPr>
          </a:lstStyle>
          <a:p>
            <a:pPr lvl="0"/>
            <a:r>
              <a:rPr lang="en-US" altLang="ja-JP" dirty="0"/>
              <a:t>Text Here</a:t>
            </a:r>
            <a:endParaRPr lang="en-US" dirty="0"/>
          </a:p>
        </p:txBody>
      </p:sp>
    </p:spTree>
    <p:extLst>
      <p:ext uri="{BB962C8B-B14F-4D97-AF65-F5344CB8AC3E}">
        <p14:creationId xmlns="" xmlns:p14="http://schemas.microsoft.com/office/powerpoint/2010/main" val="1813647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10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1000"/>
                                        <p:tgtEl>
                                          <p:spTgt spid="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1000"/>
                                        <p:tgtEl>
                                          <p:spTgt spid="1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
                                            <p:txEl>
                                              <p:pRg st="0" end="0"/>
                                            </p:txEl>
                                          </p:spTgt>
                                        </p:tgtEl>
                                        <p:attrNameLst>
                                          <p:attrName>style.visibility</p:attrName>
                                        </p:attrNameLst>
                                      </p:cBhvr>
                                      <p:to>
                                        <p:strVal val="visible"/>
                                      </p:to>
                                    </p:set>
                                    <p:animEffect transition="in" filter="fade">
                                      <p:cBhvr>
                                        <p:cTn id="44" dur="500"/>
                                        <p:tgtEl>
                                          <p:spTgt spid="19">
                                            <p:txEl>
                                              <p:pRg st="0" end="0"/>
                                            </p:txEl>
                                          </p:spTgt>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1000"/>
                                        <p:tgtEl>
                                          <p:spTgt spid="9"/>
                                        </p:tgtEl>
                                      </p:cBhvr>
                                    </p:animEffect>
                                  </p:childTnLst>
                                </p:cTn>
                              </p:par>
                            </p:childTnLst>
                          </p:cTn>
                        </p:par>
                        <p:par>
                          <p:cTn id="49" fill="hold">
                            <p:stCondLst>
                              <p:cond delay="6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
                                            <p:txEl>
                                              <p:pRg st="0" end="0"/>
                                            </p:txEl>
                                          </p:spTgt>
                                        </p:tgtEl>
                                        <p:attrNameLst>
                                          <p:attrName>style.visibility</p:attrName>
                                        </p:attrNameLst>
                                      </p:cBhvr>
                                      <p:to>
                                        <p:strVal val="visible"/>
                                      </p:to>
                                    </p:set>
                                    <p:animEffect transition="in" filter="fade">
                                      <p:cBhvr>
                                        <p:cTn id="55" dur="500"/>
                                        <p:tgtEl>
                                          <p:spTgt spid="20">
                                            <p:txEl>
                                              <p:pRg st="0" end="0"/>
                                            </p:txEl>
                                          </p:spTgt>
                                        </p:tgtEl>
                                      </p:cBhvr>
                                    </p:animEffect>
                                  </p:childTnLst>
                                </p:cTn>
                              </p:par>
                            </p:childTnLst>
                          </p:cTn>
                        </p:par>
                        <p:par>
                          <p:cTn id="56" fill="hold">
                            <p:stCondLst>
                              <p:cond delay="6500"/>
                            </p:stCondLst>
                            <p:childTnLst>
                              <p:par>
                                <p:cTn id="57" presetID="2" presetClass="entr" presetSubtype="9" decel="100000" fill="hold" grpId="0" nodeType="afterEffect">
                                  <p:stCondLst>
                                    <p:cond delay="0"/>
                                  </p:stCondLst>
                                  <p:iterate type="wd">
                                    <p:tmPct val="10000"/>
                                  </p:iterate>
                                  <p:childTnLst>
                                    <p:set>
                                      <p:cBhvr>
                                        <p:cTn id="58" dur="1" fill="hold">
                                          <p:stCondLst>
                                            <p:cond delay="0"/>
                                          </p:stCondLst>
                                        </p:cTn>
                                        <p:tgtEl>
                                          <p:spTgt spid="21">
                                            <p:txEl>
                                              <p:pRg st="0" end="0"/>
                                            </p:txEl>
                                          </p:spTgt>
                                        </p:tgtEl>
                                        <p:attrNameLst>
                                          <p:attrName>style.visibility</p:attrName>
                                        </p:attrNameLst>
                                      </p:cBhvr>
                                      <p:to>
                                        <p:strVal val="visible"/>
                                      </p:to>
                                    </p:set>
                                    <p:anim calcmode="lin" valueType="num">
                                      <p:cBhvr additive="base">
                                        <p:cTn id="5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61" fill="hold">
                            <p:stCondLst>
                              <p:cond delay="7050"/>
                            </p:stCondLst>
                            <p:childTnLst>
                              <p:par>
                                <p:cTn id="62" presetID="2" presetClass="entr" presetSubtype="8" decel="100000" fill="hold" grpId="0" nodeType="afterEffect">
                                  <p:stCondLst>
                                    <p:cond delay="500"/>
                                  </p:stCondLst>
                                  <p:childTnLst>
                                    <p:set>
                                      <p:cBhvr>
                                        <p:cTn id="63" dur="1" fill="hold">
                                          <p:stCondLst>
                                            <p:cond delay="0"/>
                                          </p:stCondLst>
                                        </p:cTn>
                                        <p:tgtEl>
                                          <p:spTgt spid="22"/>
                                        </p:tgtEl>
                                        <p:attrNameLst>
                                          <p:attrName>style.visibility</p:attrName>
                                        </p:attrNameLst>
                                      </p:cBhvr>
                                      <p:to>
                                        <p:strVal val="visible"/>
                                      </p:to>
                                    </p:set>
                                    <p:anim calcmode="lin" valueType="num">
                                      <p:cBhvr additive="base">
                                        <p:cTn id="64" dur="500" fill="hold"/>
                                        <p:tgtEl>
                                          <p:spTgt spid="22"/>
                                        </p:tgtEl>
                                        <p:attrNameLst>
                                          <p:attrName>ppt_x</p:attrName>
                                        </p:attrNameLst>
                                      </p:cBhvr>
                                      <p:tavLst>
                                        <p:tav tm="0">
                                          <p:val>
                                            <p:strVal val="0-#ppt_w/2"/>
                                          </p:val>
                                        </p:tav>
                                        <p:tav tm="100000">
                                          <p:val>
                                            <p:strVal val="#ppt_x"/>
                                          </p:val>
                                        </p:tav>
                                      </p:tavLst>
                                    </p:anim>
                                    <p:anim calcmode="lin" valueType="num">
                                      <p:cBhvr additive="base">
                                        <p:cTn id="65"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3" grpId="0"/>
      <p:bldP spid="14" grpId="0"/>
      <p:bldP spid="15" grpId="0"/>
      <p:bldP spid="16" grpId="0"/>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p:tmplLst>
          <p:tmpl>
            <p:tnLst>
              <p:par>
                <p:cTn presetID="2" presetClass="entr" presetSubtype="8" decel="100000" fill="hold" nodeType="afterEffect">
                  <p:stCondLst>
                    <p:cond delay="5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6 Point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正方形/長方形 4"/>
          <p:cNvSpPr/>
          <p:nvPr/>
        </p:nvSpPr>
        <p:spPr>
          <a:xfrm>
            <a:off x="5950263" y="2692400"/>
            <a:ext cx="91932" cy="4165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正方形/長方形 8"/>
          <p:cNvSpPr/>
          <p:nvPr/>
        </p:nvSpPr>
        <p:spPr>
          <a:xfrm>
            <a:off x="6149804" y="2190480"/>
            <a:ext cx="91932" cy="466752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6349344" y="3326113"/>
            <a:ext cx="91934" cy="3531888"/>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正方形/長方形 10"/>
          <p:cNvSpPr/>
          <p:nvPr/>
        </p:nvSpPr>
        <p:spPr>
          <a:xfrm>
            <a:off x="5750722" y="4895273"/>
            <a:ext cx="91933" cy="1962727"/>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正方形/長方形 11"/>
          <p:cNvSpPr/>
          <p:nvPr/>
        </p:nvSpPr>
        <p:spPr>
          <a:xfrm>
            <a:off x="5551182" y="3790920"/>
            <a:ext cx="90826" cy="306708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正方形/長方形 12"/>
          <p:cNvSpPr/>
          <p:nvPr/>
        </p:nvSpPr>
        <p:spPr>
          <a:xfrm>
            <a:off x="6548886" y="4461746"/>
            <a:ext cx="91932" cy="2396254"/>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正方形/長方形 15"/>
          <p:cNvSpPr/>
          <p:nvPr/>
        </p:nvSpPr>
        <p:spPr>
          <a:xfrm rot="16200000">
            <a:off x="3894768" y="870805"/>
            <a:ext cx="91201" cy="50018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747465" y="2983785"/>
            <a:ext cx="775922" cy="77585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2463512" y="1848153"/>
            <a:ext cx="775922" cy="7758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771260" y="4119419"/>
            <a:ext cx="775922" cy="7758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10565276" y="3448592"/>
            <a:ext cx="775922" cy="77585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円/楕円 20"/>
          <p:cNvSpPr/>
          <p:nvPr/>
        </p:nvSpPr>
        <p:spPr>
          <a:xfrm>
            <a:off x="8957360" y="2350072"/>
            <a:ext cx="775922" cy="77585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円/楕円 21"/>
          <p:cNvSpPr/>
          <p:nvPr/>
        </p:nvSpPr>
        <p:spPr>
          <a:xfrm>
            <a:off x="9345321" y="4547113"/>
            <a:ext cx="775922" cy="77585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正方形/長方形 22"/>
          <p:cNvSpPr/>
          <p:nvPr/>
        </p:nvSpPr>
        <p:spPr>
          <a:xfrm rot="16200000">
            <a:off x="4506565" y="2418693"/>
            <a:ext cx="91201" cy="417730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正方形/長方形 23"/>
          <p:cNvSpPr/>
          <p:nvPr/>
        </p:nvSpPr>
        <p:spPr>
          <a:xfrm rot="16200000">
            <a:off x="4638969" y="678913"/>
            <a:ext cx="91200" cy="31143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正方形/長方形 24"/>
          <p:cNvSpPr/>
          <p:nvPr/>
        </p:nvSpPr>
        <p:spPr>
          <a:xfrm rot="16200000">
            <a:off x="7451124" y="1191539"/>
            <a:ext cx="91200" cy="30929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正方形/長方形 26"/>
          <p:cNvSpPr/>
          <p:nvPr/>
        </p:nvSpPr>
        <p:spPr>
          <a:xfrm rot="16200000">
            <a:off x="8085623" y="1256479"/>
            <a:ext cx="91200" cy="51600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正方形/長方形 27"/>
          <p:cNvSpPr/>
          <p:nvPr/>
        </p:nvSpPr>
        <p:spPr>
          <a:xfrm rot="16200000">
            <a:off x="7567273" y="3072889"/>
            <a:ext cx="91200" cy="3724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9" name="直角三角形 28"/>
          <p:cNvSpPr>
            <a:spLocks noChangeAspect="1"/>
          </p:cNvSpPr>
          <p:nvPr/>
        </p:nvSpPr>
        <p:spPr>
          <a:xfrm rot="5400000" flipH="1" flipV="1">
            <a:off x="6150532" y="2190475"/>
            <a:ext cx="91200" cy="91208"/>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直角三角形 29"/>
          <p:cNvSpPr>
            <a:spLocks noChangeAspect="1"/>
          </p:cNvSpPr>
          <p:nvPr/>
        </p:nvSpPr>
        <p:spPr>
          <a:xfrm rot="5400000" flipH="1" flipV="1">
            <a:off x="6350074" y="3326111"/>
            <a:ext cx="91200" cy="91208"/>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直角三角形 30"/>
          <p:cNvSpPr>
            <a:spLocks noChangeAspect="1"/>
          </p:cNvSpPr>
          <p:nvPr/>
        </p:nvSpPr>
        <p:spPr>
          <a:xfrm rot="5400000" flipH="1" flipV="1">
            <a:off x="6549615" y="4461741"/>
            <a:ext cx="91200" cy="91208"/>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直角三角形 31"/>
          <p:cNvSpPr>
            <a:spLocks noChangeAspect="1"/>
          </p:cNvSpPr>
          <p:nvPr/>
        </p:nvSpPr>
        <p:spPr>
          <a:xfrm rot="16200000" flipV="1">
            <a:off x="5550804" y="3790916"/>
            <a:ext cx="91200" cy="91208"/>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3" name="直角三角形 32"/>
          <p:cNvSpPr>
            <a:spLocks noChangeAspect="1"/>
          </p:cNvSpPr>
          <p:nvPr/>
        </p:nvSpPr>
        <p:spPr>
          <a:xfrm rot="16200000" flipV="1">
            <a:off x="5950267" y="2692395"/>
            <a:ext cx="91200" cy="91208"/>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直角三角形 33"/>
          <p:cNvSpPr>
            <a:spLocks noChangeAspect="1"/>
          </p:cNvSpPr>
          <p:nvPr/>
        </p:nvSpPr>
        <p:spPr>
          <a:xfrm rot="16200000" flipV="1">
            <a:off x="5751539" y="4889435"/>
            <a:ext cx="91200" cy="91208"/>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図プレースホルダー 7"/>
          <p:cNvSpPr>
            <a:spLocks noGrp="1"/>
          </p:cNvSpPr>
          <p:nvPr>
            <p:ph type="pic" sz="quarter" idx="16" hasCustomPrompt="1"/>
          </p:nvPr>
        </p:nvSpPr>
        <p:spPr>
          <a:xfrm>
            <a:off x="2666712" y="2051335"/>
            <a:ext cx="369523" cy="369491"/>
          </a:xfrm>
        </p:spPr>
        <p:txBody>
          <a:bodyPr>
            <a:normAutofit/>
          </a:bodyPr>
          <a:lstStyle>
            <a:lvl1pPr>
              <a:defRPr sz="700"/>
            </a:lvl1pPr>
          </a:lstStyle>
          <a:p>
            <a:r>
              <a:rPr kumimoji="1" lang="en-US" altLang="ja-JP" dirty="0"/>
              <a:t>ICON</a:t>
            </a:r>
            <a:endParaRPr kumimoji="1" lang="ja-JP" altLang="en-US" dirty="0"/>
          </a:p>
        </p:txBody>
      </p:sp>
      <p:sp>
        <p:nvSpPr>
          <p:cNvPr id="37" name="図プレースホルダー 7"/>
          <p:cNvSpPr>
            <a:spLocks noGrp="1"/>
          </p:cNvSpPr>
          <p:nvPr>
            <p:ph type="pic" sz="quarter" idx="17" hasCustomPrompt="1"/>
          </p:nvPr>
        </p:nvSpPr>
        <p:spPr>
          <a:xfrm>
            <a:off x="9160559" y="2553254"/>
            <a:ext cx="369523" cy="369491"/>
          </a:xfrm>
        </p:spPr>
        <p:txBody>
          <a:bodyPr>
            <a:normAutofit/>
          </a:bodyPr>
          <a:lstStyle>
            <a:lvl1pPr>
              <a:defRPr sz="700"/>
            </a:lvl1pPr>
          </a:lstStyle>
          <a:p>
            <a:r>
              <a:rPr kumimoji="1" lang="en-US" altLang="ja-JP" dirty="0"/>
              <a:t>ICON</a:t>
            </a:r>
            <a:endParaRPr kumimoji="1" lang="ja-JP" altLang="en-US" dirty="0"/>
          </a:p>
        </p:txBody>
      </p:sp>
      <p:sp>
        <p:nvSpPr>
          <p:cNvPr id="38" name="図プレースホルダー 7"/>
          <p:cNvSpPr>
            <a:spLocks noGrp="1"/>
          </p:cNvSpPr>
          <p:nvPr>
            <p:ph type="pic" sz="quarter" idx="18" hasCustomPrompt="1"/>
          </p:nvPr>
        </p:nvSpPr>
        <p:spPr>
          <a:xfrm>
            <a:off x="950664" y="3186967"/>
            <a:ext cx="369523" cy="369491"/>
          </a:xfrm>
        </p:spPr>
        <p:txBody>
          <a:bodyPr>
            <a:normAutofit/>
          </a:bodyPr>
          <a:lstStyle>
            <a:lvl1pPr>
              <a:defRPr sz="700"/>
            </a:lvl1pPr>
          </a:lstStyle>
          <a:p>
            <a:r>
              <a:rPr kumimoji="1" lang="en-US" altLang="ja-JP" dirty="0"/>
              <a:t>ICON</a:t>
            </a:r>
            <a:endParaRPr kumimoji="1" lang="ja-JP" altLang="en-US" dirty="0"/>
          </a:p>
        </p:txBody>
      </p:sp>
      <p:sp>
        <p:nvSpPr>
          <p:cNvPr id="39" name="図プレースホルダー 7"/>
          <p:cNvSpPr>
            <a:spLocks noGrp="1"/>
          </p:cNvSpPr>
          <p:nvPr>
            <p:ph type="pic" sz="quarter" idx="19" hasCustomPrompt="1"/>
          </p:nvPr>
        </p:nvSpPr>
        <p:spPr>
          <a:xfrm>
            <a:off x="1974459" y="4322601"/>
            <a:ext cx="369523" cy="369491"/>
          </a:xfrm>
        </p:spPr>
        <p:txBody>
          <a:bodyPr>
            <a:normAutofit/>
          </a:bodyPr>
          <a:lstStyle>
            <a:lvl1pPr>
              <a:defRPr sz="700"/>
            </a:lvl1pPr>
          </a:lstStyle>
          <a:p>
            <a:r>
              <a:rPr kumimoji="1" lang="en-US" altLang="ja-JP" dirty="0"/>
              <a:t>ICON</a:t>
            </a:r>
            <a:endParaRPr kumimoji="1" lang="ja-JP" altLang="en-US" dirty="0"/>
          </a:p>
        </p:txBody>
      </p:sp>
      <p:sp>
        <p:nvSpPr>
          <p:cNvPr id="40" name="図プレースホルダー 7"/>
          <p:cNvSpPr>
            <a:spLocks noGrp="1"/>
          </p:cNvSpPr>
          <p:nvPr>
            <p:ph type="pic" sz="quarter" idx="20" hasCustomPrompt="1"/>
          </p:nvPr>
        </p:nvSpPr>
        <p:spPr>
          <a:xfrm>
            <a:off x="10768476" y="3651774"/>
            <a:ext cx="369523" cy="369491"/>
          </a:xfrm>
        </p:spPr>
        <p:txBody>
          <a:bodyPr>
            <a:normAutofit/>
          </a:bodyPr>
          <a:lstStyle>
            <a:lvl1pPr>
              <a:defRPr sz="700"/>
            </a:lvl1pPr>
          </a:lstStyle>
          <a:p>
            <a:r>
              <a:rPr kumimoji="1" lang="en-US" altLang="ja-JP" dirty="0"/>
              <a:t>ICON</a:t>
            </a:r>
            <a:endParaRPr kumimoji="1" lang="ja-JP" altLang="en-US" dirty="0"/>
          </a:p>
        </p:txBody>
      </p:sp>
      <p:sp>
        <p:nvSpPr>
          <p:cNvPr id="41" name="図プレースホルダー 7"/>
          <p:cNvSpPr>
            <a:spLocks noGrp="1"/>
          </p:cNvSpPr>
          <p:nvPr>
            <p:ph type="pic" sz="quarter" idx="21" hasCustomPrompt="1"/>
          </p:nvPr>
        </p:nvSpPr>
        <p:spPr>
          <a:xfrm>
            <a:off x="9548520" y="4750294"/>
            <a:ext cx="369523" cy="369491"/>
          </a:xfrm>
        </p:spPr>
        <p:txBody>
          <a:bodyPr>
            <a:normAutofit/>
          </a:bodyPr>
          <a:lstStyle>
            <a:lvl1pPr>
              <a:defRPr sz="700"/>
            </a:lvl1pPr>
          </a:lstStyle>
          <a:p>
            <a:r>
              <a:rPr kumimoji="1" lang="en-US" altLang="ja-JP" dirty="0"/>
              <a:t>ICON</a:t>
            </a:r>
            <a:endParaRPr kumimoji="1" lang="ja-JP" altLang="en-US" dirty="0"/>
          </a:p>
        </p:txBody>
      </p:sp>
      <p:sp>
        <p:nvSpPr>
          <p:cNvPr id="42" name="テキスト プレースホルダー 6"/>
          <p:cNvSpPr>
            <a:spLocks noGrp="1"/>
          </p:cNvSpPr>
          <p:nvPr>
            <p:ph type="body" sz="quarter" idx="22" hasCustomPrompt="1"/>
          </p:nvPr>
        </p:nvSpPr>
        <p:spPr>
          <a:xfrm>
            <a:off x="3239435" y="1764679"/>
            <a:ext cx="2802036"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3" hasCustomPrompt="1"/>
          </p:nvPr>
        </p:nvSpPr>
        <p:spPr>
          <a:xfrm>
            <a:off x="3237897" y="2307114"/>
            <a:ext cx="2513639" cy="67667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テキスト プレースホルダー 6"/>
          <p:cNvSpPr>
            <a:spLocks noGrp="1"/>
          </p:cNvSpPr>
          <p:nvPr>
            <p:ph type="body" sz="quarter" idx="24" hasCustomPrompt="1"/>
          </p:nvPr>
        </p:nvSpPr>
        <p:spPr>
          <a:xfrm>
            <a:off x="1529692" y="2901480"/>
            <a:ext cx="3735493"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25" hasCustomPrompt="1"/>
          </p:nvPr>
        </p:nvSpPr>
        <p:spPr>
          <a:xfrm>
            <a:off x="1528153" y="3443914"/>
            <a:ext cx="3746268" cy="610849"/>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6" hasCustomPrompt="1"/>
          </p:nvPr>
        </p:nvSpPr>
        <p:spPr>
          <a:xfrm>
            <a:off x="2548720" y="4037112"/>
            <a:ext cx="2802036" cy="480053"/>
          </a:xfrm>
        </p:spPr>
        <p:txBody>
          <a:bodyPr anchor="t">
            <a:noAutofit/>
          </a:bodyPr>
          <a:lstStyle>
            <a:lvl1pPr algn="l">
              <a:defRPr sz="21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47" name="テキスト プレースホルダー 6"/>
          <p:cNvSpPr>
            <a:spLocks noGrp="1"/>
          </p:cNvSpPr>
          <p:nvPr>
            <p:ph type="body" sz="quarter" idx="27" hasCustomPrompt="1"/>
          </p:nvPr>
        </p:nvSpPr>
        <p:spPr>
          <a:xfrm>
            <a:off x="2547182" y="4579547"/>
            <a:ext cx="2782663" cy="67667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28" hasCustomPrompt="1"/>
          </p:nvPr>
        </p:nvSpPr>
        <p:spPr>
          <a:xfrm>
            <a:off x="6555813" y="2271802"/>
            <a:ext cx="2401547" cy="480053"/>
          </a:xfrm>
        </p:spPr>
        <p:txBody>
          <a:bodyPr anchor="t">
            <a:noAutofit/>
          </a:bodyPr>
          <a:lstStyle>
            <a:lvl1pPr algn="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9" hasCustomPrompt="1"/>
          </p:nvPr>
        </p:nvSpPr>
        <p:spPr>
          <a:xfrm>
            <a:off x="6548886" y="2783600"/>
            <a:ext cx="2408474" cy="610849"/>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2" name="テキスト プレースホルダー 6"/>
          <p:cNvSpPr>
            <a:spLocks noGrp="1"/>
          </p:cNvSpPr>
          <p:nvPr>
            <p:ph type="body" sz="quarter" idx="30" hasCustomPrompt="1"/>
          </p:nvPr>
        </p:nvSpPr>
        <p:spPr>
          <a:xfrm>
            <a:off x="6835502" y="3339098"/>
            <a:ext cx="3704195" cy="480053"/>
          </a:xfrm>
        </p:spPr>
        <p:txBody>
          <a:bodyPr anchor="t">
            <a:noAutofit/>
          </a:bodyPr>
          <a:lstStyle>
            <a:lvl1pPr algn="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1" hasCustomPrompt="1"/>
          </p:nvPr>
        </p:nvSpPr>
        <p:spPr>
          <a:xfrm>
            <a:off x="6824817" y="3850897"/>
            <a:ext cx="3714880" cy="610849"/>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4" name="テキスト プレースホルダー 6"/>
          <p:cNvSpPr>
            <a:spLocks noGrp="1"/>
          </p:cNvSpPr>
          <p:nvPr>
            <p:ph type="body" sz="quarter" idx="32" hasCustomPrompt="1"/>
          </p:nvPr>
        </p:nvSpPr>
        <p:spPr>
          <a:xfrm>
            <a:off x="6833456" y="4468842"/>
            <a:ext cx="2493036" cy="480053"/>
          </a:xfrm>
        </p:spPr>
        <p:txBody>
          <a:bodyPr anchor="t">
            <a:noAutofit/>
          </a:bodyPr>
          <a:lstStyle>
            <a:lvl1pPr algn="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33" hasCustomPrompt="1"/>
          </p:nvPr>
        </p:nvSpPr>
        <p:spPr>
          <a:xfrm>
            <a:off x="6826265" y="4980640"/>
            <a:ext cx="2500227" cy="610849"/>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82327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500"/>
                                        <p:tgtEl>
                                          <p:spTgt spid="3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childTnLst>
                          </p:cTn>
                        </p:par>
                        <p:par>
                          <p:cTn id="33" fill="hold">
                            <p:stCondLst>
                              <p:cond delay="1500"/>
                            </p:stCondLst>
                            <p:childTnLst>
                              <p:par>
                                <p:cTn id="34" presetID="2" presetClass="entr" presetSubtype="8" decel="100000" fill="hold" grpId="0" nodeType="afterEffect">
                                  <p:stCondLst>
                                    <p:cond delay="250"/>
                                  </p:stCondLst>
                                  <p:childTnLst>
                                    <p:set>
                                      <p:cBhvr>
                                        <p:cTn id="35" dur="1" fill="hold">
                                          <p:stCondLst>
                                            <p:cond delay="0"/>
                                          </p:stCondLst>
                                        </p:cTn>
                                        <p:tgtEl>
                                          <p:spTgt spid="52">
                                            <p:txEl>
                                              <p:pRg st="0" end="0"/>
                                            </p:txEl>
                                          </p:spTgt>
                                        </p:tgtEl>
                                        <p:attrNameLst>
                                          <p:attrName>style.visibility</p:attrName>
                                        </p:attrNameLst>
                                      </p:cBhvr>
                                      <p:to>
                                        <p:strVal val="visible"/>
                                      </p:to>
                                    </p:set>
                                    <p:anim calcmode="lin" valueType="num">
                                      <p:cBhvr additive="base">
                                        <p:cTn id="36"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
                                            <p:txEl>
                                              <p:pRg st="0" end="0"/>
                                            </p:txEl>
                                          </p:spTgt>
                                        </p:tgtEl>
                                        <p:attrNameLst>
                                          <p:attrName>ppt_y</p:attrName>
                                        </p:attrNameLst>
                                      </p:cBhvr>
                                      <p:tavLst>
                                        <p:tav tm="0">
                                          <p:val>
                                            <p:strVal val="#ppt_y"/>
                                          </p:val>
                                        </p:tav>
                                        <p:tav tm="100000">
                                          <p:val>
                                            <p:strVal val="#ppt_y"/>
                                          </p:val>
                                        </p:tav>
                                      </p:tavLst>
                                    </p:anim>
                                  </p:childTnLst>
                                </p:cTn>
                              </p:par>
                              <p:par>
                                <p:cTn id="38" presetID="2" presetClass="entr" presetSubtype="8" decel="100000" fill="hold" grpId="0" nodeType="withEffect">
                                  <p:stCondLst>
                                    <p:cond delay="250"/>
                                  </p:stCondLst>
                                  <p:childTnLst>
                                    <p:set>
                                      <p:cBhvr>
                                        <p:cTn id="39" dur="1" fill="hold">
                                          <p:stCondLst>
                                            <p:cond delay="0"/>
                                          </p:stCondLst>
                                        </p:cTn>
                                        <p:tgtEl>
                                          <p:spTgt spid="53">
                                            <p:txEl>
                                              <p:pRg st="0" end="0"/>
                                            </p:txEl>
                                          </p:spTgt>
                                        </p:tgtEl>
                                        <p:attrNameLst>
                                          <p:attrName>style.visibility</p:attrName>
                                        </p:attrNameLst>
                                      </p:cBhvr>
                                      <p:to>
                                        <p:strVal val="visible"/>
                                      </p:to>
                                    </p:set>
                                    <p:anim calcmode="lin" valueType="num">
                                      <p:cBhvr additive="base">
                                        <p:cTn id="40"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250"/>
                            </p:stCondLst>
                            <p:childTnLst>
                              <p:par>
                                <p:cTn id="43" presetID="22" presetClass="entr" presetSubtype="4" fill="hold" grpId="0" nodeType="afterEffect">
                                  <p:stCondLst>
                                    <p:cond delay="25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500"/>
                                        <p:tgtEl>
                                          <p:spTgt spid="9"/>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right)">
                                      <p:cBhvr>
                                        <p:cTn id="49" dur="500"/>
                                        <p:tgtEl>
                                          <p:spTgt spid="24"/>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right)">
                                      <p:cBhvr>
                                        <p:cTn id="52" dur="500"/>
                                        <p:tgtEl>
                                          <p:spTgt spid="29"/>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p:cTn id="60" dur="500" fill="hold"/>
                                        <p:tgtEl>
                                          <p:spTgt spid="18"/>
                                        </p:tgtEl>
                                        <p:attrNameLst>
                                          <p:attrName>ppt_w</p:attrName>
                                        </p:attrNameLst>
                                      </p:cBhvr>
                                      <p:tavLst>
                                        <p:tav tm="0">
                                          <p:val>
                                            <p:fltVal val="0"/>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animEffect transition="in" filter="fade">
                                      <p:cBhvr>
                                        <p:cTn id="62" dur="500"/>
                                        <p:tgtEl>
                                          <p:spTgt spid="18"/>
                                        </p:tgtEl>
                                      </p:cBhvr>
                                    </p:animEffect>
                                  </p:childTnLst>
                                </p:cTn>
                              </p:par>
                            </p:childTnLst>
                          </p:cTn>
                        </p:par>
                        <p:par>
                          <p:cTn id="63" fill="hold">
                            <p:stCondLst>
                              <p:cond delay="3500"/>
                            </p:stCondLst>
                            <p:childTnLst>
                              <p:par>
                                <p:cTn id="64" presetID="2" presetClass="entr" presetSubtype="2" decel="100000" fill="hold" grpId="0" nodeType="afterEffect">
                                  <p:stCondLst>
                                    <p:cond delay="250"/>
                                  </p:stCondLst>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5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4250"/>
                            </p:stCondLst>
                            <p:childTnLst>
                              <p:par>
                                <p:cTn id="73" presetID="22" presetClass="entr" presetSubtype="4" fill="hold" grpId="0" nodeType="afterEffect">
                                  <p:stCondLst>
                                    <p:cond delay="250"/>
                                  </p:stCondLst>
                                  <p:childTnLst>
                                    <p:set>
                                      <p:cBhvr>
                                        <p:cTn id="74" dur="1" fill="hold">
                                          <p:stCondLst>
                                            <p:cond delay="0"/>
                                          </p:stCondLst>
                                        </p:cTn>
                                        <p:tgtEl>
                                          <p:spTgt spid="11"/>
                                        </p:tgtEl>
                                        <p:attrNameLst>
                                          <p:attrName>style.visibility</p:attrName>
                                        </p:attrNameLst>
                                      </p:cBhvr>
                                      <p:to>
                                        <p:strVal val="visible"/>
                                      </p:to>
                                    </p:set>
                                    <p:animEffect transition="in" filter="wipe(down)">
                                      <p:cBhvr>
                                        <p:cTn id="75" dur="500"/>
                                        <p:tgtEl>
                                          <p:spTgt spid="11"/>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500"/>
                                        <p:tgtEl>
                                          <p:spTgt spid="28"/>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wipe(left)">
                                      <p:cBhvr>
                                        <p:cTn id="82" dur="500"/>
                                        <p:tgtEl>
                                          <p:spTgt spid="3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500" fill="hold"/>
                                        <p:tgtEl>
                                          <p:spTgt spid="22"/>
                                        </p:tgtEl>
                                        <p:attrNameLst>
                                          <p:attrName>ppt_w</p:attrName>
                                        </p:attrNameLst>
                                      </p:cBhvr>
                                      <p:tavLst>
                                        <p:tav tm="0">
                                          <p:val>
                                            <p:fltVal val="0"/>
                                          </p:val>
                                        </p:tav>
                                        <p:tav tm="100000">
                                          <p:val>
                                            <p:strVal val="#ppt_w"/>
                                          </p:val>
                                        </p:tav>
                                      </p:tavLst>
                                    </p:anim>
                                    <p:anim calcmode="lin" valueType="num">
                                      <p:cBhvr>
                                        <p:cTn id="86" dur="500" fill="hold"/>
                                        <p:tgtEl>
                                          <p:spTgt spid="22"/>
                                        </p:tgtEl>
                                        <p:attrNameLst>
                                          <p:attrName>ppt_h</p:attrName>
                                        </p:attrNameLst>
                                      </p:cBhvr>
                                      <p:tavLst>
                                        <p:tav tm="0">
                                          <p:val>
                                            <p:fltVal val="0"/>
                                          </p:val>
                                        </p:tav>
                                        <p:tav tm="100000">
                                          <p:val>
                                            <p:strVal val="#ppt_h"/>
                                          </p:val>
                                        </p:tav>
                                      </p:tavLst>
                                    </p:anim>
                                    <p:animEffect transition="in" filter="fade">
                                      <p:cBhvr>
                                        <p:cTn id="87" dur="500"/>
                                        <p:tgtEl>
                                          <p:spTgt spid="22"/>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p:cTn id="90" dur="500" fill="hold"/>
                                        <p:tgtEl>
                                          <p:spTgt spid="41"/>
                                        </p:tgtEl>
                                        <p:attrNameLst>
                                          <p:attrName>ppt_w</p:attrName>
                                        </p:attrNameLst>
                                      </p:cBhvr>
                                      <p:tavLst>
                                        <p:tav tm="0">
                                          <p:val>
                                            <p:fltVal val="0"/>
                                          </p:val>
                                        </p:tav>
                                        <p:tav tm="100000">
                                          <p:val>
                                            <p:strVal val="#ppt_w"/>
                                          </p:val>
                                        </p:tav>
                                      </p:tavLst>
                                    </p:anim>
                                    <p:anim calcmode="lin" valueType="num">
                                      <p:cBhvr>
                                        <p:cTn id="91" dur="500" fill="hold"/>
                                        <p:tgtEl>
                                          <p:spTgt spid="41"/>
                                        </p:tgtEl>
                                        <p:attrNameLst>
                                          <p:attrName>ppt_h</p:attrName>
                                        </p:attrNameLst>
                                      </p:cBhvr>
                                      <p:tavLst>
                                        <p:tav tm="0">
                                          <p:val>
                                            <p:fltVal val="0"/>
                                          </p:val>
                                        </p:tav>
                                        <p:tav tm="100000">
                                          <p:val>
                                            <p:strVal val="#ppt_h"/>
                                          </p:val>
                                        </p:tav>
                                      </p:tavLst>
                                    </p:anim>
                                    <p:animEffect transition="in" filter="fade">
                                      <p:cBhvr>
                                        <p:cTn id="92" dur="500"/>
                                        <p:tgtEl>
                                          <p:spTgt spid="41"/>
                                        </p:tgtEl>
                                      </p:cBhvr>
                                    </p:animEffect>
                                  </p:childTnLst>
                                </p:cTn>
                              </p:par>
                            </p:childTnLst>
                          </p:cTn>
                        </p:par>
                        <p:par>
                          <p:cTn id="93" fill="hold">
                            <p:stCondLst>
                              <p:cond delay="5500"/>
                            </p:stCondLst>
                            <p:childTnLst>
                              <p:par>
                                <p:cTn id="94" presetID="2" presetClass="entr" presetSubtype="8" decel="100000" fill="hold" grpId="0" nodeType="afterEffect">
                                  <p:stCondLst>
                                    <p:cond delay="250"/>
                                  </p:stCondLst>
                                  <p:childTnLst>
                                    <p:set>
                                      <p:cBhvr>
                                        <p:cTn id="95" dur="1" fill="hold">
                                          <p:stCondLst>
                                            <p:cond delay="0"/>
                                          </p:stCondLst>
                                        </p:cTn>
                                        <p:tgtEl>
                                          <p:spTgt spid="54">
                                            <p:txEl>
                                              <p:pRg st="0" end="0"/>
                                            </p:txEl>
                                          </p:spTgt>
                                        </p:tgtEl>
                                        <p:attrNameLst>
                                          <p:attrName>style.visibility</p:attrName>
                                        </p:attrNameLst>
                                      </p:cBhvr>
                                      <p:to>
                                        <p:strVal val="visible"/>
                                      </p:to>
                                    </p:set>
                                    <p:anim calcmode="lin" valueType="num">
                                      <p:cBhvr additive="base">
                                        <p:cTn id="96"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54">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8" decel="100000" fill="hold" grpId="0" nodeType="withEffect">
                                  <p:stCondLst>
                                    <p:cond delay="250"/>
                                  </p:stCondLst>
                                  <p:childTnLst>
                                    <p:set>
                                      <p:cBhvr>
                                        <p:cTn id="99" dur="1" fill="hold">
                                          <p:stCondLst>
                                            <p:cond delay="0"/>
                                          </p:stCondLst>
                                        </p:cTn>
                                        <p:tgtEl>
                                          <p:spTgt spid="55">
                                            <p:txEl>
                                              <p:pRg st="0" end="0"/>
                                            </p:txEl>
                                          </p:spTgt>
                                        </p:tgtEl>
                                        <p:attrNameLst>
                                          <p:attrName>style.visibility</p:attrName>
                                        </p:attrNameLst>
                                      </p:cBhvr>
                                      <p:to>
                                        <p:strVal val="visible"/>
                                      </p:to>
                                    </p:set>
                                    <p:anim calcmode="lin" valueType="num">
                                      <p:cBhvr additive="base">
                                        <p:cTn id="100"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01"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102" fill="hold">
                            <p:stCondLst>
                              <p:cond delay="6250"/>
                            </p:stCondLst>
                            <p:childTnLst>
                              <p:par>
                                <p:cTn id="103" presetID="22" presetClass="entr" presetSubtype="4" fill="hold" grpId="0" nodeType="afterEffect">
                                  <p:stCondLst>
                                    <p:cond delay="250"/>
                                  </p:stCondLst>
                                  <p:childTnLst>
                                    <p:set>
                                      <p:cBhvr>
                                        <p:cTn id="104" dur="1" fill="hold">
                                          <p:stCondLst>
                                            <p:cond delay="0"/>
                                          </p:stCondLst>
                                        </p:cTn>
                                        <p:tgtEl>
                                          <p:spTgt spid="10"/>
                                        </p:tgtEl>
                                        <p:attrNameLst>
                                          <p:attrName>style.visibility</p:attrName>
                                        </p:attrNameLst>
                                      </p:cBhvr>
                                      <p:to>
                                        <p:strVal val="visible"/>
                                      </p:to>
                                    </p:set>
                                    <p:animEffect transition="in" filter="wipe(down)">
                                      <p:cBhvr>
                                        <p:cTn id="105" dur="500"/>
                                        <p:tgtEl>
                                          <p:spTgt spid="10"/>
                                        </p:tgtEl>
                                      </p:cBhvr>
                                    </p:animEffect>
                                  </p:childTnLst>
                                </p:cTn>
                              </p:par>
                            </p:childTnLst>
                          </p:cTn>
                        </p:par>
                        <p:par>
                          <p:cTn id="106" fill="hold">
                            <p:stCondLst>
                              <p:cond delay="7000"/>
                            </p:stCondLst>
                            <p:childTnLst>
                              <p:par>
                                <p:cTn id="107" presetID="22" presetClass="entr" presetSubtype="2"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right)">
                                      <p:cBhvr>
                                        <p:cTn id="109" dur="500"/>
                                        <p:tgtEl>
                                          <p:spTgt spid="16"/>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wipe(right)">
                                      <p:cBhvr>
                                        <p:cTn id="112" dur="500"/>
                                        <p:tgtEl>
                                          <p:spTgt spid="3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7"/>
                                        </p:tgtEl>
                                        <p:attrNameLst>
                                          <p:attrName>style.visibility</p:attrName>
                                        </p:attrNameLst>
                                      </p:cBhvr>
                                      <p:to>
                                        <p:strVal val="visible"/>
                                      </p:to>
                                    </p:set>
                                    <p:anim calcmode="lin" valueType="num">
                                      <p:cBhvr>
                                        <p:cTn id="115" dur="500" fill="hold"/>
                                        <p:tgtEl>
                                          <p:spTgt spid="17"/>
                                        </p:tgtEl>
                                        <p:attrNameLst>
                                          <p:attrName>ppt_w</p:attrName>
                                        </p:attrNameLst>
                                      </p:cBhvr>
                                      <p:tavLst>
                                        <p:tav tm="0">
                                          <p:val>
                                            <p:fltVal val="0"/>
                                          </p:val>
                                        </p:tav>
                                        <p:tav tm="100000">
                                          <p:val>
                                            <p:strVal val="#ppt_w"/>
                                          </p:val>
                                        </p:tav>
                                      </p:tavLst>
                                    </p:anim>
                                    <p:anim calcmode="lin" valueType="num">
                                      <p:cBhvr>
                                        <p:cTn id="116" dur="500" fill="hold"/>
                                        <p:tgtEl>
                                          <p:spTgt spid="17"/>
                                        </p:tgtEl>
                                        <p:attrNameLst>
                                          <p:attrName>ppt_h</p:attrName>
                                        </p:attrNameLst>
                                      </p:cBhvr>
                                      <p:tavLst>
                                        <p:tav tm="0">
                                          <p:val>
                                            <p:fltVal val="0"/>
                                          </p:val>
                                        </p:tav>
                                        <p:tav tm="100000">
                                          <p:val>
                                            <p:strVal val="#ppt_h"/>
                                          </p:val>
                                        </p:tav>
                                      </p:tavLst>
                                    </p:anim>
                                    <p:animEffect transition="in" filter="fade">
                                      <p:cBhvr>
                                        <p:cTn id="117" dur="500"/>
                                        <p:tgtEl>
                                          <p:spTgt spid="17"/>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8"/>
                                        </p:tgtEl>
                                        <p:attrNameLst>
                                          <p:attrName>style.visibility</p:attrName>
                                        </p:attrNameLst>
                                      </p:cBhvr>
                                      <p:to>
                                        <p:strVal val="visible"/>
                                      </p:to>
                                    </p:set>
                                    <p:anim calcmode="lin" valueType="num">
                                      <p:cBhvr>
                                        <p:cTn id="120" dur="500" fill="hold"/>
                                        <p:tgtEl>
                                          <p:spTgt spid="38"/>
                                        </p:tgtEl>
                                        <p:attrNameLst>
                                          <p:attrName>ppt_w</p:attrName>
                                        </p:attrNameLst>
                                      </p:cBhvr>
                                      <p:tavLst>
                                        <p:tav tm="0">
                                          <p:val>
                                            <p:fltVal val="0"/>
                                          </p:val>
                                        </p:tav>
                                        <p:tav tm="100000">
                                          <p:val>
                                            <p:strVal val="#ppt_w"/>
                                          </p:val>
                                        </p:tav>
                                      </p:tavLst>
                                    </p:anim>
                                    <p:anim calcmode="lin" valueType="num">
                                      <p:cBhvr>
                                        <p:cTn id="121" dur="500" fill="hold"/>
                                        <p:tgtEl>
                                          <p:spTgt spid="38"/>
                                        </p:tgtEl>
                                        <p:attrNameLst>
                                          <p:attrName>ppt_h</p:attrName>
                                        </p:attrNameLst>
                                      </p:cBhvr>
                                      <p:tavLst>
                                        <p:tav tm="0">
                                          <p:val>
                                            <p:fltVal val="0"/>
                                          </p:val>
                                        </p:tav>
                                        <p:tav tm="100000">
                                          <p:val>
                                            <p:strVal val="#ppt_h"/>
                                          </p:val>
                                        </p:tav>
                                      </p:tavLst>
                                    </p:anim>
                                    <p:animEffect transition="in" filter="fade">
                                      <p:cBhvr>
                                        <p:cTn id="122" dur="500"/>
                                        <p:tgtEl>
                                          <p:spTgt spid="38"/>
                                        </p:tgtEl>
                                      </p:cBhvr>
                                    </p:animEffect>
                                  </p:childTnLst>
                                </p:cTn>
                              </p:par>
                            </p:childTnLst>
                          </p:cTn>
                        </p:par>
                        <p:par>
                          <p:cTn id="123" fill="hold">
                            <p:stCondLst>
                              <p:cond delay="7500"/>
                            </p:stCondLst>
                            <p:childTnLst>
                              <p:par>
                                <p:cTn id="124" presetID="2" presetClass="entr" presetSubtype="2" decel="100000" fill="hold" grpId="0" nodeType="afterEffect">
                                  <p:stCondLst>
                                    <p:cond delay="250"/>
                                  </p:stCondLst>
                                  <p:childTnLst>
                                    <p:set>
                                      <p:cBhvr>
                                        <p:cTn id="125" dur="1" fill="hold">
                                          <p:stCondLst>
                                            <p:cond delay="0"/>
                                          </p:stCondLst>
                                        </p:cTn>
                                        <p:tgtEl>
                                          <p:spTgt spid="44">
                                            <p:txEl>
                                              <p:pRg st="0" end="0"/>
                                            </p:txEl>
                                          </p:spTgt>
                                        </p:tgtEl>
                                        <p:attrNameLst>
                                          <p:attrName>style.visibility</p:attrName>
                                        </p:attrNameLst>
                                      </p:cBhvr>
                                      <p:to>
                                        <p:strVal val="visible"/>
                                      </p:to>
                                    </p:set>
                                    <p:anim calcmode="lin" valueType="num">
                                      <p:cBhvr additive="base">
                                        <p:cTn id="126"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27" dur="500" fill="hold"/>
                                        <p:tgtEl>
                                          <p:spTgt spid="44">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2" decel="100000" fill="hold" grpId="0" nodeType="withEffect">
                                  <p:stCondLst>
                                    <p:cond delay="250"/>
                                  </p:stCondLst>
                                  <p:childTnLst>
                                    <p:set>
                                      <p:cBhvr>
                                        <p:cTn id="129" dur="1" fill="hold">
                                          <p:stCondLst>
                                            <p:cond delay="0"/>
                                          </p:stCondLst>
                                        </p:cTn>
                                        <p:tgtEl>
                                          <p:spTgt spid="45">
                                            <p:txEl>
                                              <p:pRg st="0" end="0"/>
                                            </p:txEl>
                                          </p:spTgt>
                                        </p:tgtEl>
                                        <p:attrNameLst>
                                          <p:attrName>style.visibility</p:attrName>
                                        </p:attrNameLst>
                                      </p:cBhvr>
                                      <p:to>
                                        <p:strVal val="visible"/>
                                      </p:to>
                                    </p:set>
                                    <p:anim calcmode="lin" valueType="num">
                                      <p:cBhvr additive="base">
                                        <p:cTn id="130"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132" fill="hold">
                            <p:stCondLst>
                              <p:cond delay="8250"/>
                            </p:stCondLst>
                            <p:childTnLst>
                              <p:par>
                                <p:cTn id="133" presetID="22" presetClass="entr" presetSubtype="4" fill="hold" grpId="0" nodeType="afterEffect">
                                  <p:stCondLst>
                                    <p:cond delay="250"/>
                                  </p:stCondLst>
                                  <p:childTnLst>
                                    <p:set>
                                      <p:cBhvr>
                                        <p:cTn id="134" dur="1" fill="hold">
                                          <p:stCondLst>
                                            <p:cond delay="0"/>
                                          </p:stCondLst>
                                        </p:cTn>
                                        <p:tgtEl>
                                          <p:spTgt spid="5"/>
                                        </p:tgtEl>
                                        <p:attrNameLst>
                                          <p:attrName>style.visibility</p:attrName>
                                        </p:attrNameLst>
                                      </p:cBhvr>
                                      <p:to>
                                        <p:strVal val="visible"/>
                                      </p:to>
                                    </p:set>
                                    <p:animEffect transition="in" filter="wipe(down)">
                                      <p:cBhvr>
                                        <p:cTn id="135" dur="500"/>
                                        <p:tgtEl>
                                          <p:spTgt spid="5"/>
                                        </p:tgtEl>
                                      </p:cBhvr>
                                    </p:animEffect>
                                  </p:childTnLst>
                                </p:cTn>
                              </p:par>
                            </p:childTnLst>
                          </p:cTn>
                        </p:par>
                        <p:par>
                          <p:cTn id="136" fill="hold">
                            <p:stCondLst>
                              <p:cond delay="9000"/>
                            </p:stCondLst>
                            <p:childTnLst>
                              <p:par>
                                <p:cTn id="137" presetID="22" presetClass="entr" presetSubtype="8" fill="hold" grpId="0" nodeType="after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wipe(left)">
                                      <p:cBhvr>
                                        <p:cTn id="139" dur="500"/>
                                        <p:tgtEl>
                                          <p:spTgt spid="25"/>
                                        </p:tgtEl>
                                      </p:cBhvr>
                                    </p:animEffect>
                                  </p:childTnLst>
                                </p:cTn>
                              </p:par>
                              <p:par>
                                <p:cTn id="140" presetID="22" presetClass="entr" presetSubtype="8" fill="hold" grpId="0" nodeType="withEffect">
                                  <p:stCondLst>
                                    <p:cond delay="0"/>
                                  </p:stCondLst>
                                  <p:childTnLst>
                                    <p:set>
                                      <p:cBhvr>
                                        <p:cTn id="141" dur="1" fill="hold">
                                          <p:stCondLst>
                                            <p:cond delay="0"/>
                                          </p:stCondLst>
                                        </p:cTn>
                                        <p:tgtEl>
                                          <p:spTgt spid="33"/>
                                        </p:tgtEl>
                                        <p:attrNameLst>
                                          <p:attrName>style.visibility</p:attrName>
                                        </p:attrNameLst>
                                      </p:cBhvr>
                                      <p:to>
                                        <p:strVal val="visible"/>
                                      </p:to>
                                    </p:set>
                                    <p:animEffect transition="in" filter="wipe(left)">
                                      <p:cBhvr>
                                        <p:cTn id="142" dur="500"/>
                                        <p:tgtEl>
                                          <p:spTgt spid="33"/>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21"/>
                                        </p:tgtEl>
                                        <p:attrNameLst>
                                          <p:attrName>style.visibility</p:attrName>
                                        </p:attrNameLst>
                                      </p:cBhvr>
                                      <p:to>
                                        <p:strVal val="visible"/>
                                      </p:to>
                                    </p:set>
                                    <p:anim calcmode="lin" valueType="num">
                                      <p:cBhvr>
                                        <p:cTn id="145" dur="500" fill="hold"/>
                                        <p:tgtEl>
                                          <p:spTgt spid="21"/>
                                        </p:tgtEl>
                                        <p:attrNameLst>
                                          <p:attrName>ppt_w</p:attrName>
                                        </p:attrNameLst>
                                      </p:cBhvr>
                                      <p:tavLst>
                                        <p:tav tm="0">
                                          <p:val>
                                            <p:fltVal val="0"/>
                                          </p:val>
                                        </p:tav>
                                        <p:tav tm="100000">
                                          <p:val>
                                            <p:strVal val="#ppt_w"/>
                                          </p:val>
                                        </p:tav>
                                      </p:tavLst>
                                    </p:anim>
                                    <p:anim calcmode="lin" valueType="num">
                                      <p:cBhvr>
                                        <p:cTn id="146" dur="500" fill="hold"/>
                                        <p:tgtEl>
                                          <p:spTgt spid="21"/>
                                        </p:tgtEl>
                                        <p:attrNameLst>
                                          <p:attrName>ppt_h</p:attrName>
                                        </p:attrNameLst>
                                      </p:cBhvr>
                                      <p:tavLst>
                                        <p:tav tm="0">
                                          <p:val>
                                            <p:fltVal val="0"/>
                                          </p:val>
                                        </p:tav>
                                        <p:tav tm="100000">
                                          <p:val>
                                            <p:strVal val="#ppt_h"/>
                                          </p:val>
                                        </p:tav>
                                      </p:tavLst>
                                    </p:anim>
                                    <p:animEffect transition="in" filter="fade">
                                      <p:cBhvr>
                                        <p:cTn id="147" dur="500"/>
                                        <p:tgtEl>
                                          <p:spTgt spid="21"/>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37"/>
                                        </p:tgtEl>
                                        <p:attrNameLst>
                                          <p:attrName>style.visibility</p:attrName>
                                        </p:attrNameLst>
                                      </p:cBhvr>
                                      <p:to>
                                        <p:strVal val="visible"/>
                                      </p:to>
                                    </p:set>
                                    <p:anim calcmode="lin" valueType="num">
                                      <p:cBhvr>
                                        <p:cTn id="150" dur="500" fill="hold"/>
                                        <p:tgtEl>
                                          <p:spTgt spid="37"/>
                                        </p:tgtEl>
                                        <p:attrNameLst>
                                          <p:attrName>ppt_w</p:attrName>
                                        </p:attrNameLst>
                                      </p:cBhvr>
                                      <p:tavLst>
                                        <p:tav tm="0">
                                          <p:val>
                                            <p:fltVal val="0"/>
                                          </p:val>
                                        </p:tav>
                                        <p:tav tm="100000">
                                          <p:val>
                                            <p:strVal val="#ppt_w"/>
                                          </p:val>
                                        </p:tav>
                                      </p:tavLst>
                                    </p:anim>
                                    <p:anim calcmode="lin" valueType="num">
                                      <p:cBhvr>
                                        <p:cTn id="151" dur="500" fill="hold"/>
                                        <p:tgtEl>
                                          <p:spTgt spid="37"/>
                                        </p:tgtEl>
                                        <p:attrNameLst>
                                          <p:attrName>ppt_h</p:attrName>
                                        </p:attrNameLst>
                                      </p:cBhvr>
                                      <p:tavLst>
                                        <p:tav tm="0">
                                          <p:val>
                                            <p:fltVal val="0"/>
                                          </p:val>
                                        </p:tav>
                                        <p:tav tm="100000">
                                          <p:val>
                                            <p:strVal val="#ppt_h"/>
                                          </p:val>
                                        </p:tav>
                                      </p:tavLst>
                                    </p:anim>
                                    <p:animEffect transition="in" filter="fade">
                                      <p:cBhvr>
                                        <p:cTn id="152" dur="500"/>
                                        <p:tgtEl>
                                          <p:spTgt spid="37"/>
                                        </p:tgtEl>
                                      </p:cBhvr>
                                    </p:animEffect>
                                  </p:childTnLst>
                                </p:cTn>
                              </p:par>
                            </p:childTnLst>
                          </p:cTn>
                        </p:par>
                        <p:par>
                          <p:cTn id="153" fill="hold">
                            <p:stCondLst>
                              <p:cond delay="9500"/>
                            </p:stCondLst>
                            <p:childTnLst>
                              <p:par>
                                <p:cTn id="154" presetID="2" presetClass="entr" presetSubtype="8" decel="100000" fill="hold" grpId="0" nodeType="afterEffect">
                                  <p:stCondLst>
                                    <p:cond delay="250"/>
                                  </p:stCondLst>
                                  <p:childTnLst>
                                    <p:set>
                                      <p:cBhvr>
                                        <p:cTn id="155" dur="1" fill="hold">
                                          <p:stCondLst>
                                            <p:cond delay="0"/>
                                          </p:stCondLst>
                                        </p:cTn>
                                        <p:tgtEl>
                                          <p:spTgt spid="48">
                                            <p:txEl>
                                              <p:pRg st="0" end="0"/>
                                            </p:txEl>
                                          </p:spTgt>
                                        </p:tgtEl>
                                        <p:attrNameLst>
                                          <p:attrName>style.visibility</p:attrName>
                                        </p:attrNameLst>
                                      </p:cBhvr>
                                      <p:to>
                                        <p:strVal val="visible"/>
                                      </p:to>
                                    </p:set>
                                    <p:anim calcmode="lin" valueType="num">
                                      <p:cBhvr additive="base">
                                        <p:cTn id="156"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57" dur="500" fill="hold"/>
                                        <p:tgtEl>
                                          <p:spTgt spid="48">
                                            <p:txEl>
                                              <p:pRg st="0" end="0"/>
                                            </p:txEl>
                                          </p:spTgt>
                                        </p:tgtEl>
                                        <p:attrNameLst>
                                          <p:attrName>ppt_y</p:attrName>
                                        </p:attrNameLst>
                                      </p:cBhvr>
                                      <p:tavLst>
                                        <p:tav tm="0">
                                          <p:val>
                                            <p:strVal val="#ppt_y"/>
                                          </p:val>
                                        </p:tav>
                                        <p:tav tm="100000">
                                          <p:val>
                                            <p:strVal val="#ppt_y"/>
                                          </p:val>
                                        </p:tav>
                                      </p:tavLst>
                                    </p:anim>
                                  </p:childTnLst>
                                </p:cTn>
                              </p:par>
                              <p:par>
                                <p:cTn id="158" presetID="2" presetClass="entr" presetSubtype="8" decel="100000" fill="hold" grpId="0" nodeType="withEffect">
                                  <p:stCondLst>
                                    <p:cond delay="250"/>
                                  </p:stCondLst>
                                  <p:childTnLst>
                                    <p:set>
                                      <p:cBhvr>
                                        <p:cTn id="159" dur="1" fill="hold">
                                          <p:stCondLst>
                                            <p:cond delay="0"/>
                                          </p:stCondLst>
                                        </p:cTn>
                                        <p:tgtEl>
                                          <p:spTgt spid="49">
                                            <p:txEl>
                                              <p:pRg st="0" end="0"/>
                                            </p:txEl>
                                          </p:spTgt>
                                        </p:tgtEl>
                                        <p:attrNameLst>
                                          <p:attrName>style.visibility</p:attrName>
                                        </p:attrNameLst>
                                      </p:cBhvr>
                                      <p:to>
                                        <p:strVal val="visible"/>
                                      </p:to>
                                    </p:set>
                                    <p:anim calcmode="lin" valueType="num">
                                      <p:cBhvr additive="base">
                                        <p:cTn id="160"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61"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62" fill="hold">
                            <p:stCondLst>
                              <p:cond delay="10250"/>
                            </p:stCondLst>
                            <p:childTnLst>
                              <p:par>
                                <p:cTn id="163" presetID="22" presetClass="entr" presetSubtype="4" fill="hold" grpId="0" nodeType="afterEffect">
                                  <p:stCondLst>
                                    <p:cond delay="250"/>
                                  </p:stCondLst>
                                  <p:childTnLst>
                                    <p:set>
                                      <p:cBhvr>
                                        <p:cTn id="164" dur="1" fill="hold">
                                          <p:stCondLst>
                                            <p:cond delay="0"/>
                                          </p:stCondLst>
                                        </p:cTn>
                                        <p:tgtEl>
                                          <p:spTgt spid="13"/>
                                        </p:tgtEl>
                                        <p:attrNameLst>
                                          <p:attrName>style.visibility</p:attrName>
                                        </p:attrNameLst>
                                      </p:cBhvr>
                                      <p:to>
                                        <p:strVal val="visible"/>
                                      </p:to>
                                    </p:set>
                                    <p:animEffect transition="in" filter="wipe(down)">
                                      <p:cBhvr>
                                        <p:cTn id="165" dur="500"/>
                                        <p:tgtEl>
                                          <p:spTgt spid="13"/>
                                        </p:tgtEl>
                                      </p:cBhvr>
                                    </p:animEffect>
                                  </p:childTnLst>
                                </p:cTn>
                              </p:par>
                            </p:childTnLst>
                          </p:cTn>
                        </p:par>
                        <p:par>
                          <p:cTn id="166" fill="hold">
                            <p:stCondLst>
                              <p:cond delay="11000"/>
                            </p:stCondLst>
                            <p:childTnLst>
                              <p:par>
                                <p:cTn id="167" presetID="22" presetClass="entr" presetSubtype="2" fill="hold" grpId="0" nodeType="afterEffect">
                                  <p:stCondLst>
                                    <p:cond delay="0"/>
                                  </p:stCondLst>
                                  <p:childTnLst>
                                    <p:set>
                                      <p:cBhvr>
                                        <p:cTn id="168" dur="1" fill="hold">
                                          <p:stCondLst>
                                            <p:cond delay="0"/>
                                          </p:stCondLst>
                                        </p:cTn>
                                        <p:tgtEl>
                                          <p:spTgt spid="23"/>
                                        </p:tgtEl>
                                        <p:attrNameLst>
                                          <p:attrName>style.visibility</p:attrName>
                                        </p:attrNameLst>
                                      </p:cBhvr>
                                      <p:to>
                                        <p:strVal val="visible"/>
                                      </p:to>
                                    </p:set>
                                    <p:animEffect transition="in" filter="wipe(right)">
                                      <p:cBhvr>
                                        <p:cTn id="169" dur="500"/>
                                        <p:tgtEl>
                                          <p:spTgt spid="23"/>
                                        </p:tgtEl>
                                      </p:cBhvr>
                                    </p:animEffect>
                                  </p:childTnLst>
                                </p:cTn>
                              </p:par>
                              <p:par>
                                <p:cTn id="170" presetID="22" presetClass="entr" presetSubtype="2" fill="hold" grpId="0" nodeType="withEffect">
                                  <p:stCondLst>
                                    <p:cond delay="0"/>
                                  </p:stCondLst>
                                  <p:childTnLst>
                                    <p:set>
                                      <p:cBhvr>
                                        <p:cTn id="171" dur="1" fill="hold">
                                          <p:stCondLst>
                                            <p:cond delay="0"/>
                                          </p:stCondLst>
                                        </p:cTn>
                                        <p:tgtEl>
                                          <p:spTgt spid="31"/>
                                        </p:tgtEl>
                                        <p:attrNameLst>
                                          <p:attrName>style.visibility</p:attrName>
                                        </p:attrNameLst>
                                      </p:cBhvr>
                                      <p:to>
                                        <p:strVal val="visible"/>
                                      </p:to>
                                    </p:set>
                                    <p:animEffect transition="in" filter="wipe(right)">
                                      <p:cBhvr>
                                        <p:cTn id="172" dur="500"/>
                                        <p:tgtEl>
                                          <p:spTgt spid="31"/>
                                        </p:tgtEl>
                                      </p:cBhvr>
                                    </p:animEffect>
                                  </p:childTnLst>
                                </p:cTn>
                              </p:par>
                              <p:par>
                                <p:cTn id="173" presetID="53" presetClass="entr" presetSubtype="16" fill="hold" grpId="0" nodeType="withEffect">
                                  <p:stCondLst>
                                    <p:cond delay="0"/>
                                  </p:stCondLst>
                                  <p:childTnLst>
                                    <p:set>
                                      <p:cBhvr>
                                        <p:cTn id="174" dur="1" fill="hold">
                                          <p:stCondLst>
                                            <p:cond delay="0"/>
                                          </p:stCondLst>
                                        </p:cTn>
                                        <p:tgtEl>
                                          <p:spTgt spid="19"/>
                                        </p:tgtEl>
                                        <p:attrNameLst>
                                          <p:attrName>style.visibility</p:attrName>
                                        </p:attrNameLst>
                                      </p:cBhvr>
                                      <p:to>
                                        <p:strVal val="visible"/>
                                      </p:to>
                                    </p:set>
                                    <p:anim calcmode="lin" valueType="num">
                                      <p:cBhvr>
                                        <p:cTn id="175" dur="500" fill="hold"/>
                                        <p:tgtEl>
                                          <p:spTgt spid="19"/>
                                        </p:tgtEl>
                                        <p:attrNameLst>
                                          <p:attrName>ppt_w</p:attrName>
                                        </p:attrNameLst>
                                      </p:cBhvr>
                                      <p:tavLst>
                                        <p:tav tm="0">
                                          <p:val>
                                            <p:fltVal val="0"/>
                                          </p:val>
                                        </p:tav>
                                        <p:tav tm="100000">
                                          <p:val>
                                            <p:strVal val="#ppt_w"/>
                                          </p:val>
                                        </p:tav>
                                      </p:tavLst>
                                    </p:anim>
                                    <p:anim calcmode="lin" valueType="num">
                                      <p:cBhvr>
                                        <p:cTn id="176" dur="500" fill="hold"/>
                                        <p:tgtEl>
                                          <p:spTgt spid="19"/>
                                        </p:tgtEl>
                                        <p:attrNameLst>
                                          <p:attrName>ppt_h</p:attrName>
                                        </p:attrNameLst>
                                      </p:cBhvr>
                                      <p:tavLst>
                                        <p:tav tm="0">
                                          <p:val>
                                            <p:fltVal val="0"/>
                                          </p:val>
                                        </p:tav>
                                        <p:tav tm="100000">
                                          <p:val>
                                            <p:strVal val="#ppt_h"/>
                                          </p:val>
                                        </p:tav>
                                      </p:tavLst>
                                    </p:anim>
                                    <p:animEffect transition="in" filter="fade">
                                      <p:cBhvr>
                                        <p:cTn id="177" dur="500"/>
                                        <p:tgtEl>
                                          <p:spTgt spid="19"/>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9"/>
                                        </p:tgtEl>
                                        <p:attrNameLst>
                                          <p:attrName>style.visibility</p:attrName>
                                        </p:attrNameLst>
                                      </p:cBhvr>
                                      <p:to>
                                        <p:strVal val="visible"/>
                                      </p:to>
                                    </p:set>
                                    <p:anim calcmode="lin" valueType="num">
                                      <p:cBhvr>
                                        <p:cTn id="180" dur="500" fill="hold"/>
                                        <p:tgtEl>
                                          <p:spTgt spid="39"/>
                                        </p:tgtEl>
                                        <p:attrNameLst>
                                          <p:attrName>ppt_w</p:attrName>
                                        </p:attrNameLst>
                                      </p:cBhvr>
                                      <p:tavLst>
                                        <p:tav tm="0">
                                          <p:val>
                                            <p:fltVal val="0"/>
                                          </p:val>
                                        </p:tav>
                                        <p:tav tm="100000">
                                          <p:val>
                                            <p:strVal val="#ppt_w"/>
                                          </p:val>
                                        </p:tav>
                                      </p:tavLst>
                                    </p:anim>
                                    <p:anim calcmode="lin" valueType="num">
                                      <p:cBhvr>
                                        <p:cTn id="181" dur="500" fill="hold"/>
                                        <p:tgtEl>
                                          <p:spTgt spid="39"/>
                                        </p:tgtEl>
                                        <p:attrNameLst>
                                          <p:attrName>ppt_h</p:attrName>
                                        </p:attrNameLst>
                                      </p:cBhvr>
                                      <p:tavLst>
                                        <p:tav tm="0">
                                          <p:val>
                                            <p:fltVal val="0"/>
                                          </p:val>
                                        </p:tav>
                                        <p:tav tm="100000">
                                          <p:val>
                                            <p:strVal val="#ppt_h"/>
                                          </p:val>
                                        </p:tav>
                                      </p:tavLst>
                                    </p:anim>
                                    <p:animEffect transition="in" filter="fade">
                                      <p:cBhvr>
                                        <p:cTn id="182" dur="500"/>
                                        <p:tgtEl>
                                          <p:spTgt spid="39"/>
                                        </p:tgtEl>
                                      </p:cBhvr>
                                    </p:animEffect>
                                  </p:childTnLst>
                                </p:cTn>
                              </p:par>
                            </p:childTnLst>
                          </p:cTn>
                        </p:par>
                        <p:par>
                          <p:cTn id="183" fill="hold">
                            <p:stCondLst>
                              <p:cond delay="11500"/>
                            </p:stCondLst>
                            <p:childTnLst>
                              <p:par>
                                <p:cTn id="184" presetID="2" presetClass="entr" presetSubtype="2" decel="100000" fill="hold" grpId="0" nodeType="afterEffect">
                                  <p:stCondLst>
                                    <p:cond delay="250"/>
                                  </p:stCondLst>
                                  <p:childTnLst>
                                    <p:set>
                                      <p:cBhvr>
                                        <p:cTn id="185" dur="1" fill="hold">
                                          <p:stCondLst>
                                            <p:cond delay="0"/>
                                          </p:stCondLst>
                                        </p:cTn>
                                        <p:tgtEl>
                                          <p:spTgt spid="46">
                                            <p:txEl>
                                              <p:pRg st="0" end="0"/>
                                            </p:txEl>
                                          </p:spTgt>
                                        </p:tgtEl>
                                        <p:attrNameLst>
                                          <p:attrName>style.visibility</p:attrName>
                                        </p:attrNameLst>
                                      </p:cBhvr>
                                      <p:to>
                                        <p:strVal val="visible"/>
                                      </p:to>
                                    </p:set>
                                    <p:anim calcmode="lin" valueType="num">
                                      <p:cBhvr additive="base">
                                        <p:cTn id="186"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87" dur="500" fill="hold"/>
                                        <p:tgtEl>
                                          <p:spTgt spid="46">
                                            <p:txEl>
                                              <p:pRg st="0" end="0"/>
                                            </p:txEl>
                                          </p:spTgt>
                                        </p:tgtEl>
                                        <p:attrNameLst>
                                          <p:attrName>ppt_y</p:attrName>
                                        </p:attrNameLst>
                                      </p:cBhvr>
                                      <p:tavLst>
                                        <p:tav tm="0">
                                          <p:val>
                                            <p:strVal val="#ppt_y"/>
                                          </p:val>
                                        </p:tav>
                                        <p:tav tm="100000">
                                          <p:val>
                                            <p:strVal val="#ppt_y"/>
                                          </p:val>
                                        </p:tav>
                                      </p:tavLst>
                                    </p:anim>
                                  </p:childTnLst>
                                </p:cTn>
                              </p:par>
                              <p:par>
                                <p:cTn id="188" presetID="2" presetClass="entr" presetSubtype="2" decel="100000" fill="hold" grpId="0" nodeType="withEffect">
                                  <p:stCondLst>
                                    <p:cond delay="250"/>
                                  </p:stCondLst>
                                  <p:childTnLst>
                                    <p:set>
                                      <p:cBhvr>
                                        <p:cTn id="189" dur="1" fill="hold">
                                          <p:stCondLst>
                                            <p:cond delay="0"/>
                                          </p:stCondLst>
                                        </p:cTn>
                                        <p:tgtEl>
                                          <p:spTgt spid="47">
                                            <p:txEl>
                                              <p:pRg st="0" end="0"/>
                                            </p:txEl>
                                          </p:spTgt>
                                        </p:tgtEl>
                                        <p:attrNameLst>
                                          <p:attrName>style.visibility</p:attrName>
                                        </p:attrNameLst>
                                      </p:cBhvr>
                                      <p:to>
                                        <p:strVal val="visible"/>
                                      </p:to>
                                    </p:set>
                                    <p:anim calcmode="lin" valueType="num">
                                      <p:cBhvr additive="base">
                                        <p:cTn id="190"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91"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9" grpId="0" animBg="1"/>
      <p:bldP spid="10" grpId="0" animBg="1"/>
      <p:bldP spid="11" grpId="0" animBg="1"/>
      <p:bldP spid="12"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7" grpId="0" animBg="1"/>
      <p:bldP spid="28" grpId="0" animBg="1"/>
      <p:bldP spid="29" grpId="0" animBg="1"/>
      <p:bldP spid="30" grpId="0" animBg="1"/>
      <p:bldP spid="31" grpId="0" animBg="1"/>
      <p:bldP spid="32" grpId="0" animBg="1"/>
      <p:bldP spid="33" grpId="0" animBg="1"/>
      <p:bldP spid="34" grpId="0" animBg="1"/>
      <p:bldP spid="35" grpId="0"/>
      <p:bldP spid="37" grpId="0"/>
      <p:bldP spid="38" grpId="0"/>
      <p:bldP spid="39" grpId="0"/>
      <p:bldP spid="40" grpId="0"/>
      <p:bldP spid="41" grpId="0"/>
      <p:bldP spid="42" grpId="0" build="p">
        <p:tmplLst>
          <p:tmpl lvl="1">
            <p:tnLst>
              <p:par>
                <p:cTn presetID="2" presetClass="entr" presetSubtype="2"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2"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1+#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build="p">
        <p:tmplLst>
          <p:tmpl lvl="1">
            <p:tnLst>
              <p:par>
                <p:cTn presetID="2" presetClass="entr" presetSubtype="2" decel="100000" fill="hold" nodeType="afterEffect">
                  <p:stCondLst>
                    <p:cond delay="25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2"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build="p">
        <p:tmplLst>
          <p:tmpl lvl="1">
            <p:tnLst>
              <p:par>
                <p:cTn presetID="2" presetClass="entr" presetSubtype="2"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8" decel="100000" fill="hold" nodeType="after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afterEffect">
                  <p:stCondLst>
                    <p:cond delay="25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decel="100000" fill="hold" nodeType="withEffect">
                  <p:stCondLst>
                    <p:cond delay="25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0-#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0-#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decel="100000" fill="hold" nodeType="withEffect">
                  <p:stCondLst>
                    <p:cond delay="25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0-#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6 Point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4167542" y="4019490"/>
            <a:ext cx="1113281" cy="1113185"/>
          </a:xfrm>
          <a:prstGeom prst="ellipse">
            <a:avLst/>
          </a:prstGeom>
          <a:solidFill>
            <a:schemeClr val="accent5"/>
          </a:solidFill>
          <a:ln w="152400">
            <a:noFill/>
          </a:ln>
          <a:effectLst>
            <a:outerShdw dist="101600" dir="27000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円/楕円 12"/>
          <p:cNvSpPr/>
          <p:nvPr/>
        </p:nvSpPr>
        <p:spPr>
          <a:xfrm>
            <a:off x="6911178" y="2464344"/>
            <a:ext cx="1113281" cy="1113185"/>
          </a:xfrm>
          <a:prstGeom prst="ellipse">
            <a:avLst/>
          </a:prstGeom>
          <a:solidFill>
            <a:schemeClr val="accent3"/>
          </a:solidFill>
          <a:ln w="152400">
            <a:noFill/>
          </a:ln>
          <a:effectLst>
            <a:outerShdw dist="101600" dir="27000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6911178" y="4019490"/>
            <a:ext cx="1113281" cy="1113185"/>
          </a:xfrm>
          <a:prstGeom prst="ellipse">
            <a:avLst/>
          </a:prstGeom>
          <a:solidFill>
            <a:schemeClr val="accent2"/>
          </a:solidFill>
          <a:ln w="152400">
            <a:noFill/>
          </a:ln>
          <a:effectLst>
            <a:outerShdw dist="101600" dir="27000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4167542" y="2464344"/>
            <a:ext cx="1113281" cy="1113185"/>
          </a:xfrm>
          <a:prstGeom prst="ellipse">
            <a:avLst/>
          </a:prstGeom>
          <a:solidFill>
            <a:schemeClr val="accent6"/>
          </a:solidFill>
          <a:ln w="152400">
            <a:noFill/>
          </a:ln>
          <a:effectLst>
            <a:outerShdw dist="101600" dir="2700000" algn="tl" rotWithShape="0">
              <a:schemeClr val="accent6">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5539360" y="4850284"/>
            <a:ext cx="1113281" cy="1113185"/>
          </a:xfrm>
          <a:prstGeom prst="ellipse">
            <a:avLst/>
          </a:prstGeom>
          <a:solidFill>
            <a:schemeClr val="accent4"/>
          </a:solidFill>
          <a:ln w="152400">
            <a:noFill/>
          </a:ln>
          <a:effectLst>
            <a:outerShdw dist="101600" dir="2700000" algn="tl" rotWithShape="0">
              <a:schemeClr val="accent4">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円/楕円 8"/>
          <p:cNvSpPr/>
          <p:nvPr/>
        </p:nvSpPr>
        <p:spPr>
          <a:xfrm>
            <a:off x="5539360" y="1652302"/>
            <a:ext cx="1113281" cy="1113185"/>
          </a:xfrm>
          <a:prstGeom prst="ellipse">
            <a:avLst/>
          </a:prstGeom>
          <a:solidFill>
            <a:schemeClr val="accent1"/>
          </a:solidFill>
          <a:ln w="152400">
            <a:noFill/>
          </a:ln>
          <a:effectLst>
            <a:outerShdw dist="101600" dir="27000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円/楕円 4"/>
          <p:cNvSpPr/>
          <p:nvPr/>
        </p:nvSpPr>
        <p:spPr>
          <a:xfrm>
            <a:off x="4927234" y="2639371"/>
            <a:ext cx="2337532" cy="2337329"/>
          </a:xfrm>
          <a:prstGeom prst="ellipse">
            <a:avLst/>
          </a:prstGeom>
          <a:solidFill>
            <a:schemeClr val="tx2"/>
          </a:solidFill>
          <a:ln w="76200">
            <a:noFill/>
          </a:ln>
          <a:effectLst>
            <a:outerShdw dist="114300" dir="2700000" algn="tl" rotWithShape="0">
              <a:schemeClr val="tx2">
                <a:lumMod val="60000"/>
                <a:lumOff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テキスト プレースホルダー 6"/>
          <p:cNvSpPr>
            <a:spLocks noGrp="1"/>
          </p:cNvSpPr>
          <p:nvPr>
            <p:ph type="body" sz="quarter" idx="21" hasCustomPrompt="1"/>
          </p:nvPr>
        </p:nvSpPr>
        <p:spPr>
          <a:xfrm>
            <a:off x="8738395" y="1713494"/>
            <a:ext cx="3188562" cy="480053"/>
          </a:xfrm>
        </p:spPr>
        <p:txBody>
          <a:bodyPr anchor="b">
            <a:noAutofit/>
          </a:bodyPr>
          <a:lstStyle>
            <a:lvl1pPr algn="l">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4" hasCustomPrompt="1"/>
          </p:nvPr>
        </p:nvSpPr>
        <p:spPr>
          <a:xfrm>
            <a:off x="8738395" y="2217257"/>
            <a:ext cx="3202232" cy="81554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8" name="正方形/長方形 17"/>
          <p:cNvSpPr/>
          <p:nvPr/>
        </p:nvSpPr>
        <p:spPr>
          <a:xfrm>
            <a:off x="8835164" y="215231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2" name="テキスト プレースホルダー 6"/>
          <p:cNvSpPr>
            <a:spLocks noGrp="1"/>
          </p:cNvSpPr>
          <p:nvPr>
            <p:ph type="body" sz="quarter" idx="25" hasCustomPrompt="1"/>
          </p:nvPr>
        </p:nvSpPr>
        <p:spPr>
          <a:xfrm>
            <a:off x="8738395" y="3230204"/>
            <a:ext cx="3188562" cy="480053"/>
          </a:xfrm>
        </p:spPr>
        <p:txBody>
          <a:bodyPr anchor="b">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6" hasCustomPrompt="1"/>
          </p:nvPr>
        </p:nvSpPr>
        <p:spPr>
          <a:xfrm>
            <a:off x="8738395" y="3733967"/>
            <a:ext cx="3202232" cy="81554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p:nvSpPr>
        <p:spPr>
          <a:xfrm>
            <a:off x="8835164" y="3669028"/>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5" name="テキスト プレースホルダー 6"/>
          <p:cNvSpPr>
            <a:spLocks noGrp="1"/>
          </p:cNvSpPr>
          <p:nvPr>
            <p:ph type="body" sz="quarter" idx="27" hasCustomPrompt="1"/>
          </p:nvPr>
        </p:nvSpPr>
        <p:spPr>
          <a:xfrm>
            <a:off x="8738395" y="4746915"/>
            <a:ext cx="3188562" cy="480053"/>
          </a:xfrm>
        </p:spPr>
        <p:txBody>
          <a:bodyPr anchor="b">
            <a:noAutofit/>
          </a:bodyPr>
          <a:lstStyle>
            <a:lvl1pPr algn="l">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8" hasCustomPrompt="1"/>
          </p:nvPr>
        </p:nvSpPr>
        <p:spPr>
          <a:xfrm>
            <a:off x="8738395" y="5250677"/>
            <a:ext cx="3202232" cy="81554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p:nvSpPr>
        <p:spPr>
          <a:xfrm>
            <a:off x="8835164" y="5185739"/>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8" name="テキスト プレースホルダー 6"/>
          <p:cNvSpPr>
            <a:spLocks noGrp="1"/>
          </p:cNvSpPr>
          <p:nvPr>
            <p:ph type="body" sz="quarter" idx="29" hasCustomPrompt="1"/>
          </p:nvPr>
        </p:nvSpPr>
        <p:spPr>
          <a:xfrm>
            <a:off x="491942" y="1715620"/>
            <a:ext cx="3188562" cy="480053"/>
          </a:xfrm>
        </p:spPr>
        <p:txBody>
          <a:bodyPr anchor="b">
            <a:noAutofit/>
          </a:bodyPr>
          <a:lstStyle>
            <a:lvl1pPr algn="r">
              <a:defRPr sz="19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30" hasCustomPrompt="1"/>
          </p:nvPr>
        </p:nvSpPr>
        <p:spPr>
          <a:xfrm>
            <a:off x="478272" y="2219382"/>
            <a:ext cx="3202232"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1432985" y="2154444"/>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1" name="テキスト プレースホルダー 6"/>
          <p:cNvSpPr>
            <a:spLocks noGrp="1"/>
          </p:cNvSpPr>
          <p:nvPr>
            <p:ph type="body" sz="quarter" idx="31" hasCustomPrompt="1"/>
          </p:nvPr>
        </p:nvSpPr>
        <p:spPr>
          <a:xfrm>
            <a:off x="491942" y="3232329"/>
            <a:ext cx="3188562" cy="480053"/>
          </a:xfrm>
        </p:spPr>
        <p:txBody>
          <a:bodyPr anchor="b">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2" hasCustomPrompt="1"/>
          </p:nvPr>
        </p:nvSpPr>
        <p:spPr>
          <a:xfrm>
            <a:off x="478272" y="3736092"/>
            <a:ext cx="3202232"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p:nvSpPr>
        <p:spPr>
          <a:xfrm>
            <a:off x="1432985" y="3671154"/>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4" name="テキスト プレースホルダー 6"/>
          <p:cNvSpPr>
            <a:spLocks noGrp="1"/>
          </p:cNvSpPr>
          <p:nvPr>
            <p:ph type="body" sz="quarter" idx="33" hasCustomPrompt="1"/>
          </p:nvPr>
        </p:nvSpPr>
        <p:spPr>
          <a:xfrm>
            <a:off x="491942" y="4749040"/>
            <a:ext cx="3188562" cy="480053"/>
          </a:xfrm>
        </p:spPr>
        <p:txBody>
          <a:bodyPr anchor="b">
            <a:noAutofit/>
          </a:bodyPr>
          <a:lstStyle>
            <a:lvl1pPr algn="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34" hasCustomPrompt="1"/>
          </p:nvPr>
        </p:nvSpPr>
        <p:spPr>
          <a:xfrm>
            <a:off x="478272" y="5252803"/>
            <a:ext cx="3202232"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6" name="正方形/長方形 35"/>
          <p:cNvSpPr/>
          <p:nvPr/>
        </p:nvSpPr>
        <p:spPr>
          <a:xfrm>
            <a:off x="1432985" y="5187864"/>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9" name="フリーフォーム 38"/>
          <p:cNvSpPr/>
          <p:nvPr/>
        </p:nvSpPr>
        <p:spPr>
          <a:xfrm>
            <a:off x="6744890" y="1726795"/>
            <a:ext cx="1888169" cy="392291"/>
          </a:xfrm>
          <a:custGeom>
            <a:avLst/>
            <a:gdLst>
              <a:gd name="connsiteX0" fmla="*/ 2656114 w 2656114"/>
              <a:gd name="connsiteY0" fmla="*/ 588436 h 588436"/>
              <a:gd name="connsiteX1" fmla="*/ 1436914 w 2656114"/>
              <a:gd name="connsiteY1" fmla="*/ 22378 h 588436"/>
              <a:gd name="connsiteX2" fmla="*/ 0 w 2656114"/>
              <a:gd name="connsiteY2" fmla="*/ 167521 h 588436"/>
            </a:gdLst>
            <a:ahLst/>
            <a:cxnLst>
              <a:cxn ang="0">
                <a:pos x="connsiteX0" y="connsiteY0"/>
              </a:cxn>
              <a:cxn ang="0">
                <a:pos x="connsiteX1" y="connsiteY1"/>
              </a:cxn>
              <a:cxn ang="0">
                <a:pos x="connsiteX2" y="connsiteY2"/>
              </a:cxn>
            </a:cxnLst>
            <a:rect l="l" t="t" r="r" b="b"/>
            <a:pathLst>
              <a:path w="2656114" h="588436">
                <a:moveTo>
                  <a:pt x="2656114" y="588436"/>
                </a:moveTo>
                <a:cubicBezTo>
                  <a:pt x="2267857" y="340483"/>
                  <a:pt x="1879600" y="92530"/>
                  <a:pt x="1436914" y="22378"/>
                </a:cubicBezTo>
                <a:cubicBezTo>
                  <a:pt x="994228" y="-47774"/>
                  <a:pt x="497114" y="59873"/>
                  <a:pt x="0" y="167521"/>
                </a:cubicBezTo>
              </a:path>
            </a:pathLst>
          </a:custGeom>
          <a:noFill/>
          <a:ln>
            <a:solidFill>
              <a:schemeClr val="accent1"/>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フリーフォーム 40"/>
          <p:cNvSpPr/>
          <p:nvPr/>
        </p:nvSpPr>
        <p:spPr>
          <a:xfrm rot="9807941">
            <a:off x="8212328" y="3365455"/>
            <a:ext cx="425666" cy="389796"/>
          </a:xfrm>
          <a:custGeom>
            <a:avLst/>
            <a:gdLst>
              <a:gd name="connsiteX0" fmla="*/ 609600 w 609600"/>
              <a:gd name="connsiteY0" fmla="*/ 972458 h 972458"/>
              <a:gd name="connsiteX1" fmla="*/ 435428 w 609600"/>
              <a:gd name="connsiteY1" fmla="*/ 478972 h 972458"/>
              <a:gd name="connsiteX2" fmla="*/ 0 w 609600"/>
              <a:gd name="connsiteY2" fmla="*/ 0 h 972458"/>
            </a:gdLst>
            <a:ahLst/>
            <a:cxnLst>
              <a:cxn ang="0">
                <a:pos x="connsiteX0" y="connsiteY0"/>
              </a:cxn>
              <a:cxn ang="0">
                <a:pos x="connsiteX1" y="connsiteY1"/>
              </a:cxn>
              <a:cxn ang="0">
                <a:pos x="connsiteX2" y="connsiteY2"/>
              </a:cxn>
            </a:cxnLst>
            <a:rect l="l" t="t" r="r" b="b"/>
            <a:pathLst>
              <a:path w="609600" h="972458">
                <a:moveTo>
                  <a:pt x="609600" y="972458"/>
                </a:moveTo>
                <a:cubicBezTo>
                  <a:pt x="573314" y="806753"/>
                  <a:pt x="537028" y="641048"/>
                  <a:pt x="435428" y="478972"/>
                </a:cubicBezTo>
                <a:cubicBezTo>
                  <a:pt x="333828" y="316896"/>
                  <a:pt x="166914" y="158448"/>
                  <a:pt x="0" y="0"/>
                </a:cubicBezTo>
              </a:path>
            </a:pathLst>
          </a:custGeom>
          <a:noFill/>
          <a:ln>
            <a:solidFill>
              <a:schemeClr val="accent3"/>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3" name="フリーフォーム 42"/>
          <p:cNvSpPr/>
          <p:nvPr/>
        </p:nvSpPr>
        <p:spPr>
          <a:xfrm>
            <a:off x="3764365" y="5215467"/>
            <a:ext cx="1780574" cy="603973"/>
          </a:xfrm>
          <a:custGeom>
            <a:avLst/>
            <a:gdLst>
              <a:gd name="connsiteX0" fmla="*/ 0 w 2670629"/>
              <a:gd name="connsiteY0" fmla="*/ 0 h 905959"/>
              <a:gd name="connsiteX1" fmla="*/ 1146629 w 2670629"/>
              <a:gd name="connsiteY1" fmla="*/ 841829 h 905959"/>
              <a:gd name="connsiteX2" fmla="*/ 2670629 w 2670629"/>
              <a:gd name="connsiteY2" fmla="*/ 783771 h 905959"/>
            </a:gdLst>
            <a:ahLst/>
            <a:cxnLst>
              <a:cxn ang="0">
                <a:pos x="connsiteX0" y="connsiteY0"/>
              </a:cxn>
              <a:cxn ang="0">
                <a:pos x="connsiteX1" y="connsiteY1"/>
              </a:cxn>
              <a:cxn ang="0">
                <a:pos x="connsiteX2" y="connsiteY2"/>
              </a:cxn>
            </a:cxnLst>
            <a:rect l="l" t="t" r="r" b="b"/>
            <a:pathLst>
              <a:path w="2670629" h="905959">
                <a:moveTo>
                  <a:pt x="0" y="0"/>
                </a:moveTo>
                <a:cubicBezTo>
                  <a:pt x="350762" y="355600"/>
                  <a:pt x="701524" y="711201"/>
                  <a:pt x="1146629" y="841829"/>
                </a:cubicBezTo>
                <a:cubicBezTo>
                  <a:pt x="1591734" y="972457"/>
                  <a:pt x="2131181" y="878114"/>
                  <a:pt x="2670629" y="783771"/>
                </a:cubicBezTo>
              </a:path>
            </a:pathLst>
          </a:custGeom>
          <a:noFill/>
          <a:ln>
            <a:solidFill>
              <a:schemeClr val="accent4"/>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フリーフォーム 43"/>
          <p:cNvSpPr/>
          <p:nvPr/>
        </p:nvSpPr>
        <p:spPr>
          <a:xfrm>
            <a:off x="3696626" y="3686629"/>
            <a:ext cx="735454" cy="290285"/>
          </a:xfrm>
          <a:custGeom>
            <a:avLst/>
            <a:gdLst>
              <a:gd name="connsiteX0" fmla="*/ 0 w 1103086"/>
              <a:gd name="connsiteY0" fmla="*/ 0 h 435428"/>
              <a:gd name="connsiteX1" fmla="*/ 551543 w 1103086"/>
              <a:gd name="connsiteY1" fmla="*/ 87086 h 435428"/>
              <a:gd name="connsiteX2" fmla="*/ 1103086 w 1103086"/>
              <a:gd name="connsiteY2" fmla="*/ 435428 h 435428"/>
            </a:gdLst>
            <a:ahLst/>
            <a:cxnLst>
              <a:cxn ang="0">
                <a:pos x="connsiteX0" y="connsiteY0"/>
              </a:cxn>
              <a:cxn ang="0">
                <a:pos x="connsiteX1" y="connsiteY1"/>
              </a:cxn>
              <a:cxn ang="0">
                <a:pos x="connsiteX2" y="connsiteY2"/>
              </a:cxn>
            </a:cxnLst>
            <a:rect l="l" t="t" r="r" b="b"/>
            <a:pathLst>
              <a:path w="1103086" h="435428">
                <a:moveTo>
                  <a:pt x="0" y="0"/>
                </a:moveTo>
                <a:cubicBezTo>
                  <a:pt x="183847" y="7257"/>
                  <a:pt x="367695" y="14515"/>
                  <a:pt x="551543" y="87086"/>
                </a:cubicBezTo>
                <a:cubicBezTo>
                  <a:pt x="735391" y="159657"/>
                  <a:pt x="919238" y="297542"/>
                  <a:pt x="1103086" y="435428"/>
                </a:cubicBezTo>
              </a:path>
            </a:pathLst>
          </a:custGeom>
          <a:noFill/>
          <a:ln>
            <a:solidFill>
              <a:schemeClr val="accent5"/>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フリーフォーム 44"/>
          <p:cNvSpPr/>
          <p:nvPr/>
        </p:nvSpPr>
        <p:spPr>
          <a:xfrm>
            <a:off x="3720818" y="2140858"/>
            <a:ext cx="774163" cy="280609"/>
          </a:xfrm>
          <a:custGeom>
            <a:avLst/>
            <a:gdLst>
              <a:gd name="connsiteX0" fmla="*/ 0 w 1161143"/>
              <a:gd name="connsiteY0" fmla="*/ 0 h 420914"/>
              <a:gd name="connsiteX1" fmla="*/ 653143 w 1161143"/>
              <a:gd name="connsiteY1" fmla="*/ 101600 h 420914"/>
              <a:gd name="connsiteX2" fmla="*/ 1161143 w 1161143"/>
              <a:gd name="connsiteY2" fmla="*/ 420914 h 420914"/>
            </a:gdLst>
            <a:ahLst/>
            <a:cxnLst>
              <a:cxn ang="0">
                <a:pos x="connsiteX0" y="connsiteY0"/>
              </a:cxn>
              <a:cxn ang="0">
                <a:pos x="connsiteX1" y="connsiteY1"/>
              </a:cxn>
              <a:cxn ang="0">
                <a:pos x="connsiteX2" y="connsiteY2"/>
              </a:cxn>
            </a:cxnLst>
            <a:rect l="l" t="t" r="r" b="b"/>
            <a:pathLst>
              <a:path w="1161143" h="420914">
                <a:moveTo>
                  <a:pt x="0" y="0"/>
                </a:moveTo>
                <a:cubicBezTo>
                  <a:pt x="229809" y="15724"/>
                  <a:pt x="459619" y="31448"/>
                  <a:pt x="653143" y="101600"/>
                </a:cubicBezTo>
                <a:cubicBezTo>
                  <a:pt x="846667" y="171752"/>
                  <a:pt x="1003905" y="296333"/>
                  <a:pt x="1161143" y="420914"/>
                </a:cubicBezTo>
              </a:path>
            </a:pathLst>
          </a:custGeom>
          <a:noFill/>
          <a:ln>
            <a:solidFill>
              <a:schemeClr val="accent6"/>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フリーフォーム 45"/>
          <p:cNvSpPr/>
          <p:nvPr/>
        </p:nvSpPr>
        <p:spPr>
          <a:xfrm>
            <a:off x="7994375" y="5176762"/>
            <a:ext cx="638684" cy="127294"/>
          </a:xfrm>
          <a:custGeom>
            <a:avLst/>
            <a:gdLst>
              <a:gd name="connsiteX0" fmla="*/ 957943 w 957943"/>
              <a:gd name="connsiteY0" fmla="*/ 87086 h 190941"/>
              <a:gd name="connsiteX1" fmla="*/ 478972 w 957943"/>
              <a:gd name="connsiteY1" fmla="*/ 188686 h 190941"/>
              <a:gd name="connsiteX2" fmla="*/ 0 w 957943"/>
              <a:gd name="connsiteY2" fmla="*/ 0 h 190941"/>
            </a:gdLst>
            <a:ahLst/>
            <a:cxnLst>
              <a:cxn ang="0">
                <a:pos x="connsiteX0" y="connsiteY0"/>
              </a:cxn>
              <a:cxn ang="0">
                <a:pos x="connsiteX1" y="connsiteY1"/>
              </a:cxn>
              <a:cxn ang="0">
                <a:pos x="connsiteX2" y="connsiteY2"/>
              </a:cxn>
            </a:cxnLst>
            <a:rect l="l" t="t" r="r" b="b"/>
            <a:pathLst>
              <a:path w="957943" h="190941">
                <a:moveTo>
                  <a:pt x="957943" y="87086"/>
                </a:moveTo>
                <a:cubicBezTo>
                  <a:pt x="798286" y="145143"/>
                  <a:pt x="638629" y="203200"/>
                  <a:pt x="478972" y="188686"/>
                </a:cubicBezTo>
                <a:cubicBezTo>
                  <a:pt x="319315" y="174172"/>
                  <a:pt x="159657" y="87086"/>
                  <a:pt x="0" y="0"/>
                </a:cubicBezTo>
              </a:path>
            </a:pathLst>
          </a:custGeom>
          <a:noFill/>
          <a:ln>
            <a:solidFill>
              <a:schemeClr val="accent2"/>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7" name="図プレースホルダー 7"/>
          <p:cNvSpPr>
            <a:spLocks noGrp="1"/>
          </p:cNvSpPr>
          <p:nvPr>
            <p:ph type="pic" sz="quarter" idx="17" hasCustomPrompt="1"/>
          </p:nvPr>
        </p:nvSpPr>
        <p:spPr>
          <a:xfrm>
            <a:off x="5882757" y="1974349"/>
            <a:ext cx="444738" cy="444699"/>
          </a:xfrm>
        </p:spPr>
        <p:txBody>
          <a:bodyPr>
            <a:normAutofit/>
          </a:bodyPr>
          <a:lstStyle>
            <a:lvl1pPr>
              <a:defRPr sz="700"/>
            </a:lvl1pPr>
          </a:lstStyle>
          <a:p>
            <a:r>
              <a:rPr kumimoji="1" lang="en-US" altLang="ja-JP" dirty="0"/>
              <a:t>ICON</a:t>
            </a:r>
            <a:endParaRPr kumimoji="1" lang="ja-JP" altLang="en-US" dirty="0"/>
          </a:p>
        </p:txBody>
      </p:sp>
      <p:sp>
        <p:nvSpPr>
          <p:cNvPr id="48" name="図プレースホルダー 7"/>
          <p:cNvSpPr>
            <a:spLocks noGrp="1"/>
          </p:cNvSpPr>
          <p:nvPr>
            <p:ph type="pic" sz="quarter" idx="35" hasCustomPrompt="1"/>
          </p:nvPr>
        </p:nvSpPr>
        <p:spPr>
          <a:xfrm>
            <a:off x="7264766" y="2798587"/>
            <a:ext cx="444738" cy="444699"/>
          </a:xfrm>
        </p:spPr>
        <p:txBody>
          <a:bodyPr>
            <a:normAutofit/>
          </a:bodyPr>
          <a:lstStyle>
            <a:lvl1pPr>
              <a:defRPr sz="700"/>
            </a:lvl1pPr>
          </a:lstStyle>
          <a:p>
            <a:r>
              <a:rPr kumimoji="1" lang="en-US" altLang="ja-JP" dirty="0"/>
              <a:t>ICON</a:t>
            </a:r>
            <a:endParaRPr kumimoji="1" lang="ja-JP" altLang="en-US" dirty="0"/>
          </a:p>
        </p:txBody>
      </p:sp>
      <p:sp>
        <p:nvSpPr>
          <p:cNvPr id="49" name="図プレースホルダー 7"/>
          <p:cNvSpPr>
            <a:spLocks noGrp="1"/>
          </p:cNvSpPr>
          <p:nvPr>
            <p:ph type="pic" sz="quarter" idx="36" hasCustomPrompt="1"/>
          </p:nvPr>
        </p:nvSpPr>
        <p:spPr>
          <a:xfrm>
            <a:off x="7264766" y="4353732"/>
            <a:ext cx="444738" cy="444699"/>
          </a:xfrm>
        </p:spPr>
        <p:txBody>
          <a:bodyPr>
            <a:normAutofit/>
          </a:bodyPr>
          <a:lstStyle>
            <a:lvl1pPr>
              <a:defRPr sz="700"/>
            </a:lvl1pPr>
          </a:lstStyle>
          <a:p>
            <a:r>
              <a:rPr kumimoji="1" lang="en-US" altLang="ja-JP" dirty="0"/>
              <a:t>ICON</a:t>
            </a:r>
            <a:endParaRPr kumimoji="1" lang="ja-JP" altLang="en-US" dirty="0"/>
          </a:p>
        </p:txBody>
      </p:sp>
      <p:sp>
        <p:nvSpPr>
          <p:cNvPr id="50" name="図プレースホルダー 7"/>
          <p:cNvSpPr>
            <a:spLocks noGrp="1"/>
          </p:cNvSpPr>
          <p:nvPr>
            <p:ph type="pic" sz="quarter" idx="37" hasCustomPrompt="1"/>
          </p:nvPr>
        </p:nvSpPr>
        <p:spPr>
          <a:xfrm>
            <a:off x="5882757" y="5191693"/>
            <a:ext cx="444738" cy="444699"/>
          </a:xfrm>
        </p:spPr>
        <p:txBody>
          <a:bodyPr>
            <a:normAutofit/>
          </a:bodyPr>
          <a:lstStyle>
            <a:lvl1pPr>
              <a:defRPr sz="700"/>
            </a:lvl1pPr>
          </a:lstStyle>
          <a:p>
            <a:r>
              <a:rPr kumimoji="1" lang="en-US" altLang="ja-JP" dirty="0"/>
              <a:t>ICON</a:t>
            </a:r>
            <a:endParaRPr kumimoji="1" lang="ja-JP" altLang="en-US" dirty="0"/>
          </a:p>
        </p:txBody>
      </p:sp>
      <p:sp>
        <p:nvSpPr>
          <p:cNvPr id="51" name="図プレースホルダー 7"/>
          <p:cNvSpPr>
            <a:spLocks noGrp="1"/>
          </p:cNvSpPr>
          <p:nvPr>
            <p:ph type="pic" sz="quarter" idx="38" hasCustomPrompt="1"/>
          </p:nvPr>
        </p:nvSpPr>
        <p:spPr>
          <a:xfrm>
            <a:off x="4515332" y="4353732"/>
            <a:ext cx="444738" cy="444699"/>
          </a:xfrm>
        </p:spPr>
        <p:txBody>
          <a:bodyPr>
            <a:normAutofit/>
          </a:bodyPr>
          <a:lstStyle>
            <a:lvl1pPr>
              <a:defRPr sz="700"/>
            </a:lvl1pPr>
          </a:lstStyle>
          <a:p>
            <a:r>
              <a:rPr kumimoji="1" lang="en-US" altLang="ja-JP" dirty="0"/>
              <a:t>ICON</a:t>
            </a:r>
            <a:endParaRPr kumimoji="1" lang="ja-JP" altLang="en-US" dirty="0"/>
          </a:p>
        </p:txBody>
      </p:sp>
      <p:sp>
        <p:nvSpPr>
          <p:cNvPr id="52" name="図プレースホルダー 7"/>
          <p:cNvSpPr>
            <a:spLocks noGrp="1"/>
          </p:cNvSpPr>
          <p:nvPr>
            <p:ph type="pic" sz="quarter" idx="39" hasCustomPrompt="1"/>
          </p:nvPr>
        </p:nvSpPr>
        <p:spPr>
          <a:xfrm>
            <a:off x="4515332" y="2798587"/>
            <a:ext cx="444738" cy="444699"/>
          </a:xfrm>
        </p:spPr>
        <p:txBody>
          <a:bodyPr>
            <a:normAutofit/>
          </a:bodyPr>
          <a:lstStyle>
            <a:lvl1pPr>
              <a:defRPr sz="700"/>
            </a:lvl1pPr>
          </a:lstStyle>
          <a:p>
            <a:r>
              <a:rPr kumimoji="1" lang="en-US" altLang="ja-JP" dirty="0"/>
              <a:t>ICON</a:t>
            </a:r>
            <a:endParaRPr kumimoji="1" lang="ja-JP" altLang="en-US" dirty="0"/>
          </a:p>
        </p:txBody>
      </p:sp>
      <p:sp>
        <p:nvSpPr>
          <p:cNvPr id="53" name="テキスト プレースホルダー 6"/>
          <p:cNvSpPr>
            <a:spLocks noGrp="1"/>
          </p:cNvSpPr>
          <p:nvPr>
            <p:ph type="body" sz="quarter" idx="40" hasCustomPrompt="1"/>
          </p:nvPr>
        </p:nvSpPr>
        <p:spPr>
          <a:xfrm>
            <a:off x="5143774" y="3106058"/>
            <a:ext cx="1901104" cy="1441751"/>
          </a:xfrm>
        </p:spPr>
        <p:txBody>
          <a:bodyPr anchor="ctr">
            <a:noAutofit/>
          </a:bodyPr>
          <a:lstStyle>
            <a:lvl1pPr algn="ctr">
              <a:defRPr sz="2400" i="0" baseline="0">
                <a:solidFill>
                  <a:schemeClr val="bg1"/>
                </a:solidFill>
                <a:latin typeface="Route 159 Light" pitchFamily="50" charset="0"/>
              </a:defRPr>
            </a:lvl1pPr>
          </a:lstStyle>
          <a:p>
            <a:pPr lvl="0"/>
            <a:r>
              <a:rPr kumimoji="1" lang="en-US" altLang="ja-JP" dirty="0"/>
              <a:t>Word</a:t>
            </a:r>
            <a:endParaRPr kumimoji="1" lang="ja-JP" altLang="en-US" dirty="0"/>
          </a:p>
        </p:txBody>
      </p:sp>
    </p:spTree>
    <p:extLst>
      <p:ext uri="{BB962C8B-B14F-4D97-AF65-F5344CB8AC3E}">
        <p14:creationId xmlns="" xmlns:p14="http://schemas.microsoft.com/office/powerpoint/2010/main" val="52685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250"/>
                                  </p:stCondLst>
                                  <p:iterate type="lt">
                                    <p:tmPct val="10000"/>
                                  </p:iterate>
                                  <p:childTnLst>
                                    <p:set>
                                      <p:cBhvr>
                                        <p:cTn id="19" dur="1" fill="hold">
                                          <p:stCondLst>
                                            <p:cond delay="0"/>
                                          </p:stCondLst>
                                        </p:cTn>
                                        <p:tgtEl>
                                          <p:spTgt spid="53">
                                            <p:txEl>
                                              <p:pRg st="0" end="0"/>
                                            </p:txEl>
                                          </p:spTgt>
                                        </p:tgtEl>
                                        <p:attrNameLst>
                                          <p:attrName>style.visibility</p:attrName>
                                        </p:attrNameLst>
                                      </p:cBhvr>
                                      <p:to>
                                        <p:strVal val="visible"/>
                                      </p:to>
                                    </p:set>
                                    <p:anim calcmode="lin" valueType="num">
                                      <p:cBhvr>
                                        <p:cTn id="20" dur="500" fill="hold"/>
                                        <p:tgtEl>
                                          <p:spTgt spid="53">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53">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53">
                                            <p:txEl>
                                              <p:pRg st="0" end="0"/>
                                            </p:txEl>
                                          </p:spTgt>
                                        </p:tgtEl>
                                      </p:cBhvr>
                                    </p:animEffect>
                                  </p:childTnLst>
                                </p:cTn>
                              </p:par>
                            </p:childTnLst>
                          </p:cTn>
                        </p:par>
                        <p:par>
                          <p:cTn id="23" fill="hold">
                            <p:stCondLst>
                              <p:cond delay="1400"/>
                            </p:stCondLst>
                            <p:childTnLst>
                              <p:par>
                                <p:cTn id="24" presetID="49" presetClass="entr" presetSubtype="0" decel="10000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p:cTn id="26" dur="500" fill="hold"/>
                                        <p:tgtEl>
                                          <p:spTgt spid="47"/>
                                        </p:tgtEl>
                                        <p:attrNameLst>
                                          <p:attrName>ppt_w</p:attrName>
                                        </p:attrNameLst>
                                      </p:cBhvr>
                                      <p:tavLst>
                                        <p:tav tm="0">
                                          <p:val>
                                            <p:fltVal val="0"/>
                                          </p:val>
                                        </p:tav>
                                        <p:tav tm="100000">
                                          <p:val>
                                            <p:strVal val="#ppt_w"/>
                                          </p:val>
                                        </p:tav>
                                      </p:tavLst>
                                    </p:anim>
                                    <p:anim calcmode="lin" valueType="num">
                                      <p:cBhvr>
                                        <p:cTn id="27" dur="500" fill="hold"/>
                                        <p:tgtEl>
                                          <p:spTgt spid="47"/>
                                        </p:tgtEl>
                                        <p:attrNameLst>
                                          <p:attrName>ppt_h</p:attrName>
                                        </p:attrNameLst>
                                      </p:cBhvr>
                                      <p:tavLst>
                                        <p:tav tm="0">
                                          <p:val>
                                            <p:fltVal val="0"/>
                                          </p:val>
                                        </p:tav>
                                        <p:tav tm="100000">
                                          <p:val>
                                            <p:strVal val="#ppt_h"/>
                                          </p:val>
                                        </p:tav>
                                      </p:tavLst>
                                    </p:anim>
                                    <p:anim calcmode="lin" valueType="num">
                                      <p:cBhvr>
                                        <p:cTn id="28" dur="500" fill="hold"/>
                                        <p:tgtEl>
                                          <p:spTgt spid="47"/>
                                        </p:tgtEl>
                                        <p:attrNameLst>
                                          <p:attrName>style.rotation</p:attrName>
                                        </p:attrNameLst>
                                      </p:cBhvr>
                                      <p:tavLst>
                                        <p:tav tm="0">
                                          <p:val>
                                            <p:fltVal val="360"/>
                                          </p:val>
                                        </p:tav>
                                        <p:tav tm="100000">
                                          <p:val>
                                            <p:fltVal val="0"/>
                                          </p:val>
                                        </p:tav>
                                      </p:tavLst>
                                    </p:anim>
                                    <p:animEffect transition="in" filter="fade">
                                      <p:cBhvr>
                                        <p:cTn id="29" dur="500"/>
                                        <p:tgtEl>
                                          <p:spTgt spid="47"/>
                                        </p:tgtEl>
                                      </p:cBhvr>
                                    </p:animEffect>
                                  </p:childTnLst>
                                </p:cTn>
                              </p:par>
                              <p:par>
                                <p:cTn id="30" presetID="49" presetClass="entr" presetSubtype="0"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 calcmode="lin" valueType="num">
                                      <p:cBhvr>
                                        <p:cTn id="34" dur="500" fill="hold"/>
                                        <p:tgtEl>
                                          <p:spTgt spid="9"/>
                                        </p:tgtEl>
                                        <p:attrNameLst>
                                          <p:attrName>style.rotation</p:attrName>
                                        </p:attrNameLst>
                                      </p:cBhvr>
                                      <p:tavLst>
                                        <p:tav tm="0">
                                          <p:val>
                                            <p:fltVal val="360"/>
                                          </p:val>
                                        </p:tav>
                                        <p:tav tm="100000">
                                          <p:val>
                                            <p:fltVal val="0"/>
                                          </p:val>
                                        </p:tav>
                                      </p:tavLst>
                                    </p:anim>
                                    <p:animEffect transition="in" filter="fade">
                                      <p:cBhvr>
                                        <p:cTn id="35" dur="500"/>
                                        <p:tgtEl>
                                          <p:spTgt spid="9"/>
                                        </p:tgtEl>
                                      </p:cBhvr>
                                    </p:animEffect>
                                  </p:childTnLst>
                                </p:cTn>
                              </p:par>
                            </p:childTnLst>
                          </p:cTn>
                        </p:par>
                        <p:par>
                          <p:cTn id="36" fill="hold">
                            <p:stCondLst>
                              <p:cond delay="1900"/>
                            </p:stCondLst>
                            <p:childTnLst>
                              <p:par>
                                <p:cTn id="37" presetID="49" presetClass="entr" presetSubtype="0" decel="100000"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p:cTn id="39" dur="500" fill="hold"/>
                                        <p:tgtEl>
                                          <p:spTgt spid="48"/>
                                        </p:tgtEl>
                                        <p:attrNameLst>
                                          <p:attrName>ppt_w</p:attrName>
                                        </p:attrNameLst>
                                      </p:cBhvr>
                                      <p:tavLst>
                                        <p:tav tm="0">
                                          <p:val>
                                            <p:fltVal val="0"/>
                                          </p:val>
                                        </p:tav>
                                        <p:tav tm="100000">
                                          <p:val>
                                            <p:strVal val="#ppt_w"/>
                                          </p:val>
                                        </p:tav>
                                      </p:tavLst>
                                    </p:anim>
                                    <p:anim calcmode="lin" valueType="num">
                                      <p:cBhvr>
                                        <p:cTn id="40" dur="500" fill="hold"/>
                                        <p:tgtEl>
                                          <p:spTgt spid="48"/>
                                        </p:tgtEl>
                                        <p:attrNameLst>
                                          <p:attrName>ppt_h</p:attrName>
                                        </p:attrNameLst>
                                      </p:cBhvr>
                                      <p:tavLst>
                                        <p:tav tm="0">
                                          <p:val>
                                            <p:fltVal val="0"/>
                                          </p:val>
                                        </p:tav>
                                        <p:tav tm="100000">
                                          <p:val>
                                            <p:strVal val="#ppt_h"/>
                                          </p:val>
                                        </p:tav>
                                      </p:tavLst>
                                    </p:anim>
                                    <p:anim calcmode="lin" valueType="num">
                                      <p:cBhvr>
                                        <p:cTn id="41" dur="500" fill="hold"/>
                                        <p:tgtEl>
                                          <p:spTgt spid="48"/>
                                        </p:tgtEl>
                                        <p:attrNameLst>
                                          <p:attrName>style.rotation</p:attrName>
                                        </p:attrNameLst>
                                      </p:cBhvr>
                                      <p:tavLst>
                                        <p:tav tm="0">
                                          <p:val>
                                            <p:fltVal val="360"/>
                                          </p:val>
                                        </p:tav>
                                        <p:tav tm="100000">
                                          <p:val>
                                            <p:fltVal val="0"/>
                                          </p:val>
                                        </p:tav>
                                      </p:tavLst>
                                    </p:anim>
                                    <p:animEffect transition="in" filter="fade">
                                      <p:cBhvr>
                                        <p:cTn id="42" dur="500"/>
                                        <p:tgtEl>
                                          <p:spTgt spid="48"/>
                                        </p:tgtEl>
                                      </p:cBhvr>
                                    </p:animEffect>
                                  </p:childTnLst>
                                </p:cTn>
                              </p:par>
                              <p:par>
                                <p:cTn id="43" presetID="49" presetClass="entr" presetSubtype="0" decel="10000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 calcmode="lin" valueType="num">
                                      <p:cBhvr>
                                        <p:cTn id="47" dur="500" fill="hold"/>
                                        <p:tgtEl>
                                          <p:spTgt spid="13"/>
                                        </p:tgtEl>
                                        <p:attrNameLst>
                                          <p:attrName>style.rotation</p:attrName>
                                        </p:attrNameLst>
                                      </p:cBhvr>
                                      <p:tavLst>
                                        <p:tav tm="0">
                                          <p:val>
                                            <p:fltVal val="360"/>
                                          </p:val>
                                        </p:tav>
                                        <p:tav tm="100000">
                                          <p:val>
                                            <p:fltVal val="0"/>
                                          </p:val>
                                        </p:tav>
                                      </p:tavLst>
                                    </p:anim>
                                    <p:animEffect transition="in" filter="fade">
                                      <p:cBhvr>
                                        <p:cTn id="48" dur="500"/>
                                        <p:tgtEl>
                                          <p:spTgt spid="13"/>
                                        </p:tgtEl>
                                      </p:cBhvr>
                                    </p:animEffect>
                                  </p:childTnLst>
                                </p:cTn>
                              </p:par>
                            </p:childTnLst>
                          </p:cTn>
                        </p:par>
                        <p:par>
                          <p:cTn id="49" fill="hold">
                            <p:stCondLst>
                              <p:cond delay="2400"/>
                            </p:stCondLst>
                            <p:childTnLst>
                              <p:par>
                                <p:cTn id="50" presetID="49" presetClass="entr" presetSubtype="0" decel="100000" fill="hold" grpId="0" nodeType="afterEffect">
                                  <p:stCondLst>
                                    <p:cond delay="0"/>
                                  </p:stCondLst>
                                  <p:childTnLst>
                                    <p:set>
                                      <p:cBhvr>
                                        <p:cTn id="51" dur="1" fill="hold">
                                          <p:stCondLst>
                                            <p:cond delay="0"/>
                                          </p:stCondLst>
                                        </p:cTn>
                                        <p:tgtEl>
                                          <p:spTgt spid="49"/>
                                        </p:tgtEl>
                                        <p:attrNameLst>
                                          <p:attrName>style.visibility</p:attrName>
                                        </p:attrNameLst>
                                      </p:cBhvr>
                                      <p:to>
                                        <p:strVal val="visible"/>
                                      </p:to>
                                    </p:set>
                                    <p:anim calcmode="lin" valueType="num">
                                      <p:cBhvr>
                                        <p:cTn id="52" dur="500" fill="hold"/>
                                        <p:tgtEl>
                                          <p:spTgt spid="49"/>
                                        </p:tgtEl>
                                        <p:attrNameLst>
                                          <p:attrName>ppt_w</p:attrName>
                                        </p:attrNameLst>
                                      </p:cBhvr>
                                      <p:tavLst>
                                        <p:tav tm="0">
                                          <p:val>
                                            <p:fltVal val="0"/>
                                          </p:val>
                                        </p:tav>
                                        <p:tav tm="100000">
                                          <p:val>
                                            <p:strVal val="#ppt_w"/>
                                          </p:val>
                                        </p:tav>
                                      </p:tavLst>
                                    </p:anim>
                                    <p:anim calcmode="lin" valueType="num">
                                      <p:cBhvr>
                                        <p:cTn id="53" dur="500" fill="hold"/>
                                        <p:tgtEl>
                                          <p:spTgt spid="49"/>
                                        </p:tgtEl>
                                        <p:attrNameLst>
                                          <p:attrName>ppt_h</p:attrName>
                                        </p:attrNameLst>
                                      </p:cBhvr>
                                      <p:tavLst>
                                        <p:tav tm="0">
                                          <p:val>
                                            <p:fltVal val="0"/>
                                          </p:val>
                                        </p:tav>
                                        <p:tav tm="100000">
                                          <p:val>
                                            <p:strVal val="#ppt_h"/>
                                          </p:val>
                                        </p:tav>
                                      </p:tavLst>
                                    </p:anim>
                                    <p:anim calcmode="lin" valueType="num">
                                      <p:cBhvr>
                                        <p:cTn id="54" dur="500" fill="hold"/>
                                        <p:tgtEl>
                                          <p:spTgt spid="49"/>
                                        </p:tgtEl>
                                        <p:attrNameLst>
                                          <p:attrName>style.rotation</p:attrName>
                                        </p:attrNameLst>
                                      </p:cBhvr>
                                      <p:tavLst>
                                        <p:tav tm="0">
                                          <p:val>
                                            <p:fltVal val="360"/>
                                          </p:val>
                                        </p:tav>
                                        <p:tav tm="100000">
                                          <p:val>
                                            <p:fltVal val="0"/>
                                          </p:val>
                                        </p:tav>
                                      </p:tavLst>
                                    </p:anim>
                                    <p:animEffect transition="in" filter="fade">
                                      <p:cBhvr>
                                        <p:cTn id="55" dur="500"/>
                                        <p:tgtEl>
                                          <p:spTgt spid="49"/>
                                        </p:tgtEl>
                                      </p:cBhvr>
                                    </p:animEffect>
                                  </p:childTnLst>
                                </p:cTn>
                              </p:par>
                              <p:par>
                                <p:cTn id="56" presetID="49" presetClass="entr" presetSubtype="0" decel="10000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 calcmode="lin" valueType="num">
                                      <p:cBhvr>
                                        <p:cTn id="60" dur="500" fill="hold"/>
                                        <p:tgtEl>
                                          <p:spTgt spid="14"/>
                                        </p:tgtEl>
                                        <p:attrNameLst>
                                          <p:attrName>style.rotation</p:attrName>
                                        </p:attrNameLst>
                                      </p:cBhvr>
                                      <p:tavLst>
                                        <p:tav tm="0">
                                          <p:val>
                                            <p:fltVal val="360"/>
                                          </p:val>
                                        </p:tav>
                                        <p:tav tm="100000">
                                          <p:val>
                                            <p:fltVal val="0"/>
                                          </p:val>
                                        </p:tav>
                                      </p:tavLst>
                                    </p:anim>
                                    <p:animEffect transition="in" filter="fade">
                                      <p:cBhvr>
                                        <p:cTn id="61" dur="500"/>
                                        <p:tgtEl>
                                          <p:spTgt spid="14"/>
                                        </p:tgtEl>
                                      </p:cBhvr>
                                    </p:animEffect>
                                  </p:childTnLst>
                                </p:cTn>
                              </p:par>
                            </p:childTnLst>
                          </p:cTn>
                        </p:par>
                        <p:par>
                          <p:cTn id="62" fill="hold">
                            <p:stCondLst>
                              <p:cond delay="2900"/>
                            </p:stCondLst>
                            <p:childTnLst>
                              <p:par>
                                <p:cTn id="63" presetID="49" presetClass="entr" presetSubtype="0" decel="10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p:cTn id="65" dur="500" fill="hold"/>
                                        <p:tgtEl>
                                          <p:spTgt spid="50"/>
                                        </p:tgtEl>
                                        <p:attrNameLst>
                                          <p:attrName>ppt_w</p:attrName>
                                        </p:attrNameLst>
                                      </p:cBhvr>
                                      <p:tavLst>
                                        <p:tav tm="0">
                                          <p:val>
                                            <p:fltVal val="0"/>
                                          </p:val>
                                        </p:tav>
                                        <p:tav tm="100000">
                                          <p:val>
                                            <p:strVal val="#ppt_w"/>
                                          </p:val>
                                        </p:tav>
                                      </p:tavLst>
                                    </p:anim>
                                    <p:anim calcmode="lin" valueType="num">
                                      <p:cBhvr>
                                        <p:cTn id="66" dur="500" fill="hold"/>
                                        <p:tgtEl>
                                          <p:spTgt spid="50"/>
                                        </p:tgtEl>
                                        <p:attrNameLst>
                                          <p:attrName>ppt_h</p:attrName>
                                        </p:attrNameLst>
                                      </p:cBhvr>
                                      <p:tavLst>
                                        <p:tav tm="0">
                                          <p:val>
                                            <p:fltVal val="0"/>
                                          </p:val>
                                        </p:tav>
                                        <p:tav tm="100000">
                                          <p:val>
                                            <p:strVal val="#ppt_h"/>
                                          </p:val>
                                        </p:tav>
                                      </p:tavLst>
                                    </p:anim>
                                    <p:anim calcmode="lin" valueType="num">
                                      <p:cBhvr>
                                        <p:cTn id="67" dur="500" fill="hold"/>
                                        <p:tgtEl>
                                          <p:spTgt spid="50"/>
                                        </p:tgtEl>
                                        <p:attrNameLst>
                                          <p:attrName>style.rotation</p:attrName>
                                        </p:attrNameLst>
                                      </p:cBhvr>
                                      <p:tavLst>
                                        <p:tav tm="0">
                                          <p:val>
                                            <p:fltVal val="360"/>
                                          </p:val>
                                        </p:tav>
                                        <p:tav tm="100000">
                                          <p:val>
                                            <p:fltVal val="0"/>
                                          </p:val>
                                        </p:tav>
                                      </p:tavLst>
                                    </p:anim>
                                    <p:animEffect transition="in" filter="fade">
                                      <p:cBhvr>
                                        <p:cTn id="68" dur="500"/>
                                        <p:tgtEl>
                                          <p:spTgt spid="5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p:cTn id="71" dur="500" fill="hold"/>
                                        <p:tgtEl>
                                          <p:spTgt spid="10"/>
                                        </p:tgtEl>
                                        <p:attrNameLst>
                                          <p:attrName>ppt_w</p:attrName>
                                        </p:attrNameLst>
                                      </p:cBhvr>
                                      <p:tavLst>
                                        <p:tav tm="0">
                                          <p:val>
                                            <p:fltVal val="0"/>
                                          </p:val>
                                        </p:tav>
                                        <p:tav tm="100000">
                                          <p:val>
                                            <p:strVal val="#ppt_w"/>
                                          </p:val>
                                        </p:tav>
                                      </p:tavLst>
                                    </p:anim>
                                    <p:anim calcmode="lin" valueType="num">
                                      <p:cBhvr>
                                        <p:cTn id="72" dur="500" fill="hold"/>
                                        <p:tgtEl>
                                          <p:spTgt spid="10"/>
                                        </p:tgtEl>
                                        <p:attrNameLst>
                                          <p:attrName>ppt_h</p:attrName>
                                        </p:attrNameLst>
                                      </p:cBhvr>
                                      <p:tavLst>
                                        <p:tav tm="0">
                                          <p:val>
                                            <p:fltVal val="0"/>
                                          </p:val>
                                        </p:tav>
                                        <p:tav tm="100000">
                                          <p:val>
                                            <p:strVal val="#ppt_h"/>
                                          </p:val>
                                        </p:tav>
                                      </p:tavLst>
                                    </p:anim>
                                    <p:anim calcmode="lin" valueType="num">
                                      <p:cBhvr>
                                        <p:cTn id="73" dur="500" fill="hold"/>
                                        <p:tgtEl>
                                          <p:spTgt spid="10"/>
                                        </p:tgtEl>
                                        <p:attrNameLst>
                                          <p:attrName>style.rotation</p:attrName>
                                        </p:attrNameLst>
                                      </p:cBhvr>
                                      <p:tavLst>
                                        <p:tav tm="0">
                                          <p:val>
                                            <p:fltVal val="360"/>
                                          </p:val>
                                        </p:tav>
                                        <p:tav tm="100000">
                                          <p:val>
                                            <p:fltVal val="0"/>
                                          </p:val>
                                        </p:tav>
                                      </p:tavLst>
                                    </p:anim>
                                    <p:animEffect transition="in" filter="fade">
                                      <p:cBhvr>
                                        <p:cTn id="74" dur="500"/>
                                        <p:tgtEl>
                                          <p:spTgt spid="10"/>
                                        </p:tgtEl>
                                      </p:cBhvr>
                                    </p:animEffect>
                                  </p:childTnLst>
                                </p:cTn>
                              </p:par>
                            </p:childTnLst>
                          </p:cTn>
                        </p:par>
                        <p:par>
                          <p:cTn id="75" fill="hold">
                            <p:stCondLst>
                              <p:cond delay="3400"/>
                            </p:stCondLst>
                            <p:childTnLst>
                              <p:par>
                                <p:cTn id="76" presetID="49" presetClass="entr" presetSubtype="0" decel="100000" fill="hold" grpId="0" nodeType="afterEffect">
                                  <p:stCondLst>
                                    <p:cond delay="0"/>
                                  </p:stCondLst>
                                  <p:childTnLst>
                                    <p:set>
                                      <p:cBhvr>
                                        <p:cTn id="77" dur="1" fill="hold">
                                          <p:stCondLst>
                                            <p:cond delay="0"/>
                                          </p:stCondLst>
                                        </p:cTn>
                                        <p:tgtEl>
                                          <p:spTgt spid="51"/>
                                        </p:tgtEl>
                                        <p:attrNameLst>
                                          <p:attrName>style.visibility</p:attrName>
                                        </p:attrNameLst>
                                      </p:cBhvr>
                                      <p:to>
                                        <p:strVal val="visible"/>
                                      </p:to>
                                    </p:set>
                                    <p:anim calcmode="lin" valueType="num">
                                      <p:cBhvr>
                                        <p:cTn id="78" dur="500" fill="hold"/>
                                        <p:tgtEl>
                                          <p:spTgt spid="51"/>
                                        </p:tgtEl>
                                        <p:attrNameLst>
                                          <p:attrName>ppt_w</p:attrName>
                                        </p:attrNameLst>
                                      </p:cBhvr>
                                      <p:tavLst>
                                        <p:tav tm="0">
                                          <p:val>
                                            <p:fltVal val="0"/>
                                          </p:val>
                                        </p:tav>
                                        <p:tav tm="100000">
                                          <p:val>
                                            <p:strVal val="#ppt_w"/>
                                          </p:val>
                                        </p:tav>
                                      </p:tavLst>
                                    </p:anim>
                                    <p:anim calcmode="lin" valueType="num">
                                      <p:cBhvr>
                                        <p:cTn id="79" dur="500" fill="hold"/>
                                        <p:tgtEl>
                                          <p:spTgt spid="51"/>
                                        </p:tgtEl>
                                        <p:attrNameLst>
                                          <p:attrName>ppt_h</p:attrName>
                                        </p:attrNameLst>
                                      </p:cBhvr>
                                      <p:tavLst>
                                        <p:tav tm="0">
                                          <p:val>
                                            <p:fltVal val="0"/>
                                          </p:val>
                                        </p:tav>
                                        <p:tav tm="100000">
                                          <p:val>
                                            <p:strVal val="#ppt_h"/>
                                          </p:val>
                                        </p:tav>
                                      </p:tavLst>
                                    </p:anim>
                                    <p:anim calcmode="lin" valueType="num">
                                      <p:cBhvr>
                                        <p:cTn id="80" dur="500" fill="hold"/>
                                        <p:tgtEl>
                                          <p:spTgt spid="51"/>
                                        </p:tgtEl>
                                        <p:attrNameLst>
                                          <p:attrName>style.rotation</p:attrName>
                                        </p:attrNameLst>
                                      </p:cBhvr>
                                      <p:tavLst>
                                        <p:tav tm="0">
                                          <p:val>
                                            <p:fltVal val="360"/>
                                          </p:val>
                                        </p:tav>
                                        <p:tav tm="100000">
                                          <p:val>
                                            <p:fltVal val="0"/>
                                          </p:val>
                                        </p:tav>
                                      </p:tavLst>
                                    </p:anim>
                                    <p:animEffect transition="in" filter="fade">
                                      <p:cBhvr>
                                        <p:cTn id="81" dur="500"/>
                                        <p:tgtEl>
                                          <p:spTgt spid="51"/>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12"/>
                                        </p:tgtEl>
                                        <p:attrNameLst>
                                          <p:attrName>style.visibility</p:attrName>
                                        </p:attrNameLst>
                                      </p:cBhvr>
                                      <p:to>
                                        <p:strVal val="visible"/>
                                      </p:to>
                                    </p:set>
                                    <p:anim calcmode="lin" valueType="num">
                                      <p:cBhvr>
                                        <p:cTn id="84" dur="500" fill="hold"/>
                                        <p:tgtEl>
                                          <p:spTgt spid="12"/>
                                        </p:tgtEl>
                                        <p:attrNameLst>
                                          <p:attrName>ppt_w</p:attrName>
                                        </p:attrNameLst>
                                      </p:cBhvr>
                                      <p:tavLst>
                                        <p:tav tm="0">
                                          <p:val>
                                            <p:fltVal val="0"/>
                                          </p:val>
                                        </p:tav>
                                        <p:tav tm="100000">
                                          <p:val>
                                            <p:strVal val="#ppt_w"/>
                                          </p:val>
                                        </p:tav>
                                      </p:tavLst>
                                    </p:anim>
                                    <p:anim calcmode="lin" valueType="num">
                                      <p:cBhvr>
                                        <p:cTn id="85" dur="500" fill="hold"/>
                                        <p:tgtEl>
                                          <p:spTgt spid="12"/>
                                        </p:tgtEl>
                                        <p:attrNameLst>
                                          <p:attrName>ppt_h</p:attrName>
                                        </p:attrNameLst>
                                      </p:cBhvr>
                                      <p:tavLst>
                                        <p:tav tm="0">
                                          <p:val>
                                            <p:fltVal val="0"/>
                                          </p:val>
                                        </p:tav>
                                        <p:tav tm="100000">
                                          <p:val>
                                            <p:strVal val="#ppt_h"/>
                                          </p:val>
                                        </p:tav>
                                      </p:tavLst>
                                    </p:anim>
                                    <p:anim calcmode="lin" valueType="num">
                                      <p:cBhvr>
                                        <p:cTn id="86" dur="500" fill="hold"/>
                                        <p:tgtEl>
                                          <p:spTgt spid="12"/>
                                        </p:tgtEl>
                                        <p:attrNameLst>
                                          <p:attrName>style.rotation</p:attrName>
                                        </p:attrNameLst>
                                      </p:cBhvr>
                                      <p:tavLst>
                                        <p:tav tm="0">
                                          <p:val>
                                            <p:fltVal val="360"/>
                                          </p:val>
                                        </p:tav>
                                        <p:tav tm="100000">
                                          <p:val>
                                            <p:fltVal val="0"/>
                                          </p:val>
                                        </p:tav>
                                      </p:tavLst>
                                    </p:anim>
                                    <p:animEffect transition="in" filter="fade">
                                      <p:cBhvr>
                                        <p:cTn id="87" dur="500"/>
                                        <p:tgtEl>
                                          <p:spTgt spid="12"/>
                                        </p:tgtEl>
                                      </p:cBhvr>
                                    </p:animEffect>
                                  </p:childTnLst>
                                </p:cTn>
                              </p:par>
                            </p:childTnLst>
                          </p:cTn>
                        </p:par>
                        <p:par>
                          <p:cTn id="88" fill="hold">
                            <p:stCondLst>
                              <p:cond delay="3900"/>
                            </p:stCondLst>
                            <p:childTnLst>
                              <p:par>
                                <p:cTn id="89" presetID="49" presetClass="entr" presetSubtype="0" decel="100000" fill="hold" grpId="0" nodeType="after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p:cTn id="91" dur="500" fill="hold"/>
                                        <p:tgtEl>
                                          <p:spTgt spid="52"/>
                                        </p:tgtEl>
                                        <p:attrNameLst>
                                          <p:attrName>ppt_w</p:attrName>
                                        </p:attrNameLst>
                                      </p:cBhvr>
                                      <p:tavLst>
                                        <p:tav tm="0">
                                          <p:val>
                                            <p:fltVal val="0"/>
                                          </p:val>
                                        </p:tav>
                                        <p:tav tm="100000">
                                          <p:val>
                                            <p:strVal val="#ppt_w"/>
                                          </p:val>
                                        </p:tav>
                                      </p:tavLst>
                                    </p:anim>
                                    <p:anim calcmode="lin" valueType="num">
                                      <p:cBhvr>
                                        <p:cTn id="92" dur="500" fill="hold"/>
                                        <p:tgtEl>
                                          <p:spTgt spid="52"/>
                                        </p:tgtEl>
                                        <p:attrNameLst>
                                          <p:attrName>ppt_h</p:attrName>
                                        </p:attrNameLst>
                                      </p:cBhvr>
                                      <p:tavLst>
                                        <p:tav tm="0">
                                          <p:val>
                                            <p:fltVal val="0"/>
                                          </p:val>
                                        </p:tav>
                                        <p:tav tm="100000">
                                          <p:val>
                                            <p:strVal val="#ppt_h"/>
                                          </p:val>
                                        </p:tav>
                                      </p:tavLst>
                                    </p:anim>
                                    <p:anim calcmode="lin" valueType="num">
                                      <p:cBhvr>
                                        <p:cTn id="93" dur="500" fill="hold"/>
                                        <p:tgtEl>
                                          <p:spTgt spid="52"/>
                                        </p:tgtEl>
                                        <p:attrNameLst>
                                          <p:attrName>style.rotation</p:attrName>
                                        </p:attrNameLst>
                                      </p:cBhvr>
                                      <p:tavLst>
                                        <p:tav tm="0">
                                          <p:val>
                                            <p:fltVal val="360"/>
                                          </p:val>
                                        </p:tav>
                                        <p:tav tm="100000">
                                          <p:val>
                                            <p:fltVal val="0"/>
                                          </p:val>
                                        </p:tav>
                                      </p:tavLst>
                                    </p:anim>
                                    <p:animEffect transition="in" filter="fade">
                                      <p:cBhvr>
                                        <p:cTn id="94" dur="500"/>
                                        <p:tgtEl>
                                          <p:spTgt spid="52"/>
                                        </p:tgtEl>
                                      </p:cBhvr>
                                    </p:animEffect>
                                  </p:childTnLst>
                                </p:cTn>
                              </p:par>
                              <p:par>
                                <p:cTn id="95" presetID="49" presetClass="entr" presetSubtype="0" decel="100000" fill="hold" grpId="0" nodeType="with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 calcmode="lin" valueType="num">
                                      <p:cBhvr>
                                        <p:cTn id="99" dur="500" fill="hold"/>
                                        <p:tgtEl>
                                          <p:spTgt spid="11"/>
                                        </p:tgtEl>
                                        <p:attrNameLst>
                                          <p:attrName>style.rotation</p:attrName>
                                        </p:attrNameLst>
                                      </p:cBhvr>
                                      <p:tavLst>
                                        <p:tav tm="0">
                                          <p:val>
                                            <p:fltVal val="360"/>
                                          </p:val>
                                        </p:tav>
                                        <p:tav tm="100000">
                                          <p:val>
                                            <p:fltVal val="0"/>
                                          </p:val>
                                        </p:tav>
                                      </p:tavLst>
                                    </p:anim>
                                    <p:animEffect transition="in" filter="fade">
                                      <p:cBhvr>
                                        <p:cTn id="100" dur="500"/>
                                        <p:tgtEl>
                                          <p:spTgt spid="11"/>
                                        </p:tgtEl>
                                      </p:cBhvr>
                                    </p:animEffect>
                                  </p:childTnLst>
                                </p:cTn>
                              </p:par>
                            </p:childTnLst>
                          </p:cTn>
                        </p:par>
                        <p:par>
                          <p:cTn id="101" fill="hold">
                            <p:stCondLst>
                              <p:cond delay="4400"/>
                            </p:stCondLst>
                            <p:childTnLst>
                              <p:par>
                                <p:cTn id="102" presetID="22" presetClass="entr" presetSubtype="8" fill="hold" grpId="0" nodeType="afterEffect">
                                  <p:stCondLst>
                                    <p:cond delay="0"/>
                                  </p:stCondLst>
                                  <p:childTnLst>
                                    <p:set>
                                      <p:cBhvr>
                                        <p:cTn id="103" dur="1" fill="hold">
                                          <p:stCondLst>
                                            <p:cond delay="0"/>
                                          </p:stCondLst>
                                        </p:cTn>
                                        <p:tgtEl>
                                          <p:spTgt spid="39"/>
                                        </p:tgtEl>
                                        <p:attrNameLst>
                                          <p:attrName>style.visibility</p:attrName>
                                        </p:attrNameLst>
                                      </p:cBhvr>
                                      <p:to>
                                        <p:strVal val="visible"/>
                                      </p:to>
                                    </p:set>
                                    <p:animEffect transition="in" filter="wipe(left)">
                                      <p:cBhvr>
                                        <p:cTn id="104" dur="500"/>
                                        <p:tgtEl>
                                          <p:spTgt spid="39"/>
                                        </p:tgtEl>
                                      </p:cBhvr>
                                    </p:animEffect>
                                  </p:childTnLst>
                                </p:cTn>
                              </p:par>
                            </p:childTnLst>
                          </p:cTn>
                        </p:par>
                        <p:par>
                          <p:cTn id="105" fill="hold">
                            <p:stCondLst>
                              <p:cond delay="4900"/>
                            </p:stCondLst>
                            <p:childTnLst>
                              <p:par>
                                <p:cTn id="106" presetID="2" presetClass="entr" presetSubtype="2" decel="100000" fill="hold" grpId="0" nodeType="afterEffect">
                                  <p:stCondLst>
                                    <p:cond delay="0"/>
                                  </p:stCondLst>
                                  <p:iterate type="wd">
                                    <p:tmPct val="10000"/>
                                  </p:iterate>
                                  <p:childTnLst>
                                    <p:set>
                                      <p:cBhvr>
                                        <p:cTn id="107" dur="1" fill="hold">
                                          <p:stCondLst>
                                            <p:cond delay="0"/>
                                          </p:stCondLst>
                                        </p:cTn>
                                        <p:tgtEl>
                                          <p:spTgt spid="16">
                                            <p:txEl>
                                              <p:pRg st="0" end="0"/>
                                            </p:txEl>
                                          </p:spTgt>
                                        </p:tgtEl>
                                        <p:attrNameLst>
                                          <p:attrName>style.visibility</p:attrName>
                                        </p:attrNameLst>
                                      </p:cBhvr>
                                      <p:to>
                                        <p:strVal val="visible"/>
                                      </p:to>
                                    </p:set>
                                    <p:anim calcmode="lin" valueType="num">
                                      <p:cBhvr additive="base">
                                        <p:cTn id="108"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09" dur="500" fill="hold"/>
                                        <p:tgtEl>
                                          <p:spTgt spid="16">
                                            <p:txEl>
                                              <p:pRg st="0" end="0"/>
                                            </p:txEl>
                                          </p:spTgt>
                                        </p:tgtEl>
                                        <p:attrNameLst>
                                          <p:attrName>ppt_y</p:attrName>
                                        </p:attrNameLst>
                                      </p:cBhvr>
                                      <p:tavLst>
                                        <p:tav tm="0">
                                          <p:val>
                                            <p:strVal val="#ppt_y"/>
                                          </p:val>
                                        </p:tav>
                                        <p:tav tm="100000">
                                          <p:val>
                                            <p:strVal val="#ppt_y"/>
                                          </p:val>
                                        </p:tav>
                                      </p:tavLst>
                                    </p:anim>
                                  </p:childTnLst>
                                </p:cTn>
                              </p:par>
                              <p:par>
                                <p:cTn id="110" presetID="2" presetClass="entr" presetSubtype="2" decel="100000" fill="hold" grpId="0" nodeType="withEffect">
                                  <p:stCondLst>
                                    <p:cond delay="0"/>
                                  </p:stCondLst>
                                  <p:iterate type="wd">
                                    <p:tmPct val="10000"/>
                                  </p:iterate>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500" fill="hold"/>
                                        <p:tgtEl>
                                          <p:spTgt spid="18"/>
                                        </p:tgtEl>
                                        <p:attrNameLst>
                                          <p:attrName>ppt_x</p:attrName>
                                        </p:attrNameLst>
                                      </p:cBhvr>
                                      <p:tavLst>
                                        <p:tav tm="0">
                                          <p:val>
                                            <p:strVal val="1+#ppt_w/2"/>
                                          </p:val>
                                        </p:tav>
                                        <p:tav tm="100000">
                                          <p:val>
                                            <p:strVal val="#ppt_x"/>
                                          </p:val>
                                        </p:tav>
                                      </p:tavLst>
                                    </p:anim>
                                    <p:anim calcmode="lin" valueType="num">
                                      <p:cBhvr additive="base">
                                        <p:cTn id="113" dur="500" fill="hold"/>
                                        <p:tgtEl>
                                          <p:spTgt spid="18"/>
                                        </p:tgtEl>
                                        <p:attrNameLst>
                                          <p:attrName>ppt_y</p:attrName>
                                        </p:attrNameLst>
                                      </p:cBhvr>
                                      <p:tavLst>
                                        <p:tav tm="0">
                                          <p:val>
                                            <p:strVal val="#ppt_y"/>
                                          </p:val>
                                        </p:tav>
                                        <p:tav tm="100000">
                                          <p:val>
                                            <p:strVal val="#ppt_y"/>
                                          </p:val>
                                        </p:tav>
                                      </p:tavLst>
                                    </p:anim>
                                  </p:childTnLst>
                                </p:cTn>
                              </p:par>
                            </p:childTnLst>
                          </p:cTn>
                        </p:par>
                        <p:par>
                          <p:cTn id="114" fill="hold">
                            <p:stCondLst>
                              <p:cond delay="5500"/>
                            </p:stCondLst>
                            <p:childTnLst>
                              <p:par>
                                <p:cTn id="115" presetID="22" presetClass="entr" presetSubtype="8" fill="hold" grpId="0" nodeType="after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wipe(left)">
                                      <p:cBhvr>
                                        <p:cTn id="117" dur="500"/>
                                        <p:tgtEl>
                                          <p:spTgt spid="17">
                                            <p:txEl>
                                              <p:pRg st="0" end="0"/>
                                            </p:txEl>
                                          </p:spTgt>
                                        </p:tgtEl>
                                      </p:cBhvr>
                                    </p:animEffect>
                                  </p:childTnLst>
                                </p:cTn>
                              </p:par>
                            </p:childTnLst>
                          </p:cTn>
                        </p:par>
                        <p:par>
                          <p:cTn id="118" fill="hold">
                            <p:stCondLst>
                              <p:cond delay="6000"/>
                            </p:stCondLst>
                            <p:childTnLst>
                              <p:par>
                                <p:cTn id="119" presetID="22" presetClass="entr" presetSubtype="8" fill="hold" grpId="0" nodeType="afterEffect">
                                  <p:stCondLst>
                                    <p:cond delay="250"/>
                                  </p:stCondLst>
                                  <p:childTnLst>
                                    <p:set>
                                      <p:cBhvr>
                                        <p:cTn id="120" dur="1" fill="hold">
                                          <p:stCondLst>
                                            <p:cond delay="0"/>
                                          </p:stCondLst>
                                        </p:cTn>
                                        <p:tgtEl>
                                          <p:spTgt spid="41"/>
                                        </p:tgtEl>
                                        <p:attrNameLst>
                                          <p:attrName>style.visibility</p:attrName>
                                        </p:attrNameLst>
                                      </p:cBhvr>
                                      <p:to>
                                        <p:strVal val="visible"/>
                                      </p:to>
                                    </p:set>
                                    <p:animEffect transition="in" filter="wipe(left)">
                                      <p:cBhvr>
                                        <p:cTn id="121" dur="500"/>
                                        <p:tgtEl>
                                          <p:spTgt spid="41"/>
                                        </p:tgtEl>
                                      </p:cBhvr>
                                    </p:animEffect>
                                  </p:childTnLst>
                                </p:cTn>
                              </p:par>
                            </p:childTnLst>
                          </p:cTn>
                        </p:par>
                        <p:par>
                          <p:cTn id="122" fill="hold">
                            <p:stCondLst>
                              <p:cond delay="6750"/>
                            </p:stCondLst>
                            <p:childTnLst>
                              <p:par>
                                <p:cTn id="123" presetID="2" presetClass="entr" presetSubtype="2" decel="100000" fill="hold" grpId="0" nodeType="afterEffect">
                                  <p:stCondLst>
                                    <p:cond delay="0"/>
                                  </p:stCondLst>
                                  <p:iterate type="wd">
                                    <p:tmPct val="10000"/>
                                  </p:iterate>
                                  <p:childTnLst>
                                    <p:set>
                                      <p:cBhvr>
                                        <p:cTn id="124" dur="1" fill="hold">
                                          <p:stCondLst>
                                            <p:cond delay="0"/>
                                          </p:stCondLst>
                                        </p:cTn>
                                        <p:tgtEl>
                                          <p:spTgt spid="22">
                                            <p:txEl>
                                              <p:pRg st="0" end="0"/>
                                            </p:txEl>
                                          </p:spTgt>
                                        </p:tgtEl>
                                        <p:attrNameLst>
                                          <p:attrName>style.visibility</p:attrName>
                                        </p:attrNameLst>
                                      </p:cBhvr>
                                      <p:to>
                                        <p:strVal val="visible"/>
                                      </p:to>
                                    </p:set>
                                    <p:anim calcmode="lin" valueType="num">
                                      <p:cBhvr additive="base">
                                        <p:cTn id="125"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27" presetID="2" presetClass="entr" presetSubtype="2" decel="100000" fill="hold" grpId="0" nodeType="withEffect">
                                  <p:stCondLst>
                                    <p:cond delay="0"/>
                                  </p:stCondLst>
                                  <p:iterate type="wd">
                                    <p:tmPct val="10000"/>
                                  </p:iterate>
                                  <p:childTnLst>
                                    <p:set>
                                      <p:cBhvr>
                                        <p:cTn id="128" dur="1" fill="hold">
                                          <p:stCondLst>
                                            <p:cond delay="0"/>
                                          </p:stCondLst>
                                        </p:cTn>
                                        <p:tgtEl>
                                          <p:spTgt spid="24"/>
                                        </p:tgtEl>
                                        <p:attrNameLst>
                                          <p:attrName>style.visibility</p:attrName>
                                        </p:attrNameLst>
                                      </p:cBhvr>
                                      <p:to>
                                        <p:strVal val="visible"/>
                                      </p:to>
                                    </p:set>
                                    <p:anim calcmode="lin" valueType="num">
                                      <p:cBhvr additive="base">
                                        <p:cTn id="129" dur="500" fill="hold"/>
                                        <p:tgtEl>
                                          <p:spTgt spid="24"/>
                                        </p:tgtEl>
                                        <p:attrNameLst>
                                          <p:attrName>ppt_x</p:attrName>
                                        </p:attrNameLst>
                                      </p:cBhvr>
                                      <p:tavLst>
                                        <p:tav tm="0">
                                          <p:val>
                                            <p:strVal val="1+#ppt_w/2"/>
                                          </p:val>
                                        </p:tav>
                                        <p:tav tm="100000">
                                          <p:val>
                                            <p:strVal val="#ppt_x"/>
                                          </p:val>
                                        </p:tav>
                                      </p:tavLst>
                                    </p:anim>
                                    <p:anim calcmode="lin" valueType="num">
                                      <p:cBhvr additive="base">
                                        <p:cTn id="130" dur="500" fill="hold"/>
                                        <p:tgtEl>
                                          <p:spTgt spid="24"/>
                                        </p:tgtEl>
                                        <p:attrNameLst>
                                          <p:attrName>ppt_y</p:attrName>
                                        </p:attrNameLst>
                                      </p:cBhvr>
                                      <p:tavLst>
                                        <p:tav tm="0">
                                          <p:val>
                                            <p:strVal val="#ppt_y"/>
                                          </p:val>
                                        </p:tav>
                                        <p:tav tm="100000">
                                          <p:val>
                                            <p:strVal val="#ppt_y"/>
                                          </p:val>
                                        </p:tav>
                                      </p:tavLst>
                                    </p:anim>
                                  </p:childTnLst>
                                </p:cTn>
                              </p:par>
                            </p:childTnLst>
                          </p:cTn>
                        </p:par>
                        <p:par>
                          <p:cTn id="131" fill="hold">
                            <p:stCondLst>
                              <p:cond delay="7350"/>
                            </p:stCondLst>
                            <p:childTnLst>
                              <p:par>
                                <p:cTn id="132" presetID="22" presetClass="entr" presetSubtype="8" fill="hold" grpId="0" nodeType="afterEffect">
                                  <p:stCondLst>
                                    <p:cond delay="0"/>
                                  </p:stCondLst>
                                  <p:childTnLst>
                                    <p:set>
                                      <p:cBhvr>
                                        <p:cTn id="133" dur="1" fill="hold">
                                          <p:stCondLst>
                                            <p:cond delay="0"/>
                                          </p:stCondLst>
                                        </p:cTn>
                                        <p:tgtEl>
                                          <p:spTgt spid="23">
                                            <p:txEl>
                                              <p:pRg st="0" end="0"/>
                                            </p:txEl>
                                          </p:spTgt>
                                        </p:tgtEl>
                                        <p:attrNameLst>
                                          <p:attrName>style.visibility</p:attrName>
                                        </p:attrNameLst>
                                      </p:cBhvr>
                                      <p:to>
                                        <p:strVal val="visible"/>
                                      </p:to>
                                    </p:set>
                                    <p:animEffect transition="in" filter="wipe(left)">
                                      <p:cBhvr>
                                        <p:cTn id="134" dur="500"/>
                                        <p:tgtEl>
                                          <p:spTgt spid="23">
                                            <p:txEl>
                                              <p:pRg st="0" end="0"/>
                                            </p:txEl>
                                          </p:spTgt>
                                        </p:tgtEl>
                                      </p:cBhvr>
                                    </p:animEffect>
                                  </p:childTnLst>
                                </p:cTn>
                              </p:par>
                            </p:childTnLst>
                          </p:cTn>
                        </p:par>
                        <p:par>
                          <p:cTn id="135" fill="hold">
                            <p:stCondLst>
                              <p:cond delay="7850"/>
                            </p:stCondLst>
                            <p:childTnLst>
                              <p:par>
                                <p:cTn id="136" presetID="22" presetClass="entr" presetSubtype="8" fill="hold" grpId="0" nodeType="afterEffect">
                                  <p:stCondLst>
                                    <p:cond delay="250"/>
                                  </p:stCondLst>
                                  <p:childTnLst>
                                    <p:set>
                                      <p:cBhvr>
                                        <p:cTn id="137" dur="1" fill="hold">
                                          <p:stCondLst>
                                            <p:cond delay="0"/>
                                          </p:stCondLst>
                                        </p:cTn>
                                        <p:tgtEl>
                                          <p:spTgt spid="46"/>
                                        </p:tgtEl>
                                        <p:attrNameLst>
                                          <p:attrName>style.visibility</p:attrName>
                                        </p:attrNameLst>
                                      </p:cBhvr>
                                      <p:to>
                                        <p:strVal val="visible"/>
                                      </p:to>
                                    </p:set>
                                    <p:animEffect transition="in" filter="wipe(left)">
                                      <p:cBhvr>
                                        <p:cTn id="138" dur="500"/>
                                        <p:tgtEl>
                                          <p:spTgt spid="46"/>
                                        </p:tgtEl>
                                      </p:cBhvr>
                                    </p:animEffect>
                                  </p:childTnLst>
                                </p:cTn>
                              </p:par>
                            </p:childTnLst>
                          </p:cTn>
                        </p:par>
                        <p:par>
                          <p:cTn id="139" fill="hold">
                            <p:stCondLst>
                              <p:cond delay="8600"/>
                            </p:stCondLst>
                            <p:childTnLst>
                              <p:par>
                                <p:cTn id="140" presetID="2" presetClass="entr" presetSubtype="2" decel="100000" fill="hold" grpId="0" nodeType="afterEffect">
                                  <p:stCondLst>
                                    <p:cond delay="0"/>
                                  </p:stCondLst>
                                  <p:iterate type="wd">
                                    <p:tmPct val="10000"/>
                                  </p:iterate>
                                  <p:childTnLst>
                                    <p:set>
                                      <p:cBhvr>
                                        <p:cTn id="141" dur="1" fill="hold">
                                          <p:stCondLst>
                                            <p:cond delay="0"/>
                                          </p:stCondLst>
                                        </p:cTn>
                                        <p:tgtEl>
                                          <p:spTgt spid="25">
                                            <p:txEl>
                                              <p:pRg st="0" end="0"/>
                                            </p:txEl>
                                          </p:spTgt>
                                        </p:tgtEl>
                                        <p:attrNameLst>
                                          <p:attrName>style.visibility</p:attrName>
                                        </p:attrNameLst>
                                      </p:cBhvr>
                                      <p:to>
                                        <p:strVal val="visible"/>
                                      </p:to>
                                    </p:set>
                                    <p:anim calcmode="lin" valueType="num">
                                      <p:cBhvr additive="base">
                                        <p:cTn id="142"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143" dur="500" fill="hold"/>
                                        <p:tgtEl>
                                          <p:spTgt spid="25">
                                            <p:txEl>
                                              <p:pRg st="0" end="0"/>
                                            </p:txEl>
                                          </p:spTgt>
                                        </p:tgtEl>
                                        <p:attrNameLst>
                                          <p:attrName>ppt_y</p:attrName>
                                        </p:attrNameLst>
                                      </p:cBhvr>
                                      <p:tavLst>
                                        <p:tav tm="0">
                                          <p:val>
                                            <p:strVal val="#ppt_y"/>
                                          </p:val>
                                        </p:tav>
                                        <p:tav tm="100000">
                                          <p:val>
                                            <p:strVal val="#ppt_y"/>
                                          </p:val>
                                        </p:tav>
                                      </p:tavLst>
                                    </p:anim>
                                  </p:childTnLst>
                                </p:cTn>
                              </p:par>
                              <p:par>
                                <p:cTn id="144" presetID="2" presetClass="entr" presetSubtype="2" decel="100000" fill="hold" grpId="0" nodeType="withEffect">
                                  <p:stCondLst>
                                    <p:cond delay="0"/>
                                  </p:stCondLst>
                                  <p:iterate type="wd">
                                    <p:tmPct val="10000"/>
                                  </p:iterate>
                                  <p:childTnLst>
                                    <p:set>
                                      <p:cBhvr>
                                        <p:cTn id="145" dur="1" fill="hold">
                                          <p:stCondLst>
                                            <p:cond delay="0"/>
                                          </p:stCondLst>
                                        </p:cTn>
                                        <p:tgtEl>
                                          <p:spTgt spid="27"/>
                                        </p:tgtEl>
                                        <p:attrNameLst>
                                          <p:attrName>style.visibility</p:attrName>
                                        </p:attrNameLst>
                                      </p:cBhvr>
                                      <p:to>
                                        <p:strVal val="visible"/>
                                      </p:to>
                                    </p:set>
                                    <p:anim calcmode="lin" valueType="num">
                                      <p:cBhvr additive="base">
                                        <p:cTn id="146" dur="500" fill="hold"/>
                                        <p:tgtEl>
                                          <p:spTgt spid="27"/>
                                        </p:tgtEl>
                                        <p:attrNameLst>
                                          <p:attrName>ppt_x</p:attrName>
                                        </p:attrNameLst>
                                      </p:cBhvr>
                                      <p:tavLst>
                                        <p:tav tm="0">
                                          <p:val>
                                            <p:strVal val="1+#ppt_w/2"/>
                                          </p:val>
                                        </p:tav>
                                        <p:tav tm="100000">
                                          <p:val>
                                            <p:strVal val="#ppt_x"/>
                                          </p:val>
                                        </p:tav>
                                      </p:tavLst>
                                    </p:anim>
                                    <p:anim calcmode="lin" valueType="num">
                                      <p:cBhvr additive="base">
                                        <p:cTn id="147" dur="500" fill="hold"/>
                                        <p:tgtEl>
                                          <p:spTgt spid="27"/>
                                        </p:tgtEl>
                                        <p:attrNameLst>
                                          <p:attrName>ppt_y</p:attrName>
                                        </p:attrNameLst>
                                      </p:cBhvr>
                                      <p:tavLst>
                                        <p:tav tm="0">
                                          <p:val>
                                            <p:strVal val="#ppt_y"/>
                                          </p:val>
                                        </p:tav>
                                        <p:tav tm="100000">
                                          <p:val>
                                            <p:strVal val="#ppt_y"/>
                                          </p:val>
                                        </p:tav>
                                      </p:tavLst>
                                    </p:anim>
                                  </p:childTnLst>
                                </p:cTn>
                              </p:par>
                            </p:childTnLst>
                          </p:cTn>
                        </p:par>
                        <p:par>
                          <p:cTn id="148" fill="hold">
                            <p:stCondLst>
                              <p:cond delay="9200"/>
                            </p:stCondLst>
                            <p:childTnLst>
                              <p:par>
                                <p:cTn id="149" presetID="22" presetClass="entr" presetSubtype="8" fill="hold" grpId="0" nodeType="afterEffect">
                                  <p:stCondLst>
                                    <p:cond delay="0"/>
                                  </p:stCondLst>
                                  <p:childTnLst>
                                    <p:set>
                                      <p:cBhvr>
                                        <p:cTn id="150" dur="1" fill="hold">
                                          <p:stCondLst>
                                            <p:cond delay="0"/>
                                          </p:stCondLst>
                                        </p:cTn>
                                        <p:tgtEl>
                                          <p:spTgt spid="26">
                                            <p:txEl>
                                              <p:pRg st="0" end="0"/>
                                            </p:txEl>
                                          </p:spTgt>
                                        </p:tgtEl>
                                        <p:attrNameLst>
                                          <p:attrName>style.visibility</p:attrName>
                                        </p:attrNameLst>
                                      </p:cBhvr>
                                      <p:to>
                                        <p:strVal val="visible"/>
                                      </p:to>
                                    </p:set>
                                    <p:animEffect transition="in" filter="wipe(left)">
                                      <p:cBhvr>
                                        <p:cTn id="151" dur="500"/>
                                        <p:tgtEl>
                                          <p:spTgt spid="26">
                                            <p:txEl>
                                              <p:pRg st="0" end="0"/>
                                            </p:txEl>
                                          </p:spTgt>
                                        </p:tgtEl>
                                      </p:cBhvr>
                                    </p:animEffect>
                                  </p:childTnLst>
                                </p:cTn>
                              </p:par>
                            </p:childTnLst>
                          </p:cTn>
                        </p:par>
                        <p:par>
                          <p:cTn id="152" fill="hold">
                            <p:stCondLst>
                              <p:cond delay="9700"/>
                            </p:stCondLst>
                            <p:childTnLst>
                              <p:par>
                                <p:cTn id="153" presetID="22" presetClass="entr" presetSubtype="2" fill="hold" grpId="0" nodeType="afterEffect">
                                  <p:stCondLst>
                                    <p:cond delay="250"/>
                                  </p:stCondLst>
                                  <p:childTnLst>
                                    <p:set>
                                      <p:cBhvr>
                                        <p:cTn id="154" dur="1" fill="hold">
                                          <p:stCondLst>
                                            <p:cond delay="0"/>
                                          </p:stCondLst>
                                        </p:cTn>
                                        <p:tgtEl>
                                          <p:spTgt spid="43"/>
                                        </p:tgtEl>
                                        <p:attrNameLst>
                                          <p:attrName>style.visibility</p:attrName>
                                        </p:attrNameLst>
                                      </p:cBhvr>
                                      <p:to>
                                        <p:strVal val="visible"/>
                                      </p:to>
                                    </p:set>
                                    <p:animEffect transition="in" filter="wipe(right)">
                                      <p:cBhvr>
                                        <p:cTn id="155" dur="500"/>
                                        <p:tgtEl>
                                          <p:spTgt spid="43"/>
                                        </p:tgtEl>
                                      </p:cBhvr>
                                    </p:animEffect>
                                  </p:childTnLst>
                                </p:cTn>
                              </p:par>
                            </p:childTnLst>
                          </p:cTn>
                        </p:par>
                        <p:par>
                          <p:cTn id="156" fill="hold">
                            <p:stCondLst>
                              <p:cond delay="10450"/>
                            </p:stCondLst>
                            <p:childTnLst>
                              <p:par>
                                <p:cTn id="157" presetID="2" presetClass="entr" presetSubtype="8" decel="100000" fill="hold" grpId="0" nodeType="afterEffect">
                                  <p:stCondLst>
                                    <p:cond delay="0"/>
                                  </p:stCondLst>
                                  <p:iterate type="wd">
                                    <p:tmPct val="10000"/>
                                  </p:iterate>
                                  <p:childTnLst>
                                    <p:set>
                                      <p:cBhvr>
                                        <p:cTn id="158" dur="1" fill="hold">
                                          <p:stCondLst>
                                            <p:cond delay="0"/>
                                          </p:stCondLst>
                                        </p:cTn>
                                        <p:tgtEl>
                                          <p:spTgt spid="34">
                                            <p:txEl>
                                              <p:pRg st="0" end="0"/>
                                            </p:txEl>
                                          </p:spTgt>
                                        </p:tgtEl>
                                        <p:attrNameLst>
                                          <p:attrName>style.visibility</p:attrName>
                                        </p:attrNameLst>
                                      </p:cBhvr>
                                      <p:to>
                                        <p:strVal val="visible"/>
                                      </p:to>
                                    </p:set>
                                    <p:anim calcmode="lin" valueType="num">
                                      <p:cBhvr additive="base">
                                        <p:cTn id="15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60" dur="500" fill="hold"/>
                                        <p:tgtEl>
                                          <p:spTgt spid="34">
                                            <p:txEl>
                                              <p:pRg st="0" end="0"/>
                                            </p:txEl>
                                          </p:spTgt>
                                        </p:tgtEl>
                                        <p:attrNameLst>
                                          <p:attrName>ppt_y</p:attrName>
                                        </p:attrNameLst>
                                      </p:cBhvr>
                                      <p:tavLst>
                                        <p:tav tm="0">
                                          <p:val>
                                            <p:strVal val="#ppt_y"/>
                                          </p:val>
                                        </p:tav>
                                        <p:tav tm="100000">
                                          <p:val>
                                            <p:strVal val="#ppt_y"/>
                                          </p:val>
                                        </p:tav>
                                      </p:tavLst>
                                    </p:anim>
                                  </p:childTnLst>
                                </p:cTn>
                              </p:par>
                              <p:par>
                                <p:cTn id="161" presetID="2" presetClass="entr" presetSubtype="8" decel="100000" fill="hold" grpId="0" nodeType="withEffect">
                                  <p:stCondLst>
                                    <p:cond delay="0"/>
                                  </p:stCondLst>
                                  <p:iterate type="wd">
                                    <p:tmPct val="10000"/>
                                  </p:iterate>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500" fill="hold"/>
                                        <p:tgtEl>
                                          <p:spTgt spid="36"/>
                                        </p:tgtEl>
                                        <p:attrNameLst>
                                          <p:attrName>ppt_x</p:attrName>
                                        </p:attrNameLst>
                                      </p:cBhvr>
                                      <p:tavLst>
                                        <p:tav tm="0">
                                          <p:val>
                                            <p:strVal val="0-#ppt_w/2"/>
                                          </p:val>
                                        </p:tav>
                                        <p:tav tm="100000">
                                          <p:val>
                                            <p:strVal val="#ppt_x"/>
                                          </p:val>
                                        </p:tav>
                                      </p:tavLst>
                                    </p:anim>
                                    <p:anim calcmode="lin" valueType="num">
                                      <p:cBhvr additive="base">
                                        <p:cTn id="164" dur="500" fill="hold"/>
                                        <p:tgtEl>
                                          <p:spTgt spid="36"/>
                                        </p:tgtEl>
                                        <p:attrNameLst>
                                          <p:attrName>ppt_y</p:attrName>
                                        </p:attrNameLst>
                                      </p:cBhvr>
                                      <p:tavLst>
                                        <p:tav tm="0">
                                          <p:val>
                                            <p:strVal val="#ppt_y"/>
                                          </p:val>
                                        </p:tav>
                                        <p:tav tm="100000">
                                          <p:val>
                                            <p:strVal val="#ppt_y"/>
                                          </p:val>
                                        </p:tav>
                                      </p:tavLst>
                                    </p:anim>
                                  </p:childTnLst>
                                </p:cTn>
                              </p:par>
                            </p:childTnLst>
                          </p:cTn>
                        </p:par>
                        <p:par>
                          <p:cTn id="165" fill="hold">
                            <p:stCondLst>
                              <p:cond delay="11050"/>
                            </p:stCondLst>
                            <p:childTnLst>
                              <p:par>
                                <p:cTn id="166" presetID="22" presetClass="entr" presetSubtype="8" fill="hold" grpId="0" nodeType="afterEffect">
                                  <p:stCondLst>
                                    <p:cond delay="0"/>
                                  </p:stCondLst>
                                  <p:childTnLst>
                                    <p:set>
                                      <p:cBhvr>
                                        <p:cTn id="167" dur="1" fill="hold">
                                          <p:stCondLst>
                                            <p:cond delay="0"/>
                                          </p:stCondLst>
                                        </p:cTn>
                                        <p:tgtEl>
                                          <p:spTgt spid="35">
                                            <p:txEl>
                                              <p:pRg st="0" end="0"/>
                                            </p:txEl>
                                          </p:spTgt>
                                        </p:tgtEl>
                                        <p:attrNameLst>
                                          <p:attrName>style.visibility</p:attrName>
                                        </p:attrNameLst>
                                      </p:cBhvr>
                                      <p:to>
                                        <p:strVal val="visible"/>
                                      </p:to>
                                    </p:set>
                                    <p:animEffect transition="in" filter="wipe(left)">
                                      <p:cBhvr>
                                        <p:cTn id="168" dur="500"/>
                                        <p:tgtEl>
                                          <p:spTgt spid="35">
                                            <p:txEl>
                                              <p:pRg st="0" end="0"/>
                                            </p:txEl>
                                          </p:spTgt>
                                        </p:tgtEl>
                                      </p:cBhvr>
                                    </p:animEffect>
                                  </p:childTnLst>
                                </p:cTn>
                              </p:par>
                            </p:childTnLst>
                          </p:cTn>
                        </p:par>
                        <p:par>
                          <p:cTn id="169" fill="hold">
                            <p:stCondLst>
                              <p:cond delay="11550"/>
                            </p:stCondLst>
                            <p:childTnLst>
                              <p:par>
                                <p:cTn id="170" presetID="22" presetClass="entr" presetSubtype="2" fill="hold" grpId="0" nodeType="afterEffect">
                                  <p:stCondLst>
                                    <p:cond delay="250"/>
                                  </p:stCondLst>
                                  <p:childTnLst>
                                    <p:set>
                                      <p:cBhvr>
                                        <p:cTn id="171" dur="1" fill="hold">
                                          <p:stCondLst>
                                            <p:cond delay="0"/>
                                          </p:stCondLst>
                                        </p:cTn>
                                        <p:tgtEl>
                                          <p:spTgt spid="44"/>
                                        </p:tgtEl>
                                        <p:attrNameLst>
                                          <p:attrName>style.visibility</p:attrName>
                                        </p:attrNameLst>
                                      </p:cBhvr>
                                      <p:to>
                                        <p:strVal val="visible"/>
                                      </p:to>
                                    </p:set>
                                    <p:animEffect transition="in" filter="wipe(right)">
                                      <p:cBhvr>
                                        <p:cTn id="172" dur="500"/>
                                        <p:tgtEl>
                                          <p:spTgt spid="44"/>
                                        </p:tgtEl>
                                      </p:cBhvr>
                                    </p:animEffect>
                                  </p:childTnLst>
                                </p:cTn>
                              </p:par>
                            </p:childTnLst>
                          </p:cTn>
                        </p:par>
                        <p:par>
                          <p:cTn id="173" fill="hold">
                            <p:stCondLst>
                              <p:cond delay="12300"/>
                            </p:stCondLst>
                            <p:childTnLst>
                              <p:par>
                                <p:cTn id="174" presetID="2" presetClass="entr" presetSubtype="8" decel="100000" fill="hold" grpId="0" nodeType="afterEffect">
                                  <p:stCondLst>
                                    <p:cond delay="0"/>
                                  </p:stCondLst>
                                  <p:iterate type="wd">
                                    <p:tmPct val="10000"/>
                                  </p:iterate>
                                  <p:childTnLst>
                                    <p:set>
                                      <p:cBhvr>
                                        <p:cTn id="175" dur="1" fill="hold">
                                          <p:stCondLst>
                                            <p:cond delay="0"/>
                                          </p:stCondLst>
                                        </p:cTn>
                                        <p:tgtEl>
                                          <p:spTgt spid="31">
                                            <p:txEl>
                                              <p:pRg st="0" end="0"/>
                                            </p:txEl>
                                          </p:spTgt>
                                        </p:tgtEl>
                                        <p:attrNameLst>
                                          <p:attrName>style.visibility</p:attrName>
                                        </p:attrNameLst>
                                      </p:cBhvr>
                                      <p:to>
                                        <p:strVal val="visible"/>
                                      </p:to>
                                    </p:set>
                                    <p:anim calcmode="lin" valueType="num">
                                      <p:cBhvr additive="base">
                                        <p:cTn id="176"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77" dur="500" fill="hold"/>
                                        <p:tgtEl>
                                          <p:spTgt spid="31">
                                            <p:txEl>
                                              <p:pRg st="0" end="0"/>
                                            </p:txEl>
                                          </p:spTgt>
                                        </p:tgtEl>
                                        <p:attrNameLst>
                                          <p:attrName>ppt_y</p:attrName>
                                        </p:attrNameLst>
                                      </p:cBhvr>
                                      <p:tavLst>
                                        <p:tav tm="0">
                                          <p:val>
                                            <p:strVal val="#ppt_y"/>
                                          </p:val>
                                        </p:tav>
                                        <p:tav tm="100000">
                                          <p:val>
                                            <p:strVal val="#ppt_y"/>
                                          </p:val>
                                        </p:tav>
                                      </p:tavLst>
                                    </p:anim>
                                  </p:childTnLst>
                                </p:cTn>
                              </p:par>
                              <p:par>
                                <p:cTn id="178" presetID="2" presetClass="entr" presetSubtype="8" decel="100000" fill="hold" grpId="0" nodeType="withEffect">
                                  <p:stCondLst>
                                    <p:cond delay="0"/>
                                  </p:stCondLst>
                                  <p:iterate type="wd">
                                    <p:tmPct val="10000"/>
                                  </p:iterate>
                                  <p:childTnLst>
                                    <p:set>
                                      <p:cBhvr>
                                        <p:cTn id="179" dur="1" fill="hold">
                                          <p:stCondLst>
                                            <p:cond delay="0"/>
                                          </p:stCondLst>
                                        </p:cTn>
                                        <p:tgtEl>
                                          <p:spTgt spid="33"/>
                                        </p:tgtEl>
                                        <p:attrNameLst>
                                          <p:attrName>style.visibility</p:attrName>
                                        </p:attrNameLst>
                                      </p:cBhvr>
                                      <p:to>
                                        <p:strVal val="visible"/>
                                      </p:to>
                                    </p:set>
                                    <p:anim calcmode="lin" valueType="num">
                                      <p:cBhvr additive="base">
                                        <p:cTn id="180" dur="500" fill="hold"/>
                                        <p:tgtEl>
                                          <p:spTgt spid="33"/>
                                        </p:tgtEl>
                                        <p:attrNameLst>
                                          <p:attrName>ppt_x</p:attrName>
                                        </p:attrNameLst>
                                      </p:cBhvr>
                                      <p:tavLst>
                                        <p:tav tm="0">
                                          <p:val>
                                            <p:strVal val="0-#ppt_w/2"/>
                                          </p:val>
                                        </p:tav>
                                        <p:tav tm="100000">
                                          <p:val>
                                            <p:strVal val="#ppt_x"/>
                                          </p:val>
                                        </p:tav>
                                      </p:tavLst>
                                    </p:anim>
                                    <p:anim calcmode="lin" valueType="num">
                                      <p:cBhvr additive="base">
                                        <p:cTn id="181" dur="500" fill="hold"/>
                                        <p:tgtEl>
                                          <p:spTgt spid="33"/>
                                        </p:tgtEl>
                                        <p:attrNameLst>
                                          <p:attrName>ppt_y</p:attrName>
                                        </p:attrNameLst>
                                      </p:cBhvr>
                                      <p:tavLst>
                                        <p:tav tm="0">
                                          <p:val>
                                            <p:strVal val="#ppt_y"/>
                                          </p:val>
                                        </p:tav>
                                        <p:tav tm="100000">
                                          <p:val>
                                            <p:strVal val="#ppt_y"/>
                                          </p:val>
                                        </p:tav>
                                      </p:tavLst>
                                    </p:anim>
                                  </p:childTnLst>
                                </p:cTn>
                              </p:par>
                            </p:childTnLst>
                          </p:cTn>
                        </p:par>
                        <p:par>
                          <p:cTn id="182" fill="hold">
                            <p:stCondLst>
                              <p:cond delay="12900"/>
                            </p:stCondLst>
                            <p:childTnLst>
                              <p:par>
                                <p:cTn id="183" presetID="22" presetClass="entr" presetSubtype="8" fill="hold" grpId="0" nodeType="afterEffect">
                                  <p:stCondLst>
                                    <p:cond delay="0"/>
                                  </p:stCondLst>
                                  <p:childTnLst>
                                    <p:set>
                                      <p:cBhvr>
                                        <p:cTn id="184" dur="1" fill="hold">
                                          <p:stCondLst>
                                            <p:cond delay="0"/>
                                          </p:stCondLst>
                                        </p:cTn>
                                        <p:tgtEl>
                                          <p:spTgt spid="32">
                                            <p:txEl>
                                              <p:pRg st="0" end="0"/>
                                            </p:txEl>
                                          </p:spTgt>
                                        </p:tgtEl>
                                        <p:attrNameLst>
                                          <p:attrName>style.visibility</p:attrName>
                                        </p:attrNameLst>
                                      </p:cBhvr>
                                      <p:to>
                                        <p:strVal val="visible"/>
                                      </p:to>
                                    </p:set>
                                    <p:animEffect transition="in" filter="wipe(left)">
                                      <p:cBhvr>
                                        <p:cTn id="185" dur="500"/>
                                        <p:tgtEl>
                                          <p:spTgt spid="32">
                                            <p:txEl>
                                              <p:pRg st="0" end="0"/>
                                            </p:txEl>
                                          </p:spTgt>
                                        </p:tgtEl>
                                      </p:cBhvr>
                                    </p:animEffect>
                                  </p:childTnLst>
                                </p:cTn>
                              </p:par>
                            </p:childTnLst>
                          </p:cTn>
                        </p:par>
                        <p:par>
                          <p:cTn id="186" fill="hold">
                            <p:stCondLst>
                              <p:cond delay="13400"/>
                            </p:stCondLst>
                            <p:childTnLst>
                              <p:par>
                                <p:cTn id="187" presetID="22" presetClass="entr" presetSubtype="2" fill="hold" grpId="0" nodeType="afterEffect">
                                  <p:stCondLst>
                                    <p:cond delay="250"/>
                                  </p:stCondLst>
                                  <p:childTnLst>
                                    <p:set>
                                      <p:cBhvr>
                                        <p:cTn id="188" dur="1" fill="hold">
                                          <p:stCondLst>
                                            <p:cond delay="0"/>
                                          </p:stCondLst>
                                        </p:cTn>
                                        <p:tgtEl>
                                          <p:spTgt spid="45"/>
                                        </p:tgtEl>
                                        <p:attrNameLst>
                                          <p:attrName>style.visibility</p:attrName>
                                        </p:attrNameLst>
                                      </p:cBhvr>
                                      <p:to>
                                        <p:strVal val="visible"/>
                                      </p:to>
                                    </p:set>
                                    <p:animEffect transition="in" filter="wipe(right)">
                                      <p:cBhvr>
                                        <p:cTn id="189" dur="500"/>
                                        <p:tgtEl>
                                          <p:spTgt spid="45"/>
                                        </p:tgtEl>
                                      </p:cBhvr>
                                    </p:animEffect>
                                  </p:childTnLst>
                                </p:cTn>
                              </p:par>
                            </p:childTnLst>
                          </p:cTn>
                        </p:par>
                        <p:par>
                          <p:cTn id="190" fill="hold">
                            <p:stCondLst>
                              <p:cond delay="14150"/>
                            </p:stCondLst>
                            <p:childTnLst>
                              <p:par>
                                <p:cTn id="191" presetID="2" presetClass="entr" presetSubtype="8" decel="100000" fill="hold" grpId="0" nodeType="afterEffect">
                                  <p:stCondLst>
                                    <p:cond delay="0"/>
                                  </p:stCondLst>
                                  <p:iterate type="wd">
                                    <p:tmPct val="10000"/>
                                  </p:iterate>
                                  <p:childTnLst>
                                    <p:set>
                                      <p:cBhvr>
                                        <p:cTn id="192" dur="1" fill="hold">
                                          <p:stCondLst>
                                            <p:cond delay="0"/>
                                          </p:stCondLst>
                                        </p:cTn>
                                        <p:tgtEl>
                                          <p:spTgt spid="28">
                                            <p:txEl>
                                              <p:pRg st="0" end="0"/>
                                            </p:txEl>
                                          </p:spTgt>
                                        </p:tgtEl>
                                        <p:attrNameLst>
                                          <p:attrName>style.visibility</p:attrName>
                                        </p:attrNameLst>
                                      </p:cBhvr>
                                      <p:to>
                                        <p:strVal val="visible"/>
                                      </p:to>
                                    </p:set>
                                    <p:anim calcmode="lin" valueType="num">
                                      <p:cBhvr additive="base">
                                        <p:cTn id="193"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94" dur="500" fill="hold"/>
                                        <p:tgtEl>
                                          <p:spTgt spid="28">
                                            <p:txEl>
                                              <p:pRg st="0" end="0"/>
                                            </p:txEl>
                                          </p:spTgt>
                                        </p:tgtEl>
                                        <p:attrNameLst>
                                          <p:attrName>ppt_y</p:attrName>
                                        </p:attrNameLst>
                                      </p:cBhvr>
                                      <p:tavLst>
                                        <p:tav tm="0">
                                          <p:val>
                                            <p:strVal val="#ppt_y"/>
                                          </p:val>
                                        </p:tav>
                                        <p:tav tm="100000">
                                          <p:val>
                                            <p:strVal val="#ppt_y"/>
                                          </p:val>
                                        </p:tav>
                                      </p:tavLst>
                                    </p:anim>
                                  </p:childTnLst>
                                </p:cTn>
                              </p:par>
                              <p:par>
                                <p:cTn id="195" presetID="2" presetClass="entr" presetSubtype="8" decel="100000" fill="hold" grpId="0" nodeType="withEffect">
                                  <p:stCondLst>
                                    <p:cond delay="0"/>
                                  </p:stCondLst>
                                  <p:iterate type="wd">
                                    <p:tmPct val="10000"/>
                                  </p:iterate>
                                  <p:childTnLst>
                                    <p:set>
                                      <p:cBhvr>
                                        <p:cTn id="196" dur="1" fill="hold">
                                          <p:stCondLst>
                                            <p:cond delay="0"/>
                                          </p:stCondLst>
                                        </p:cTn>
                                        <p:tgtEl>
                                          <p:spTgt spid="30"/>
                                        </p:tgtEl>
                                        <p:attrNameLst>
                                          <p:attrName>style.visibility</p:attrName>
                                        </p:attrNameLst>
                                      </p:cBhvr>
                                      <p:to>
                                        <p:strVal val="visible"/>
                                      </p:to>
                                    </p:set>
                                    <p:anim calcmode="lin" valueType="num">
                                      <p:cBhvr additive="base">
                                        <p:cTn id="197" dur="500" fill="hold"/>
                                        <p:tgtEl>
                                          <p:spTgt spid="30"/>
                                        </p:tgtEl>
                                        <p:attrNameLst>
                                          <p:attrName>ppt_x</p:attrName>
                                        </p:attrNameLst>
                                      </p:cBhvr>
                                      <p:tavLst>
                                        <p:tav tm="0">
                                          <p:val>
                                            <p:strVal val="0-#ppt_w/2"/>
                                          </p:val>
                                        </p:tav>
                                        <p:tav tm="100000">
                                          <p:val>
                                            <p:strVal val="#ppt_x"/>
                                          </p:val>
                                        </p:tav>
                                      </p:tavLst>
                                    </p:anim>
                                    <p:anim calcmode="lin" valueType="num">
                                      <p:cBhvr additive="base">
                                        <p:cTn id="198" dur="500" fill="hold"/>
                                        <p:tgtEl>
                                          <p:spTgt spid="30"/>
                                        </p:tgtEl>
                                        <p:attrNameLst>
                                          <p:attrName>ppt_y</p:attrName>
                                        </p:attrNameLst>
                                      </p:cBhvr>
                                      <p:tavLst>
                                        <p:tav tm="0">
                                          <p:val>
                                            <p:strVal val="#ppt_y"/>
                                          </p:val>
                                        </p:tav>
                                        <p:tav tm="100000">
                                          <p:val>
                                            <p:strVal val="#ppt_y"/>
                                          </p:val>
                                        </p:tav>
                                      </p:tavLst>
                                    </p:anim>
                                  </p:childTnLst>
                                </p:cTn>
                              </p:par>
                            </p:childTnLst>
                          </p:cTn>
                        </p:par>
                        <p:par>
                          <p:cTn id="199" fill="hold">
                            <p:stCondLst>
                              <p:cond delay="14750"/>
                            </p:stCondLst>
                            <p:childTnLst>
                              <p:par>
                                <p:cTn id="200" presetID="22" presetClass="entr" presetSubtype="8" fill="hold" grpId="0" nodeType="afterEffect">
                                  <p:stCondLst>
                                    <p:cond delay="0"/>
                                  </p:stCondLst>
                                  <p:childTnLst>
                                    <p:set>
                                      <p:cBhvr>
                                        <p:cTn id="201" dur="1" fill="hold">
                                          <p:stCondLst>
                                            <p:cond delay="0"/>
                                          </p:stCondLst>
                                        </p:cTn>
                                        <p:tgtEl>
                                          <p:spTgt spid="29">
                                            <p:txEl>
                                              <p:pRg st="0" end="0"/>
                                            </p:txEl>
                                          </p:spTgt>
                                        </p:tgtEl>
                                        <p:attrNameLst>
                                          <p:attrName>style.visibility</p:attrName>
                                        </p:attrNameLst>
                                      </p:cBhvr>
                                      <p:to>
                                        <p:strVal val="visible"/>
                                      </p:to>
                                    </p:set>
                                    <p:animEffect transition="in" filter="wipe(left)">
                                      <p:cBhvr>
                                        <p:cTn id="202" dur="500"/>
                                        <p:tgtEl>
                                          <p:spTgt spid="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2" grpId="0" animBg="1"/>
      <p:bldP spid="13" grpId="0" animBg="1"/>
      <p:bldP spid="14" grpId="0" animBg="1"/>
      <p:bldP spid="11" grpId="0" animBg="1"/>
      <p:bldP spid="10" grpId="0" animBg="1"/>
      <p:bldP spid="9" grpId="0" animBg="1"/>
      <p:bldP spid="5" grpId="0" animBg="1"/>
      <p:bldP spid="16"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bldP spid="2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animBg="1"/>
      <p:bldP spid="28"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0-#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9" grpId="0" animBg="1"/>
      <p:bldP spid="41" grpId="0" animBg="1"/>
      <p:bldP spid="43" grpId="0" animBg="1"/>
      <p:bldP spid="44" grpId="0" animBg="1"/>
      <p:bldP spid="45" grpId="0" animBg="1"/>
      <p:bldP spid="46" grpId="0" animBg="1"/>
      <p:bldP spid="47" grpId="0"/>
      <p:bldP spid="48" grpId="0"/>
      <p:bldP spid="49" grpId="0"/>
      <p:bldP spid="50" grpId="0"/>
      <p:bldP spid="51" grpId="0"/>
      <p:bldP spid="52" grpId="0"/>
      <p:bldP spid="53" grpId="0" build="p">
        <p:tmplLst>
          <p:tmpl lvl="1">
            <p:tnLst>
              <p:par>
                <p:cTn presetID="53" presetClass="entr" presetSubtype="16" fill="hold" nodeType="withEffect">
                  <p:stCondLst>
                    <p:cond delay="250"/>
                  </p:stCondLst>
                  <p:iterate type="lt">
                    <p:tmPct val="10000"/>
                  </p:iterate>
                  <p:childTnLst>
                    <p:set>
                      <p:cBhvr>
                        <p:cTn dur="1" fill="hold">
                          <p:stCondLst>
                            <p:cond delay="0"/>
                          </p:stCondLst>
                        </p:cTn>
                        <p:tgtEl>
                          <p:spTgt spid="53"/>
                        </p:tgtEl>
                        <p:attrNameLst>
                          <p:attrName>style.visibility</p:attrName>
                        </p:attrNameLst>
                      </p:cBhvr>
                      <p:to>
                        <p:strVal val="visible"/>
                      </p:to>
                    </p:set>
                    <p:anim calcmode="lin" valueType="num">
                      <p:cBhvr>
                        <p:cTn dur="500" fill="hold"/>
                        <p:tgtEl>
                          <p:spTgt spid="53"/>
                        </p:tgtEl>
                        <p:attrNameLst>
                          <p:attrName>ppt_w</p:attrName>
                        </p:attrNameLst>
                      </p:cBhvr>
                      <p:tavLst>
                        <p:tav tm="0">
                          <p:val>
                            <p:fltVal val="0"/>
                          </p:val>
                        </p:tav>
                        <p:tav tm="100000">
                          <p:val>
                            <p:strVal val="#ppt_w"/>
                          </p:val>
                        </p:tav>
                      </p:tavLst>
                    </p:anim>
                    <p:anim calcmode="lin" valueType="num">
                      <p:cBhvr>
                        <p:cTn dur="500" fill="hold"/>
                        <p:tgtEl>
                          <p:spTgt spid="53"/>
                        </p:tgtEl>
                        <p:attrNameLst>
                          <p:attrName>ppt_h</p:attrName>
                        </p:attrNameLst>
                      </p:cBhvr>
                      <p:tavLst>
                        <p:tav tm="0">
                          <p:val>
                            <p:fltVal val="0"/>
                          </p:val>
                        </p:tav>
                        <p:tav tm="100000">
                          <p:val>
                            <p:strVal val="#ppt_h"/>
                          </p:val>
                        </p:tav>
                      </p:tavLst>
                    </p:anim>
                    <p:animEffect transition="in" filter="fade">
                      <p:cBhvr>
                        <p:cTn dur="500"/>
                        <p:tgtEl>
                          <p:spTgt spid="53"/>
                        </p:tgtEl>
                      </p:cBhvr>
                    </p:animEffect>
                  </p:childTnLst>
                </p:cTn>
              </p:par>
            </p:tnLst>
          </p:tmpl>
        </p:tmplLst>
      </p:bldP>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 Steps">
    <p:spTree>
      <p:nvGrpSpPr>
        <p:cNvPr id="1" name=""/>
        <p:cNvGrpSpPr/>
        <p:nvPr/>
      </p:nvGrpSpPr>
      <p:grpSpPr>
        <a:xfrm>
          <a:off x="0" y="0"/>
          <a:ext cx="0" cy="0"/>
          <a:chOff x="0" y="0"/>
          <a:chExt cx="0" cy="0"/>
        </a:xfrm>
      </p:grpSpPr>
      <p:sp>
        <p:nvSpPr>
          <p:cNvPr id="25" name="正方形/長方形 24"/>
          <p:cNvSpPr/>
          <p:nvPr/>
        </p:nvSpPr>
        <p:spPr>
          <a:xfrm>
            <a:off x="-19817" y="5651836"/>
            <a:ext cx="4451740" cy="4802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直角三角形 22"/>
          <p:cNvSpPr/>
          <p:nvPr/>
        </p:nvSpPr>
        <p:spPr>
          <a:xfrm rot="10800000">
            <a:off x="3951593" y="4430292"/>
            <a:ext cx="480331" cy="1701834"/>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直角三角形 5"/>
          <p:cNvSpPr/>
          <p:nvPr/>
        </p:nvSpPr>
        <p:spPr>
          <a:xfrm rot="10800000">
            <a:off x="3951593" y="4430291"/>
            <a:ext cx="3067023" cy="480289"/>
          </a:xfrm>
          <a:custGeom>
            <a:avLst/>
            <a:gdLst/>
            <a:ahLst/>
            <a:cxnLst/>
            <a:rect l="l" t="t" r="r" b="b"/>
            <a:pathLst>
              <a:path w="4600136" h="720434">
                <a:moveTo>
                  <a:pt x="4600136" y="720434"/>
                </a:moveTo>
                <a:lnTo>
                  <a:pt x="3879703" y="720434"/>
                </a:lnTo>
                <a:lnTo>
                  <a:pt x="3879702" y="720434"/>
                </a:lnTo>
                <a:lnTo>
                  <a:pt x="707423" y="720434"/>
                </a:lnTo>
                <a:lnTo>
                  <a:pt x="0" y="13011"/>
                </a:lnTo>
                <a:lnTo>
                  <a:pt x="0" y="0"/>
                </a:lnTo>
                <a:lnTo>
                  <a:pt x="3879702" y="0"/>
                </a:lnTo>
                <a:lnTo>
                  <a:pt x="3879703" y="0"/>
                </a:lnTo>
                <a:lnTo>
                  <a:pt x="3879703" y="1"/>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直角三角形 9"/>
          <p:cNvSpPr/>
          <p:nvPr/>
        </p:nvSpPr>
        <p:spPr>
          <a:xfrm rot="10800000">
            <a:off x="6538285" y="3208747"/>
            <a:ext cx="480331" cy="1701834"/>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正方形/長方形 12"/>
          <p:cNvSpPr/>
          <p:nvPr/>
        </p:nvSpPr>
        <p:spPr>
          <a:xfrm>
            <a:off x="6538284" y="3208746"/>
            <a:ext cx="3067023" cy="480289"/>
          </a:xfrm>
          <a:custGeom>
            <a:avLst/>
            <a:gdLst/>
            <a:ahLst/>
            <a:cxnLst/>
            <a:rect l="l" t="t" r="r" b="b"/>
            <a:pathLst>
              <a:path w="4600136" h="720434">
                <a:moveTo>
                  <a:pt x="0" y="0"/>
                </a:moveTo>
                <a:lnTo>
                  <a:pt x="720433" y="0"/>
                </a:lnTo>
                <a:lnTo>
                  <a:pt x="720434" y="0"/>
                </a:lnTo>
                <a:lnTo>
                  <a:pt x="3898149" y="0"/>
                </a:lnTo>
                <a:lnTo>
                  <a:pt x="4600136" y="701987"/>
                </a:lnTo>
                <a:lnTo>
                  <a:pt x="4600136" y="720434"/>
                </a:lnTo>
                <a:lnTo>
                  <a:pt x="720434" y="720434"/>
                </a:lnTo>
                <a:lnTo>
                  <a:pt x="720433" y="720434"/>
                </a:lnTo>
                <a:lnTo>
                  <a:pt x="720433" y="7204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直角三角形 13"/>
          <p:cNvSpPr/>
          <p:nvPr/>
        </p:nvSpPr>
        <p:spPr>
          <a:xfrm rot="10800000">
            <a:off x="9124977" y="1987203"/>
            <a:ext cx="480331" cy="1701834"/>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正方形/長方形 16"/>
          <p:cNvSpPr/>
          <p:nvPr/>
        </p:nvSpPr>
        <p:spPr>
          <a:xfrm>
            <a:off x="9124977" y="1987202"/>
            <a:ext cx="3067023" cy="480289"/>
          </a:xfrm>
          <a:custGeom>
            <a:avLst/>
            <a:gdLst/>
            <a:ahLst/>
            <a:cxnLst/>
            <a:rect l="l" t="t" r="r" b="b"/>
            <a:pathLst>
              <a:path w="4600135" h="720434">
                <a:moveTo>
                  <a:pt x="0" y="0"/>
                </a:moveTo>
                <a:lnTo>
                  <a:pt x="720433" y="0"/>
                </a:lnTo>
                <a:lnTo>
                  <a:pt x="720434" y="0"/>
                </a:lnTo>
                <a:lnTo>
                  <a:pt x="4600135" y="0"/>
                </a:lnTo>
                <a:lnTo>
                  <a:pt x="4600135" y="720434"/>
                </a:lnTo>
                <a:lnTo>
                  <a:pt x="720434" y="720434"/>
                </a:lnTo>
                <a:lnTo>
                  <a:pt x="720433" y="720434"/>
                </a:lnTo>
                <a:lnTo>
                  <a:pt x="720433" y="7204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ボックス 19"/>
          <p:cNvSpPr txBox="1"/>
          <p:nvPr/>
        </p:nvSpPr>
        <p:spPr>
          <a:xfrm>
            <a:off x="4591374" y="4910580"/>
            <a:ext cx="1294484" cy="1292661"/>
          </a:xfrm>
          <a:prstGeom prst="rect">
            <a:avLst/>
          </a:prstGeom>
          <a:noFill/>
        </p:spPr>
        <p:txBody>
          <a:bodyPr wrap="none" lIns="60963" tIns="30482" rIns="60963" bIns="30482" rtlCol="0">
            <a:spAutoFit/>
          </a:bodyPr>
          <a:lstStyle/>
          <a:p>
            <a:r>
              <a:rPr kumimoji="1" lang="en-US" altLang="ja-JP" sz="8000" dirty="0">
                <a:solidFill>
                  <a:schemeClr val="accent1">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8000" dirty="0">
              <a:solidFill>
                <a:schemeClr val="accent1">
                  <a:lumMod val="60000"/>
                  <a:lumOff val="40000"/>
                </a:schemeClr>
              </a:solidFill>
              <a:latin typeface="Open Sans Light" panose="020B0306030504020204" pitchFamily="34" charset="0"/>
              <a:cs typeface="Open Sans Light" panose="020B0306030504020204" pitchFamily="34" charset="0"/>
            </a:endParaRPr>
          </a:p>
        </p:txBody>
      </p:sp>
      <p:sp>
        <p:nvSpPr>
          <p:cNvPr id="21" name="テキスト ボックス 20"/>
          <p:cNvSpPr txBox="1"/>
          <p:nvPr/>
        </p:nvSpPr>
        <p:spPr>
          <a:xfrm>
            <a:off x="7178490" y="3689036"/>
            <a:ext cx="1294484" cy="1292661"/>
          </a:xfrm>
          <a:prstGeom prst="rect">
            <a:avLst/>
          </a:prstGeom>
          <a:noFill/>
        </p:spPr>
        <p:txBody>
          <a:bodyPr wrap="none" lIns="60963" tIns="30482" rIns="60963" bIns="30482" rtlCol="0">
            <a:spAutoFit/>
          </a:bodyPr>
          <a:lstStyle/>
          <a:p>
            <a:r>
              <a:rPr kumimoji="1" lang="en-US" altLang="ja-JP" sz="8000" dirty="0">
                <a:solidFill>
                  <a:schemeClr val="accent3">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8000" dirty="0">
              <a:solidFill>
                <a:schemeClr val="accent3">
                  <a:lumMod val="60000"/>
                  <a:lumOff val="40000"/>
                </a:schemeClr>
              </a:solidFill>
              <a:latin typeface="Open Sans Light" panose="020B0306030504020204" pitchFamily="34" charset="0"/>
              <a:cs typeface="Open Sans Light" panose="020B0306030504020204" pitchFamily="34" charset="0"/>
            </a:endParaRPr>
          </a:p>
        </p:txBody>
      </p:sp>
      <p:sp>
        <p:nvSpPr>
          <p:cNvPr id="22" name="テキスト ボックス 21"/>
          <p:cNvSpPr txBox="1"/>
          <p:nvPr/>
        </p:nvSpPr>
        <p:spPr>
          <a:xfrm>
            <a:off x="9765607" y="2467492"/>
            <a:ext cx="1294484" cy="1292661"/>
          </a:xfrm>
          <a:prstGeom prst="rect">
            <a:avLst/>
          </a:prstGeom>
          <a:noFill/>
        </p:spPr>
        <p:txBody>
          <a:bodyPr wrap="none" lIns="60963" tIns="30482" rIns="60963" bIns="30482" rtlCol="0">
            <a:spAutoFit/>
          </a:bodyPr>
          <a:lstStyle/>
          <a:p>
            <a:r>
              <a:rPr kumimoji="1" lang="en-US" altLang="ja-JP" sz="8000" dirty="0">
                <a:solidFill>
                  <a:schemeClr val="accent2">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8000" dirty="0">
              <a:solidFill>
                <a:schemeClr val="accent2">
                  <a:lumMod val="60000"/>
                  <a:lumOff val="40000"/>
                </a:schemeClr>
              </a:solidFill>
              <a:latin typeface="Open Sans Light" panose="020B0306030504020204" pitchFamily="34" charset="0"/>
              <a:cs typeface="Open Sans Light" panose="020B0306030504020204" pitchFamily="34" charset="0"/>
            </a:endParaRPr>
          </a:p>
        </p:txBody>
      </p:sp>
      <p:sp>
        <p:nvSpPr>
          <p:cNvPr id="27" name="直角三角形 26"/>
          <p:cNvSpPr/>
          <p:nvPr/>
        </p:nvSpPr>
        <p:spPr>
          <a:xfrm>
            <a:off x="6081211" y="4430291"/>
            <a:ext cx="936701" cy="480289"/>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直角三角形 26"/>
          <p:cNvSpPr/>
          <p:nvPr/>
        </p:nvSpPr>
        <p:spPr>
          <a:xfrm>
            <a:off x="3483242" y="5651836"/>
            <a:ext cx="936701" cy="480289"/>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直角三角形 26"/>
          <p:cNvSpPr/>
          <p:nvPr/>
        </p:nvSpPr>
        <p:spPr>
          <a:xfrm>
            <a:off x="8668482" y="3205702"/>
            <a:ext cx="936701" cy="480289"/>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テキスト プレースホルダー 6"/>
          <p:cNvSpPr>
            <a:spLocks noGrp="1"/>
          </p:cNvSpPr>
          <p:nvPr>
            <p:ph type="body" sz="quarter" idx="21" hasCustomPrompt="1"/>
          </p:nvPr>
        </p:nvSpPr>
        <p:spPr>
          <a:xfrm>
            <a:off x="515860" y="4329480"/>
            <a:ext cx="3234444" cy="480053"/>
          </a:xfrm>
        </p:spPr>
        <p:txBody>
          <a:bodyPr anchor="b">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4" hasCustomPrompt="1"/>
          </p:nvPr>
        </p:nvSpPr>
        <p:spPr>
          <a:xfrm>
            <a:off x="506481" y="4833243"/>
            <a:ext cx="3248311"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6" name="正方形/長方形 35"/>
          <p:cNvSpPr/>
          <p:nvPr/>
        </p:nvSpPr>
        <p:spPr>
          <a:xfrm>
            <a:off x="1501015" y="476830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9" name="テキスト プレースホルダー 6"/>
          <p:cNvSpPr>
            <a:spLocks noGrp="1"/>
          </p:cNvSpPr>
          <p:nvPr>
            <p:ph type="body" sz="quarter" idx="25" hasCustomPrompt="1"/>
          </p:nvPr>
        </p:nvSpPr>
        <p:spPr>
          <a:xfrm>
            <a:off x="3121736" y="3112336"/>
            <a:ext cx="3234444" cy="480053"/>
          </a:xfrm>
        </p:spPr>
        <p:txBody>
          <a:bodyPr anchor="b">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26" hasCustomPrompt="1"/>
          </p:nvPr>
        </p:nvSpPr>
        <p:spPr>
          <a:xfrm>
            <a:off x="3112356" y="3616098"/>
            <a:ext cx="3248311"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1" name="正方形/長方形 40"/>
          <p:cNvSpPr/>
          <p:nvPr/>
        </p:nvSpPr>
        <p:spPr>
          <a:xfrm>
            <a:off x="4106891" y="3551160"/>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2" name="テキスト プレースホルダー 6"/>
          <p:cNvSpPr>
            <a:spLocks noGrp="1"/>
          </p:cNvSpPr>
          <p:nvPr>
            <p:ph type="body" sz="quarter" idx="27" hasCustomPrompt="1"/>
          </p:nvPr>
        </p:nvSpPr>
        <p:spPr>
          <a:xfrm>
            <a:off x="5710415" y="1886392"/>
            <a:ext cx="3234444" cy="480053"/>
          </a:xfrm>
        </p:spPr>
        <p:txBody>
          <a:bodyPr anchor="b">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8" hasCustomPrompt="1"/>
          </p:nvPr>
        </p:nvSpPr>
        <p:spPr>
          <a:xfrm>
            <a:off x="5701035" y="2390154"/>
            <a:ext cx="3248311"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p:nvSpPr>
        <p:spPr>
          <a:xfrm>
            <a:off x="6695569" y="232521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1903299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wipe(left)">
                                      <p:cBhvr>
                                        <p:cTn id="14" dur="500"/>
                                        <p:tgtEl>
                                          <p:spTgt spid="25"/>
                                        </p:tgtEl>
                                      </p:cBhvr>
                                    </p:animEffect>
                                  </p:childTnLst>
                                </p:cTn>
                              </p:par>
                              <p:par>
                                <p:cTn id="15" presetID="22" presetClass="entr" presetSubtype="4" fill="hold" grpId="0"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wipe(down)">
                                      <p:cBhvr>
                                        <p:cTn id="17" dur="500"/>
                                        <p:tgtEl>
                                          <p:spTgt spid="23"/>
                                        </p:tgtEl>
                                      </p:cBhvr>
                                    </p:animEffect>
                                  </p:childTnLst>
                                </p:cTn>
                              </p:par>
                              <p:par>
                                <p:cTn id="18" presetID="22" presetClass="entr" presetSubtype="2" fill="hold" grpId="0" nodeType="withEffect">
                                  <p:stCondLst>
                                    <p:cond delay="250"/>
                                  </p:stCondLst>
                                  <p:childTnLst>
                                    <p:set>
                                      <p:cBhvr>
                                        <p:cTn id="19" dur="1" fill="hold">
                                          <p:stCondLst>
                                            <p:cond delay="0"/>
                                          </p:stCondLst>
                                        </p:cTn>
                                        <p:tgtEl>
                                          <p:spTgt spid="30"/>
                                        </p:tgtEl>
                                        <p:attrNameLst>
                                          <p:attrName>style.visibility</p:attrName>
                                        </p:attrNameLst>
                                      </p:cBhvr>
                                      <p:to>
                                        <p:strVal val="visible"/>
                                      </p:to>
                                    </p:set>
                                    <p:animEffect transition="in" filter="wipe(right)">
                                      <p:cBhvr>
                                        <p:cTn id="20" dur="500"/>
                                        <p:tgtEl>
                                          <p:spTgt spid="30"/>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1500"/>
                            </p:stCondLst>
                            <p:childTnLst>
                              <p:par>
                                <p:cTn id="29" presetID="2" presetClass="entr" presetSubtype="8" decel="100000" fill="hold" grpId="0" nodeType="after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
                                  </p:stCondLst>
                                  <p:childTnLst>
                                    <p:set>
                                      <p:cBhvr>
                                        <p:cTn id="34" dur="1" fill="hold">
                                          <p:stCondLst>
                                            <p:cond delay="0"/>
                                          </p:stCondLst>
                                        </p:cTn>
                                        <p:tgtEl>
                                          <p:spTgt spid="36"/>
                                        </p:tgtEl>
                                        <p:attrNameLst>
                                          <p:attrName>style.visibility</p:attrName>
                                        </p:attrNameLst>
                                      </p:cBhvr>
                                      <p:to>
                                        <p:strVal val="visible"/>
                                      </p:to>
                                    </p:set>
                                    <p:anim calcmode="lin" valueType="num">
                                      <p:cBhvr additive="base">
                                        <p:cTn id="35" dur="500" fill="hold"/>
                                        <p:tgtEl>
                                          <p:spTgt spid="36"/>
                                        </p:tgtEl>
                                        <p:attrNameLst>
                                          <p:attrName>ppt_x</p:attrName>
                                        </p:attrNameLst>
                                      </p:cBhvr>
                                      <p:tavLst>
                                        <p:tav tm="0">
                                          <p:val>
                                            <p:strVal val="0-#ppt_w/2"/>
                                          </p:val>
                                        </p:tav>
                                        <p:tav tm="100000">
                                          <p:val>
                                            <p:strVal val="#ppt_x"/>
                                          </p:val>
                                        </p:tav>
                                      </p:tavLst>
                                    </p:anim>
                                    <p:anim calcmode="lin" valueType="num">
                                      <p:cBhvr additive="base">
                                        <p:cTn id="36" dur="500" fill="hold"/>
                                        <p:tgtEl>
                                          <p:spTgt spid="36"/>
                                        </p:tgtEl>
                                        <p:attrNameLst>
                                          <p:attrName>ppt_y</p:attrName>
                                        </p:attrNameLst>
                                      </p:cBhvr>
                                      <p:tavLst>
                                        <p:tav tm="0">
                                          <p:val>
                                            <p:strVal val="#ppt_y"/>
                                          </p:val>
                                        </p:tav>
                                        <p:tav tm="100000">
                                          <p:val>
                                            <p:strVal val="#ppt_y"/>
                                          </p:val>
                                        </p:tav>
                                      </p:tavLst>
                                    </p:anim>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35">
                                            <p:txEl>
                                              <p:pRg st="0" end="0"/>
                                            </p:txEl>
                                          </p:spTgt>
                                        </p:tgtEl>
                                        <p:attrNameLst>
                                          <p:attrName>style.visibility</p:attrName>
                                        </p:attrNameLst>
                                      </p:cBhvr>
                                      <p:to>
                                        <p:strVal val="visible"/>
                                      </p:to>
                                    </p:set>
                                    <p:animEffect transition="in" filter="wipe(left)">
                                      <p:cBhvr>
                                        <p:cTn id="40" dur="500"/>
                                        <p:tgtEl>
                                          <p:spTgt spid="35">
                                            <p:txEl>
                                              <p:pRg st="0" end="0"/>
                                            </p:txEl>
                                          </p:spTgt>
                                        </p:tgtEl>
                                      </p:cBhvr>
                                    </p:animEffect>
                                  </p:childTnLst>
                                </p:cTn>
                              </p:par>
                              <p:par>
                                <p:cTn id="41" presetID="22" presetClass="entr" presetSubtype="4" fill="hold" grpId="0" nodeType="withEffect">
                                  <p:stCondLst>
                                    <p:cond delay="750"/>
                                  </p:stCondLst>
                                  <p:childTnLst>
                                    <p:set>
                                      <p:cBhvr>
                                        <p:cTn id="42" dur="1" fill="hold">
                                          <p:stCondLst>
                                            <p:cond delay="0"/>
                                          </p:stCondLst>
                                        </p:cTn>
                                        <p:tgtEl>
                                          <p:spTgt spid="10"/>
                                        </p:tgtEl>
                                        <p:attrNameLst>
                                          <p:attrName>style.visibility</p:attrName>
                                        </p:attrNameLst>
                                      </p:cBhvr>
                                      <p:to>
                                        <p:strVal val="visible"/>
                                      </p:to>
                                    </p:set>
                                    <p:animEffect transition="in" filter="wipe(down)">
                                      <p:cBhvr>
                                        <p:cTn id="43" dur="500"/>
                                        <p:tgtEl>
                                          <p:spTgt spid="10"/>
                                        </p:tgtEl>
                                      </p:cBhvr>
                                    </p:animEffect>
                                  </p:childTnLst>
                                </p:cTn>
                              </p:par>
                              <p:par>
                                <p:cTn id="44" presetID="22" presetClass="entr" presetSubtype="4" fill="hold" grpId="0" nodeType="withEffect">
                                  <p:stCondLst>
                                    <p:cond delay="75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par>
                                <p:cTn id="47" presetID="22" presetClass="entr" presetSubtype="8" fill="hold" grpId="0" nodeType="withEffect">
                                  <p:stCondLst>
                                    <p:cond delay="10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childTnLst>
                          </p:cTn>
                        </p:par>
                        <p:par>
                          <p:cTn id="50" fill="hold">
                            <p:stCondLst>
                              <p:cond delay="3600"/>
                            </p:stCondLst>
                            <p:childTnLst>
                              <p:par>
                                <p:cTn id="51" presetID="10" presetClass="entr" presetSubtype="0"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childTnLst>
                          </p:cTn>
                        </p:par>
                        <p:par>
                          <p:cTn id="54" fill="hold">
                            <p:stCondLst>
                              <p:cond delay="4100"/>
                            </p:stCondLst>
                            <p:childTnLst>
                              <p:par>
                                <p:cTn id="55" presetID="2" presetClass="entr" presetSubtype="8" decel="100000" fill="hold" grpId="0" nodeType="afterEffect">
                                  <p:stCondLst>
                                    <p:cond delay="0"/>
                                  </p:stCondLst>
                                  <p:childTnLst>
                                    <p:set>
                                      <p:cBhvr>
                                        <p:cTn id="56" dur="1" fill="hold">
                                          <p:stCondLst>
                                            <p:cond delay="0"/>
                                          </p:stCondLst>
                                        </p:cTn>
                                        <p:tgtEl>
                                          <p:spTgt spid="39">
                                            <p:txEl>
                                              <p:pRg st="0" end="0"/>
                                            </p:txEl>
                                          </p:spTgt>
                                        </p:tgtEl>
                                        <p:attrNameLst>
                                          <p:attrName>style.visibility</p:attrName>
                                        </p:attrNameLst>
                                      </p:cBhvr>
                                      <p:to>
                                        <p:strVal val="visible"/>
                                      </p:to>
                                    </p:set>
                                    <p:anim calcmode="lin" valueType="num">
                                      <p:cBhvr additive="base">
                                        <p:cTn id="5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9">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decel="100000" fill="hold" grpId="0" nodeType="withEffect">
                                  <p:stCondLst>
                                    <p:cond delay="100"/>
                                  </p:stCondLst>
                                  <p:childTnLst>
                                    <p:set>
                                      <p:cBhvr>
                                        <p:cTn id="60" dur="1" fill="hold">
                                          <p:stCondLst>
                                            <p:cond delay="0"/>
                                          </p:stCondLst>
                                        </p:cTn>
                                        <p:tgtEl>
                                          <p:spTgt spid="41"/>
                                        </p:tgtEl>
                                        <p:attrNameLst>
                                          <p:attrName>style.visibility</p:attrName>
                                        </p:attrNameLst>
                                      </p:cBhvr>
                                      <p:to>
                                        <p:strVal val="visible"/>
                                      </p:to>
                                    </p:set>
                                    <p:anim calcmode="lin" valueType="num">
                                      <p:cBhvr additive="base">
                                        <p:cTn id="61" dur="500" fill="hold"/>
                                        <p:tgtEl>
                                          <p:spTgt spid="41"/>
                                        </p:tgtEl>
                                        <p:attrNameLst>
                                          <p:attrName>ppt_x</p:attrName>
                                        </p:attrNameLst>
                                      </p:cBhvr>
                                      <p:tavLst>
                                        <p:tav tm="0">
                                          <p:val>
                                            <p:strVal val="0-#ppt_w/2"/>
                                          </p:val>
                                        </p:tav>
                                        <p:tav tm="100000">
                                          <p:val>
                                            <p:strVal val="#ppt_x"/>
                                          </p:val>
                                        </p:tav>
                                      </p:tavLst>
                                    </p:anim>
                                    <p:anim calcmode="lin" valueType="num">
                                      <p:cBhvr additive="base">
                                        <p:cTn id="62" dur="500" fill="hold"/>
                                        <p:tgtEl>
                                          <p:spTgt spid="41"/>
                                        </p:tgtEl>
                                        <p:attrNameLst>
                                          <p:attrName>ppt_y</p:attrName>
                                        </p:attrNameLst>
                                      </p:cBhvr>
                                      <p:tavLst>
                                        <p:tav tm="0">
                                          <p:val>
                                            <p:strVal val="#ppt_y"/>
                                          </p:val>
                                        </p:tav>
                                        <p:tav tm="100000">
                                          <p:val>
                                            <p:strVal val="#ppt_y"/>
                                          </p:val>
                                        </p:tav>
                                      </p:tavLst>
                                    </p:anim>
                                  </p:childTnLst>
                                </p:cTn>
                              </p:par>
                            </p:childTnLst>
                          </p:cTn>
                        </p:par>
                        <p:par>
                          <p:cTn id="63" fill="hold">
                            <p:stCondLst>
                              <p:cond delay="4700"/>
                            </p:stCondLst>
                            <p:childTnLst>
                              <p:par>
                                <p:cTn id="64" presetID="22" presetClass="entr" presetSubtype="8" fill="hold" grpId="0" nodeType="afterEffect">
                                  <p:stCondLst>
                                    <p:cond delay="0"/>
                                  </p:stCondLst>
                                  <p:childTnLst>
                                    <p:set>
                                      <p:cBhvr>
                                        <p:cTn id="65" dur="1" fill="hold">
                                          <p:stCondLst>
                                            <p:cond delay="0"/>
                                          </p:stCondLst>
                                        </p:cTn>
                                        <p:tgtEl>
                                          <p:spTgt spid="40">
                                            <p:txEl>
                                              <p:pRg st="0" end="0"/>
                                            </p:txEl>
                                          </p:spTgt>
                                        </p:tgtEl>
                                        <p:attrNameLst>
                                          <p:attrName>style.visibility</p:attrName>
                                        </p:attrNameLst>
                                      </p:cBhvr>
                                      <p:to>
                                        <p:strVal val="visible"/>
                                      </p:to>
                                    </p:set>
                                    <p:animEffect transition="in" filter="wipe(left)">
                                      <p:cBhvr>
                                        <p:cTn id="66" dur="500"/>
                                        <p:tgtEl>
                                          <p:spTgt spid="40">
                                            <p:txEl>
                                              <p:pRg st="0" end="0"/>
                                            </p:txEl>
                                          </p:spTgt>
                                        </p:tgtEl>
                                      </p:cBhvr>
                                    </p:animEffect>
                                  </p:childTnLst>
                                </p:cTn>
                              </p:par>
                              <p:par>
                                <p:cTn id="67" presetID="22" presetClass="entr" presetSubtype="4" fill="hold" grpId="0" nodeType="withEffect">
                                  <p:stCondLst>
                                    <p:cond delay="125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par>
                                <p:cTn id="70" presetID="22" presetClass="entr" presetSubtype="4" fill="hold" grpId="0" nodeType="withEffect">
                                  <p:stCondLst>
                                    <p:cond delay="1250"/>
                                  </p:stCondLst>
                                  <p:childTnLst>
                                    <p:set>
                                      <p:cBhvr>
                                        <p:cTn id="71" dur="1" fill="hold">
                                          <p:stCondLst>
                                            <p:cond delay="0"/>
                                          </p:stCondLst>
                                        </p:cTn>
                                        <p:tgtEl>
                                          <p:spTgt spid="31"/>
                                        </p:tgtEl>
                                        <p:attrNameLst>
                                          <p:attrName>style.visibility</p:attrName>
                                        </p:attrNameLst>
                                      </p:cBhvr>
                                      <p:to>
                                        <p:strVal val="visible"/>
                                      </p:to>
                                    </p:set>
                                    <p:animEffect transition="in" filter="wipe(down)">
                                      <p:cBhvr>
                                        <p:cTn id="72" dur="500"/>
                                        <p:tgtEl>
                                          <p:spTgt spid="31"/>
                                        </p:tgtEl>
                                      </p:cBhvr>
                                    </p:animEffect>
                                  </p:childTnLst>
                                </p:cTn>
                              </p:par>
                              <p:par>
                                <p:cTn id="73" presetID="22" presetClass="entr" presetSubtype="8" fill="hold" grpId="0" nodeType="withEffect">
                                  <p:stCondLst>
                                    <p:cond delay="1500"/>
                                  </p:stCondLst>
                                  <p:childTnLst>
                                    <p:set>
                                      <p:cBhvr>
                                        <p:cTn id="74" dur="1" fill="hold">
                                          <p:stCondLst>
                                            <p:cond delay="0"/>
                                          </p:stCondLst>
                                        </p:cTn>
                                        <p:tgtEl>
                                          <p:spTgt spid="17"/>
                                        </p:tgtEl>
                                        <p:attrNameLst>
                                          <p:attrName>style.visibility</p:attrName>
                                        </p:attrNameLst>
                                      </p:cBhvr>
                                      <p:to>
                                        <p:strVal val="visible"/>
                                      </p:to>
                                    </p:set>
                                    <p:animEffect transition="in" filter="wipe(left)">
                                      <p:cBhvr>
                                        <p:cTn id="75" dur="500"/>
                                        <p:tgtEl>
                                          <p:spTgt spid="17"/>
                                        </p:tgtEl>
                                      </p:cBhvr>
                                    </p:animEffect>
                                  </p:childTnLst>
                                </p:cTn>
                              </p:par>
                            </p:childTnLst>
                          </p:cTn>
                        </p:par>
                        <p:par>
                          <p:cTn id="76" fill="hold">
                            <p:stCondLst>
                              <p:cond delay="6700"/>
                            </p:stCondLst>
                            <p:childTnLst>
                              <p:par>
                                <p:cTn id="77" presetID="10" presetClass="entr" presetSubtype="0" fill="hold" grpId="0"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fade">
                                      <p:cBhvr>
                                        <p:cTn id="79" dur="500"/>
                                        <p:tgtEl>
                                          <p:spTgt spid="22"/>
                                        </p:tgtEl>
                                      </p:cBhvr>
                                    </p:animEffect>
                                  </p:childTnLst>
                                </p:cTn>
                              </p:par>
                            </p:childTnLst>
                          </p:cTn>
                        </p:par>
                        <p:par>
                          <p:cTn id="80" fill="hold">
                            <p:stCondLst>
                              <p:cond delay="7200"/>
                            </p:stCondLst>
                            <p:childTnLst>
                              <p:par>
                                <p:cTn id="81" presetID="2" presetClass="entr" presetSubtype="8" decel="100000" fill="hold" grpId="0" nodeType="afterEffect">
                                  <p:stCondLst>
                                    <p:cond delay="0"/>
                                  </p:stCondLst>
                                  <p:childTnLst>
                                    <p:set>
                                      <p:cBhvr>
                                        <p:cTn id="82" dur="1" fill="hold">
                                          <p:stCondLst>
                                            <p:cond delay="0"/>
                                          </p:stCondLst>
                                        </p:cTn>
                                        <p:tgtEl>
                                          <p:spTgt spid="42">
                                            <p:txEl>
                                              <p:pRg st="0" end="0"/>
                                            </p:txEl>
                                          </p:spTgt>
                                        </p:tgtEl>
                                        <p:attrNameLst>
                                          <p:attrName>style.visibility</p:attrName>
                                        </p:attrNameLst>
                                      </p:cBhvr>
                                      <p:to>
                                        <p:strVal val="visible"/>
                                      </p:to>
                                    </p:set>
                                    <p:anim calcmode="lin" valueType="num">
                                      <p:cBhvr additive="base">
                                        <p:cTn id="83"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42">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8" decel="100000" fill="hold" grpId="0" nodeType="withEffect">
                                  <p:stCondLst>
                                    <p:cond delay="10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500" fill="hold"/>
                                        <p:tgtEl>
                                          <p:spTgt spid="44"/>
                                        </p:tgtEl>
                                        <p:attrNameLst>
                                          <p:attrName>ppt_x</p:attrName>
                                        </p:attrNameLst>
                                      </p:cBhvr>
                                      <p:tavLst>
                                        <p:tav tm="0">
                                          <p:val>
                                            <p:strVal val="0-#ppt_w/2"/>
                                          </p:val>
                                        </p:tav>
                                        <p:tav tm="100000">
                                          <p:val>
                                            <p:strVal val="#ppt_x"/>
                                          </p:val>
                                        </p:tav>
                                      </p:tavLst>
                                    </p:anim>
                                    <p:anim calcmode="lin" valueType="num">
                                      <p:cBhvr additive="base">
                                        <p:cTn id="88" dur="500" fill="hold"/>
                                        <p:tgtEl>
                                          <p:spTgt spid="44"/>
                                        </p:tgtEl>
                                        <p:attrNameLst>
                                          <p:attrName>ppt_y</p:attrName>
                                        </p:attrNameLst>
                                      </p:cBhvr>
                                      <p:tavLst>
                                        <p:tav tm="0">
                                          <p:val>
                                            <p:strVal val="#ppt_y"/>
                                          </p:val>
                                        </p:tav>
                                        <p:tav tm="100000">
                                          <p:val>
                                            <p:strVal val="#ppt_y"/>
                                          </p:val>
                                        </p:tav>
                                      </p:tavLst>
                                    </p:anim>
                                  </p:childTnLst>
                                </p:cTn>
                              </p:par>
                            </p:childTnLst>
                          </p:cTn>
                        </p:par>
                        <p:par>
                          <p:cTn id="89" fill="hold">
                            <p:stCondLst>
                              <p:cond delay="7800"/>
                            </p:stCondLst>
                            <p:childTnLst>
                              <p:par>
                                <p:cTn id="90" presetID="22" presetClass="entr" presetSubtype="8" fill="hold" grpId="0" nodeType="afterEffect">
                                  <p:stCondLst>
                                    <p:cond delay="0"/>
                                  </p:stCondLst>
                                  <p:childTnLst>
                                    <p:set>
                                      <p:cBhvr>
                                        <p:cTn id="91" dur="1" fill="hold">
                                          <p:stCondLst>
                                            <p:cond delay="0"/>
                                          </p:stCondLst>
                                        </p:cTn>
                                        <p:tgtEl>
                                          <p:spTgt spid="43">
                                            <p:txEl>
                                              <p:pRg st="0" end="0"/>
                                            </p:txEl>
                                          </p:spTgt>
                                        </p:tgtEl>
                                        <p:attrNameLst>
                                          <p:attrName>style.visibility</p:attrName>
                                        </p:attrNameLst>
                                      </p:cBhvr>
                                      <p:to>
                                        <p:strVal val="visible"/>
                                      </p:to>
                                    </p:set>
                                    <p:animEffect transition="in" filter="wipe(left)">
                                      <p:cBhvr>
                                        <p:cTn id="92"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3"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10" grpId="0" animBg="1"/>
      <p:bldP spid="13" grpId="0" animBg="1"/>
      <p:bldP spid="14" grpId="0" animBg="1"/>
      <p:bldP spid="17" grpId="0" animBg="1"/>
      <p:bldP spid="20" grpId="0"/>
      <p:bldP spid="21" grpId="0"/>
      <p:bldP spid="22" grpId="0"/>
      <p:bldP spid="27" grpId="0" animBg="1"/>
      <p:bldP spid="30" grpId="0" animBg="1"/>
      <p:bldP spid="31" grpId="0" animBg="1"/>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9" grpId="0" build="p">
        <p:tmplLst>
          <p:tmpl lvl="1">
            <p:tnLst>
              <p:par>
                <p:cTn presetID="2" presetClass="entr" presetSubtype="8"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0-#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build="p">
        <p:tmplLst>
          <p:tmpl lvl="1">
            <p:tnLst>
              <p:par>
                <p:cTn presetID="22" presetClass="entr" presetSubtype="8"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animBg="1"/>
      <p:bldP spid="42" grpId="0" build="p">
        <p:tmplLst>
          <p:tmpl lvl="1">
            <p:tnLst>
              <p:par>
                <p:cTn presetID="2" presetClass="entr" presetSubtype="8"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SWOT">
    <p:spTree>
      <p:nvGrpSpPr>
        <p:cNvPr id="1" name=""/>
        <p:cNvGrpSpPr/>
        <p:nvPr/>
      </p:nvGrpSpPr>
      <p:grpSpPr>
        <a:xfrm>
          <a:off x="0" y="0"/>
          <a:ext cx="0" cy="0"/>
          <a:chOff x="0" y="0"/>
          <a:chExt cx="0" cy="0"/>
        </a:xfrm>
      </p:grpSpPr>
      <p:sp>
        <p:nvSpPr>
          <p:cNvPr id="24" name="正方形/長方形 23"/>
          <p:cNvSpPr/>
          <p:nvPr/>
        </p:nvSpPr>
        <p:spPr>
          <a:xfrm>
            <a:off x="0" y="3440524"/>
            <a:ext cx="5182864" cy="1826110"/>
          </a:xfrm>
          <a:prstGeom prst="rect">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正方形/長方形 35"/>
          <p:cNvSpPr/>
          <p:nvPr/>
        </p:nvSpPr>
        <p:spPr>
          <a:xfrm>
            <a:off x="0" y="1614416"/>
            <a:ext cx="5182864" cy="1826110"/>
          </a:xfrm>
          <a:prstGeom prst="rect">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25"/>
          <p:cNvSpPr/>
          <p:nvPr/>
        </p:nvSpPr>
        <p:spPr>
          <a:xfrm>
            <a:off x="7009136" y="3440522"/>
            <a:ext cx="5182864" cy="1826110"/>
          </a:xfrm>
          <a:prstGeom prst="rect">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直角三角形 33"/>
          <p:cNvSpPr/>
          <p:nvPr/>
        </p:nvSpPr>
        <p:spPr>
          <a:xfrm rot="13500000">
            <a:off x="6476154" y="3707892"/>
            <a:ext cx="1291256" cy="1291368"/>
          </a:xfrm>
          <a:prstGeom prst="rtTriangl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5" name="正方形/長方形 24"/>
          <p:cNvSpPr/>
          <p:nvPr/>
        </p:nvSpPr>
        <p:spPr>
          <a:xfrm>
            <a:off x="7009136" y="1614412"/>
            <a:ext cx="5182864" cy="1826110"/>
          </a:xfrm>
          <a:prstGeom prst="rect">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直角三角形 32"/>
          <p:cNvSpPr/>
          <p:nvPr/>
        </p:nvSpPr>
        <p:spPr>
          <a:xfrm rot="13500000">
            <a:off x="6476154" y="1881780"/>
            <a:ext cx="1291256" cy="1291368"/>
          </a:xfrm>
          <a:prstGeom prst="rtTriangl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0" name="直角三角形 29"/>
          <p:cNvSpPr/>
          <p:nvPr/>
        </p:nvSpPr>
        <p:spPr>
          <a:xfrm rot="2700000">
            <a:off x="4425837" y="3707892"/>
            <a:ext cx="1291256" cy="1291368"/>
          </a:xfrm>
          <a:prstGeom prst="rtTriangl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9" name="直角三角形 28"/>
          <p:cNvSpPr/>
          <p:nvPr/>
        </p:nvSpPr>
        <p:spPr>
          <a:xfrm rot="2700000">
            <a:off x="4425837" y="1881780"/>
            <a:ext cx="1291256" cy="1291368"/>
          </a:xfrm>
          <a:prstGeom prst="rtTriangle">
            <a:avLst/>
          </a:pr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直角三角形 8"/>
          <p:cNvSpPr/>
          <p:nvPr/>
        </p:nvSpPr>
        <p:spPr>
          <a:xfrm rot="2700000">
            <a:off x="4537236" y="1881785"/>
            <a:ext cx="1291256" cy="1291368"/>
          </a:xfrm>
          <a:prstGeom prst="rtTriangl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5" name="直角三角形 4"/>
          <p:cNvSpPr/>
          <p:nvPr/>
        </p:nvSpPr>
        <p:spPr>
          <a:xfrm rot="13500000">
            <a:off x="4537236" y="1881785"/>
            <a:ext cx="1291256" cy="1291368"/>
          </a:xfrm>
          <a:prstGeom prst="rtTriangl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直角三角形 9"/>
          <p:cNvSpPr/>
          <p:nvPr/>
        </p:nvSpPr>
        <p:spPr>
          <a:xfrm rot="2700000">
            <a:off x="6363508" y="1881784"/>
            <a:ext cx="1291256" cy="1291368"/>
          </a:xfrm>
          <a:prstGeom prst="rtTriangl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直角三角形 10"/>
          <p:cNvSpPr/>
          <p:nvPr/>
        </p:nvSpPr>
        <p:spPr>
          <a:xfrm rot="13500000">
            <a:off x="6363508" y="1881784"/>
            <a:ext cx="1291256" cy="1291368"/>
          </a:xfrm>
          <a:prstGeom prst="rtTriangl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直角三角形 11"/>
          <p:cNvSpPr/>
          <p:nvPr/>
        </p:nvSpPr>
        <p:spPr>
          <a:xfrm rot="13500000">
            <a:off x="4537236" y="3707898"/>
            <a:ext cx="1291256" cy="1291368"/>
          </a:xfrm>
          <a:prstGeom prst="rtTriangl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直角三角形 12"/>
          <p:cNvSpPr/>
          <p:nvPr/>
        </p:nvSpPr>
        <p:spPr>
          <a:xfrm rot="2700000">
            <a:off x="4537236" y="3707898"/>
            <a:ext cx="1291256" cy="1291368"/>
          </a:xfrm>
          <a:prstGeom prst="rtTriangl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直角三角形 13"/>
          <p:cNvSpPr/>
          <p:nvPr/>
        </p:nvSpPr>
        <p:spPr>
          <a:xfrm rot="2700000">
            <a:off x="6363507" y="3707897"/>
            <a:ext cx="1291256" cy="1291368"/>
          </a:xfrm>
          <a:prstGeom prst="rtTriangl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14"/>
          <p:cNvSpPr/>
          <p:nvPr/>
        </p:nvSpPr>
        <p:spPr>
          <a:xfrm rot="13500000">
            <a:off x="6363507" y="3707897"/>
            <a:ext cx="1291256" cy="1291368"/>
          </a:xfrm>
          <a:prstGeom prst="rtTriangl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テキスト プレースホルダー 18"/>
          <p:cNvSpPr>
            <a:spLocks noGrp="1"/>
          </p:cNvSpPr>
          <p:nvPr>
            <p:ph type="body" sz="quarter" idx="14" hasCustomPrompt="1"/>
          </p:nvPr>
        </p:nvSpPr>
        <p:spPr>
          <a:xfrm>
            <a:off x="4822999" y="1987718"/>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20" name="テキスト プレースホルダー 18"/>
          <p:cNvSpPr>
            <a:spLocks noGrp="1"/>
          </p:cNvSpPr>
          <p:nvPr>
            <p:ph type="body" sz="quarter" idx="15" hasCustomPrompt="1"/>
          </p:nvPr>
        </p:nvSpPr>
        <p:spPr>
          <a:xfrm>
            <a:off x="6649270" y="1987718"/>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21" name="テキスト プレースホルダー 18"/>
          <p:cNvSpPr>
            <a:spLocks noGrp="1"/>
          </p:cNvSpPr>
          <p:nvPr>
            <p:ph type="body" sz="quarter" idx="16" hasCustomPrompt="1"/>
          </p:nvPr>
        </p:nvSpPr>
        <p:spPr>
          <a:xfrm>
            <a:off x="4823000" y="3813831"/>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22" name="テキスト プレースホルダー 18"/>
          <p:cNvSpPr>
            <a:spLocks noGrp="1"/>
          </p:cNvSpPr>
          <p:nvPr>
            <p:ph type="body" sz="quarter" idx="17" hasCustomPrompt="1"/>
          </p:nvPr>
        </p:nvSpPr>
        <p:spPr>
          <a:xfrm>
            <a:off x="6649271" y="3813831"/>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49" name="テキスト プレースホルダー 48"/>
          <p:cNvSpPr>
            <a:spLocks noGrp="1"/>
          </p:cNvSpPr>
          <p:nvPr>
            <p:ph type="body" sz="quarter" idx="18" hasCustomPrompt="1"/>
          </p:nvPr>
        </p:nvSpPr>
        <p:spPr>
          <a:xfrm>
            <a:off x="417570" y="1692446"/>
            <a:ext cx="3574404" cy="1670050"/>
          </a:xfrm>
        </p:spPr>
        <p:txBody>
          <a:bodyPr anchor="ctr">
            <a:normAutofit/>
          </a:bodyPr>
          <a:lstStyle>
            <a:lvl1pPr marL="228611" indent="-228611">
              <a:buClr>
                <a:schemeClr val="accent5"/>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0" name="テキスト プレースホルダー 48"/>
          <p:cNvSpPr>
            <a:spLocks noGrp="1"/>
          </p:cNvSpPr>
          <p:nvPr>
            <p:ph type="body" sz="quarter" idx="19" hasCustomPrompt="1"/>
          </p:nvPr>
        </p:nvSpPr>
        <p:spPr>
          <a:xfrm>
            <a:off x="417347" y="3518554"/>
            <a:ext cx="3574404" cy="1670050"/>
          </a:xfrm>
        </p:spPr>
        <p:txBody>
          <a:bodyPr anchor="ctr">
            <a:normAutofit/>
          </a:bodyPr>
          <a:lstStyle>
            <a:lvl1pPr marL="228611" indent="-228611">
              <a:buClr>
                <a:schemeClr val="accent3"/>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1" name="テキスト プレースホルダー 48"/>
          <p:cNvSpPr>
            <a:spLocks noGrp="1"/>
          </p:cNvSpPr>
          <p:nvPr>
            <p:ph type="body" sz="quarter" idx="20" hasCustomPrompt="1"/>
          </p:nvPr>
        </p:nvSpPr>
        <p:spPr>
          <a:xfrm>
            <a:off x="8076898" y="1692446"/>
            <a:ext cx="3623650" cy="1670050"/>
          </a:xfrm>
        </p:spPr>
        <p:txBody>
          <a:bodyPr anchor="ctr">
            <a:normAutofit/>
          </a:bodyPr>
          <a:lstStyle>
            <a:lvl1pPr marL="228611" indent="-228611">
              <a:buClr>
                <a:schemeClr val="accent1"/>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2" name="テキスト プレースホルダー 48"/>
          <p:cNvSpPr>
            <a:spLocks noGrp="1"/>
          </p:cNvSpPr>
          <p:nvPr>
            <p:ph type="body" sz="quarter" idx="21" hasCustomPrompt="1"/>
          </p:nvPr>
        </p:nvSpPr>
        <p:spPr>
          <a:xfrm>
            <a:off x="8076674" y="3518553"/>
            <a:ext cx="3623650" cy="1670050"/>
          </a:xfrm>
        </p:spPr>
        <p:txBody>
          <a:bodyPr anchor="ctr">
            <a:normAutofit/>
          </a:bodyPr>
          <a:lstStyle>
            <a:lvl1pPr marL="228611" indent="-228611">
              <a:buClr>
                <a:schemeClr val="accent2"/>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3" name="正方形/長方形 52"/>
          <p:cNvSpPr/>
          <p:nvPr/>
        </p:nvSpPr>
        <p:spPr>
          <a:xfrm>
            <a:off x="0" y="1614416"/>
            <a:ext cx="350759" cy="1826110"/>
          </a:xfrm>
          <a:prstGeom prst="rect">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4" name="正方形/長方形 53"/>
          <p:cNvSpPr/>
          <p:nvPr/>
        </p:nvSpPr>
        <p:spPr>
          <a:xfrm>
            <a:off x="0" y="3440528"/>
            <a:ext cx="350759" cy="1826110"/>
          </a:xfrm>
          <a:prstGeom prst="rect">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5" name="正方形/長方形 54"/>
          <p:cNvSpPr/>
          <p:nvPr/>
        </p:nvSpPr>
        <p:spPr>
          <a:xfrm>
            <a:off x="11841242" y="1614408"/>
            <a:ext cx="350759" cy="1826110"/>
          </a:xfrm>
          <a:prstGeom prst="rect">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6" name="正方形/長方形 55"/>
          <p:cNvSpPr/>
          <p:nvPr/>
        </p:nvSpPr>
        <p:spPr>
          <a:xfrm>
            <a:off x="11841241" y="3440520"/>
            <a:ext cx="350759" cy="1826110"/>
          </a:xfrm>
          <a:prstGeom prst="rect">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7" name="テキスト プレースホルダー 6"/>
          <p:cNvSpPr>
            <a:spLocks noGrp="1"/>
          </p:cNvSpPr>
          <p:nvPr>
            <p:ph type="body" sz="quarter" idx="22" hasCustomPrompt="1"/>
          </p:nvPr>
        </p:nvSpPr>
        <p:spPr>
          <a:xfrm>
            <a:off x="718936" y="5528338"/>
            <a:ext cx="10801146" cy="669262"/>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58" name="正方形/長方形 57"/>
          <p:cNvSpPr/>
          <p:nvPr/>
        </p:nvSpPr>
        <p:spPr>
          <a:xfrm>
            <a:off x="814955" y="5432328"/>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768530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00" fill="hold"/>
                                        <p:tgtEl>
                                          <p:spTgt spid="5"/>
                                        </p:tgtEl>
                                        <p:attrNameLst>
                                          <p:attrName>ppt_x</p:attrName>
                                        </p:attrNameLst>
                                      </p:cBhvr>
                                      <p:tavLst>
                                        <p:tav tm="0">
                                          <p:val>
                                            <p:strVal val="#ppt_x"/>
                                          </p:val>
                                        </p:tav>
                                        <p:tav tm="100000">
                                          <p:val>
                                            <p:strVal val="#ppt_x"/>
                                          </p:val>
                                        </p:tav>
                                      </p:tavLst>
                                    </p:anim>
                                    <p:anim calcmode="lin" valueType="num">
                                      <p:cBhvr additive="base">
                                        <p:cTn id="16" dur="7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9"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00" fill="hold"/>
                                        <p:tgtEl>
                                          <p:spTgt spid="9"/>
                                        </p:tgtEl>
                                        <p:attrNameLst>
                                          <p:attrName>ppt_x</p:attrName>
                                        </p:attrNameLst>
                                      </p:cBhvr>
                                      <p:tavLst>
                                        <p:tav tm="0">
                                          <p:val>
                                            <p:strVal val="0-#ppt_w/2"/>
                                          </p:val>
                                        </p:tav>
                                        <p:tav tm="100000">
                                          <p:val>
                                            <p:strVal val="#ppt_x"/>
                                          </p:val>
                                        </p:tav>
                                      </p:tavLst>
                                    </p:anim>
                                    <p:anim calcmode="lin" valueType="num">
                                      <p:cBhvr additive="base">
                                        <p:cTn id="20" dur="700" fill="hold"/>
                                        <p:tgtEl>
                                          <p:spTgt spid="9"/>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25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childTnLst>
                                </p:cTn>
                              </p:par>
                              <p:par>
                                <p:cTn id="24" presetID="2" presetClass="entr" presetSubtype="1" decel="100000" fill="hold" grpId="0" nodeType="withEffect">
                                  <p:stCondLst>
                                    <p:cond delay="25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00" fill="hold"/>
                                        <p:tgtEl>
                                          <p:spTgt spid="10"/>
                                        </p:tgtEl>
                                        <p:attrNameLst>
                                          <p:attrName>ppt_x</p:attrName>
                                        </p:attrNameLst>
                                      </p:cBhvr>
                                      <p:tavLst>
                                        <p:tav tm="0">
                                          <p:val>
                                            <p:strVal val="#ppt_x"/>
                                          </p:val>
                                        </p:tav>
                                        <p:tav tm="100000">
                                          <p:val>
                                            <p:strVal val="#ppt_x"/>
                                          </p:val>
                                        </p:tav>
                                      </p:tavLst>
                                    </p:anim>
                                    <p:anim calcmode="lin" valueType="num">
                                      <p:cBhvr additive="base">
                                        <p:cTn id="27" dur="70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3" decel="100000" fill="hold" grpId="0" nodeType="withEffect">
                                  <p:stCondLst>
                                    <p:cond delay="25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00" fill="hold"/>
                                        <p:tgtEl>
                                          <p:spTgt spid="11"/>
                                        </p:tgtEl>
                                        <p:attrNameLst>
                                          <p:attrName>ppt_x</p:attrName>
                                        </p:attrNameLst>
                                      </p:cBhvr>
                                      <p:tavLst>
                                        <p:tav tm="0">
                                          <p:val>
                                            <p:strVal val="1+#ppt_w/2"/>
                                          </p:val>
                                        </p:tav>
                                        <p:tav tm="100000">
                                          <p:val>
                                            <p:strVal val="#ppt_x"/>
                                          </p:val>
                                        </p:tav>
                                      </p:tavLst>
                                    </p:anim>
                                    <p:anim calcmode="lin" valueType="num">
                                      <p:cBhvr additive="base">
                                        <p:cTn id="31" dur="700" fill="hold"/>
                                        <p:tgtEl>
                                          <p:spTgt spid="11"/>
                                        </p:tgtEl>
                                        <p:attrNameLst>
                                          <p:attrName>ppt_y</p:attrName>
                                        </p:attrNameLst>
                                      </p:cBhvr>
                                      <p:tavLst>
                                        <p:tav tm="0">
                                          <p:val>
                                            <p:strVal val="0-#ppt_h/2"/>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20">
                                            <p:txEl>
                                              <p:pRg st="0" end="0"/>
                                            </p:txEl>
                                          </p:spTgt>
                                        </p:tgtEl>
                                        <p:attrNameLst>
                                          <p:attrName>style.visibility</p:attrName>
                                        </p:attrNameLst>
                                      </p:cBhvr>
                                      <p:to>
                                        <p:strVal val="visible"/>
                                      </p:to>
                                    </p:set>
                                    <p:animEffect transition="in" filter="fade">
                                      <p:cBhvr>
                                        <p:cTn id="34" dur="500"/>
                                        <p:tgtEl>
                                          <p:spTgt spid="20">
                                            <p:txEl>
                                              <p:pRg st="0" end="0"/>
                                            </p:txEl>
                                          </p:spTgt>
                                        </p:tgtEl>
                                      </p:cBhvr>
                                    </p:animEffect>
                                  </p:childTnLst>
                                </p:cTn>
                              </p:par>
                              <p:par>
                                <p:cTn id="35" presetID="2" presetClass="entr" presetSubtype="12" decel="10000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700" fill="hold"/>
                                        <p:tgtEl>
                                          <p:spTgt spid="13"/>
                                        </p:tgtEl>
                                        <p:attrNameLst>
                                          <p:attrName>ppt_x</p:attrName>
                                        </p:attrNameLst>
                                      </p:cBhvr>
                                      <p:tavLst>
                                        <p:tav tm="0">
                                          <p:val>
                                            <p:strVal val="0-#ppt_w/2"/>
                                          </p:val>
                                        </p:tav>
                                        <p:tav tm="100000">
                                          <p:val>
                                            <p:strVal val="#ppt_x"/>
                                          </p:val>
                                        </p:tav>
                                      </p:tavLst>
                                    </p:anim>
                                    <p:anim calcmode="lin" valueType="num">
                                      <p:cBhvr additive="base">
                                        <p:cTn id="38" dur="7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50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700" fill="hold"/>
                                        <p:tgtEl>
                                          <p:spTgt spid="12"/>
                                        </p:tgtEl>
                                        <p:attrNameLst>
                                          <p:attrName>ppt_x</p:attrName>
                                        </p:attrNameLst>
                                      </p:cBhvr>
                                      <p:tavLst>
                                        <p:tav tm="0">
                                          <p:val>
                                            <p:strVal val="#ppt_x"/>
                                          </p:val>
                                        </p:tav>
                                        <p:tav tm="100000">
                                          <p:val>
                                            <p:strVal val="#ppt_x"/>
                                          </p:val>
                                        </p:tav>
                                      </p:tavLst>
                                    </p:anim>
                                    <p:anim calcmode="lin" valueType="num">
                                      <p:cBhvr additive="base">
                                        <p:cTn id="42" dur="700" fill="hold"/>
                                        <p:tgtEl>
                                          <p:spTgt spid="12"/>
                                        </p:tgtEl>
                                        <p:attrNameLst>
                                          <p:attrName>ppt_y</p:attrName>
                                        </p:attrNameLst>
                                      </p:cBhvr>
                                      <p:tavLst>
                                        <p:tav tm="0">
                                          <p:val>
                                            <p:strVal val="1+#ppt_h/2"/>
                                          </p:val>
                                        </p:tav>
                                        <p:tav tm="100000">
                                          <p:val>
                                            <p:strVal val="#ppt_y"/>
                                          </p:val>
                                        </p:tav>
                                      </p:tavLst>
                                    </p:anim>
                                  </p:childTnLst>
                                </p:cTn>
                              </p:par>
                              <p:par>
                                <p:cTn id="43" presetID="10" presetClass="entr" presetSubtype="0" fill="hold" grpId="0" nodeType="withEffect">
                                  <p:stCondLst>
                                    <p:cond delay="750"/>
                                  </p:stCondLst>
                                  <p:childTnLst>
                                    <p:set>
                                      <p:cBhvr>
                                        <p:cTn id="44" dur="1" fill="hold">
                                          <p:stCondLst>
                                            <p:cond delay="0"/>
                                          </p:stCondLst>
                                        </p:cTn>
                                        <p:tgtEl>
                                          <p:spTgt spid="21">
                                            <p:txEl>
                                              <p:pRg st="0" end="0"/>
                                            </p:txEl>
                                          </p:spTgt>
                                        </p:tgtEl>
                                        <p:attrNameLst>
                                          <p:attrName>style.visibility</p:attrName>
                                        </p:attrNameLst>
                                      </p:cBhvr>
                                      <p:to>
                                        <p:strVal val="visible"/>
                                      </p:to>
                                    </p:set>
                                    <p:animEffect transition="in" filter="fade">
                                      <p:cBhvr>
                                        <p:cTn id="45" dur="500"/>
                                        <p:tgtEl>
                                          <p:spTgt spid="21">
                                            <p:txEl>
                                              <p:pRg st="0" end="0"/>
                                            </p:txEl>
                                          </p:spTgt>
                                        </p:tgtEl>
                                      </p:cBhvr>
                                    </p:animEffect>
                                  </p:childTnLst>
                                </p:cTn>
                              </p:par>
                              <p:par>
                                <p:cTn id="46" presetID="2" presetClass="entr" presetSubtype="4" decel="100000" fill="hold" grpId="0" nodeType="withEffect">
                                  <p:stCondLst>
                                    <p:cond delay="75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700" fill="hold"/>
                                        <p:tgtEl>
                                          <p:spTgt spid="14"/>
                                        </p:tgtEl>
                                        <p:attrNameLst>
                                          <p:attrName>ppt_x</p:attrName>
                                        </p:attrNameLst>
                                      </p:cBhvr>
                                      <p:tavLst>
                                        <p:tav tm="0">
                                          <p:val>
                                            <p:strVal val="#ppt_x"/>
                                          </p:val>
                                        </p:tav>
                                        <p:tav tm="100000">
                                          <p:val>
                                            <p:strVal val="#ppt_x"/>
                                          </p:val>
                                        </p:tav>
                                      </p:tavLst>
                                    </p:anim>
                                    <p:anim calcmode="lin" valueType="num">
                                      <p:cBhvr additive="base">
                                        <p:cTn id="49" dur="700" fill="hold"/>
                                        <p:tgtEl>
                                          <p:spTgt spid="14"/>
                                        </p:tgtEl>
                                        <p:attrNameLst>
                                          <p:attrName>ppt_y</p:attrName>
                                        </p:attrNameLst>
                                      </p:cBhvr>
                                      <p:tavLst>
                                        <p:tav tm="0">
                                          <p:val>
                                            <p:strVal val="1+#ppt_h/2"/>
                                          </p:val>
                                        </p:tav>
                                        <p:tav tm="100000">
                                          <p:val>
                                            <p:strVal val="#ppt_y"/>
                                          </p:val>
                                        </p:tav>
                                      </p:tavLst>
                                    </p:anim>
                                  </p:childTnLst>
                                </p:cTn>
                              </p:par>
                              <p:par>
                                <p:cTn id="50" presetID="2" presetClass="entr" presetSubtype="6" decel="100000" fill="hold" grpId="0" nodeType="withEffect">
                                  <p:stCondLst>
                                    <p:cond delay="75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700" fill="hold"/>
                                        <p:tgtEl>
                                          <p:spTgt spid="15"/>
                                        </p:tgtEl>
                                        <p:attrNameLst>
                                          <p:attrName>ppt_x</p:attrName>
                                        </p:attrNameLst>
                                      </p:cBhvr>
                                      <p:tavLst>
                                        <p:tav tm="0">
                                          <p:val>
                                            <p:strVal val="1+#ppt_w/2"/>
                                          </p:val>
                                        </p:tav>
                                        <p:tav tm="100000">
                                          <p:val>
                                            <p:strVal val="#ppt_x"/>
                                          </p:val>
                                        </p:tav>
                                      </p:tavLst>
                                    </p:anim>
                                    <p:anim calcmode="lin" valueType="num">
                                      <p:cBhvr additive="base">
                                        <p:cTn id="53" dur="700" fill="hold"/>
                                        <p:tgtEl>
                                          <p:spTgt spid="15"/>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22">
                                            <p:txEl>
                                              <p:pRg st="0" end="0"/>
                                            </p:txEl>
                                          </p:spTgt>
                                        </p:tgtEl>
                                        <p:attrNameLst>
                                          <p:attrName>style.visibility</p:attrName>
                                        </p:attrNameLst>
                                      </p:cBhvr>
                                      <p:to>
                                        <p:strVal val="visible"/>
                                      </p:to>
                                    </p:set>
                                    <p:animEffect transition="in" filter="fade">
                                      <p:cBhvr>
                                        <p:cTn id="56" dur="500"/>
                                        <p:tgtEl>
                                          <p:spTgt spid="22">
                                            <p:txEl>
                                              <p:pRg st="0" end="0"/>
                                            </p:txEl>
                                          </p:spTgt>
                                        </p:tgtEl>
                                      </p:cBhvr>
                                    </p:animEffect>
                                  </p:childTnLst>
                                </p:cTn>
                              </p:par>
                            </p:childTnLst>
                          </p:cTn>
                        </p:par>
                        <p:par>
                          <p:cTn id="57" fill="hold">
                            <p:stCondLst>
                              <p:cond delay="2000"/>
                            </p:stCondLst>
                            <p:childTnLst>
                              <p:par>
                                <p:cTn id="58" presetID="22" presetClass="entr" presetSubtype="2"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wipe(right)">
                                      <p:cBhvr>
                                        <p:cTn id="60" dur="500"/>
                                        <p:tgtEl>
                                          <p:spTgt spid="36"/>
                                        </p:tgtEl>
                                      </p:cBhvr>
                                    </p:animEffect>
                                  </p:childTnLst>
                                </p:cTn>
                              </p:par>
                            </p:childTnLst>
                          </p:cTn>
                        </p:par>
                        <p:par>
                          <p:cTn id="61" fill="hold">
                            <p:stCondLst>
                              <p:cond delay="2500"/>
                            </p:stCondLst>
                            <p:childTnLst>
                              <p:par>
                                <p:cTn id="62" presetID="2" presetClass="entr" presetSubtype="8" decel="10000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750" fill="hold"/>
                                        <p:tgtEl>
                                          <p:spTgt spid="29"/>
                                        </p:tgtEl>
                                        <p:attrNameLst>
                                          <p:attrName>ppt_x</p:attrName>
                                        </p:attrNameLst>
                                      </p:cBhvr>
                                      <p:tavLst>
                                        <p:tav tm="0">
                                          <p:val>
                                            <p:strVal val="0-#ppt_w/2"/>
                                          </p:val>
                                        </p:tav>
                                        <p:tav tm="100000">
                                          <p:val>
                                            <p:strVal val="#ppt_x"/>
                                          </p:val>
                                        </p:tav>
                                      </p:tavLst>
                                    </p:anim>
                                    <p:anim calcmode="lin" valueType="num">
                                      <p:cBhvr additive="base">
                                        <p:cTn id="65" dur="750" fill="hold"/>
                                        <p:tgtEl>
                                          <p:spTgt spid="29"/>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left)">
                                      <p:cBhvr>
                                        <p:cTn id="68" dur="500"/>
                                        <p:tgtEl>
                                          <p:spTgt spid="49"/>
                                        </p:tgtEl>
                                      </p:cBhvr>
                                    </p:animEffect>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53"/>
                                        </p:tgtEl>
                                        <p:attrNameLst>
                                          <p:attrName>style.visibility</p:attrName>
                                        </p:attrNameLst>
                                      </p:cBhvr>
                                      <p:to>
                                        <p:strVal val="visible"/>
                                      </p:to>
                                    </p:set>
                                    <p:animEffect transition="in" filter="fade">
                                      <p:cBhvr>
                                        <p:cTn id="72" dur="500"/>
                                        <p:tgtEl>
                                          <p:spTgt spid="53"/>
                                        </p:tgtEl>
                                      </p:cBhvr>
                                    </p:animEffect>
                                  </p:childTnLst>
                                </p:cTn>
                              </p:par>
                            </p:childTnLst>
                          </p:cTn>
                        </p:par>
                        <p:par>
                          <p:cTn id="73" fill="hold">
                            <p:stCondLst>
                              <p:cond delay="3750"/>
                            </p:stCondLst>
                            <p:childTnLst>
                              <p:par>
                                <p:cTn id="74" presetID="22" presetClass="entr" presetSubtype="8"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wipe(left)">
                                      <p:cBhvr>
                                        <p:cTn id="76" dur="500"/>
                                        <p:tgtEl>
                                          <p:spTgt spid="25"/>
                                        </p:tgtEl>
                                      </p:cBhvr>
                                    </p:animEffect>
                                  </p:childTnLst>
                                </p:cTn>
                              </p:par>
                            </p:childTnLst>
                          </p:cTn>
                        </p:par>
                        <p:par>
                          <p:cTn id="77" fill="hold">
                            <p:stCondLst>
                              <p:cond delay="4250"/>
                            </p:stCondLst>
                            <p:childTnLst>
                              <p:par>
                                <p:cTn id="78" presetID="2" presetClass="entr" presetSubtype="2" decel="10000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750" fill="hold"/>
                                        <p:tgtEl>
                                          <p:spTgt spid="33"/>
                                        </p:tgtEl>
                                        <p:attrNameLst>
                                          <p:attrName>ppt_x</p:attrName>
                                        </p:attrNameLst>
                                      </p:cBhvr>
                                      <p:tavLst>
                                        <p:tav tm="0">
                                          <p:val>
                                            <p:strVal val="1+#ppt_w/2"/>
                                          </p:val>
                                        </p:tav>
                                        <p:tav tm="100000">
                                          <p:val>
                                            <p:strVal val="#ppt_x"/>
                                          </p:val>
                                        </p:tav>
                                      </p:tavLst>
                                    </p:anim>
                                    <p:anim calcmode="lin" valueType="num">
                                      <p:cBhvr additive="base">
                                        <p:cTn id="81" dur="750" fill="hold"/>
                                        <p:tgtEl>
                                          <p:spTgt spid="33"/>
                                        </p:tgtEl>
                                        <p:attrNameLst>
                                          <p:attrName>ppt_y</p:attrName>
                                        </p:attrNameLst>
                                      </p:cBhvr>
                                      <p:tavLst>
                                        <p:tav tm="0">
                                          <p:val>
                                            <p:strVal val="#ppt_y"/>
                                          </p:val>
                                        </p:tav>
                                        <p:tav tm="100000">
                                          <p:val>
                                            <p:strVal val="#ppt_y"/>
                                          </p:val>
                                        </p:tav>
                                      </p:tavLst>
                                    </p:anim>
                                  </p:childTnLst>
                                </p:cTn>
                              </p:par>
                              <p:par>
                                <p:cTn id="82" presetID="22" presetClass="entr" presetSubtype="2"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right)">
                                      <p:cBhvr>
                                        <p:cTn id="84" dur="500"/>
                                        <p:tgtEl>
                                          <p:spTgt spid="51"/>
                                        </p:tgtEl>
                                      </p:cBhvr>
                                    </p:animEffect>
                                  </p:childTnLst>
                                </p:cTn>
                              </p:par>
                            </p:childTnLst>
                          </p:cTn>
                        </p:par>
                        <p:par>
                          <p:cTn id="85" fill="hold">
                            <p:stCondLst>
                              <p:cond delay="5000"/>
                            </p:stCondLst>
                            <p:childTnLst>
                              <p:par>
                                <p:cTn id="86" presetID="10" presetClass="entr" presetSubtype="0" fill="hold" grpId="0"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500"/>
                                        <p:tgtEl>
                                          <p:spTgt spid="55"/>
                                        </p:tgtEl>
                                      </p:cBhvr>
                                    </p:animEffect>
                                  </p:childTnLst>
                                </p:cTn>
                              </p:par>
                            </p:childTnLst>
                          </p:cTn>
                        </p:par>
                        <p:par>
                          <p:cTn id="89" fill="hold">
                            <p:stCondLst>
                              <p:cond delay="5500"/>
                            </p:stCondLst>
                            <p:childTnLst>
                              <p:par>
                                <p:cTn id="90" presetID="22" presetClass="entr" presetSubtype="2" fill="hold" grpId="0"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right)">
                                      <p:cBhvr>
                                        <p:cTn id="92" dur="500"/>
                                        <p:tgtEl>
                                          <p:spTgt spid="24"/>
                                        </p:tgtEl>
                                      </p:cBhvr>
                                    </p:animEffect>
                                  </p:childTnLst>
                                </p:cTn>
                              </p:par>
                            </p:childTnLst>
                          </p:cTn>
                        </p:par>
                        <p:par>
                          <p:cTn id="93" fill="hold">
                            <p:stCondLst>
                              <p:cond delay="6000"/>
                            </p:stCondLst>
                            <p:childTnLst>
                              <p:par>
                                <p:cTn id="94" presetID="2" presetClass="entr" presetSubtype="8" decel="100000" fill="hold" grpId="0" nodeType="afterEffect">
                                  <p:stCondLst>
                                    <p:cond delay="0"/>
                                  </p:stCondLst>
                                  <p:childTnLst>
                                    <p:set>
                                      <p:cBhvr>
                                        <p:cTn id="95" dur="1" fill="hold">
                                          <p:stCondLst>
                                            <p:cond delay="0"/>
                                          </p:stCondLst>
                                        </p:cTn>
                                        <p:tgtEl>
                                          <p:spTgt spid="30"/>
                                        </p:tgtEl>
                                        <p:attrNameLst>
                                          <p:attrName>style.visibility</p:attrName>
                                        </p:attrNameLst>
                                      </p:cBhvr>
                                      <p:to>
                                        <p:strVal val="visible"/>
                                      </p:to>
                                    </p:set>
                                    <p:anim calcmode="lin" valueType="num">
                                      <p:cBhvr additive="base">
                                        <p:cTn id="96" dur="750" fill="hold"/>
                                        <p:tgtEl>
                                          <p:spTgt spid="30"/>
                                        </p:tgtEl>
                                        <p:attrNameLst>
                                          <p:attrName>ppt_x</p:attrName>
                                        </p:attrNameLst>
                                      </p:cBhvr>
                                      <p:tavLst>
                                        <p:tav tm="0">
                                          <p:val>
                                            <p:strVal val="0-#ppt_w/2"/>
                                          </p:val>
                                        </p:tav>
                                        <p:tav tm="100000">
                                          <p:val>
                                            <p:strVal val="#ppt_x"/>
                                          </p:val>
                                        </p:tav>
                                      </p:tavLst>
                                    </p:anim>
                                    <p:anim calcmode="lin" valueType="num">
                                      <p:cBhvr additive="base">
                                        <p:cTn id="97" dur="750" fill="hold"/>
                                        <p:tgtEl>
                                          <p:spTgt spid="30"/>
                                        </p:tgtEl>
                                        <p:attrNameLst>
                                          <p:attrName>ppt_y</p:attrName>
                                        </p:attrNameLst>
                                      </p:cBhvr>
                                      <p:tavLst>
                                        <p:tav tm="0">
                                          <p:val>
                                            <p:strVal val="#ppt_y"/>
                                          </p:val>
                                        </p:tav>
                                        <p:tav tm="100000">
                                          <p:val>
                                            <p:strVal val="#ppt_y"/>
                                          </p:val>
                                        </p:tav>
                                      </p:tavLst>
                                    </p:anim>
                                  </p:childTnLst>
                                </p:cTn>
                              </p:par>
                              <p:par>
                                <p:cTn id="98" presetID="22" presetClass="entr" presetSubtype="8"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Effect transition="in" filter="wipe(left)">
                                      <p:cBhvr>
                                        <p:cTn id="100" dur="500"/>
                                        <p:tgtEl>
                                          <p:spTgt spid="50"/>
                                        </p:tgtEl>
                                      </p:cBhvr>
                                    </p:animEffect>
                                  </p:childTnLst>
                                </p:cTn>
                              </p:par>
                            </p:childTnLst>
                          </p:cTn>
                        </p:par>
                        <p:par>
                          <p:cTn id="101" fill="hold">
                            <p:stCondLst>
                              <p:cond delay="675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7250"/>
                            </p:stCondLst>
                            <p:childTnLst>
                              <p:par>
                                <p:cTn id="106" presetID="22" presetClass="entr" presetSubtype="8" fill="hold" grpId="0"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left)">
                                      <p:cBhvr>
                                        <p:cTn id="108" dur="500"/>
                                        <p:tgtEl>
                                          <p:spTgt spid="26"/>
                                        </p:tgtEl>
                                      </p:cBhvr>
                                    </p:animEffect>
                                  </p:childTnLst>
                                </p:cTn>
                              </p:par>
                            </p:childTnLst>
                          </p:cTn>
                        </p:par>
                        <p:par>
                          <p:cTn id="109" fill="hold">
                            <p:stCondLst>
                              <p:cond delay="7750"/>
                            </p:stCondLst>
                            <p:childTnLst>
                              <p:par>
                                <p:cTn id="110" presetID="2" presetClass="entr" presetSubtype="2" decel="100000" fill="hold" grpId="0" nodeType="afterEffect">
                                  <p:stCondLst>
                                    <p:cond delay="0"/>
                                  </p:stCondLst>
                                  <p:childTnLst>
                                    <p:set>
                                      <p:cBhvr>
                                        <p:cTn id="111" dur="1" fill="hold">
                                          <p:stCondLst>
                                            <p:cond delay="0"/>
                                          </p:stCondLst>
                                        </p:cTn>
                                        <p:tgtEl>
                                          <p:spTgt spid="34"/>
                                        </p:tgtEl>
                                        <p:attrNameLst>
                                          <p:attrName>style.visibility</p:attrName>
                                        </p:attrNameLst>
                                      </p:cBhvr>
                                      <p:to>
                                        <p:strVal val="visible"/>
                                      </p:to>
                                    </p:set>
                                    <p:anim calcmode="lin" valueType="num">
                                      <p:cBhvr additive="base">
                                        <p:cTn id="112" dur="750" fill="hold"/>
                                        <p:tgtEl>
                                          <p:spTgt spid="34"/>
                                        </p:tgtEl>
                                        <p:attrNameLst>
                                          <p:attrName>ppt_x</p:attrName>
                                        </p:attrNameLst>
                                      </p:cBhvr>
                                      <p:tavLst>
                                        <p:tav tm="0">
                                          <p:val>
                                            <p:strVal val="1+#ppt_w/2"/>
                                          </p:val>
                                        </p:tav>
                                        <p:tav tm="100000">
                                          <p:val>
                                            <p:strVal val="#ppt_x"/>
                                          </p:val>
                                        </p:tav>
                                      </p:tavLst>
                                    </p:anim>
                                    <p:anim calcmode="lin" valueType="num">
                                      <p:cBhvr additive="base">
                                        <p:cTn id="113" dur="750" fill="hold"/>
                                        <p:tgtEl>
                                          <p:spTgt spid="34"/>
                                        </p:tgtEl>
                                        <p:attrNameLst>
                                          <p:attrName>ppt_y</p:attrName>
                                        </p:attrNameLst>
                                      </p:cBhvr>
                                      <p:tavLst>
                                        <p:tav tm="0">
                                          <p:val>
                                            <p:strVal val="#ppt_y"/>
                                          </p:val>
                                        </p:tav>
                                        <p:tav tm="100000">
                                          <p:val>
                                            <p:strVal val="#ppt_y"/>
                                          </p:val>
                                        </p:tav>
                                      </p:tavLst>
                                    </p:anim>
                                  </p:childTnLst>
                                </p:cTn>
                              </p:par>
                              <p:par>
                                <p:cTn id="114" presetID="22" presetClass="entr" presetSubtype="2" fill="hold" grpId="0" nodeType="withEffect">
                                  <p:stCondLst>
                                    <p:cond delay="0"/>
                                  </p:stCondLst>
                                  <p:childTnLst>
                                    <p:set>
                                      <p:cBhvr>
                                        <p:cTn id="115" dur="1" fill="hold">
                                          <p:stCondLst>
                                            <p:cond delay="0"/>
                                          </p:stCondLst>
                                        </p:cTn>
                                        <p:tgtEl>
                                          <p:spTgt spid="52"/>
                                        </p:tgtEl>
                                        <p:attrNameLst>
                                          <p:attrName>style.visibility</p:attrName>
                                        </p:attrNameLst>
                                      </p:cBhvr>
                                      <p:to>
                                        <p:strVal val="visible"/>
                                      </p:to>
                                    </p:set>
                                    <p:animEffect transition="in" filter="wipe(right)">
                                      <p:cBhvr>
                                        <p:cTn id="116" dur="500"/>
                                        <p:tgtEl>
                                          <p:spTgt spid="52"/>
                                        </p:tgtEl>
                                      </p:cBhvr>
                                    </p:animEffect>
                                  </p:childTnLst>
                                </p:cTn>
                              </p:par>
                            </p:childTnLst>
                          </p:cTn>
                        </p:par>
                        <p:par>
                          <p:cTn id="117" fill="hold">
                            <p:stCondLst>
                              <p:cond delay="8500"/>
                            </p:stCondLst>
                            <p:childTnLst>
                              <p:par>
                                <p:cTn id="118" presetID="10" presetClass="entr" presetSubtype="0"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fade">
                                      <p:cBhvr>
                                        <p:cTn id="120" dur="500"/>
                                        <p:tgtEl>
                                          <p:spTgt spid="56"/>
                                        </p:tgtEl>
                                      </p:cBhvr>
                                    </p:animEffect>
                                  </p:childTnLst>
                                </p:cTn>
                              </p:par>
                            </p:childTnLst>
                          </p:cTn>
                        </p:par>
                        <p:par>
                          <p:cTn id="121" fill="hold">
                            <p:stCondLst>
                              <p:cond delay="9000"/>
                            </p:stCondLst>
                            <p:childTnLst>
                              <p:par>
                                <p:cTn id="122" presetID="2" presetClass="entr" presetSubtype="8" decel="100000" fill="hold" grpId="0" nodeType="afterEffect">
                                  <p:stCondLst>
                                    <p:cond delay="500"/>
                                  </p:stCondLst>
                                  <p:childTnLst>
                                    <p:set>
                                      <p:cBhvr>
                                        <p:cTn id="123" dur="1" fill="hold">
                                          <p:stCondLst>
                                            <p:cond delay="0"/>
                                          </p:stCondLst>
                                        </p:cTn>
                                        <p:tgtEl>
                                          <p:spTgt spid="58"/>
                                        </p:tgtEl>
                                        <p:attrNameLst>
                                          <p:attrName>style.visibility</p:attrName>
                                        </p:attrNameLst>
                                      </p:cBhvr>
                                      <p:to>
                                        <p:strVal val="visible"/>
                                      </p:to>
                                    </p:set>
                                    <p:anim calcmode="lin" valueType="num">
                                      <p:cBhvr additive="base">
                                        <p:cTn id="124" dur="500" fill="hold"/>
                                        <p:tgtEl>
                                          <p:spTgt spid="58"/>
                                        </p:tgtEl>
                                        <p:attrNameLst>
                                          <p:attrName>ppt_x</p:attrName>
                                        </p:attrNameLst>
                                      </p:cBhvr>
                                      <p:tavLst>
                                        <p:tav tm="0">
                                          <p:val>
                                            <p:strVal val="0-#ppt_w/2"/>
                                          </p:val>
                                        </p:tav>
                                        <p:tav tm="100000">
                                          <p:val>
                                            <p:strVal val="#ppt_x"/>
                                          </p:val>
                                        </p:tav>
                                      </p:tavLst>
                                    </p:anim>
                                    <p:anim calcmode="lin" valueType="num">
                                      <p:cBhvr additive="base">
                                        <p:cTn id="125" dur="500" fill="hold"/>
                                        <p:tgtEl>
                                          <p:spTgt spid="58"/>
                                        </p:tgtEl>
                                        <p:attrNameLst>
                                          <p:attrName>ppt_y</p:attrName>
                                        </p:attrNameLst>
                                      </p:cBhvr>
                                      <p:tavLst>
                                        <p:tav tm="0">
                                          <p:val>
                                            <p:strVal val="#ppt_y"/>
                                          </p:val>
                                        </p:tav>
                                        <p:tav tm="100000">
                                          <p:val>
                                            <p:strVal val="#ppt_y"/>
                                          </p:val>
                                        </p:tav>
                                      </p:tavLst>
                                    </p:anim>
                                  </p:childTnLst>
                                </p:cTn>
                              </p:par>
                              <p:par>
                                <p:cTn id="126" presetID="2" presetClass="entr" presetSubtype="2" decel="100000" fill="hold" grpId="0" nodeType="withEffect">
                                  <p:stCondLst>
                                    <p:cond delay="500"/>
                                  </p:stCondLst>
                                  <p:childTnLst>
                                    <p:set>
                                      <p:cBhvr>
                                        <p:cTn id="127" dur="1" fill="hold">
                                          <p:stCondLst>
                                            <p:cond delay="0"/>
                                          </p:stCondLst>
                                        </p:cTn>
                                        <p:tgtEl>
                                          <p:spTgt spid="57">
                                            <p:txEl>
                                              <p:pRg st="0" end="0"/>
                                            </p:txEl>
                                          </p:spTgt>
                                        </p:tgtEl>
                                        <p:attrNameLst>
                                          <p:attrName>style.visibility</p:attrName>
                                        </p:attrNameLst>
                                      </p:cBhvr>
                                      <p:to>
                                        <p:strVal val="visible"/>
                                      </p:to>
                                    </p:set>
                                    <p:anim calcmode="lin" valueType="num">
                                      <p:cBhvr additive="base">
                                        <p:cTn id="1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29"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6" grpId="0" animBg="1"/>
      <p:bldP spid="26" grpId="0" animBg="1"/>
      <p:bldP spid="34" grpId="0" animBg="1"/>
      <p:bldP spid="25" grpId="0" animBg="1"/>
      <p:bldP spid="33" grpId="0" animBg="1"/>
      <p:bldP spid="30" grpId="0" animBg="1"/>
      <p:bldP spid="29" grpId="0" animBg="1"/>
      <p:bldP spid="9" grpId="0" animBg="1"/>
      <p:bldP spid="5"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9" grpId="0" build="p">
        <p:tmplLst>
          <p:tmpl lvl="1">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withEffect">
                  <p:stCondLst>
                    <p:cond delay="7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withEffect">
                  <p:stCondLst>
                    <p:cond delay="100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49" grpId="0">
        <p:tmplLst>
          <p:tmpl>
            <p:tnLst>
              <p:par>
                <p:cTn presetID="22" presetClass="entr" presetSubtype="8"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p:tmplLst>
          <p:tmpl>
            <p:tnLst>
              <p:par>
                <p:cTn presetID="22" presetClass="entr" presetSubtype="8"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p:tmplLst>
          <p:tmpl>
            <p:tnLst>
              <p:par>
                <p:cTn presetID="2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right)">
                      <p:cBhvr>
                        <p:cTn dur="500"/>
                        <p:tgtEl>
                          <p:spTgt spid="51"/>
                        </p:tgtEl>
                      </p:cBhvr>
                    </p:animEffect>
                  </p:childTnLst>
                </p:cTn>
              </p:par>
            </p:tnLst>
          </p:tmpl>
        </p:tmplLst>
      </p:bldP>
      <p:bldP spid="52" grpId="0">
        <p:tmplLst>
          <p:tmpl>
            <p:tnLst>
              <p:par>
                <p:cTn presetID="22" presetClass="entr" presetSubtype="2"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right)">
                      <p:cBhvr>
                        <p:cTn dur="500"/>
                        <p:tgtEl>
                          <p:spTgt spid="52"/>
                        </p:tgtEl>
                      </p:cBhvr>
                    </p:animEffect>
                  </p:childTnLst>
                </p:cTn>
              </p:par>
            </p:tnLst>
          </p:tmpl>
        </p:tmplLst>
      </p:bldP>
      <p:bldP spid="53" grpId="0" animBg="1"/>
      <p:bldP spid="54" grpId="0" animBg="1"/>
      <p:bldP spid="55" grpId="0" animBg="1"/>
      <p:bldP spid="56" grpId="0" animBg="1"/>
      <p:bldP spid="57" grpId="0" build="allAtOnce">
        <p:tmplLst>
          <p:tmpl lvl="1">
            <p:tnLst>
              <p:par>
                <p:cTn presetID="2" presetClass="entr" presetSubtype="2"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Loop">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ドーナツ 8"/>
          <p:cNvSpPr/>
          <p:nvPr/>
        </p:nvSpPr>
        <p:spPr>
          <a:xfrm>
            <a:off x="4175620" y="1825776"/>
            <a:ext cx="3840761" cy="3846189"/>
          </a:xfrm>
          <a:prstGeom prst="donut">
            <a:avLst>
              <a:gd name="adj" fmla="val 8728"/>
            </a:avLst>
          </a:prstGeom>
          <a:solidFill>
            <a:schemeClr val="bg1">
              <a:lumMod val="95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0" name="アーチ 6"/>
          <p:cNvSpPr/>
          <p:nvPr/>
        </p:nvSpPr>
        <p:spPr>
          <a:xfrm>
            <a:off x="6119715" y="1825775"/>
            <a:ext cx="1896665" cy="2105995"/>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1">
              <a:lumMod val="20000"/>
              <a:lumOff val="8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1" name="アーチ 6"/>
          <p:cNvSpPr/>
          <p:nvPr/>
        </p:nvSpPr>
        <p:spPr>
          <a:xfrm rot="5400000">
            <a:off x="6015041" y="3670625"/>
            <a:ext cx="1896500" cy="2106177"/>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3">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2" name="アーチ 6"/>
          <p:cNvSpPr/>
          <p:nvPr/>
        </p:nvSpPr>
        <p:spPr>
          <a:xfrm rot="10800000">
            <a:off x="4169858" y="3565968"/>
            <a:ext cx="1896665" cy="2105995"/>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2">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3" name="アーチ 6"/>
          <p:cNvSpPr/>
          <p:nvPr/>
        </p:nvSpPr>
        <p:spPr>
          <a:xfrm rot="16200000">
            <a:off x="4274697" y="1720408"/>
            <a:ext cx="1896500" cy="2106177"/>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4">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4" name="テキスト プレースホルダー 11"/>
          <p:cNvSpPr>
            <a:spLocks noGrp="1"/>
          </p:cNvSpPr>
          <p:nvPr>
            <p:ph type="body" sz="quarter" idx="31" hasCustomPrompt="1"/>
          </p:nvPr>
        </p:nvSpPr>
        <p:spPr>
          <a:xfrm>
            <a:off x="8106398" y="2468358"/>
            <a:ext cx="3660724" cy="1100756"/>
          </a:xfrm>
        </p:spPr>
        <p:txBody>
          <a:bodyPr anchor="t">
            <a:noAutofit/>
          </a:bodyPr>
          <a:lstStyle>
            <a:lvl1pPr algn="l">
              <a:lnSpc>
                <a:spcPct val="120000"/>
              </a:lnSpc>
              <a:defRPr sz="1300">
                <a:solidFill>
                  <a:schemeClr val="tx2"/>
                </a:solidFill>
                <a:latin typeface="+mn-lt"/>
              </a:defRPr>
            </a:lvl1pPr>
          </a:lstStyle>
          <a:p>
            <a:pPr lvl="0"/>
            <a:r>
              <a:rPr lang="en-US" altLang="ja-JP" dirty="0"/>
              <a:t>Text Here</a:t>
            </a:r>
            <a:endParaRPr lang="en-US" dirty="0"/>
          </a:p>
        </p:txBody>
      </p:sp>
      <p:sp>
        <p:nvSpPr>
          <p:cNvPr id="15" name="テキスト プレースホルダー 11"/>
          <p:cNvSpPr>
            <a:spLocks noGrp="1"/>
          </p:cNvSpPr>
          <p:nvPr>
            <p:ph type="body" sz="quarter" idx="32" hasCustomPrompt="1"/>
          </p:nvPr>
        </p:nvSpPr>
        <p:spPr>
          <a:xfrm>
            <a:off x="8106398" y="1851330"/>
            <a:ext cx="3660724" cy="515469"/>
          </a:xfrm>
        </p:spPr>
        <p:txBody>
          <a:bodyPr anchor="b">
            <a:noAutofit/>
          </a:bodyPr>
          <a:lstStyle>
            <a:lvl1pPr algn="l">
              <a:lnSpc>
                <a:spcPct val="100000"/>
              </a:lnSpc>
              <a:spcBef>
                <a:spcPts val="0"/>
              </a:spcBef>
              <a:defRPr sz="1900" spc="0">
                <a:solidFill>
                  <a:schemeClr val="accent1"/>
                </a:solidFill>
                <a:latin typeface="Route 159 SemiBold" pitchFamily="50" charset="0"/>
              </a:defRPr>
            </a:lvl1pPr>
          </a:lstStyle>
          <a:p>
            <a:pPr lvl="0"/>
            <a:r>
              <a:rPr lang="en-US" altLang="ja-JP" dirty="0"/>
              <a:t>Text here</a:t>
            </a:r>
            <a:endParaRPr lang="en-US" dirty="0"/>
          </a:p>
        </p:txBody>
      </p:sp>
      <p:sp>
        <p:nvSpPr>
          <p:cNvPr id="16" name="テキスト プレースホルダー 11"/>
          <p:cNvSpPr>
            <a:spLocks noGrp="1"/>
          </p:cNvSpPr>
          <p:nvPr>
            <p:ph type="body" sz="quarter" idx="33" hasCustomPrompt="1"/>
          </p:nvPr>
        </p:nvSpPr>
        <p:spPr>
          <a:xfrm>
            <a:off x="8106398" y="4658601"/>
            <a:ext cx="3660724" cy="1100756"/>
          </a:xfrm>
        </p:spPr>
        <p:txBody>
          <a:bodyPr anchor="t">
            <a:noAutofit/>
          </a:bodyPr>
          <a:lstStyle>
            <a:lvl1pPr algn="l">
              <a:lnSpc>
                <a:spcPct val="120000"/>
              </a:lnSpc>
              <a:defRPr sz="1300">
                <a:solidFill>
                  <a:schemeClr val="tx2"/>
                </a:solidFill>
                <a:latin typeface="+mn-lt"/>
              </a:defRPr>
            </a:lvl1pPr>
          </a:lstStyle>
          <a:p>
            <a:pPr lvl="0"/>
            <a:r>
              <a:rPr lang="en-US" altLang="ja-JP" dirty="0"/>
              <a:t>Text Here</a:t>
            </a:r>
            <a:endParaRPr lang="en-US" dirty="0"/>
          </a:p>
        </p:txBody>
      </p:sp>
      <p:sp>
        <p:nvSpPr>
          <p:cNvPr id="17" name="テキスト プレースホルダー 11"/>
          <p:cNvSpPr>
            <a:spLocks noGrp="1"/>
          </p:cNvSpPr>
          <p:nvPr>
            <p:ph type="body" sz="quarter" idx="34" hasCustomPrompt="1"/>
          </p:nvPr>
        </p:nvSpPr>
        <p:spPr>
          <a:xfrm>
            <a:off x="8106398" y="4041574"/>
            <a:ext cx="3660724" cy="515469"/>
          </a:xfrm>
        </p:spPr>
        <p:txBody>
          <a:bodyPr anchor="b">
            <a:noAutofit/>
          </a:bodyPr>
          <a:lstStyle>
            <a:lvl1pPr algn="l">
              <a:lnSpc>
                <a:spcPct val="100000"/>
              </a:lnSpc>
              <a:spcBef>
                <a:spcPts val="0"/>
              </a:spcBef>
              <a:defRPr sz="1900" spc="0">
                <a:solidFill>
                  <a:schemeClr val="accent3"/>
                </a:solidFill>
                <a:latin typeface="Route 159 SemiBold"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35" hasCustomPrompt="1"/>
          </p:nvPr>
        </p:nvSpPr>
        <p:spPr>
          <a:xfrm>
            <a:off x="424878" y="2477725"/>
            <a:ext cx="3660724" cy="1100756"/>
          </a:xfrm>
        </p:spPr>
        <p:txBody>
          <a:bodyPr anchor="t">
            <a:noAutofit/>
          </a:bodyPr>
          <a:lstStyle>
            <a:lvl1pPr algn="r">
              <a:lnSpc>
                <a:spcPct val="120000"/>
              </a:lnSpc>
              <a:defRPr sz="1300">
                <a:solidFill>
                  <a:schemeClr val="tx2"/>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36" hasCustomPrompt="1"/>
          </p:nvPr>
        </p:nvSpPr>
        <p:spPr>
          <a:xfrm>
            <a:off x="424878" y="1860698"/>
            <a:ext cx="3660724" cy="515469"/>
          </a:xfrm>
        </p:spPr>
        <p:txBody>
          <a:bodyPr anchor="b">
            <a:noAutofit/>
          </a:bodyPr>
          <a:lstStyle>
            <a:lvl1pPr algn="r">
              <a:lnSpc>
                <a:spcPct val="100000"/>
              </a:lnSpc>
              <a:spcBef>
                <a:spcPts val="0"/>
              </a:spcBef>
              <a:defRPr sz="1900" spc="0">
                <a:solidFill>
                  <a:schemeClr val="accent4"/>
                </a:solidFill>
                <a:latin typeface="Route 159 SemiBold"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37" hasCustomPrompt="1"/>
          </p:nvPr>
        </p:nvSpPr>
        <p:spPr>
          <a:xfrm>
            <a:off x="424878" y="4667969"/>
            <a:ext cx="3660724" cy="1100756"/>
          </a:xfrm>
        </p:spPr>
        <p:txBody>
          <a:bodyPr anchor="t">
            <a:noAutofit/>
          </a:bodyPr>
          <a:lstStyle>
            <a:lvl1pPr algn="r">
              <a:lnSpc>
                <a:spcPct val="120000"/>
              </a:lnSpc>
              <a:defRPr sz="1300">
                <a:solidFill>
                  <a:schemeClr val="tx2"/>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38" hasCustomPrompt="1"/>
          </p:nvPr>
        </p:nvSpPr>
        <p:spPr>
          <a:xfrm>
            <a:off x="424878" y="4050941"/>
            <a:ext cx="3660724" cy="515469"/>
          </a:xfrm>
        </p:spPr>
        <p:txBody>
          <a:bodyPr anchor="b">
            <a:noAutofit/>
          </a:bodyPr>
          <a:lstStyle>
            <a:lvl1pPr algn="r">
              <a:lnSpc>
                <a:spcPct val="100000"/>
              </a:lnSpc>
              <a:spcBef>
                <a:spcPts val="0"/>
              </a:spcBef>
              <a:defRPr sz="1900" spc="0">
                <a:solidFill>
                  <a:schemeClr val="accent2"/>
                </a:solidFill>
                <a:latin typeface="Route 159 SemiBold"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39" hasCustomPrompt="1"/>
          </p:nvPr>
        </p:nvSpPr>
        <p:spPr>
          <a:xfrm>
            <a:off x="4655715" y="3445426"/>
            <a:ext cx="2850563" cy="515469"/>
          </a:xfrm>
        </p:spPr>
        <p:txBody>
          <a:bodyPr anchor="ctr">
            <a:noAutofit/>
          </a:bodyPr>
          <a:lstStyle>
            <a:lvl1pPr algn="ctr">
              <a:lnSpc>
                <a:spcPct val="120000"/>
              </a:lnSpc>
              <a:defRPr sz="2100" spc="0">
                <a:solidFill>
                  <a:schemeClr val="tx2"/>
                </a:solidFill>
                <a:latin typeface="Route 159 SemiBold" pitchFamily="50" charset="0"/>
              </a:defRPr>
            </a:lvl1pPr>
          </a:lstStyle>
          <a:p>
            <a:pPr lvl="0"/>
            <a:r>
              <a:rPr lang="en-US" altLang="ja-JP" dirty="0"/>
              <a:t>Text Here</a:t>
            </a:r>
            <a:endParaRPr lang="en-US" dirty="0"/>
          </a:p>
        </p:txBody>
      </p:sp>
      <p:sp>
        <p:nvSpPr>
          <p:cNvPr id="23" name="円/楕円 22"/>
          <p:cNvSpPr/>
          <p:nvPr/>
        </p:nvSpPr>
        <p:spPr>
          <a:xfrm>
            <a:off x="6963291" y="2215289"/>
            <a:ext cx="900178" cy="900100"/>
          </a:xfrm>
          <a:prstGeom prst="ellipse">
            <a:avLst/>
          </a:prstGeom>
          <a:solidFill>
            <a:schemeClr val="accent1"/>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図プレースホルダー 7"/>
          <p:cNvSpPr>
            <a:spLocks noGrp="1"/>
          </p:cNvSpPr>
          <p:nvPr>
            <p:ph type="pic" sz="quarter" idx="17" hasCustomPrompt="1"/>
          </p:nvPr>
        </p:nvSpPr>
        <p:spPr>
          <a:xfrm>
            <a:off x="7195999" y="2425737"/>
            <a:ext cx="456282" cy="456243"/>
          </a:xfrm>
        </p:spPr>
        <p:txBody>
          <a:bodyPr>
            <a:normAutofit/>
          </a:bodyPr>
          <a:lstStyle>
            <a:lvl1pPr>
              <a:defRPr sz="1100"/>
            </a:lvl1pPr>
          </a:lstStyle>
          <a:p>
            <a:r>
              <a:rPr kumimoji="1" lang="en-US" altLang="ja-JP" dirty="0"/>
              <a:t>ICON</a:t>
            </a:r>
            <a:endParaRPr kumimoji="1" lang="ja-JP" altLang="en-US" dirty="0"/>
          </a:p>
        </p:txBody>
      </p:sp>
      <p:sp>
        <p:nvSpPr>
          <p:cNvPr id="25" name="円/楕円 24"/>
          <p:cNvSpPr/>
          <p:nvPr/>
        </p:nvSpPr>
        <p:spPr>
          <a:xfrm>
            <a:off x="6966172" y="4458922"/>
            <a:ext cx="900178" cy="900100"/>
          </a:xfrm>
          <a:prstGeom prst="ellipse">
            <a:avLst/>
          </a:prstGeom>
          <a:solidFill>
            <a:schemeClr val="accent3"/>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7"/>
          <p:cNvSpPr>
            <a:spLocks noGrp="1"/>
          </p:cNvSpPr>
          <p:nvPr>
            <p:ph type="pic" sz="quarter" idx="40" hasCustomPrompt="1"/>
          </p:nvPr>
        </p:nvSpPr>
        <p:spPr>
          <a:xfrm>
            <a:off x="7198880" y="4669370"/>
            <a:ext cx="456282" cy="456243"/>
          </a:xfrm>
        </p:spPr>
        <p:txBody>
          <a:bodyPr>
            <a:normAutofit/>
          </a:bodyPr>
          <a:lstStyle>
            <a:lvl1pPr>
              <a:defRPr sz="1100"/>
            </a:lvl1pPr>
          </a:lstStyle>
          <a:p>
            <a:r>
              <a:rPr kumimoji="1" lang="en-US" altLang="ja-JP" dirty="0"/>
              <a:t>ICON</a:t>
            </a:r>
            <a:endParaRPr kumimoji="1" lang="ja-JP" altLang="en-US" dirty="0"/>
          </a:p>
        </p:txBody>
      </p:sp>
      <p:sp>
        <p:nvSpPr>
          <p:cNvPr id="27" name="円/楕円 26"/>
          <p:cNvSpPr/>
          <p:nvPr/>
        </p:nvSpPr>
        <p:spPr>
          <a:xfrm>
            <a:off x="4362995" y="4458922"/>
            <a:ext cx="900178" cy="900100"/>
          </a:xfrm>
          <a:prstGeom prst="ellipse">
            <a:avLst/>
          </a:prstGeom>
          <a:solidFill>
            <a:schemeClr val="accent2"/>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図プレースホルダー 7"/>
          <p:cNvSpPr>
            <a:spLocks noGrp="1"/>
          </p:cNvSpPr>
          <p:nvPr>
            <p:ph type="pic" sz="quarter" idx="41" hasCustomPrompt="1"/>
          </p:nvPr>
        </p:nvSpPr>
        <p:spPr>
          <a:xfrm>
            <a:off x="4595703" y="4669370"/>
            <a:ext cx="456282" cy="456243"/>
          </a:xfrm>
        </p:spPr>
        <p:txBody>
          <a:bodyPr>
            <a:normAutofit/>
          </a:bodyPr>
          <a:lstStyle>
            <a:lvl1pPr>
              <a:defRPr sz="1100"/>
            </a:lvl1pPr>
          </a:lstStyle>
          <a:p>
            <a:r>
              <a:rPr kumimoji="1" lang="en-US" altLang="ja-JP" dirty="0"/>
              <a:t>ICON</a:t>
            </a:r>
            <a:endParaRPr kumimoji="1" lang="ja-JP" altLang="en-US" dirty="0"/>
          </a:p>
        </p:txBody>
      </p:sp>
      <p:sp>
        <p:nvSpPr>
          <p:cNvPr id="29" name="円/楕円 28"/>
          <p:cNvSpPr/>
          <p:nvPr/>
        </p:nvSpPr>
        <p:spPr>
          <a:xfrm>
            <a:off x="4362995" y="2215289"/>
            <a:ext cx="900178" cy="900100"/>
          </a:xfrm>
          <a:prstGeom prst="ellipse">
            <a:avLst/>
          </a:prstGeom>
          <a:solidFill>
            <a:schemeClr val="accent4"/>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図プレースホルダー 7"/>
          <p:cNvSpPr>
            <a:spLocks noGrp="1"/>
          </p:cNvSpPr>
          <p:nvPr>
            <p:ph type="pic" sz="quarter" idx="42" hasCustomPrompt="1"/>
          </p:nvPr>
        </p:nvSpPr>
        <p:spPr>
          <a:xfrm>
            <a:off x="4595703" y="2425737"/>
            <a:ext cx="456282" cy="456243"/>
          </a:xfrm>
        </p:spPr>
        <p:txBody>
          <a:bodyPr>
            <a:normAutofit/>
          </a:bodyPr>
          <a:lstStyle>
            <a:lvl1pPr>
              <a:defRPr sz="1100"/>
            </a:lvl1pPr>
          </a:lstStyle>
          <a:p>
            <a:r>
              <a:rPr kumimoji="1" lang="en-US" altLang="ja-JP" dirty="0"/>
              <a:t>ICON</a:t>
            </a:r>
            <a:endParaRPr kumimoji="1" lang="ja-JP" altLang="en-US" dirty="0"/>
          </a:p>
        </p:txBody>
      </p:sp>
      <p:sp>
        <p:nvSpPr>
          <p:cNvPr id="31" name="正方形/長方形 30"/>
          <p:cNvSpPr/>
          <p:nvPr/>
        </p:nvSpPr>
        <p:spPr>
          <a:xfrm>
            <a:off x="8177125" y="241357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32" name="正方形/長方形 31"/>
          <p:cNvSpPr/>
          <p:nvPr/>
        </p:nvSpPr>
        <p:spPr>
          <a:xfrm>
            <a:off x="8177125" y="4592064"/>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33" name="正方形/長方形 32"/>
          <p:cNvSpPr/>
          <p:nvPr/>
        </p:nvSpPr>
        <p:spPr>
          <a:xfrm>
            <a:off x="1849098" y="4606064"/>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34" name="正方形/長方形 33"/>
          <p:cNvSpPr/>
          <p:nvPr/>
        </p:nvSpPr>
        <p:spPr>
          <a:xfrm>
            <a:off x="1849098" y="2408923"/>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Tree>
    <p:extLst>
      <p:ext uri="{BB962C8B-B14F-4D97-AF65-F5344CB8AC3E}">
        <p14:creationId xmlns="" xmlns:p14="http://schemas.microsoft.com/office/powerpoint/2010/main" val="2692183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1"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heel(1)">
                                      <p:cBhvr>
                                        <p:cTn id="15" dur="750"/>
                                        <p:tgtEl>
                                          <p:spTgt spid="9"/>
                                        </p:tgtEl>
                                      </p:cBhvr>
                                    </p:animEffect>
                                  </p:childTnLst>
                                </p:cTn>
                              </p:par>
                            </p:childTnLst>
                          </p:cTn>
                        </p:par>
                        <p:par>
                          <p:cTn id="16" fill="hold">
                            <p:stCondLst>
                              <p:cond delay="1250"/>
                            </p:stCondLst>
                            <p:childTnLst>
                              <p:par>
                                <p:cTn id="17" presetID="10"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Effect transition="in" filter="fade">
                                      <p:cBhvr>
                                        <p:cTn id="19" dur="500"/>
                                        <p:tgtEl>
                                          <p:spTgt spid="22">
                                            <p:txEl>
                                              <p:pRg st="0" end="0"/>
                                            </p:txEl>
                                          </p:spTgt>
                                        </p:tgtEl>
                                      </p:cBhvr>
                                    </p:animEffect>
                                  </p:childTnLst>
                                </p:cTn>
                              </p:par>
                            </p:childTnLst>
                          </p:cTn>
                        </p:par>
                        <p:par>
                          <p:cTn id="20" fill="hold">
                            <p:stCondLst>
                              <p:cond delay="1750"/>
                            </p:stCondLst>
                            <p:childTnLst>
                              <p:par>
                                <p:cTn id="21" presetID="22" presetClass="entr" presetSubtype="1" fill="hold" grpId="0" nodeType="afterEffect">
                                  <p:stCondLst>
                                    <p:cond delay="50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par>
                          <p:cTn id="24" fill="hold">
                            <p:stCondLst>
                              <p:cond delay="2750"/>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par>
                                <p:cTn id="31" presetID="2" presetClass="entr" presetSubtype="2" decel="100000" fill="hold" grpId="0" nodeType="withEffect">
                                  <p:stCondLst>
                                    <p:cond delay="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250"/>
                                  </p:stCondLst>
                                  <p:iterate type="wd">
                                    <p:tmPct val="10000"/>
                                  </p:iterate>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1+#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par>
                                <p:cTn id="39" presetID="22" presetClass="entr" presetSubtype="8" fill="hold" grpId="0" nodeType="withEffect">
                                  <p:stCondLst>
                                    <p:cond delay="50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wipe(left)">
                                      <p:cBhvr>
                                        <p:cTn id="41" dur="500"/>
                                        <p:tgtEl>
                                          <p:spTgt spid="14">
                                            <p:txEl>
                                              <p:pRg st="0" end="0"/>
                                            </p:txEl>
                                          </p:spTgt>
                                        </p:tgtEl>
                                      </p:cBhvr>
                                    </p:animEffect>
                                  </p:childTnLst>
                                </p:cTn>
                              </p:par>
                            </p:childTnLst>
                          </p:cTn>
                        </p:par>
                        <p:par>
                          <p:cTn id="42" fill="hold">
                            <p:stCondLst>
                              <p:cond delay="3750"/>
                            </p:stCondLst>
                            <p:childTnLst>
                              <p:par>
                                <p:cTn id="43" presetID="22" presetClass="entr" presetSubtype="1" fill="hold" grpId="0" nodeType="afterEffect">
                                  <p:stCondLst>
                                    <p:cond delay="250"/>
                                  </p:stCondLst>
                                  <p:childTnLst>
                                    <p:set>
                                      <p:cBhvr>
                                        <p:cTn id="44" dur="1" fill="hold">
                                          <p:stCondLst>
                                            <p:cond delay="0"/>
                                          </p:stCondLst>
                                        </p:cTn>
                                        <p:tgtEl>
                                          <p:spTgt spid="11"/>
                                        </p:tgtEl>
                                        <p:attrNameLst>
                                          <p:attrName>style.visibility</p:attrName>
                                        </p:attrNameLst>
                                      </p:cBhvr>
                                      <p:to>
                                        <p:strVal val="visible"/>
                                      </p:to>
                                    </p:set>
                                    <p:animEffect transition="in" filter="wipe(up)">
                                      <p:cBhvr>
                                        <p:cTn id="45" dur="500"/>
                                        <p:tgtEl>
                                          <p:spTgt spid="11"/>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500"/>
                                        <p:tgtEl>
                                          <p:spTgt spid="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2" presetClass="entr" presetSubtype="2" decel="100000" fill="hold" grpId="0" nodeType="withEffect">
                                  <p:stCondLst>
                                    <p:cond delay="0"/>
                                  </p:stCondLst>
                                  <p:iterate type="wd">
                                    <p:tmPct val="10000"/>
                                  </p:iterate>
                                  <p:childTnLst>
                                    <p:set>
                                      <p:cBhvr>
                                        <p:cTn id="54" dur="1" fill="hold">
                                          <p:stCondLst>
                                            <p:cond delay="0"/>
                                          </p:stCondLst>
                                        </p:cTn>
                                        <p:tgtEl>
                                          <p:spTgt spid="17">
                                            <p:txEl>
                                              <p:pRg st="0" end="0"/>
                                            </p:txEl>
                                          </p:spTgt>
                                        </p:tgtEl>
                                        <p:attrNameLst>
                                          <p:attrName>style.visibility</p:attrName>
                                        </p:attrNameLst>
                                      </p:cBhvr>
                                      <p:to>
                                        <p:strVal val="visible"/>
                                      </p:to>
                                    </p:set>
                                    <p:anim calcmode="lin" valueType="num">
                                      <p:cBhvr additive="base">
                                        <p:cTn id="55"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50"/>
                                  </p:stCondLst>
                                  <p:iterate type="wd">
                                    <p:tmPct val="10000"/>
                                  </p:iterate>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500" fill="hold"/>
                                        <p:tgtEl>
                                          <p:spTgt spid="32"/>
                                        </p:tgtEl>
                                        <p:attrNameLst>
                                          <p:attrName>ppt_x</p:attrName>
                                        </p:attrNameLst>
                                      </p:cBhvr>
                                      <p:tavLst>
                                        <p:tav tm="0">
                                          <p:val>
                                            <p:strVal val="1+#ppt_w/2"/>
                                          </p:val>
                                        </p:tav>
                                        <p:tav tm="100000">
                                          <p:val>
                                            <p:strVal val="#ppt_x"/>
                                          </p:val>
                                        </p:tav>
                                      </p:tavLst>
                                    </p:anim>
                                    <p:anim calcmode="lin" valueType="num">
                                      <p:cBhvr additive="base">
                                        <p:cTn id="60" dur="500" fill="hold"/>
                                        <p:tgtEl>
                                          <p:spTgt spid="32"/>
                                        </p:tgtEl>
                                        <p:attrNameLst>
                                          <p:attrName>ppt_y</p:attrName>
                                        </p:attrNameLst>
                                      </p:cBhvr>
                                      <p:tavLst>
                                        <p:tav tm="0">
                                          <p:val>
                                            <p:strVal val="#ppt_y"/>
                                          </p:val>
                                        </p:tav>
                                        <p:tav tm="100000">
                                          <p:val>
                                            <p:strVal val="#ppt_y"/>
                                          </p:val>
                                        </p:tav>
                                      </p:tavLst>
                                    </p:anim>
                                  </p:childTnLst>
                                </p:cTn>
                              </p:par>
                              <p:par>
                                <p:cTn id="61" presetID="22" presetClass="entr" presetSubtype="8" fill="hold" grpId="0" nodeType="withEffect">
                                  <p:stCondLst>
                                    <p:cond delay="50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wipe(left)">
                                      <p:cBhvr>
                                        <p:cTn id="63" dur="500"/>
                                        <p:tgtEl>
                                          <p:spTgt spid="16">
                                            <p:txEl>
                                              <p:pRg st="0" end="0"/>
                                            </p:txEl>
                                          </p:spTgt>
                                        </p:tgtEl>
                                      </p:cBhvr>
                                    </p:animEffect>
                                  </p:childTnLst>
                                </p:cTn>
                              </p:par>
                            </p:childTnLst>
                          </p:cTn>
                        </p:par>
                        <p:par>
                          <p:cTn id="64" fill="hold">
                            <p:stCondLst>
                              <p:cond delay="5500"/>
                            </p:stCondLst>
                            <p:childTnLst>
                              <p:par>
                                <p:cTn id="65" presetID="22" presetClass="entr" presetSubtype="4" fill="hold" grpId="0" nodeType="afterEffect">
                                  <p:stCondLst>
                                    <p:cond delay="250"/>
                                  </p:stCondLst>
                                  <p:childTnLst>
                                    <p:set>
                                      <p:cBhvr>
                                        <p:cTn id="66" dur="1" fill="hold">
                                          <p:stCondLst>
                                            <p:cond delay="0"/>
                                          </p:stCondLst>
                                        </p:cTn>
                                        <p:tgtEl>
                                          <p:spTgt spid="12"/>
                                        </p:tgtEl>
                                        <p:attrNameLst>
                                          <p:attrName>style.visibility</p:attrName>
                                        </p:attrNameLst>
                                      </p:cBhvr>
                                      <p:to>
                                        <p:strVal val="visible"/>
                                      </p:to>
                                    </p:set>
                                    <p:animEffect transition="in" filter="wipe(down)">
                                      <p:cBhvr>
                                        <p:cTn id="67" dur="500"/>
                                        <p:tgtEl>
                                          <p:spTgt spid="12"/>
                                        </p:tgtEl>
                                      </p:cBhvr>
                                    </p:animEffect>
                                  </p:childTnLst>
                                </p:cTn>
                              </p:par>
                            </p:childTnLst>
                          </p:cTn>
                        </p:par>
                        <p:par>
                          <p:cTn id="68" fill="hold">
                            <p:stCondLst>
                              <p:cond delay="6250"/>
                            </p:stCondLst>
                            <p:childTnLst>
                              <p:par>
                                <p:cTn id="69" presetID="10" presetClass="entr" presetSubtype="0" fill="hold" grpId="0" nodeType="after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fade">
                                      <p:cBhvr>
                                        <p:cTn id="71" dur="500"/>
                                        <p:tgtEl>
                                          <p:spTgt spid="2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500"/>
                                        <p:tgtEl>
                                          <p:spTgt spid="27"/>
                                        </p:tgtEl>
                                      </p:cBhvr>
                                    </p:animEffect>
                                  </p:childTnLst>
                                </p:cTn>
                              </p:par>
                              <p:par>
                                <p:cTn id="75" presetID="2" presetClass="entr" presetSubtype="8" decel="100000" fill="hold" grpId="0" nodeType="withEffect">
                                  <p:stCondLst>
                                    <p:cond delay="0"/>
                                  </p:stCondLst>
                                  <p:iterate type="wd">
                                    <p:tmPct val="10000"/>
                                  </p:iterate>
                                  <p:childTnLst>
                                    <p:set>
                                      <p:cBhvr>
                                        <p:cTn id="76" dur="1" fill="hold">
                                          <p:stCondLst>
                                            <p:cond delay="0"/>
                                          </p:stCondLst>
                                        </p:cTn>
                                        <p:tgtEl>
                                          <p:spTgt spid="21">
                                            <p:txEl>
                                              <p:pRg st="0" end="0"/>
                                            </p:txEl>
                                          </p:spTgt>
                                        </p:tgtEl>
                                        <p:attrNameLst>
                                          <p:attrName>style.visibility</p:attrName>
                                        </p:attrNameLst>
                                      </p:cBhvr>
                                      <p:to>
                                        <p:strVal val="visible"/>
                                      </p:to>
                                    </p:set>
                                    <p:anim calcmode="lin" valueType="num">
                                      <p:cBhvr additive="base">
                                        <p:cTn id="77"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21">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8" decel="100000" fill="hold" grpId="0" nodeType="withEffect">
                                  <p:stCondLst>
                                    <p:cond delay="250"/>
                                  </p:stCondLst>
                                  <p:iterate type="wd">
                                    <p:tmPct val="10000"/>
                                  </p:iterate>
                                  <p:childTnLst>
                                    <p:set>
                                      <p:cBhvr>
                                        <p:cTn id="80" dur="1" fill="hold">
                                          <p:stCondLst>
                                            <p:cond delay="0"/>
                                          </p:stCondLst>
                                        </p:cTn>
                                        <p:tgtEl>
                                          <p:spTgt spid="33"/>
                                        </p:tgtEl>
                                        <p:attrNameLst>
                                          <p:attrName>style.visibility</p:attrName>
                                        </p:attrNameLst>
                                      </p:cBhvr>
                                      <p:to>
                                        <p:strVal val="visible"/>
                                      </p:to>
                                    </p:set>
                                    <p:anim calcmode="lin" valueType="num">
                                      <p:cBhvr additive="base">
                                        <p:cTn id="81" dur="500" fill="hold"/>
                                        <p:tgtEl>
                                          <p:spTgt spid="33"/>
                                        </p:tgtEl>
                                        <p:attrNameLst>
                                          <p:attrName>ppt_x</p:attrName>
                                        </p:attrNameLst>
                                      </p:cBhvr>
                                      <p:tavLst>
                                        <p:tav tm="0">
                                          <p:val>
                                            <p:strVal val="0-#ppt_w/2"/>
                                          </p:val>
                                        </p:tav>
                                        <p:tav tm="100000">
                                          <p:val>
                                            <p:strVal val="#ppt_x"/>
                                          </p:val>
                                        </p:tav>
                                      </p:tavLst>
                                    </p:anim>
                                    <p:anim calcmode="lin" valueType="num">
                                      <p:cBhvr additive="base">
                                        <p:cTn id="82" dur="500" fill="hold"/>
                                        <p:tgtEl>
                                          <p:spTgt spid="33"/>
                                        </p:tgtEl>
                                        <p:attrNameLst>
                                          <p:attrName>ppt_y</p:attrName>
                                        </p:attrNameLst>
                                      </p:cBhvr>
                                      <p:tavLst>
                                        <p:tav tm="0">
                                          <p:val>
                                            <p:strVal val="#ppt_y"/>
                                          </p:val>
                                        </p:tav>
                                        <p:tav tm="100000">
                                          <p:val>
                                            <p:strVal val="#ppt_y"/>
                                          </p:val>
                                        </p:tav>
                                      </p:tavLst>
                                    </p:anim>
                                  </p:childTnLst>
                                </p:cTn>
                              </p:par>
                              <p:par>
                                <p:cTn id="83" presetID="22" presetClass="entr" presetSubtype="2" fill="hold" grpId="0" nodeType="withEffect">
                                  <p:stCondLst>
                                    <p:cond delay="500"/>
                                  </p:stCondLst>
                                  <p:childTnLst>
                                    <p:set>
                                      <p:cBhvr>
                                        <p:cTn id="84" dur="1" fill="hold">
                                          <p:stCondLst>
                                            <p:cond delay="0"/>
                                          </p:stCondLst>
                                        </p:cTn>
                                        <p:tgtEl>
                                          <p:spTgt spid="20">
                                            <p:txEl>
                                              <p:pRg st="0" end="0"/>
                                            </p:txEl>
                                          </p:spTgt>
                                        </p:tgtEl>
                                        <p:attrNameLst>
                                          <p:attrName>style.visibility</p:attrName>
                                        </p:attrNameLst>
                                      </p:cBhvr>
                                      <p:to>
                                        <p:strVal val="visible"/>
                                      </p:to>
                                    </p:set>
                                    <p:animEffect transition="in" filter="wipe(right)">
                                      <p:cBhvr>
                                        <p:cTn id="85" dur="500"/>
                                        <p:tgtEl>
                                          <p:spTgt spid="20">
                                            <p:txEl>
                                              <p:pRg st="0" end="0"/>
                                            </p:txEl>
                                          </p:spTgt>
                                        </p:tgtEl>
                                      </p:cBhvr>
                                    </p:animEffect>
                                  </p:childTnLst>
                                </p:cTn>
                              </p:par>
                            </p:childTnLst>
                          </p:cTn>
                        </p:par>
                        <p:par>
                          <p:cTn id="86" fill="hold">
                            <p:stCondLst>
                              <p:cond delay="7250"/>
                            </p:stCondLst>
                            <p:childTnLst>
                              <p:par>
                                <p:cTn id="87" presetID="22" presetClass="entr" presetSubtype="4" fill="hold" grpId="0" nodeType="afterEffect">
                                  <p:stCondLst>
                                    <p:cond delay="250"/>
                                  </p:stCondLst>
                                  <p:childTnLst>
                                    <p:set>
                                      <p:cBhvr>
                                        <p:cTn id="88" dur="1" fill="hold">
                                          <p:stCondLst>
                                            <p:cond delay="0"/>
                                          </p:stCondLst>
                                        </p:cTn>
                                        <p:tgtEl>
                                          <p:spTgt spid="13"/>
                                        </p:tgtEl>
                                        <p:attrNameLst>
                                          <p:attrName>style.visibility</p:attrName>
                                        </p:attrNameLst>
                                      </p:cBhvr>
                                      <p:to>
                                        <p:strVal val="visible"/>
                                      </p:to>
                                    </p:set>
                                    <p:animEffect transition="in" filter="wipe(down)">
                                      <p:cBhvr>
                                        <p:cTn id="89" dur="500"/>
                                        <p:tgtEl>
                                          <p:spTgt spid="13"/>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500"/>
                                        <p:tgtEl>
                                          <p:spTgt spid="3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fade">
                                      <p:cBhvr>
                                        <p:cTn id="96" dur="500"/>
                                        <p:tgtEl>
                                          <p:spTgt spid="29"/>
                                        </p:tgtEl>
                                      </p:cBhvr>
                                    </p:animEffect>
                                  </p:childTnLst>
                                </p:cTn>
                              </p:par>
                              <p:par>
                                <p:cTn id="97" presetID="2" presetClass="entr" presetSubtype="8" decel="100000" fill="hold" grpId="0" nodeType="withEffect">
                                  <p:stCondLst>
                                    <p:cond delay="0"/>
                                  </p:stCondLst>
                                  <p:iterate type="wd">
                                    <p:tmPct val="10000"/>
                                  </p:iterate>
                                  <p:childTnLst>
                                    <p:set>
                                      <p:cBhvr>
                                        <p:cTn id="98" dur="1" fill="hold">
                                          <p:stCondLst>
                                            <p:cond delay="0"/>
                                          </p:stCondLst>
                                        </p:cTn>
                                        <p:tgtEl>
                                          <p:spTgt spid="19">
                                            <p:txEl>
                                              <p:pRg st="0" end="0"/>
                                            </p:txEl>
                                          </p:spTgt>
                                        </p:tgtEl>
                                        <p:attrNameLst>
                                          <p:attrName>style.visibility</p:attrName>
                                        </p:attrNameLst>
                                      </p:cBhvr>
                                      <p:to>
                                        <p:strVal val="visible"/>
                                      </p:to>
                                    </p:set>
                                    <p:anim calcmode="lin" valueType="num">
                                      <p:cBhvr additive="base">
                                        <p:cTn id="99"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19">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decel="100000" fill="hold" grpId="0" nodeType="withEffect">
                                  <p:stCondLst>
                                    <p:cond delay="250"/>
                                  </p:stCondLst>
                                  <p:iterate type="wd">
                                    <p:tmPct val="10000"/>
                                  </p:iterate>
                                  <p:childTnLst>
                                    <p:set>
                                      <p:cBhvr>
                                        <p:cTn id="102" dur="1" fill="hold">
                                          <p:stCondLst>
                                            <p:cond delay="0"/>
                                          </p:stCondLst>
                                        </p:cTn>
                                        <p:tgtEl>
                                          <p:spTgt spid="34"/>
                                        </p:tgtEl>
                                        <p:attrNameLst>
                                          <p:attrName>style.visibility</p:attrName>
                                        </p:attrNameLst>
                                      </p:cBhvr>
                                      <p:to>
                                        <p:strVal val="visible"/>
                                      </p:to>
                                    </p:set>
                                    <p:anim calcmode="lin" valueType="num">
                                      <p:cBhvr additive="base">
                                        <p:cTn id="103" dur="500" fill="hold"/>
                                        <p:tgtEl>
                                          <p:spTgt spid="34"/>
                                        </p:tgtEl>
                                        <p:attrNameLst>
                                          <p:attrName>ppt_x</p:attrName>
                                        </p:attrNameLst>
                                      </p:cBhvr>
                                      <p:tavLst>
                                        <p:tav tm="0">
                                          <p:val>
                                            <p:strVal val="0-#ppt_w/2"/>
                                          </p:val>
                                        </p:tav>
                                        <p:tav tm="100000">
                                          <p:val>
                                            <p:strVal val="#ppt_x"/>
                                          </p:val>
                                        </p:tav>
                                      </p:tavLst>
                                    </p:anim>
                                    <p:anim calcmode="lin" valueType="num">
                                      <p:cBhvr additive="base">
                                        <p:cTn id="104" dur="500" fill="hold"/>
                                        <p:tgtEl>
                                          <p:spTgt spid="34"/>
                                        </p:tgtEl>
                                        <p:attrNameLst>
                                          <p:attrName>ppt_y</p:attrName>
                                        </p:attrNameLst>
                                      </p:cBhvr>
                                      <p:tavLst>
                                        <p:tav tm="0">
                                          <p:val>
                                            <p:strVal val="#ppt_y"/>
                                          </p:val>
                                        </p:tav>
                                        <p:tav tm="100000">
                                          <p:val>
                                            <p:strVal val="#ppt_y"/>
                                          </p:val>
                                        </p:tav>
                                      </p:tavLst>
                                    </p:anim>
                                  </p:childTnLst>
                                </p:cTn>
                              </p:par>
                              <p:par>
                                <p:cTn id="105" presetID="22" presetClass="entr" presetSubtype="2" fill="hold" grpId="0" nodeType="withEffect">
                                  <p:stCondLst>
                                    <p:cond delay="50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wipe(right)">
                                      <p:cBhvr>
                                        <p:cTn id="10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10" grpId="0" animBg="1"/>
      <p:bldP spid="11" grpId="0" animBg="1"/>
      <p:bldP spid="12" grpId="0" animBg="1"/>
      <p:bldP spid="13" grpId="0" animBg="1"/>
      <p:bldP spid="14" grpId="0" build="p">
        <p:tmplLst>
          <p:tmpl lvl="1">
            <p:tnLst>
              <p:par>
                <p:cTn presetID="22" presetClass="entr" presetSubtype="8" fill="hold" nodeType="withEffect">
                  <p:stCondLst>
                    <p:cond delay="50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withEffect">
                  <p:stCondLst>
                    <p:cond delay="50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2" fill="hold" nodeType="withEffect">
                  <p:stCondLst>
                    <p:cond delay="500"/>
                  </p:stCondLst>
                  <p:childTnLst>
                    <p:set>
                      <p:cBhvr>
                        <p:cTn dur="1" fill="hold">
                          <p:stCondLst>
                            <p:cond delay="0"/>
                          </p:stCondLst>
                        </p:cTn>
                        <p:tgtEl>
                          <p:spTgt spid="18"/>
                        </p:tgtEl>
                        <p:attrNameLst>
                          <p:attrName>style.visibility</p:attrName>
                        </p:attrNameLst>
                      </p:cBhvr>
                      <p:to>
                        <p:strVal val="visible"/>
                      </p:to>
                    </p:set>
                    <p:animEffect transition="in" filter="wipe(right)">
                      <p:cBhvr>
                        <p:cTn dur="500"/>
                        <p:tgtEl>
                          <p:spTgt spid="18"/>
                        </p:tgtEl>
                      </p:cBhvr>
                    </p:animEffect>
                  </p:childTnLst>
                </p:cTn>
              </p:par>
            </p:tnLst>
          </p:tmpl>
        </p:tmplLst>
      </p:bldP>
      <p:bldP spid="19" grpId="0" build="p">
        <p:tmplLst>
          <p:tmpl lvl="1">
            <p:tnLst>
              <p:par>
                <p:cTn presetID="2" presetClass="entr" presetSubtype="8" decel="100000" fill="hold" nodeType="with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0-#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2" presetClass="entr" presetSubtype="2"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wipe(right)">
                      <p:cBhvr>
                        <p:cTn dur="500"/>
                        <p:tgtEl>
                          <p:spTgt spid="20"/>
                        </p:tgtEl>
                      </p:cBhvr>
                    </p:animEffect>
                  </p:childTnLst>
                </p:cTn>
              </p:par>
            </p:tnLst>
          </p:tmpl>
        </p:tmplLst>
      </p:bldP>
      <p:bldP spid="21" grpId="0" build="p">
        <p:tmplLst>
          <p:tmpl lvl="1">
            <p:tnLst>
              <p:par>
                <p:cTn presetID="2" presetClass="entr" presetSubtype="8" decel="100000" fill="hold" nodeType="with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animBg="1"/>
      <p:bldP spid="24" grpId="0"/>
      <p:bldP spid="25" grpId="0" animBg="1"/>
      <p:bldP spid="26" grpId="0"/>
      <p:bldP spid="27" grpId="0" animBg="1"/>
      <p:bldP spid="28" grpId="0"/>
      <p:bldP spid="29" grpId="0" animBg="1"/>
      <p:bldP spid="30" grpId="0"/>
      <p:bldP spid="31" grpId="0" animBg="1"/>
      <p:bldP spid="32" grpId="0" animBg="1"/>
      <p:bldP spid="33" grpId="0" animBg="1"/>
      <p:bldP spid="34"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Gea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ドーナツ 7"/>
          <p:cNvSpPr/>
          <p:nvPr/>
        </p:nvSpPr>
        <p:spPr>
          <a:xfrm>
            <a:off x="2528604" y="1447543"/>
            <a:ext cx="2176466" cy="223387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1">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9" name="ドーナツ 7"/>
          <p:cNvSpPr/>
          <p:nvPr/>
        </p:nvSpPr>
        <p:spPr>
          <a:xfrm>
            <a:off x="4736617" y="2156346"/>
            <a:ext cx="2717708" cy="2789393"/>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tx2"/>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0" name="ドーナツ 7"/>
          <p:cNvSpPr/>
          <p:nvPr/>
        </p:nvSpPr>
        <p:spPr>
          <a:xfrm>
            <a:off x="7454325" y="2977198"/>
            <a:ext cx="1917951" cy="196854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2">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1" name="ドーナツ 7"/>
          <p:cNvSpPr/>
          <p:nvPr/>
        </p:nvSpPr>
        <p:spPr>
          <a:xfrm rot="21318328">
            <a:off x="8803786" y="1317168"/>
            <a:ext cx="2176466" cy="223387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4">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2" name="ドーナツ 7"/>
          <p:cNvSpPr/>
          <p:nvPr/>
        </p:nvSpPr>
        <p:spPr>
          <a:xfrm rot="1061079">
            <a:off x="564629" y="1592484"/>
            <a:ext cx="1917951" cy="196854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3">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3" name="ドーナツ 7"/>
          <p:cNvSpPr/>
          <p:nvPr/>
        </p:nvSpPr>
        <p:spPr>
          <a:xfrm>
            <a:off x="9790844" y="3233872"/>
            <a:ext cx="2147433" cy="2204076"/>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6">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4" name="ドーナツ 7"/>
          <p:cNvSpPr/>
          <p:nvPr/>
        </p:nvSpPr>
        <p:spPr>
          <a:xfrm rot="1442875">
            <a:off x="1208519" y="3242191"/>
            <a:ext cx="2176466" cy="223387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5">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5" name="テキスト プレースホルダー 6"/>
          <p:cNvSpPr>
            <a:spLocks noGrp="1"/>
          </p:cNvSpPr>
          <p:nvPr>
            <p:ph type="body" sz="quarter" idx="22" hasCustomPrompt="1"/>
          </p:nvPr>
        </p:nvSpPr>
        <p:spPr>
          <a:xfrm>
            <a:off x="3334757" y="5331725"/>
            <a:ext cx="5527957" cy="964442"/>
          </a:xfrm>
        </p:spPr>
        <p:txBody>
          <a:bodyPr anchor="t">
            <a:normAutofit/>
          </a:bodyPr>
          <a:lstStyle>
            <a:lvl1pPr algn="ctr">
              <a:defRPr sz="1300" baseline="0">
                <a:solidFill>
                  <a:schemeClr val="tx2"/>
                </a:solidFill>
              </a:defRPr>
            </a:lvl1pPr>
          </a:lstStyle>
          <a:p>
            <a:pPr lvl="0"/>
            <a:r>
              <a:rPr kumimoji="1" lang="en-US" altLang="ja-JP" dirty="0"/>
              <a:t>Text goes here</a:t>
            </a:r>
            <a:endParaRPr kumimoji="1" lang="ja-JP" altLang="en-US" dirty="0"/>
          </a:p>
        </p:txBody>
      </p:sp>
      <p:sp>
        <p:nvSpPr>
          <p:cNvPr id="16" name="正方形/長方形 15"/>
          <p:cNvSpPr/>
          <p:nvPr/>
        </p:nvSpPr>
        <p:spPr>
          <a:xfrm>
            <a:off x="5015257" y="5261406"/>
            <a:ext cx="2160427" cy="480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17" name="テキスト プレースホルダー 11"/>
          <p:cNvSpPr>
            <a:spLocks noGrp="1"/>
          </p:cNvSpPr>
          <p:nvPr>
            <p:ph type="body" sz="quarter" idx="32" hasCustomPrompt="1"/>
          </p:nvPr>
        </p:nvSpPr>
        <p:spPr>
          <a:xfrm>
            <a:off x="5240119" y="3275110"/>
            <a:ext cx="1711744" cy="515469"/>
          </a:xfrm>
        </p:spPr>
        <p:txBody>
          <a:bodyPr anchor="ctr">
            <a:noAutofit/>
          </a:bodyPr>
          <a:lstStyle>
            <a:lvl1pPr algn="ctr">
              <a:lnSpc>
                <a:spcPct val="100000"/>
              </a:lnSpc>
              <a:spcBef>
                <a:spcPts val="0"/>
              </a:spcBef>
              <a:defRPr sz="1600" spc="0">
                <a:solidFill>
                  <a:schemeClr val="tx2"/>
                </a:solidFill>
                <a:latin typeface="Route 159 SemiBold" pitchFamily="50" charset="0"/>
              </a:defRPr>
            </a:lvl1pPr>
          </a:lstStyle>
          <a:p>
            <a:pPr lvl="0"/>
            <a:r>
              <a:rPr lang="en-US" altLang="ja-JP" dirty="0"/>
              <a:t>Word</a:t>
            </a:r>
            <a:endParaRPr lang="en-US" dirty="0"/>
          </a:p>
        </p:txBody>
      </p:sp>
      <p:sp>
        <p:nvSpPr>
          <p:cNvPr id="18" name="テキスト プレースホルダー 11"/>
          <p:cNvSpPr>
            <a:spLocks noGrp="1"/>
          </p:cNvSpPr>
          <p:nvPr>
            <p:ph type="body" sz="quarter" idx="33" hasCustomPrompt="1"/>
          </p:nvPr>
        </p:nvSpPr>
        <p:spPr>
          <a:xfrm>
            <a:off x="2871653" y="2306745"/>
            <a:ext cx="1429796" cy="515469"/>
          </a:xfrm>
        </p:spPr>
        <p:txBody>
          <a:bodyPr anchor="ctr">
            <a:noAutofit/>
          </a:bodyPr>
          <a:lstStyle>
            <a:lvl1pPr algn="ctr">
              <a:lnSpc>
                <a:spcPct val="100000"/>
              </a:lnSpc>
              <a:spcBef>
                <a:spcPts val="0"/>
              </a:spcBef>
              <a:defRPr sz="1600" spc="0">
                <a:solidFill>
                  <a:schemeClr val="accent1"/>
                </a:solidFill>
                <a:latin typeface="Route 159 SemiBold" pitchFamily="50" charset="0"/>
              </a:defRPr>
            </a:lvl1pPr>
          </a:lstStyle>
          <a:p>
            <a:pPr lvl="0"/>
            <a:r>
              <a:rPr lang="en-US" altLang="ja-JP" dirty="0"/>
              <a:t>Word</a:t>
            </a:r>
            <a:endParaRPr lang="en-US" dirty="0"/>
          </a:p>
        </p:txBody>
      </p:sp>
      <p:sp>
        <p:nvSpPr>
          <p:cNvPr id="19" name="テキスト プレースホルダー 11"/>
          <p:cNvSpPr>
            <a:spLocks noGrp="1"/>
          </p:cNvSpPr>
          <p:nvPr>
            <p:ph type="body" sz="quarter" idx="34" hasCustomPrompt="1"/>
          </p:nvPr>
        </p:nvSpPr>
        <p:spPr>
          <a:xfrm>
            <a:off x="1572754" y="4101393"/>
            <a:ext cx="1429796" cy="515469"/>
          </a:xfrm>
        </p:spPr>
        <p:txBody>
          <a:bodyPr anchor="ctr">
            <a:noAutofit/>
          </a:bodyPr>
          <a:lstStyle>
            <a:lvl1pPr algn="ctr">
              <a:lnSpc>
                <a:spcPct val="100000"/>
              </a:lnSpc>
              <a:spcBef>
                <a:spcPts val="0"/>
              </a:spcBef>
              <a:defRPr sz="1600" spc="0">
                <a:solidFill>
                  <a:schemeClr val="accent5"/>
                </a:solidFill>
                <a:latin typeface="Route 159 SemiBold" pitchFamily="50" charset="0"/>
              </a:defRPr>
            </a:lvl1pPr>
          </a:lstStyle>
          <a:p>
            <a:pPr lvl="0"/>
            <a:r>
              <a:rPr lang="en-US" altLang="ja-JP" dirty="0"/>
              <a:t>Word</a:t>
            </a:r>
            <a:endParaRPr lang="en-US" dirty="0"/>
          </a:p>
        </p:txBody>
      </p:sp>
      <p:sp>
        <p:nvSpPr>
          <p:cNvPr id="20" name="テキスト プレースホルダー 11"/>
          <p:cNvSpPr>
            <a:spLocks noGrp="1"/>
          </p:cNvSpPr>
          <p:nvPr>
            <p:ph type="body" sz="quarter" idx="35" hasCustomPrompt="1"/>
          </p:nvPr>
        </p:nvSpPr>
        <p:spPr>
          <a:xfrm>
            <a:off x="847780" y="2306745"/>
            <a:ext cx="1311441" cy="515469"/>
          </a:xfrm>
        </p:spPr>
        <p:txBody>
          <a:bodyPr anchor="ctr">
            <a:noAutofit/>
          </a:bodyPr>
          <a:lstStyle>
            <a:lvl1pPr algn="ctr">
              <a:lnSpc>
                <a:spcPct val="100000"/>
              </a:lnSpc>
              <a:spcBef>
                <a:spcPts val="0"/>
              </a:spcBef>
              <a:defRPr sz="1300" spc="0">
                <a:solidFill>
                  <a:schemeClr val="accent3"/>
                </a:solidFill>
                <a:latin typeface="Route 159 SemiBold" pitchFamily="50" charset="0"/>
              </a:defRPr>
            </a:lvl1pPr>
          </a:lstStyle>
          <a:p>
            <a:pPr lvl="0"/>
            <a:r>
              <a:rPr lang="en-US" altLang="ja-JP" dirty="0"/>
              <a:t>Word</a:t>
            </a:r>
            <a:endParaRPr lang="en-US" dirty="0"/>
          </a:p>
        </p:txBody>
      </p:sp>
      <p:sp>
        <p:nvSpPr>
          <p:cNvPr id="21" name="テキスト プレースホルダー 11"/>
          <p:cNvSpPr>
            <a:spLocks noGrp="1"/>
          </p:cNvSpPr>
          <p:nvPr>
            <p:ph type="body" sz="quarter" idx="36" hasCustomPrompt="1"/>
          </p:nvPr>
        </p:nvSpPr>
        <p:spPr>
          <a:xfrm>
            <a:off x="7757580" y="3692502"/>
            <a:ext cx="1311441" cy="515469"/>
          </a:xfrm>
        </p:spPr>
        <p:txBody>
          <a:bodyPr anchor="ctr">
            <a:noAutofit/>
          </a:bodyPr>
          <a:lstStyle>
            <a:lvl1pPr algn="ctr">
              <a:lnSpc>
                <a:spcPct val="100000"/>
              </a:lnSpc>
              <a:spcBef>
                <a:spcPts val="0"/>
              </a:spcBef>
              <a:defRPr sz="1300" spc="0">
                <a:solidFill>
                  <a:schemeClr val="accent2"/>
                </a:solidFill>
                <a:latin typeface="Route 159 SemiBold" pitchFamily="50" charset="0"/>
              </a:defRPr>
            </a:lvl1pPr>
          </a:lstStyle>
          <a:p>
            <a:pPr lvl="0"/>
            <a:r>
              <a:rPr lang="en-US" altLang="ja-JP" dirty="0"/>
              <a:t>Word</a:t>
            </a:r>
            <a:endParaRPr lang="en-US" dirty="0"/>
          </a:p>
        </p:txBody>
      </p:sp>
      <p:sp>
        <p:nvSpPr>
          <p:cNvPr id="22" name="テキスト プレースホルダー 11"/>
          <p:cNvSpPr>
            <a:spLocks noGrp="1"/>
          </p:cNvSpPr>
          <p:nvPr>
            <p:ph type="body" sz="quarter" idx="37" hasCustomPrompt="1"/>
          </p:nvPr>
        </p:nvSpPr>
        <p:spPr>
          <a:xfrm>
            <a:off x="9168021" y="2185628"/>
            <a:ext cx="1429796" cy="515469"/>
          </a:xfrm>
        </p:spPr>
        <p:txBody>
          <a:bodyPr anchor="ctr">
            <a:noAutofit/>
          </a:bodyPr>
          <a:lstStyle>
            <a:lvl1pPr algn="ctr">
              <a:lnSpc>
                <a:spcPct val="100000"/>
              </a:lnSpc>
              <a:spcBef>
                <a:spcPts val="0"/>
              </a:spcBef>
              <a:defRPr sz="1600" spc="0">
                <a:solidFill>
                  <a:schemeClr val="accent4"/>
                </a:solidFill>
                <a:latin typeface="Route 159 SemiBold" pitchFamily="50" charset="0"/>
              </a:defRPr>
            </a:lvl1pPr>
          </a:lstStyle>
          <a:p>
            <a:pPr lvl="0"/>
            <a:r>
              <a:rPr lang="en-US" altLang="ja-JP" dirty="0"/>
              <a:t>Word</a:t>
            </a:r>
            <a:endParaRPr lang="en-US" dirty="0"/>
          </a:p>
        </p:txBody>
      </p:sp>
      <p:sp>
        <p:nvSpPr>
          <p:cNvPr id="23" name="テキスト プレースホルダー 11"/>
          <p:cNvSpPr>
            <a:spLocks noGrp="1"/>
          </p:cNvSpPr>
          <p:nvPr>
            <p:ph type="body" sz="quarter" idx="38" hasCustomPrompt="1"/>
          </p:nvPr>
        </p:nvSpPr>
        <p:spPr>
          <a:xfrm>
            <a:off x="10149663" y="4078176"/>
            <a:ext cx="1429796" cy="515469"/>
          </a:xfrm>
        </p:spPr>
        <p:txBody>
          <a:bodyPr anchor="ctr">
            <a:noAutofit/>
          </a:bodyPr>
          <a:lstStyle>
            <a:lvl1pPr algn="ctr">
              <a:lnSpc>
                <a:spcPct val="100000"/>
              </a:lnSpc>
              <a:spcBef>
                <a:spcPts val="0"/>
              </a:spcBef>
              <a:defRPr sz="1600" spc="0">
                <a:solidFill>
                  <a:schemeClr val="accent6"/>
                </a:solidFill>
                <a:latin typeface="Route 159 SemiBold" pitchFamily="50" charset="0"/>
              </a:defRPr>
            </a:lvl1pPr>
          </a:lstStyle>
          <a:p>
            <a:pPr lvl="0"/>
            <a:r>
              <a:rPr lang="en-US" altLang="ja-JP" dirty="0"/>
              <a:t>Word</a:t>
            </a:r>
            <a:endParaRPr lang="en-US" dirty="0"/>
          </a:p>
        </p:txBody>
      </p:sp>
    </p:spTree>
    <p:extLst>
      <p:ext uri="{BB962C8B-B14F-4D97-AF65-F5344CB8AC3E}">
        <p14:creationId xmlns="" xmlns:p14="http://schemas.microsoft.com/office/powerpoint/2010/main" val="217207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49" presetClass="entr" presetSubtype="0" decel="10000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 calcmode="lin" valueType="num">
                                      <p:cBhvr>
                                        <p:cTn id="17" dur="750" fill="hold"/>
                                        <p:tgtEl>
                                          <p:spTgt spid="9"/>
                                        </p:tgtEl>
                                        <p:attrNameLst>
                                          <p:attrName>style.rotation</p:attrName>
                                        </p:attrNameLst>
                                      </p:cBhvr>
                                      <p:tavLst>
                                        <p:tav tm="0">
                                          <p:val>
                                            <p:fltVal val="360"/>
                                          </p:val>
                                        </p:tav>
                                        <p:tav tm="100000">
                                          <p:val>
                                            <p:fltVal val="0"/>
                                          </p:val>
                                        </p:tav>
                                      </p:tavLst>
                                    </p:anim>
                                    <p:animEffect transition="in" filter="fade">
                                      <p:cBhvr>
                                        <p:cTn id="18" dur="750"/>
                                        <p:tgtEl>
                                          <p:spTgt spid="9"/>
                                        </p:tgtEl>
                                      </p:cBhvr>
                                    </p:animEffect>
                                  </p:childTnLst>
                                </p:cTn>
                              </p:par>
                            </p:childTnLst>
                          </p:cTn>
                        </p:par>
                        <p:par>
                          <p:cTn id="19" fill="hold">
                            <p:stCondLst>
                              <p:cond delay="1250"/>
                            </p:stCondLst>
                            <p:childTnLst>
                              <p:par>
                                <p:cTn id="20" presetID="10"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1750"/>
                            </p:stCondLst>
                            <p:childTnLst>
                              <p:par>
                                <p:cTn id="24" presetID="49" presetClass="entr" presetSubtype="0" decel="100000"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 calcmode="lin" valueType="num">
                                      <p:cBhvr>
                                        <p:cTn id="26" dur="750" fill="hold"/>
                                        <p:tgtEl>
                                          <p:spTgt spid="31"/>
                                        </p:tgtEl>
                                        <p:attrNameLst>
                                          <p:attrName>ppt_w</p:attrName>
                                        </p:attrNameLst>
                                      </p:cBhvr>
                                      <p:tavLst>
                                        <p:tav tm="0">
                                          <p:val>
                                            <p:fltVal val="0"/>
                                          </p:val>
                                        </p:tav>
                                        <p:tav tm="100000">
                                          <p:val>
                                            <p:strVal val="#ppt_w"/>
                                          </p:val>
                                        </p:tav>
                                      </p:tavLst>
                                    </p:anim>
                                    <p:anim calcmode="lin" valueType="num">
                                      <p:cBhvr>
                                        <p:cTn id="27" dur="750" fill="hold"/>
                                        <p:tgtEl>
                                          <p:spTgt spid="31"/>
                                        </p:tgtEl>
                                        <p:attrNameLst>
                                          <p:attrName>ppt_h</p:attrName>
                                        </p:attrNameLst>
                                      </p:cBhvr>
                                      <p:tavLst>
                                        <p:tav tm="0">
                                          <p:val>
                                            <p:fltVal val="0"/>
                                          </p:val>
                                        </p:tav>
                                        <p:tav tm="100000">
                                          <p:val>
                                            <p:strVal val="#ppt_h"/>
                                          </p:val>
                                        </p:tav>
                                      </p:tavLst>
                                    </p:anim>
                                    <p:anim calcmode="lin" valueType="num">
                                      <p:cBhvr>
                                        <p:cTn id="28" dur="750" fill="hold"/>
                                        <p:tgtEl>
                                          <p:spTgt spid="31"/>
                                        </p:tgtEl>
                                        <p:attrNameLst>
                                          <p:attrName>style.rotation</p:attrName>
                                        </p:attrNameLst>
                                      </p:cBhvr>
                                      <p:tavLst>
                                        <p:tav tm="0">
                                          <p:val>
                                            <p:fltVal val="360"/>
                                          </p:val>
                                        </p:tav>
                                        <p:tav tm="100000">
                                          <p:val>
                                            <p:fltVal val="0"/>
                                          </p:val>
                                        </p:tav>
                                      </p:tavLst>
                                    </p:anim>
                                    <p:animEffect transition="in" filter="fade">
                                      <p:cBhvr>
                                        <p:cTn id="29" dur="750"/>
                                        <p:tgtEl>
                                          <p:spTgt spid="31"/>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000"/>
                            </p:stCondLst>
                            <p:childTnLst>
                              <p:par>
                                <p:cTn id="35" presetID="49" presetClass="entr" presetSubtype="0" decel="10000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750" fill="hold"/>
                                        <p:tgtEl>
                                          <p:spTgt spid="10"/>
                                        </p:tgtEl>
                                        <p:attrNameLst>
                                          <p:attrName>ppt_w</p:attrName>
                                        </p:attrNameLst>
                                      </p:cBhvr>
                                      <p:tavLst>
                                        <p:tav tm="0">
                                          <p:val>
                                            <p:fltVal val="0"/>
                                          </p:val>
                                        </p:tav>
                                        <p:tav tm="100000">
                                          <p:val>
                                            <p:strVal val="#ppt_w"/>
                                          </p:val>
                                        </p:tav>
                                      </p:tavLst>
                                    </p:anim>
                                    <p:anim calcmode="lin" valueType="num">
                                      <p:cBhvr>
                                        <p:cTn id="38" dur="750" fill="hold"/>
                                        <p:tgtEl>
                                          <p:spTgt spid="10"/>
                                        </p:tgtEl>
                                        <p:attrNameLst>
                                          <p:attrName>ppt_h</p:attrName>
                                        </p:attrNameLst>
                                      </p:cBhvr>
                                      <p:tavLst>
                                        <p:tav tm="0">
                                          <p:val>
                                            <p:fltVal val="0"/>
                                          </p:val>
                                        </p:tav>
                                        <p:tav tm="100000">
                                          <p:val>
                                            <p:strVal val="#ppt_h"/>
                                          </p:val>
                                        </p:tav>
                                      </p:tavLst>
                                    </p:anim>
                                    <p:anim calcmode="lin" valueType="num">
                                      <p:cBhvr>
                                        <p:cTn id="39" dur="750" fill="hold"/>
                                        <p:tgtEl>
                                          <p:spTgt spid="10"/>
                                        </p:tgtEl>
                                        <p:attrNameLst>
                                          <p:attrName>style.rotation</p:attrName>
                                        </p:attrNameLst>
                                      </p:cBhvr>
                                      <p:tavLst>
                                        <p:tav tm="0">
                                          <p:val>
                                            <p:fltVal val="360"/>
                                          </p:val>
                                        </p:tav>
                                        <p:tav tm="100000">
                                          <p:val>
                                            <p:fltVal val="0"/>
                                          </p:val>
                                        </p:tav>
                                      </p:tavLst>
                                    </p:anim>
                                    <p:animEffect transition="in" filter="fade">
                                      <p:cBhvr>
                                        <p:cTn id="40" dur="750"/>
                                        <p:tgtEl>
                                          <p:spTgt spid="10"/>
                                        </p:tgtEl>
                                      </p:cBhvr>
                                    </p:animEffect>
                                  </p:childTnLst>
                                </p:cTn>
                              </p:par>
                            </p:childTnLst>
                          </p:cTn>
                        </p:par>
                        <p:par>
                          <p:cTn id="41" fill="hold">
                            <p:stCondLst>
                              <p:cond delay="3750"/>
                            </p:stCondLst>
                            <p:childTnLst>
                              <p:par>
                                <p:cTn id="42" presetID="10" presetClass="entr" presetSubtype="0" fill="hold" grpId="0" nodeType="afterEffect">
                                  <p:stCondLst>
                                    <p:cond delay="0"/>
                                  </p:stCondLst>
                                  <p:childTnLst>
                                    <p:set>
                                      <p:cBhvr>
                                        <p:cTn id="43" dur="1" fill="hold">
                                          <p:stCondLst>
                                            <p:cond delay="0"/>
                                          </p:stCondLst>
                                        </p:cTn>
                                        <p:tgtEl>
                                          <p:spTgt spid="21">
                                            <p:txEl>
                                              <p:pRg st="0" end="0"/>
                                            </p:txEl>
                                          </p:spTgt>
                                        </p:tgtEl>
                                        <p:attrNameLst>
                                          <p:attrName>style.visibility</p:attrName>
                                        </p:attrNameLst>
                                      </p:cBhvr>
                                      <p:to>
                                        <p:strVal val="visible"/>
                                      </p:to>
                                    </p:set>
                                    <p:animEffect transition="in" filter="fade">
                                      <p:cBhvr>
                                        <p:cTn id="44" dur="500"/>
                                        <p:tgtEl>
                                          <p:spTgt spid="21">
                                            <p:txEl>
                                              <p:pRg st="0" end="0"/>
                                            </p:txEl>
                                          </p:spTgt>
                                        </p:tgtEl>
                                      </p:cBhvr>
                                    </p:animEffect>
                                  </p:childTnLst>
                                </p:cTn>
                              </p:par>
                            </p:childTnLst>
                          </p:cTn>
                        </p:par>
                        <p:par>
                          <p:cTn id="45" fill="hold">
                            <p:stCondLst>
                              <p:cond delay="4250"/>
                            </p:stCondLst>
                            <p:childTnLst>
                              <p:par>
                                <p:cTn id="46" presetID="49" presetClass="entr" presetSubtype="0" decel="10000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750" fill="hold"/>
                                        <p:tgtEl>
                                          <p:spTgt spid="11"/>
                                        </p:tgtEl>
                                        <p:attrNameLst>
                                          <p:attrName>ppt_w</p:attrName>
                                        </p:attrNameLst>
                                      </p:cBhvr>
                                      <p:tavLst>
                                        <p:tav tm="0">
                                          <p:val>
                                            <p:fltVal val="0"/>
                                          </p:val>
                                        </p:tav>
                                        <p:tav tm="100000">
                                          <p:val>
                                            <p:strVal val="#ppt_w"/>
                                          </p:val>
                                        </p:tav>
                                      </p:tavLst>
                                    </p:anim>
                                    <p:anim calcmode="lin" valueType="num">
                                      <p:cBhvr>
                                        <p:cTn id="49" dur="750" fill="hold"/>
                                        <p:tgtEl>
                                          <p:spTgt spid="11"/>
                                        </p:tgtEl>
                                        <p:attrNameLst>
                                          <p:attrName>ppt_h</p:attrName>
                                        </p:attrNameLst>
                                      </p:cBhvr>
                                      <p:tavLst>
                                        <p:tav tm="0">
                                          <p:val>
                                            <p:fltVal val="0"/>
                                          </p:val>
                                        </p:tav>
                                        <p:tav tm="100000">
                                          <p:val>
                                            <p:strVal val="#ppt_h"/>
                                          </p:val>
                                        </p:tav>
                                      </p:tavLst>
                                    </p:anim>
                                    <p:anim calcmode="lin" valueType="num">
                                      <p:cBhvr>
                                        <p:cTn id="50" dur="750" fill="hold"/>
                                        <p:tgtEl>
                                          <p:spTgt spid="11"/>
                                        </p:tgtEl>
                                        <p:attrNameLst>
                                          <p:attrName>style.rotation</p:attrName>
                                        </p:attrNameLst>
                                      </p:cBhvr>
                                      <p:tavLst>
                                        <p:tav tm="0">
                                          <p:val>
                                            <p:fltVal val="360"/>
                                          </p:val>
                                        </p:tav>
                                        <p:tav tm="100000">
                                          <p:val>
                                            <p:fltVal val="0"/>
                                          </p:val>
                                        </p:tav>
                                      </p:tavLst>
                                    </p:anim>
                                    <p:animEffect transition="in" filter="fade">
                                      <p:cBhvr>
                                        <p:cTn id="51" dur="750"/>
                                        <p:tgtEl>
                                          <p:spTgt spid="1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2">
                                            <p:txEl>
                                              <p:pRg st="0" end="0"/>
                                            </p:txEl>
                                          </p:spTgt>
                                        </p:tgtEl>
                                        <p:attrNameLst>
                                          <p:attrName>style.visibility</p:attrName>
                                        </p:attrNameLst>
                                      </p:cBhvr>
                                      <p:to>
                                        <p:strVal val="visible"/>
                                      </p:to>
                                    </p:set>
                                    <p:animEffect transition="in" filter="fade">
                                      <p:cBhvr>
                                        <p:cTn id="55" dur="500"/>
                                        <p:tgtEl>
                                          <p:spTgt spid="22">
                                            <p:txEl>
                                              <p:pRg st="0" end="0"/>
                                            </p:txEl>
                                          </p:spTgt>
                                        </p:tgtEl>
                                      </p:cBhvr>
                                    </p:animEffect>
                                  </p:childTnLst>
                                </p:cTn>
                              </p:par>
                            </p:childTnLst>
                          </p:cTn>
                        </p:par>
                        <p:par>
                          <p:cTn id="56" fill="hold">
                            <p:stCondLst>
                              <p:cond delay="5500"/>
                            </p:stCondLst>
                            <p:childTnLst>
                              <p:par>
                                <p:cTn id="57" presetID="49" presetClass="entr" presetSubtype="0" decel="10000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750" fill="hold"/>
                                        <p:tgtEl>
                                          <p:spTgt spid="12"/>
                                        </p:tgtEl>
                                        <p:attrNameLst>
                                          <p:attrName>ppt_w</p:attrName>
                                        </p:attrNameLst>
                                      </p:cBhvr>
                                      <p:tavLst>
                                        <p:tav tm="0">
                                          <p:val>
                                            <p:fltVal val="0"/>
                                          </p:val>
                                        </p:tav>
                                        <p:tav tm="100000">
                                          <p:val>
                                            <p:strVal val="#ppt_w"/>
                                          </p:val>
                                        </p:tav>
                                      </p:tavLst>
                                    </p:anim>
                                    <p:anim calcmode="lin" valueType="num">
                                      <p:cBhvr>
                                        <p:cTn id="60" dur="750" fill="hold"/>
                                        <p:tgtEl>
                                          <p:spTgt spid="12"/>
                                        </p:tgtEl>
                                        <p:attrNameLst>
                                          <p:attrName>ppt_h</p:attrName>
                                        </p:attrNameLst>
                                      </p:cBhvr>
                                      <p:tavLst>
                                        <p:tav tm="0">
                                          <p:val>
                                            <p:fltVal val="0"/>
                                          </p:val>
                                        </p:tav>
                                        <p:tav tm="100000">
                                          <p:val>
                                            <p:strVal val="#ppt_h"/>
                                          </p:val>
                                        </p:tav>
                                      </p:tavLst>
                                    </p:anim>
                                    <p:anim calcmode="lin" valueType="num">
                                      <p:cBhvr>
                                        <p:cTn id="61" dur="750" fill="hold"/>
                                        <p:tgtEl>
                                          <p:spTgt spid="12"/>
                                        </p:tgtEl>
                                        <p:attrNameLst>
                                          <p:attrName>style.rotation</p:attrName>
                                        </p:attrNameLst>
                                      </p:cBhvr>
                                      <p:tavLst>
                                        <p:tav tm="0">
                                          <p:val>
                                            <p:fltVal val="360"/>
                                          </p:val>
                                        </p:tav>
                                        <p:tav tm="100000">
                                          <p:val>
                                            <p:fltVal val="0"/>
                                          </p:val>
                                        </p:tav>
                                      </p:tavLst>
                                    </p:anim>
                                    <p:animEffect transition="in" filter="fade">
                                      <p:cBhvr>
                                        <p:cTn id="62" dur="750"/>
                                        <p:tgtEl>
                                          <p:spTgt spid="12"/>
                                        </p:tgtEl>
                                      </p:cBhvr>
                                    </p:animEffect>
                                  </p:childTnLst>
                                </p:cTn>
                              </p:par>
                            </p:childTnLst>
                          </p:cTn>
                        </p:par>
                        <p:par>
                          <p:cTn id="63" fill="hold">
                            <p:stCondLst>
                              <p:cond delay="6250"/>
                            </p:stCondLst>
                            <p:childTnLst>
                              <p:par>
                                <p:cTn id="64" presetID="10" presetClass="entr" presetSubtype="0" fill="hold" grpId="0" nodeType="afterEffect">
                                  <p:stCondLst>
                                    <p:cond delay="0"/>
                                  </p:stCondLst>
                                  <p:childTnLst>
                                    <p:set>
                                      <p:cBhvr>
                                        <p:cTn id="65" dur="1" fill="hold">
                                          <p:stCondLst>
                                            <p:cond delay="0"/>
                                          </p:stCondLst>
                                        </p:cTn>
                                        <p:tgtEl>
                                          <p:spTgt spid="20">
                                            <p:txEl>
                                              <p:pRg st="0" end="0"/>
                                            </p:txEl>
                                          </p:spTgt>
                                        </p:tgtEl>
                                        <p:attrNameLst>
                                          <p:attrName>style.visibility</p:attrName>
                                        </p:attrNameLst>
                                      </p:cBhvr>
                                      <p:to>
                                        <p:strVal val="visible"/>
                                      </p:to>
                                    </p:set>
                                    <p:animEffect transition="in" filter="fade">
                                      <p:cBhvr>
                                        <p:cTn id="66" dur="500"/>
                                        <p:tgtEl>
                                          <p:spTgt spid="20">
                                            <p:txEl>
                                              <p:pRg st="0" end="0"/>
                                            </p:txEl>
                                          </p:spTgt>
                                        </p:tgtEl>
                                      </p:cBhvr>
                                    </p:animEffect>
                                  </p:childTnLst>
                                </p:cTn>
                              </p:par>
                            </p:childTnLst>
                          </p:cTn>
                        </p:par>
                        <p:par>
                          <p:cTn id="67" fill="hold">
                            <p:stCondLst>
                              <p:cond delay="6750"/>
                            </p:stCondLst>
                            <p:childTnLst>
                              <p:par>
                                <p:cTn id="68" presetID="49" presetClass="entr" presetSubtype="0" decel="100000" fill="hold" grpId="0" nodeType="afterEffect">
                                  <p:stCondLst>
                                    <p:cond delay="0"/>
                                  </p:stCondLst>
                                  <p:childTnLst>
                                    <p:set>
                                      <p:cBhvr>
                                        <p:cTn id="69" dur="1" fill="hold">
                                          <p:stCondLst>
                                            <p:cond delay="0"/>
                                          </p:stCondLst>
                                        </p:cTn>
                                        <p:tgtEl>
                                          <p:spTgt spid="13"/>
                                        </p:tgtEl>
                                        <p:attrNameLst>
                                          <p:attrName>style.visibility</p:attrName>
                                        </p:attrNameLst>
                                      </p:cBhvr>
                                      <p:to>
                                        <p:strVal val="visible"/>
                                      </p:to>
                                    </p:set>
                                    <p:anim calcmode="lin" valueType="num">
                                      <p:cBhvr>
                                        <p:cTn id="70" dur="750" fill="hold"/>
                                        <p:tgtEl>
                                          <p:spTgt spid="13"/>
                                        </p:tgtEl>
                                        <p:attrNameLst>
                                          <p:attrName>ppt_w</p:attrName>
                                        </p:attrNameLst>
                                      </p:cBhvr>
                                      <p:tavLst>
                                        <p:tav tm="0">
                                          <p:val>
                                            <p:fltVal val="0"/>
                                          </p:val>
                                        </p:tav>
                                        <p:tav tm="100000">
                                          <p:val>
                                            <p:strVal val="#ppt_w"/>
                                          </p:val>
                                        </p:tav>
                                      </p:tavLst>
                                    </p:anim>
                                    <p:anim calcmode="lin" valueType="num">
                                      <p:cBhvr>
                                        <p:cTn id="71" dur="750" fill="hold"/>
                                        <p:tgtEl>
                                          <p:spTgt spid="13"/>
                                        </p:tgtEl>
                                        <p:attrNameLst>
                                          <p:attrName>ppt_h</p:attrName>
                                        </p:attrNameLst>
                                      </p:cBhvr>
                                      <p:tavLst>
                                        <p:tav tm="0">
                                          <p:val>
                                            <p:fltVal val="0"/>
                                          </p:val>
                                        </p:tav>
                                        <p:tav tm="100000">
                                          <p:val>
                                            <p:strVal val="#ppt_h"/>
                                          </p:val>
                                        </p:tav>
                                      </p:tavLst>
                                    </p:anim>
                                    <p:anim calcmode="lin" valueType="num">
                                      <p:cBhvr>
                                        <p:cTn id="72" dur="750" fill="hold"/>
                                        <p:tgtEl>
                                          <p:spTgt spid="13"/>
                                        </p:tgtEl>
                                        <p:attrNameLst>
                                          <p:attrName>style.rotation</p:attrName>
                                        </p:attrNameLst>
                                      </p:cBhvr>
                                      <p:tavLst>
                                        <p:tav tm="0">
                                          <p:val>
                                            <p:fltVal val="360"/>
                                          </p:val>
                                        </p:tav>
                                        <p:tav tm="100000">
                                          <p:val>
                                            <p:fltVal val="0"/>
                                          </p:val>
                                        </p:tav>
                                      </p:tavLst>
                                    </p:anim>
                                    <p:animEffect transition="in" filter="fade">
                                      <p:cBhvr>
                                        <p:cTn id="73" dur="750"/>
                                        <p:tgtEl>
                                          <p:spTgt spid="13"/>
                                        </p:tgtEl>
                                      </p:cBhvr>
                                    </p:animEffect>
                                  </p:childTnLst>
                                </p:cTn>
                              </p:par>
                            </p:childTnLst>
                          </p:cTn>
                        </p:par>
                        <p:par>
                          <p:cTn id="74" fill="hold">
                            <p:stCondLst>
                              <p:cond delay="7500"/>
                            </p:stCondLst>
                            <p:childTnLst>
                              <p:par>
                                <p:cTn id="75" presetID="10" presetClass="entr" presetSubtype="0" fill="hold" grpId="0" nodeType="afterEffect">
                                  <p:stCondLst>
                                    <p:cond delay="0"/>
                                  </p:stCondLst>
                                  <p:childTnLst>
                                    <p:set>
                                      <p:cBhvr>
                                        <p:cTn id="76" dur="1" fill="hold">
                                          <p:stCondLst>
                                            <p:cond delay="0"/>
                                          </p:stCondLst>
                                        </p:cTn>
                                        <p:tgtEl>
                                          <p:spTgt spid="23">
                                            <p:txEl>
                                              <p:pRg st="0" end="0"/>
                                            </p:txEl>
                                          </p:spTgt>
                                        </p:tgtEl>
                                        <p:attrNameLst>
                                          <p:attrName>style.visibility</p:attrName>
                                        </p:attrNameLst>
                                      </p:cBhvr>
                                      <p:to>
                                        <p:strVal val="visible"/>
                                      </p:to>
                                    </p:set>
                                    <p:animEffect transition="in" filter="fade">
                                      <p:cBhvr>
                                        <p:cTn id="77" dur="500"/>
                                        <p:tgtEl>
                                          <p:spTgt spid="23">
                                            <p:txEl>
                                              <p:pRg st="0" end="0"/>
                                            </p:txEl>
                                          </p:spTgt>
                                        </p:tgtEl>
                                      </p:cBhvr>
                                    </p:animEffect>
                                  </p:childTnLst>
                                </p:cTn>
                              </p:par>
                            </p:childTnLst>
                          </p:cTn>
                        </p:par>
                        <p:par>
                          <p:cTn id="78" fill="hold">
                            <p:stCondLst>
                              <p:cond delay="8000"/>
                            </p:stCondLst>
                            <p:childTnLst>
                              <p:par>
                                <p:cTn id="79" presetID="49" presetClass="entr" presetSubtype="0" decel="100000"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750" fill="hold"/>
                                        <p:tgtEl>
                                          <p:spTgt spid="14"/>
                                        </p:tgtEl>
                                        <p:attrNameLst>
                                          <p:attrName>ppt_w</p:attrName>
                                        </p:attrNameLst>
                                      </p:cBhvr>
                                      <p:tavLst>
                                        <p:tav tm="0">
                                          <p:val>
                                            <p:fltVal val="0"/>
                                          </p:val>
                                        </p:tav>
                                        <p:tav tm="100000">
                                          <p:val>
                                            <p:strVal val="#ppt_w"/>
                                          </p:val>
                                        </p:tav>
                                      </p:tavLst>
                                    </p:anim>
                                    <p:anim calcmode="lin" valueType="num">
                                      <p:cBhvr>
                                        <p:cTn id="82" dur="750" fill="hold"/>
                                        <p:tgtEl>
                                          <p:spTgt spid="14"/>
                                        </p:tgtEl>
                                        <p:attrNameLst>
                                          <p:attrName>ppt_h</p:attrName>
                                        </p:attrNameLst>
                                      </p:cBhvr>
                                      <p:tavLst>
                                        <p:tav tm="0">
                                          <p:val>
                                            <p:fltVal val="0"/>
                                          </p:val>
                                        </p:tav>
                                        <p:tav tm="100000">
                                          <p:val>
                                            <p:strVal val="#ppt_h"/>
                                          </p:val>
                                        </p:tav>
                                      </p:tavLst>
                                    </p:anim>
                                    <p:anim calcmode="lin" valueType="num">
                                      <p:cBhvr>
                                        <p:cTn id="83" dur="750" fill="hold"/>
                                        <p:tgtEl>
                                          <p:spTgt spid="14"/>
                                        </p:tgtEl>
                                        <p:attrNameLst>
                                          <p:attrName>style.rotation</p:attrName>
                                        </p:attrNameLst>
                                      </p:cBhvr>
                                      <p:tavLst>
                                        <p:tav tm="0">
                                          <p:val>
                                            <p:fltVal val="360"/>
                                          </p:val>
                                        </p:tav>
                                        <p:tav tm="100000">
                                          <p:val>
                                            <p:fltVal val="0"/>
                                          </p:val>
                                        </p:tav>
                                      </p:tavLst>
                                    </p:anim>
                                    <p:animEffect transition="in" filter="fade">
                                      <p:cBhvr>
                                        <p:cTn id="84" dur="750"/>
                                        <p:tgtEl>
                                          <p:spTgt spid="14"/>
                                        </p:tgtEl>
                                      </p:cBhvr>
                                    </p:animEffect>
                                  </p:childTnLst>
                                </p:cTn>
                              </p:par>
                            </p:childTnLst>
                          </p:cTn>
                        </p:par>
                        <p:par>
                          <p:cTn id="85" fill="hold">
                            <p:stCondLst>
                              <p:cond delay="8750"/>
                            </p:stCondLst>
                            <p:childTnLst>
                              <p:par>
                                <p:cTn id="86" presetID="10" presetClass="entr" presetSubtype="0" fill="hold" grpId="0" nodeType="afterEffect">
                                  <p:stCondLst>
                                    <p:cond delay="0"/>
                                  </p:stCondLst>
                                  <p:childTnLst>
                                    <p:set>
                                      <p:cBhvr>
                                        <p:cTn id="87" dur="1" fill="hold">
                                          <p:stCondLst>
                                            <p:cond delay="0"/>
                                          </p:stCondLst>
                                        </p:cTn>
                                        <p:tgtEl>
                                          <p:spTgt spid="19">
                                            <p:txEl>
                                              <p:pRg st="0" end="0"/>
                                            </p:txEl>
                                          </p:spTgt>
                                        </p:tgtEl>
                                        <p:attrNameLst>
                                          <p:attrName>style.visibility</p:attrName>
                                        </p:attrNameLst>
                                      </p:cBhvr>
                                      <p:to>
                                        <p:strVal val="visible"/>
                                      </p:to>
                                    </p:set>
                                    <p:animEffect transition="in" filter="fade">
                                      <p:cBhvr>
                                        <p:cTn id="88" dur="500"/>
                                        <p:tgtEl>
                                          <p:spTgt spid="19">
                                            <p:txEl>
                                              <p:pRg st="0" end="0"/>
                                            </p:txEl>
                                          </p:spTgt>
                                        </p:tgtEl>
                                      </p:cBhvr>
                                    </p:animEffect>
                                  </p:childTnLst>
                                </p:cTn>
                              </p:par>
                            </p:childTnLst>
                          </p:cTn>
                        </p:par>
                        <p:par>
                          <p:cTn id="89" fill="hold">
                            <p:stCondLst>
                              <p:cond delay="9250"/>
                            </p:stCondLst>
                            <p:childTnLst>
                              <p:par>
                                <p:cTn id="90" presetID="2" presetClass="entr" presetSubtype="4" decel="100000" fill="hold" grpId="0" nodeType="afterEffect">
                                  <p:stCondLst>
                                    <p:cond delay="0"/>
                                  </p:stCondLst>
                                  <p:iterate type="wd">
                                    <p:tmPct val="10000"/>
                                  </p:iterate>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par>
                                <p:cTn id="94" presetID="2" presetClass="entr" presetSubtype="4" decel="100000" fill="hold" grpId="0" nodeType="withEffect">
                                  <p:stCondLst>
                                    <p:cond delay="500"/>
                                  </p:stCondLst>
                                  <p:childTnLst>
                                    <p:set>
                                      <p:cBhvr>
                                        <p:cTn id="95" dur="1" fill="hold">
                                          <p:stCondLst>
                                            <p:cond delay="0"/>
                                          </p:stCondLst>
                                        </p:cTn>
                                        <p:tgtEl>
                                          <p:spTgt spid="15">
                                            <p:txEl>
                                              <p:pRg st="0" end="0"/>
                                            </p:txEl>
                                          </p:spTgt>
                                        </p:tgtEl>
                                        <p:attrNameLst>
                                          <p:attrName>style.visibility</p:attrName>
                                        </p:attrNameLst>
                                      </p:cBhvr>
                                      <p:to>
                                        <p:strVal val="visible"/>
                                      </p:to>
                                    </p:set>
                                    <p:anim calcmode="lin" valueType="num">
                                      <p:cBhvr additive="base">
                                        <p:cTn id="96"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1" grpId="0" animBg="1"/>
      <p:bldP spid="9" grpId="0" animBg="1"/>
      <p:bldP spid="10" grpId="0" animBg="1"/>
      <p:bldP spid="11" grpId="0" animBg="1"/>
      <p:bldP spid="12" grpId="0" animBg="1"/>
      <p:bldP spid="13" grpId="0" animBg="1"/>
      <p:bldP spid="14" grpId="0" animBg="1"/>
      <p:bldP spid="15"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P spid="16" grpId="0" animBg="1"/>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many Keywords">
    <p:spTree>
      <p:nvGrpSpPr>
        <p:cNvPr id="1" name=""/>
        <p:cNvGrpSpPr/>
        <p:nvPr/>
      </p:nvGrpSpPr>
      <p:grpSpPr>
        <a:xfrm>
          <a:off x="0" y="0"/>
          <a:ext cx="0" cy="0"/>
          <a:chOff x="0" y="0"/>
          <a:chExt cx="0" cy="0"/>
        </a:xfrm>
      </p:grpSpPr>
      <p:sp>
        <p:nvSpPr>
          <p:cNvPr id="10" name="円/楕円 9"/>
          <p:cNvSpPr/>
          <p:nvPr/>
        </p:nvSpPr>
        <p:spPr>
          <a:xfrm>
            <a:off x="7209538" y="3040746"/>
            <a:ext cx="2194268" cy="2194077"/>
          </a:xfrm>
          <a:prstGeom prst="ellips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7" name="円/楕円 16"/>
          <p:cNvSpPr/>
          <p:nvPr/>
        </p:nvSpPr>
        <p:spPr>
          <a:xfrm>
            <a:off x="1683533" y="1924353"/>
            <a:ext cx="554347" cy="554299"/>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円/楕円 23"/>
          <p:cNvSpPr/>
          <p:nvPr/>
        </p:nvSpPr>
        <p:spPr>
          <a:xfrm>
            <a:off x="95225" y="1845924"/>
            <a:ext cx="793652" cy="793583"/>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円/楕円 4"/>
          <p:cNvSpPr/>
          <p:nvPr/>
        </p:nvSpPr>
        <p:spPr>
          <a:xfrm>
            <a:off x="4720123" y="2062238"/>
            <a:ext cx="2750695" cy="2750457"/>
          </a:xfrm>
          <a:prstGeom prst="ellipse">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9" name="円/楕円 8"/>
          <p:cNvSpPr/>
          <p:nvPr/>
        </p:nvSpPr>
        <p:spPr>
          <a:xfrm>
            <a:off x="2749637" y="1744130"/>
            <a:ext cx="2194268" cy="2194077"/>
          </a:xfrm>
          <a:prstGeom prst="ellips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p:nvSpPr>
        <p:spPr>
          <a:xfrm>
            <a:off x="1877344" y="3393611"/>
            <a:ext cx="1744586" cy="1748975"/>
          </a:xfrm>
          <a:prstGeom prst="ellips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円/楕円 11"/>
          <p:cNvSpPr/>
          <p:nvPr/>
        </p:nvSpPr>
        <p:spPr>
          <a:xfrm>
            <a:off x="492051" y="2189233"/>
            <a:ext cx="1744586" cy="1748975"/>
          </a:xfrm>
          <a:prstGeom prst="ellipse">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円/楕円 12"/>
          <p:cNvSpPr/>
          <p:nvPr/>
        </p:nvSpPr>
        <p:spPr>
          <a:xfrm>
            <a:off x="10109020" y="3013527"/>
            <a:ext cx="1849521" cy="1849361"/>
          </a:xfrm>
          <a:prstGeom prst="ellipse">
            <a:avLst/>
          </a:prstGeom>
          <a:solidFill>
            <a:schemeClr val="accent6"/>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円/楕円 13"/>
          <p:cNvSpPr/>
          <p:nvPr/>
        </p:nvSpPr>
        <p:spPr>
          <a:xfrm>
            <a:off x="8541947" y="1632580"/>
            <a:ext cx="2014029" cy="2013854"/>
          </a:xfrm>
          <a:prstGeom prst="ellips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円/楕円 14"/>
          <p:cNvSpPr/>
          <p:nvPr/>
        </p:nvSpPr>
        <p:spPr>
          <a:xfrm>
            <a:off x="285128" y="3505084"/>
            <a:ext cx="866321" cy="866246"/>
          </a:xfrm>
          <a:prstGeom prst="ellipse">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6" name="円/楕円 15"/>
          <p:cNvSpPr/>
          <p:nvPr/>
        </p:nvSpPr>
        <p:spPr>
          <a:xfrm>
            <a:off x="4081856" y="3938207"/>
            <a:ext cx="676409" cy="676351"/>
          </a:xfrm>
          <a:prstGeom prst="ellipse">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円/楕円 17"/>
          <p:cNvSpPr/>
          <p:nvPr/>
        </p:nvSpPr>
        <p:spPr>
          <a:xfrm>
            <a:off x="7833395" y="1929359"/>
            <a:ext cx="793652" cy="793583"/>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円/楕円 18"/>
          <p:cNvSpPr/>
          <p:nvPr/>
        </p:nvSpPr>
        <p:spPr>
          <a:xfrm>
            <a:off x="11083397" y="2362358"/>
            <a:ext cx="277173" cy="277149"/>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円/楕円 19"/>
          <p:cNvSpPr/>
          <p:nvPr/>
        </p:nvSpPr>
        <p:spPr>
          <a:xfrm>
            <a:off x="11340954" y="1539210"/>
            <a:ext cx="549846" cy="549799"/>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円/楕円 20"/>
          <p:cNvSpPr/>
          <p:nvPr/>
        </p:nvSpPr>
        <p:spPr>
          <a:xfrm>
            <a:off x="9548961" y="4446207"/>
            <a:ext cx="696439" cy="696379"/>
          </a:xfrm>
          <a:prstGeom prst="ellips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円/楕円 21"/>
          <p:cNvSpPr/>
          <p:nvPr/>
        </p:nvSpPr>
        <p:spPr>
          <a:xfrm>
            <a:off x="10383943" y="1738687"/>
            <a:ext cx="629679" cy="629624"/>
          </a:xfrm>
          <a:prstGeom prst="ellipse">
            <a:avLst/>
          </a:prstGeom>
          <a:solidFill>
            <a:schemeClr val="accent4">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円/楕円 22"/>
          <p:cNvSpPr/>
          <p:nvPr/>
        </p:nvSpPr>
        <p:spPr>
          <a:xfrm>
            <a:off x="7470818" y="2561025"/>
            <a:ext cx="452541" cy="452502"/>
          </a:xfrm>
          <a:prstGeom prst="ellipse">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5" name="円/楕円 24"/>
          <p:cNvSpPr/>
          <p:nvPr/>
        </p:nvSpPr>
        <p:spPr>
          <a:xfrm>
            <a:off x="2375224" y="2312541"/>
            <a:ext cx="277173" cy="277149"/>
          </a:xfrm>
          <a:prstGeom prst="ellipse">
            <a:avLst/>
          </a:prstGeom>
          <a:solidFill>
            <a:schemeClr val="accent6">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円/楕円 25"/>
          <p:cNvSpPr/>
          <p:nvPr/>
        </p:nvSpPr>
        <p:spPr>
          <a:xfrm>
            <a:off x="9222250" y="3981997"/>
            <a:ext cx="529775" cy="529729"/>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円/楕円 26"/>
          <p:cNvSpPr/>
          <p:nvPr/>
        </p:nvSpPr>
        <p:spPr>
          <a:xfrm>
            <a:off x="1612457" y="4318642"/>
            <a:ext cx="529775" cy="529729"/>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11"/>
          <p:cNvSpPr>
            <a:spLocks noGrp="1"/>
          </p:cNvSpPr>
          <p:nvPr>
            <p:ph type="body" sz="quarter" idx="32" hasCustomPrompt="1"/>
          </p:nvPr>
        </p:nvSpPr>
        <p:spPr>
          <a:xfrm>
            <a:off x="5239599" y="2721925"/>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0" name="テキスト プレースホルダー 11"/>
          <p:cNvSpPr>
            <a:spLocks noGrp="1"/>
          </p:cNvSpPr>
          <p:nvPr>
            <p:ph type="body" sz="quarter" idx="31" hasCustomPrompt="1"/>
          </p:nvPr>
        </p:nvSpPr>
        <p:spPr>
          <a:xfrm>
            <a:off x="4943905" y="3151701"/>
            <a:ext cx="2265633" cy="1100756"/>
          </a:xfrm>
        </p:spPr>
        <p:txBody>
          <a:bodyPr anchor="t">
            <a:noAutofit/>
          </a:bodyPr>
          <a:lstStyle>
            <a:lvl1pPr algn="ctr">
              <a:lnSpc>
                <a:spcPct val="120000"/>
              </a:lnSpc>
              <a:defRPr sz="1200">
                <a:solidFill>
                  <a:schemeClr val="bg1"/>
                </a:solidFill>
                <a:latin typeface="+mn-lt"/>
              </a:defRPr>
            </a:lvl1pPr>
          </a:lstStyle>
          <a:p>
            <a:pPr lvl="0"/>
            <a:r>
              <a:rPr lang="en-US" altLang="ja-JP" dirty="0"/>
              <a:t>Text Here</a:t>
            </a:r>
            <a:endParaRPr lang="en-US" dirty="0"/>
          </a:p>
        </p:txBody>
      </p:sp>
      <p:sp>
        <p:nvSpPr>
          <p:cNvPr id="31" name="テキスト プレースホルダー 11"/>
          <p:cNvSpPr>
            <a:spLocks noGrp="1"/>
          </p:cNvSpPr>
          <p:nvPr>
            <p:ph type="body" sz="quarter" idx="33" hasCustomPrompt="1"/>
          </p:nvPr>
        </p:nvSpPr>
        <p:spPr>
          <a:xfrm>
            <a:off x="2948091" y="2062238"/>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2" name="テキスト プレースホルダー 11"/>
          <p:cNvSpPr>
            <a:spLocks noGrp="1"/>
          </p:cNvSpPr>
          <p:nvPr>
            <p:ph type="body" sz="quarter" idx="34" hasCustomPrompt="1"/>
          </p:nvPr>
        </p:nvSpPr>
        <p:spPr>
          <a:xfrm>
            <a:off x="2825692" y="2492014"/>
            <a:ext cx="2012823" cy="1100756"/>
          </a:xfrm>
        </p:spPr>
        <p:txBody>
          <a:bodyPr anchor="t">
            <a:noAutofit/>
          </a:bodyPr>
          <a:lstStyle>
            <a:lvl1pPr algn="ctr">
              <a:lnSpc>
                <a:spcPct val="120000"/>
              </a:lnSpc>
              <a:defRPr sz="1200">
                <a:solidFill>
                  <a:schemeClr val="bg1"/>
                </a:solidFill>
                <a:latin typeface="+mn-lt"/>
              </a:defRPr>
            </a:lvl1pPr>
          </a:lstStyle>
          <a:p>
            <a:pPr lvl="0"/>
            <a:r>
              <a:rPr lang="en-US" altLang="ja-JP" dirty="0"/>
              <a:t>Text Here</a:t>
            </a:r>
            <a:endParaRPr lang="en-US" dirty="0"/>
          </a:p>
        </p:txBody>
      </p:sp>
      <p:sp>
        <p:nvSpPr>
          <p:cNvPr id="33" name="テキスト プレースホルダー 11"/>
          <p:cNvSpPr>
            <a:spLocks noGrp="1"/>
          </p:cNvSpPr>
          <p:nvPr>
            <p:ph type="body" sz="quarter" idx="35" hasCustomPrompt="1"/>
          </p:nvPr>
        </p:nvSpPr>
        <p:spPr>
          <a:xfrm>
            <a:off x="7422659" y="3363291"/>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4" name="テキスト プレースホルダー 11"/>
          <p:cNvSpPr>
            <a:spLocks noGrp="1"/>
          </p:cNvSpPr>
          <p:nvPr>
            <p:ph type="body" sz="quarter" idx="36" hasCustomPrompt="1"/>
          </p:nvPr>
        </p:nvSpPr>
        <p:spPr>
          <a:xfrm>
            <a:off x="7300261" y="3793067"/>
            <a:ext cx="2012823" cy="1100756"/>
          </a:xfrm>
        </p:spPr>
        <p:txBody>
          <a:bodyPr anchor="t">
            <a:noAutofit/>
          </a:bodyPr>
          <a:lstStyle>
            <a:lvl1pPr algn="ctr">
              <a:lnSpc>
                <a:spcPct val="120000"/>
              </a:lnSpc>
              <a:defRPr sz="1200">
                <a:solidFill>
                  <a:schemeClr val="bg1"/>
                </a:solidFill>
                <a:latin typeface="+mn-lt"/>
              </a:defRPr>
            </a:lvl1pPr>
          </a:lstStyle>
          <a:p>
            <a:pPr lvl="0"/>
            <a:r>
              <a:rPr lang="en-US" altLang="ja-JP" dirty="0"/>
              <a:t>Text Here</a:t>
            </a:r>
            <a:endParaRPr lang="en-US" dirty="0"/>
          </a:p>
        </p:txBody>
      </p:sp>
      <p:sp>
        <p:nvSpPr>
          <p:cNvPr id="35" name="テキスト プレースホルダー 11"/>
          <p:cNvSpPr>
            <a:spLocks noGrp="1"/>
          </p:cNvSpPr>
          <p:nvPr>
            <p:ph type="body" sz="quarter" idx="37" hasCustomPrompt="1"/>
          </p:nvPr>
        </p:nvSpPr>
        <p:spPr>
          <a:xfrm>
            <a:off x="1877344" y="3996195"/>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6" name="テキスト プレースホルダー 11"/>
          <p:cNvSpPr>
            <a:spLocks noGrp="1"/>
          </p:cNvSpPr>
          <p:nvPr>
            <p:ph type="body" sz="quarter" idx="38" hasCustomPrompt="1"/>
          </p:nvPr>
        </p:nvSpPr>
        <p:spPr>
          <a:xfrm>
            <a:off x="492051" y="2784820"/>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7" name="テキスト プレースホルダー 11"/>
          <p:cNvSpPr>
            <a:spLocks noGrp="1"/>
          </p:cNvSpPr>
          <p:nvPr>
            <p:ph type="body" sz="quarter" idx="39" hasCustomPrompt="1"/>
          </p:nvPr>
        </p:nvSpPr>
        <p:spPr>
          <a:xfrm>
            <a:off x="8626300" y="2361641"/>
            <a:ext cx="1844247"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8" name="テキスト プレースホルダー 11"/>
          <p:cNvSpPr>
            <a:spLocks noGrp="1"/>
          </p:cNvSpPr>
          <p:nvPr>
            <p:ph type="body" sz="quarter" idx="40" hasCustomPrompt="1"/>
          </p:nvPr>
        </p:nvSpPr>
        <p:spPr>
          <a:xfrm>
            <a:off x="10114294" y="3670796"/>
            <a:ext cx="1844247"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9" name="テキスト プレースホルダー 6"/>
          <p:cNvSpPr>
            <a:spLocks noGrp="1"/>
          </p:cNvSpPr>
          <p:nvPr>
            <p:ph type="body" sz="quarter" idx="22" hasCustomPrompt="1"/>
          </p:nvPr>
        </p:nvSpPr>
        <p:spPr>
          <a:xfrm>
            <a:off x="1199834" y="5331725"/>
            <a:ext cx="9783595" cy="964442"/>
          </a:xfrm>
        </p:spPr>
        <p:txBody>
          <a:bodyPr anchor="t">
            <a:normAutofit/>
          </a:bodyPr>
          <a:lstStyle>
            <a:lvl1pPr algn="ctr">
              <a:defRPr sz="13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p:nvSpPr>
        <p:spPr>
          <a:xfrm>
            <a:off x="5015257" y="5261406"/>
            <a:ext cx="2160427" cy="480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Tree>
    <p:extLst>
      <p:ext uri="{BB962C8B-B14F-4D97-AF65-F5344CB8AC3E}">
        <p14:creationId xmlns="" xmlns:p14="http://schemas.microsoft.com/office/powerpoint/2010/main" val="453478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 presetClass="entr" presetSubtype="1" decel="100000" fill="hold" grpId="0"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29">
                                            <p:txEl>
                                              <p:pRg st="0" end="0"/>
                                            </p:txEl>
                                          </p:spTgt>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 calcmode="lin" valueType="num">
                                      <p:cBhvr additive="base">
                                        <p:cTn id="19"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20" dur="1000" fill="hold"/>
                                        <p:tgtEl>
                                          <p:spTgt spid="30">
                                            <p:txEl>
                                              <p:pRg st="0" end="0"/>
                                            </p:txEl>
                                          </p:spTgt>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000" fill="hold"/>
                                        <p:tgtEl>
                                          <p:spTgt spid="5"/>
                                        </p:tgtEl>
                                        <p:attrNameLst>
                                          <p:attrName>ppt_x</p:attrName>
                                        </p:attrNameLst>
                                      </p:cBhvr>
                                      <p:tavLst>
                                        <p:tav tm="0">
                                          <p:val>
                                            <p:strVal val="#ppt_x"/>
                                          </p:val>
                                        </p:tav>
                                        <p:tav tm="100000">
                                          <p:val>
                                            <p:strVal val="#ppt_x"/>
                                          </p:val>
                                        </p:tav>
                                      </p:tavLst>
                                    </p:anim>
                                    <p:anim calcmode="lin" valueType="num">
                                      <p:cBhvr additive="base">
                                        <p:cTn id="24" dur="1000" fill="hold"/>
                                        <p:tgtEl>
                                          <p:spTgt spid="5"/>
                                        </p:tgtEl>
                                        <p:attrNameLst>
                                          <p:attrName>ppt_y</p:attrName>
                                        </p:attrNameLst>
                                      </p:cBhvr>
                                      <p:tavLst>
                                        <p:tav tm="0">
                                          <p:val>
                                            <p:strVal val="0-#ppt_h/2"/>
                                          </p:val>
                                        </p:tav>
                                        <p:tav tm="100000">
                                          <p:val>
                                            <p:strVal val="#ppt_y"/>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29">
                                            <p:txEl>
                                              <p:pRg st="0" end="0"/>
                                            </p:txEl>
                                          </p:spTgt>
                                        </p:tgtEl>
                                        <p:attrNameLst>
                                          <p:attrName>style.visibility</p:attrName>
                                        </p:attrNameLst>
                                      </p:cBhvr>
                                      <p:to>
                                        <p:strVal val="visible"/>
                                      </p:to>
                                    </p:set>
                                    <p:animEffect transition="in" filter="fade">
                                      <p:cBhvr>
                                        <p:cTn id="27" dur="1000"/>
                                        <p:tgtEl>
                                          <p:spTgt spid="29">
                                            <p:txEl>
                                              <p:pRg st="0" end="0"/>
                                            </p:txEl>
                                          </p:spTgt>
                                        </p:tgtEl>
                                      </p:cBhvr>
                                    </p:animEffect>
                                    <p:anim calcmode="lin" valueType="num">
                                      <p:cBhvr>
                                        <p:cTn id="28" dur="1000" fill="hold"/>
                                        <p:tgtEl>
                                          <p:spTgt spid="29">
                                            <p:txEl>
                                              <p:pRg st="0" end="0"/>
                                            </p:txEl>
                                          </p:spTgt>
                                        </p:tgtEl>
                                        <p:attrNameLst>
                                          <p:attrName>ppt_w</p:attrName>
                                        </p:attrNameLst>
                                      </p:cBhvr>
                                      <p:tavLst>
                                        <p:tav tm="0" fmla="#ppt_w*sin(2.5*pi*$)">
                                          <p:val>
                                            <p:fltVal val="0"/>
                                          </p:val>
                                        </p:tav>
                                        <p:tav tm="100000">
                                          <p:val>
                                            <p:fltVal val="1"/>
                                          </p:val>
                                        </p:tav>
                                      </p:tavLst>
                                    </p:anim>
                                    <p:anim calcmode="lin" valueType="num">
                                      <p:cBhvr>
                                        <p:cTn id="29" dur="1000" fill="hold"/>
                                        <p:tgtEl>
                                          <p:spTgt spid="29">
                                            <p:txEl>
                                              <p:pRg st="0" end="0"/>
                                            </p:txEl>
                                          </p:spTgt>
                                        </p:tgtEl>
                                        <p:attrNameLst>
                                          <p:attrName>ppt_h</p:attrName>
                                        </p:attrNameLst>
                                      </p:cBhvr>
                                      <p:tavLst>
                                        <p:tav tm="0">
                                          <p:val>
                                            <p:strVal val="#ppt_h"/>
                                          </p:val>
                                        </p:tav>
                                        <p:tav tm="100000">
                                          <p:val>
                                            <p:strVal val="#ppt_h"/>
                                          </p:val>
                                        </p:tav>
                                      </p:tavLst>
                                    </p:anim>
                                  </p:childTnLst>
                                </p:cTn>
                              </p:par>
                              <p:par>
                                <p:cTn id="30" presetID="45" presetClass="entr" presetSubtype="0" fill="hold" grpId="1" nodeType="withEffect">
                                  <p:stCondLst>
                                    <p:cond delay="0"/>
                                  </p:stCondLst>
                                  <p:childTnLst>
                                    <p:set>
                                      <p:cBhvr>
                                        <p:cTn id="31" dur="1" fill="hold">
                                          <p:stCondLst>
                                            <p:cond delay="0"/>
                                          </p:stCondLst>
                                        </p:cTn>
                                        <p:tgtEl>
                                          <p:spTgt spid="30">
                                            <p:txEl>
                                              <p:pRg st="0" end="0"/>
                                            </p:txEl>
                                          </p:spTgt>
                                        </p:tgtEl>
                                        <p:attrNameLst>
                                          <p:attrName>style.visibility</p:attrName>
                                        </p:attrNameLst>
                                      </p:cBhvr>
                                      <p:to>
                                        <p:strVal val="visible"/>
                                      </p:to>
                                    </p:set>
                                    <p:animEffect transition="in" filter="fade">
                                      <p:cBhvr>
                                        <p:cTn id="32" dur="1000"/>
                                        <p:tgtEl>
                                          <p:spTgt spid="30">
                                            <p:txEl>
                                              <p:pRg st="0" end="0"/>
                                            </p:txEl>
                                          </p:spTgt>
                                        </p:tgtEl>
                                      </p:cBhvr>
                                    </p:animEffect>
                                    <p:anim calcmode="lin" valueType="num">
                                      <p:cBhvr>
                                        <p:cTn id="33" dur="1000" fill="hold"/>
                                        <p:tgtEl>
                                          <p:spTgt spid="30">
                                            <p:txEl>
                                              <p:pRg st="0" end="0"/>
                                            </p:txEl>
                                          </p:spTgt>
                                        </p:tgtEl>
                                        <p:attrNameLst>
                                          <p:attrName>ppt_w</p:attrName>
                                        </p:attrNameLst>
                                      </p:cBhvr>
                                      <p:tavLst>
                                        <p:tav tm="0" fmla="#ppt_w*sin(2.5*pi*$)">
                                          <p:val>
                                            <p:fltVal val="0"/>
                                          </p:val>
                                        </p:tav>
                                        <p:tav tm="100000">
                                          <p:val>
                                            <p:fltVal val="1"/>
                                          </p:val>
                                        </p:tav>
                                      </p:tavLst>
                                    </p:anim>
                                    <p:anim calcmode="lin" valueType="num">
                                      <p:cBhvr>
                                        <p:cTn id="34" dur="1000" fill="hold"/>
                                        <p:tgtEl>
                                          <p:spTgt spid="30">
                                            <p:txEl>
                                              <p:pRg st="0" end="0"/>
                                            </p:txEl>
                                          </p:spTgt>
                                        </p:tgtEl>
                                        <p:attrNameLst>
                                          <p:attrName>ppt_h</p:attrName>
                                        </p:attrNameLst>
                                      </p:cBhvr>
                                      <p:tavLst>
                                        <p:tav tm="0">
                                          <p:val>
                                            <p:strVal val="#ppt_h"/>
                                          </p:val>
                                        </p:tav>
                                        <p:tav tm="100000">
                                          <p:val>
                                            <p:strVal val="#ppt_h"/>
                                          </p:val>
                                        </p:tav>
                                      </p:tavLst>
                                    </p:anim>
                                  </p:childTnLst>
                                </p:cTn>
                              </p:par>
                              <p:par>
                                <p:cTn id="35" presetID="45" presetClass="entr"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ppt_w</p:attrName>
                                        </p:attrNameLst>
                                      </p:cBhvr>
                                      <p:tavLst>
                                        <p:tav tm="0" fmla="#ppt_w*sin(2.5*pi*$)">
                                          <p:val>
                                            <p:fltVal val="0"/>
                                          </p:val>
                                        </p:tav>
                                        <p:tav tm="100000">
                                          <p:val>
                                            <p:fltVal val="1"/>
                                          </p:val>
                                        </p:tav>
                                      </p:tavLst>
                                    </p:anim>
                                    <p:anim calcmode="lin" valueType="num">
                                      <p:cBhvr>
                                        <p:cTn id="39" dur="1000" fill="hold"/>
                                        <p:tgtEl>
                                          <p:spTgt spid="5"/>
                                        </p:tgtEl>
                                        <p:attrNameLst>
                                          <p:attrName>ppt_h</p:attrName>
                                        </p:attrNameLst>
                                      </p:cBhvr>
                                      <p:tavLst>
                                        <p:tav tm="0">
                                          <p:val>
                                            <p:strVal val="#ppt_h"/>
                                          </p:val>
                                        </p:tav>
                                        <p:tav tm="100000">
                                          <p:val>
                                            <p:strVal val="#ppt_h"/>
                                          </p:val>
                                        </p:tav>
                                      </p:tavLst>
                                    </p:anim>
                                  </p:childTnLst>
                                </p:cTn>
                              </p:par>
                            </p:childTnLst>
                          </p:cTn>
                        </p:par>
                        <p:par>
                          <p:cTn id="40" fill="hold">
                            <p:stCondLst>
                              <p:cond delay="2000"/>
                            </p:stCondLst>
                            <p:childTnLst>
                              <p:par>
                                <p:cTn id="41" presetID="2" presetClass="entr" presetSubtype="1" decel="100000" fill="hold" grpId="0" nodeType="afterEffect">
                                  <p:stCondLst>
                                    <p:cond delay="0"/>
                                  </p:stCondLst>
                                  <p:childTnLst>
                                    <p:set>
                                      <p:cBhvr>
                                        <p:cTn id="42" dur="1" fill="hold">
                                          <p:stCondLst>
                                            <p:cond delay="0"/>
                                          </p:stCondLst>
                                        </p:cTn>
                                        <p:tgtEl>
                                          <p:spTgt spid="33">
                                            <p:txEl>
                                              <p:pRg st="0" end="0"/>
                                            </p:txEl>
                                          </p:spTgt>
                                        </p:tgtEl>
                                        <p:attrNameLst>
                                          <p:attrName>style.visibility</p:attrName>
                                        </p:attrNameLst>
                                      </p:cBhvr>
                                      <p:to>
                                        <p:strVal val="visible"/>
                                      </p:to>
                                    </p:set>
                                    <p:anim calcmode="lin" valueType="num">
                                      <p:cBhvr additive="base">
                                        <p:cTn id="43"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33">
                                            <p:txEl>
                                              <p:pRg st="0" end="0"/>
                                            </p:txEl>
                                          </p:spTgt>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34">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1000" fill="hold"/>
                                        <p:tgtEl>
                                          <p:spTgt spid="10"/>
                                        </p:tgtEl>
                                        <p:attrNameLst>
                                          <p:attrName>ppt_x</p:attrName>
                                        </p:attrNameLst>
                                      </p:cBhvr>
                                      <p:tavLst>
                                        <p:tav tm="0">
                                          <p:val>
                                            <p:strVal val="#ppt_x"/>
                                          </p:val>
                                        </p:tav>
                                        <p:tav tm="100000">
                                          <p:val>
                                            <p:strVal val="#ppt_x"/>
                                          </p:val>
                                        </p:tav>
                                      </p:tavLst>
                                    </p:anim>
                                    <p:anim calcmode="lin" valueType="num">
                                      <p:cBhvr additive="base">
                                        <p:cTn id="52" dur="1000" fill="hold"/>
                                        <p:tgtEl>
                                          <p:spTgt spid="10"/>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0"/>
                                  </p:stCondLst>
                                  <p:childTnLst>
                                    <p:set>
                                      <p:cBhvr>
                                        <p:cTn id="54" dur="1" fill="hold">
                                          <p:stCondLst>
                                            <p:cond delay="0"/>
                                          </p:stCondLst>
                                        </p:cTn>
                                        <p:tgtEl>
                                          <p:spTgt spid="33">
                                            <p:txEl>
                                              <p:pRg st="0" end="0"/>
                                            </p:txEl>
                                          </p:spTgt>
                                        </p:tgtEl>
                                        <p:attrNameLst>
                                          <p:attrName>style.visibility</p:attrName>
                                        </p:attrNameLst>
                                      </p:cBhvr>
                                      <p:to>
                                        <p:strVal val="visible"/>
                                      </p:to>
                                    </p:set>
                                    <p:animEffect transition="in" filter="fade">
                                      <p:cBhvr>
                                        <p:cTn id="55" dur="1000"/>
                                        <p:tgtEl>
                                          <p:spTgt spid="33">
                                            <p:txEl>
                                              <p:pRg st="0" end="0"/>
                                            </p:txEl>
                                          </p:spTgt>
                                        </p:tgtEl>
                                      </p:cBhvr>
                                    </p:animEffect>
                                    <p:anim calcmode="lin" valueType="num">
                                      <p:cBhvr>
                                        <p:cTn id="56" dur="1000" fill="hold"/>
                                        <p:tgtEl>
                                          <p:spTgt spid="33">
                                            <p:txEl>
                                              <p:pRg st="0" end="0"/>
                                            </p:txEl>
                                          </p:spTgt>
                                        </p:tgtEl>
                                        <p:attrNameLst>
                                          <p:attrName>ppt_w</p:attrName>
                                        </p:attrNameLst>
                                      </p:cBhvr>
                                      <p:tavLst>
                                        <p:tav tm="0" fmla="#ppt_w*sin(2.5*pi*$)">
                                          <p:val>
                                            <p:fltVal val="0"/>
                                          </p:val>
                                        </p:tav>
                                        <p:tav tm="100000">
                                          <p:val>
                                            <p:fltVal val="1"/>
                                          </p:val>
                                        </p:tav>
                                      </p:tavLst>
                                    </p:anim>
                                    <p:anim calcmode="lin" valueType="num">
                                      <p:cBhvr>
                                        <p:cTn id="57" dur="1000" fill="hold"/>
                                        <p:tgtEl>
                                          <p:spTgt spid="33">
                                            <p:txEl>
                                              <p:pRg st="0" end="0"/>
                                            </p:txEl>
                                          </p:spTgt>
                                        </p:tgtEl>
                                        <p:attrNameLst>
                                          <p:attrName>ppt_h</p:attrName>
                                        </p:attrNameLst>
                                      </p:cBhvr>
                                      <p:tavLst>
                                        <p:tav tm="0">
                                          <p:val>
                                            <p:strVal val="#ppt_h"/>
                                          </p:val>
                                        </p:tav>
                                        <p:tav tm="100000">
                                          <p:val>
                                            <p:strVal val="#ppt_h"/>
                                          </p:val>
                                        </p:tav>
                                      </p:tavLst>
                                    </p:anim>
                                  </p:childTnLst>
                                </p:cTn>
                              </p:par>
                              <p:par>
                                <p:cTn id="58" presetID="45" presetClass="entr" presetSubtype="0" fill="hold" grpId="1" nodeType="with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1000"/>
                                        <p:tgtEl>
                                          <p:spTgt spid="34">
                                            <p:txEl>
                                              <p:pRg st="0" end="0"/>
                                            </p:txEl>
                                          </p:spTgt>
                                        </p:tgtEl>
                                      </p:cBhvr>
                                    </p:animEffect>
                                    <p:anim calcmode="lin" valueType="num">
                                      <p:cBhvr>
                                        <p:cTn id="61" dur="1000" fill="hold"/>
                                        <p:tgtEl>
                                          <p:spTgt spid="34">
                                            <p:txEl>
                                              <p:pRg st="0" end="0"/>
                                            </p:txEl>
                                          </p:spTgt>
                                        </p:tgtEl>
                                        <p:attrNameLst>
                                          <p:attrName>ppt_w</p:attrName>
                                        </p:attrNameLst>
                                      </p:cBhvr>
                                      <p:tavLst>
                                        <p:tav tm="0" fmla="#ppt_w*sin(2.5*pi*$)">
                                          <p:val>
                                            <p:fltVal val="0"/>
                                          </p:val>
                                        </p:tav>
                                        <p:tav tm="100000">
                                          <p:val>
                                            <p:fltVal val="1"/>
                                          </p:val>
                                        </p:tav>
                                      </p:tavLst>
                                    </p:anim>
                                    <p:anim calcmode="lin" valueType="num">
                                      <p:cBhvr>
                                        <p:cTn id="62" dur="1000" fill="hold"/>
                                        <p:tgtEl>
                                          <p:spTgt spid="34">
                                            <p:txEl>
                                              <p:pRg st="0" end="0"/>
                                            </p:txEl>
                                          </p:spTgt>
                                        </p:tgtEl>
                                        <p:attrNameLst>
                                          <p:attrName>ppt_h</p:attrName>
                                        </p:attrNameLst>
                                      </p:cBhvr>
                                      <p:tavLst>
                                        <p:tav tm="0">
                                          <p:val>
                                            <p:strVal val="#ppt_h"/>
                                          </p:val>
                                        </p:tav>
                                        <p:tav tm="100000">
                                          <p:val>
                                            <p:strVal val="#ppt_h"/>
                                          </p:val>
                                        </p:tav>
                                      </p:tavLst>
                                    </p:anim>
                                  </p:childTnLst>
                                </p:cTn>
                              </p:par>
                              <p:par>
                                <p:cTn id="63" presetID="45" presetClass="entr" presetSubtype="0" fill="hold" grpId="1" nodeType="with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ppt_w</p:attrName>
                                        </p:attrNameLst>
                                      </p:cBhvr>
                                      <p:tavLst>
                                        <p:tav tm="0" fmla="#ppt_w*sin(2.5*pi*$)">
                                          <p:val>
                                            <p:fltVal val="0"/>
                                          </p:val>
                                        </p:tav>
                                        <p:tav tm="100000">
                                          <p:val>
                                            <p:fltVal val="1"/>
                                          </p:val>
                                        </p:tav>
                                      </p:tavLst>
                                    </p:anim>
                                    <p:anim calcmode="lin" valueType="num">
                                      <p:cBhvr>
                                        <p:cTn id="67" dur="1000" fill="hold"/>
                                        <p:tgtEl>
                                          <p:spTgt spid="10"/>
                                        </p:tgtEl>
                                        <p:attrNameLst>
                                          <p:attrName>ppt_h</p:attrName>
                                        </p:attrNameLst>
                                      </p:cBhvr>
                                      <p:tavLst>
                                        <p:tav tm="0">
                                          <p:val>
                                            <p:strVal val="#ppt_h"/>
                                          </p:val>
                                        </p:tav>
                                        <p:tav tm="100000">
                                          <p:val>
                                            <p:strVal val="#ppt_h"/>
                                          </p:val>
                                        </p:tav>
                                      </p:tavLst>
                                    </p:anim>
                                  </p:childTnLst>
                                </p:cTn>
                              </p:par>
                            </p:childTnLst>
                          </p:cTn>
                        </p:par>
                        <p:par>
                          <p:cTn id="68" fill="hold">
                            <p:stCondLst>
                              <p:cond delay="3000"/>
                            </p:stCondLst>
                            <p:childTnLst>
                              <p:par>
                                <p:cTn id="69" presetID="2" presetClass="entr" presetSubtype="1" decel="100000" fill="hold" grpId="0" nodeType="afterEffect">
                                  <p:stCondLst>
                                    <p:cond delay="0"/>
                                  </p:stCondLst>
                                  <p:childTnLst>
                                    <p:set>
                                      <p:cBhvr>
                                        <p:cTn id="70" dur="1" fill="hold">
                                          <p:stCondLst>
                                            <p:cond delay="0"/>
                                          </p:stCondLst>
                                        </p:cTn>
                                        <p:tgtEl>
                                          <p:spTgt spid="31">
                                            <p:txEl>
                                              <p:pRg st="0" end="0"/>
                                            </p:txEl>
                                          </p:spTgt>
                                        </p:tgtEl>
                                        <p:attrNameLst>
                                          <p:attrName>style.visibility</p:attrName>
                                        </p:attrNameLst>
                                      </p:cBhvr>
                                      <p:to>
                                        <p:strVal val="visible"/>
                                      </p:to>
                                    </p:set>
                                    <p:anim calcmode="lin" valueType="num">
                                      <p:cBhvr additive="base">
                                        <p:cTn id="71"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72" dur="1000" fill="hold"/>
                                        <p:tgtEl>
                                          <p:spTgt spid="31">
                                            <p:txEl>
                                              <p:pRg st="0" end="0"/>
                                            </p:txEl>
                                          </p:spTgt>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0"/>
                                  </p:stCondLst>
                                  <p:childTnLst>
                                    <p:set>
                                      <p:cBhvr>
                                        <p:cTn id="74" dur="1" fill="hold">
                                          <p:stCondLst>
                                            <p:cond delay="0"/>
                                          </p:stCondLst>
                                        </p:cTn>
                                        <p:tgtEl>
                                          <p:spTgt spid="32">
                                            <p:txEl>
                                              <p:pRg st="0" end="0"/>
                                            </p:txEl>
                                          </p:spTgt>
                                        </p:tgtEl>
                                        <p:attrNameLst>
                                          <p:attrName>style.visibility</p:attrName>
                                        </p:attrNameLst>
                                      </p:cBhvr>
                                      <p:to>
                                        <p:strVal val="visible"/>
                                      </p:to>
                                    </p:set>
                                    <p:anim calcmode="lin" valueType="num">
                                      <p:cBhvr additive="base">
                                        <p:cTn id="75"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76" dur="1000" fill="hold"/>
                                        <p:tgtEl>
                                          <p:spTgt spid="32">
                                            <p:txEl>
                                              <p:pRg st="0" end="0"/>
                                            </p:txEl>
                                          </p:spTgt>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0"/>
                                  </p:stCondLst>
                                  <p:childTnLst>
                                    <p:set>
                                      <p:cBhvr>
                                        <p:cTn id="78" dur="1" fill="hold">
                                          <p:stCondLst>
                                            <p:cond delay="0"/>
                                          </p:stCondLst>
                                        </p:cTn>
                                        <p:tgtEl>
                                          <p:spTgt spid="9"/>
                                        </p:tgtEl>
                                        <p:attrNameLst>
                                          <p:attrName>style.visibility</p:attrName>
                                        </p:attrNameLst>
                                      </p:cBhvr>
                                      <p:to>
                                        <p:strVal val="visible"/>
                                      </p:to>
                                    </p:set>
                                    <p:anim calcmode="lin" valueType="num">
                                      <p:cBhvr additive="base">
                                        <p:cTn id="79" dur="1000" fill="hold"/>
                                        <p:tgtEl>
                                          <p:spTgt spid="9"/>
                                        </p:tgtEl>
                                        <p:attrNameLst>
                                          <p:attrName>ppt_x</p:attrName>
                                        </p:attrNameLst>
                                      </p:cBhvr>
                                      <p:tavLst>
                                        <p:tav tm="0">
                                          <p:val>
                                            <p:strVal val="#ppt_x"/>
                                          </p:val>
                                        </p:tav>
                                        <p:tav tm="100000">
                                          <p:val>
                                            <p:strVal val="#ppt_x"/>
                                          </p:val>
                                        </p:tav>
                                      </p:tavLst>
                                    </p:anim>
                                    <p:anim calcmode="lin" valueType="num">
                                      <p:cBhvr additive="base">
                                        <p:cTn id="80" dur="1000" fill="hold"/>
                                        <p:tgtEl>
                                          <p:spTgt spid="9"/>
                                        </p:tgtEl>
                                        <p:attrNameLst>
                                          <p:attrName>ppt_y</p:attrName>
                                        </p:attrNameLst>
                                      </p:cBhvr>
                                      <p:tavLst>
                                        <p:tav tm="0">
                                          <p:val>
                                            <p:strVal val="0-#ppt_h/2"/>
                                          </p:val>
                                        </p:tav>
                                        <p:tav tm="100000">
                                          <p:val>
                                            <p:strVal val="#ppt_y"/>
                                          </p:val>
                                        </p:tav>
                                      </p:tavLst>
                                    </p:anim>
                                  </p:childTnLst>
                                </p:cTn>
                              </p:par>
                              <p:par>
                                <p:cTn id="81" presetID="45" presetClass="entr" presetSubtype="0" fill="hold" grpId="1" nodeType="withEffect">
                                  <p:stCondLst>
                                    <p:cond delay="0"/>
                                  </p:stCondLst>
                                  <p:childTnLst>
                                    <p:set>
                                      <p:cBhvr>
                                        <p:cTn id="82" dur="1" fill="hold">
                                          <p:stCondLst>
                                            <p:cond delay="0"/>
                                          </p:stCondLst>
                                        </p:cTn>
                                        <p:tgtEl>
                                          <p:spTgt spid="31">
                                            <p:txEl>
                                              <p:pRg st="0" end="0"/>
                                            </p:txEl>
                                          </p:spTgt>
                                        </p:tgtEl>
                                        <p:attrNameLst>
                                          <p:attrName>style.visibility</p:attrName>
                                        </p:attrNameLst>
                                      </p:cBhvr>
                                      <p:to>
                                        <p:strVal val="visible"/>
                                      </p:to>
                                    </p:set>
                                    <p:animEffect transition="in" filter="fade">
                                      <p:cBhvr>
                                        <p:cTn id="83" dur="1000"/>
                                        <p:tgtEl>
                                          <p:spTgt spid="31">
                                            <p:txEl>
                                              <p:pRg st="0" end="0"/>
                                            </p:txEl>
                                          </p:spTgt>
                                        </p:tgtEl>
                                      </p:cBhvr>
                                    </p:animEffect>
                                    <p:anim calcmode="lin" valueType="num">
                                      <p:cBhvr>
                                        <p:cTn id="84" dur="1000" fill="hold"/>
                                        <p:tgtEl>
                                          <p:spTgt spid="31">
                                            <p:txEl>
                                              <p:pRg st="0" end="0"/>
                                            </p:txEl>
                                          </p:spTgt>
                                        </p:tgtEl>
                                        <p:attrNameLst>
                                          <p:attrName>ppt_w</p:attrName>
                                        </p:attrNameLst>
                                      </p:cBhvr>
                                      <p:tavLst>
                                        <p:tav tm="0" fmla="#ppt_w*sin(2.5*pi*$)">
                                          <p:val>
                                            <p:fltVal val="0"/>
                                          </p:val>
                                        </p:tav>
                                        <p:tav tm="100000">
                                          <p:val>
                                            <p:fltVal val="1"/>
                                          </p:val>
                                        </p:tav>
                                      </p:tavLst>
                                    </p:anim>
                                    <p:anim calcmode="lin" valueType="num">
                                      <p:cBhvr>
                                        <p:cTn id="85" dur="1000" fill="hold"/>
                                        <p:tgtEl>
                                          <p:spTgt spid="31">
                                            <p:txEl>
                                              <p:pRg st="0" end="0"/>
                                            </p:txEl>
                                          </p:spTgt>
                                        </p:tgtEl>
                                        <p:attrNameLst>
                                          <p:attrName>ppt_h</p:attrName>
                                        </p:attrNameLst>
                                      </p:cBhvr>
                                      <p:tavLst>
                                        <p:tav tm="0">
                                          <p:val>
                                            <p:strVal val="#ppt_h"/>
                                          </p:val>
                                        </p:tav>
                                        <p:tav tm="100000">
                                          <p:val>
                                            <p:strVal val="#ppt_h"/>
                                          </p:val>
                                        </p:tav>
                                      </p:tavLst>
                                    </p:anim>
                                  </p:childTnLst>
                                </p:cTn>
                              </p:par>
                              <p:par>
                                <p:cTn id="86" presetID="45" presetClass="entr" presetSubtype="0" fill="hold" grpId="1" nodeType="with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Effect transition="in" filter="fade">
                                      <p:cBhvr>
                                        <p:cTn id="88" dur="1000"/>
                                        <p:tgtEl>
                                          <p:spTgt spid="32">
                                            <p:txEl>
                                              <p:pRg st="0" end="0"/>
                                            </p:txEl>
                                          </p:spTgt>
                                        </p:tgtEl>
                                      </p:cBhvr>
                                    </p:animEffect>
                                    <p:anim calcmode="lin" valueType="num">
                                      <p:cBhvr>
                                        <p:cTn id="89" dur="1000" fill="hold"/>
                                        <p:tgtEl>
                                          <p:spTgt spid="32">
                                            <p:txEl>
                                              <p:pRg st="0" end="0"/>
                                            </p:txEl>
                                          </p:spTgt>
                                        </p:tgtEl>
                                        <p:attrNameLst>
                                          <p:attrName>ppt_w</p:attrName>
                                        </p:attrNameLst>
                                      </p:cBhvr>
                                      <p:tavLst>
                                        <p:tav tm="0" fmla="#ppt_w*sin(2.5*pi*$)">
                                          <p:val>
                                            <p:fltVal val="0"/>
                                          </p:val>
                                        </p:tav>
                                        <p:tav tm="100000">
                                          <p:val>
                                            <p:fltVal val="1"/>
                                          </p:val>
                                        </p:tav>
                                      </p:tavLst>
                                    </p:anim>
                                    <p:anim calcmode="lin" valueType="num">
                                      <p:cBhvr>
                                        <p:cTn id="90" dur="1000" fill="hold"/>
                                        <p:tgtEl>
                                          <p:spTgt spid="32">
                                            <p:txEl>
                                              <p:pRg st="0" end="0"/>
                                            </p:txEl>
                                          </p:spTgt>
                                        </p:tgtEl>
                                        <p:attrNameLst>
                                          <p:attrName>ppt_h</p:attrName>
                                        </p:attrNameLst>
                                      </p:cBhvr>
                                      <p:tavLst>
                                        <p:tav tm="0">
                                          <p:val>
                                            <p:strVal val="#ppt_h"/>
                                          </p:val>
                                        </p:tav>
                                        <p:tav tm="100000">
                                          <p:val>
                                            <p:strVal val="#ppt_h"/>
                                          </p:val>
                                        </p:tav>
                                      </p:tavLst>
                                    </p:anim>
                                  </p:childTnLst>
                                </p:cTn>
                              </p:par>
                              <p:par>
                                <p:cTn id="91" presetID="45" presetClass="entr" presetSubtype="0" fill="hold" grpId="1" nodeType="withEffect">
                                  <p:stCondLst>
                                    <p:cond delay="0"/>
                                  </p:stCondLst>
                                  <p:childTnLst>
                                    <p:set>
                                      <p:cBhvr>
                                        <p:cTn id="92" dur="1" fill="hold">
                                          <p:stCondLst>
                                            <p:cond delay="0"/>
                                          </p:stCondLst>
                                        </p:cTn>
                                        <p:tgtEl>
                                          <p:spTgt spid="9"/>
                                        </p:tgtEl>
                                        <p:attrNameLst>
                                          <p:attrName>style.visibility</p:attrName>
                                        </p:attrNameLst>
                                      </p:cBhvr>
                                      <p:to>
                                        <p:strVal val="visible"/>
                                      </p:to>
                                    </p:set>
                                    <p:animEffect transition="in" filter="fade">
                                      <p:cBhvr>
                                        <p:cTn id="93" dur="1000"/>
                                        <p:tgtEl>
                                          <p:spTgt spid="9"/>
                                        </p:tgtEl>
                                      </p:cBhvr>
                                    </p:animEffect>
                                    <p:anim calcmode="lin" valueType="num">
                                      <p:cBhvr>
                                        <p:cTn id="94" dur="1000" fill="hold"/>
                                        <p:tgtEl>
                                          <p:spTgt spid="9"/>
                                        </p:tgtEl>
                                        <p:attrNameLst>
                                          <p:attrName>ppt_w</p:attrName>
                                        </p:attrNameLst>
                                      </p:cBhvr>
                                      <p:tavLst>
                                        <p:tav tm="0" fmla="#ppt_w*sin(2.5*pi*$)">
                                          <p:val>
                                            <p:fltVal val="0"/>
                                          </p:val>
                                        </p:tav>
                                        <p:tav tm="100000">
                                          <p:val>
                                            <p:fltVal val="1"/>
                                          </p:val>
                                        </p:tav>
                                      </p:tavLst>
                                    </p:anim>
                                    <p:anim calcmode="lin" valueType="num">
                                      <p:cBhvr>
                                        <p:cTn id="95" dur="1000" fill="hold"/>
                                        <p:tgtEl>
                                          <p:spTgt spid="9"/>
                                        </p:tgtEl>
                                        <p:attrNameLst>
                                          <p:attrName>ppt_h</p:attrName>
                                        </p:attrNameLst>
                                      </p:cBhvr>
                                      <p:tavLst>
                                        <p:tav tm="0">
                                          <p:val>
                                            <p:strVal val="#ppt_h"/>
                                          </p:val>
                                        </p:tav>
                                        <p:tav tm="100000">
                                          <p:val>
                                            <p:strVal val="#ppt_h"/>
                                          </p:val>
                                        </p:tav>
                                      </p:tavLst>
                                    </p:anim>
                                  </p:childTnLst>
                                </p:cTn>
                              </p:par>
                            </p:childTnLst>
                          </p:cTn>
                        </p:par>
                        <p:par>
                          <p:cTn id="96" fill="hold">
                            <p:stCondLst>
                              <p:cond delay="4000"/>
                            </p:stCondLst>
                            <p:childTnLst>
                              <p:par>
                                <p:cTn id="97" presetID="2" presetClass="entr" presetSubtype="1" decel="100000" fill="hold" grpId="0" nodeType="afterEffect">
                                  <p:stCondLst>
                                    <p:cond delay="0"/>
                                  </p:stCondLst>
                                  <p:childTnLst>
                                    <p:set>
                                      <p:cBhvr>
                                        <p:cTn id="98" dur="1" fill="hold">
                                          <p:stCondLst>
                                            <p:cond delay="0"/>
                                          </p:stCondLst>
                                        </p:cTn>
                                        <p:tgtEl>
                                          <p:spTgt spid="37">
                                            <p:txEl>
                                              <p:pRg st="0" end="0"/>
                                            </p:txEl>
                                          </p:spTgt>
                                        </p:tgtEl>
                                        <p:attrNameLst>
                                          <p:attrName>style.visibility</p:attrName>
                                        </p:attrNameLst>
                                      </p:cBhvr>
                                      <p:to>
                                        <p:strVal val="visible"/>
                                      </p:to>
                                    </p:set>
                                    <p:anim calcmode="lin" valueType="num">
                                      <p:cBhvr additive="base">
                                        <p:cTn id="99"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100"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0"/>
                                  </p:stCondLst>
                                  <p:childTnLst>
                                    <p:set>
                                      <p:cBhvr>
                                        <p:cTn id="102" dur="1" fill="hold">
                                          <p:stCondLst>
                                            <p:cond delay="0"/>
                                          </p:stCondLst>
                                        </p:cTn>
                                        <p:tgtEl>
                                          <p:spTgt spid="14"/>
                                        </p:tgtEl>
                                        <p:attrNameLst>
                                          <p:attrName>style.visibility</p:attrName>
                                        </p:attrNameLst>
                                      </p:cBhvr>
                                      <p:to>
                                        <p:strVal val="visible"/>
                                      </p:to>
                                    </p:set>
                                    <p:anim calcmode="lin" valueType="num">
                                      <p:cBhvr additive="base">
                                        <p:cTn id="103" dur="1000" fill="hold"/>
                                        <p:tgtEl>
                                          <p:spTgt spid="14"/>
                                        </p:tgtEl>
                                        <p:attrNameLst>
                                          <p:attrName>ppt_x</p:attrName>
                                        </p:attrNameLst>
                                      </p:cBhvr>
                                      <p:tavLst>
                                        <p:tav tm="0">
                                          <p:val>
                                            <p:strVal val="#ppt_x"/>
                                          </p:val>
                                        </p:tav>
                                        <p:tav tm="100000">
                                          <p:val>
                                            <p:strVal val="#ppt_x"/>
                                          </p:val>
                                        </p:tav>
                                      </p:tavLst>
                                    </p:anim>
                                    <p:anim calcmode="lin" valueType="num">
                                      <p:cBhvr additive="base">
                                        <p:cTn id="104" dur="1000" fill="hold"/>
                                        <p:tgtEl>
                                          <p:spTgt spid="14"/>
                                        </p:tgtEl>
                                        <p:attrNameLst>
                                          <p:attrName>ppt_y</p:attrName>
                                        </p:attrNameLst>
                                      </p:cBhvr>
                                      <p:tavLst>
                                        <p:tav tm="0">
                                          <p:val>
                                            <p:strVal val="0-#ppt_h/2"/>
                                          </p:val>
                                        </p:tav>
                                        <p:tav tm="100000">
                                          <p:val>
                                            <p:strVal val="#ppt_y"/>
                                          </p:val>
                                        </p:tav>
                                      </p:tavLst>
                                    </p:anim>
                                  </p:childTnLst>
                                </p:cTn>
                              </p:par>
                              <p:par>
                                <p:cTn id="105" presetID="45" presetClass="entr" presetSubtype="0" fill="hold" grpId="1"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fade">
                                      <p:cBhvr>
                                        <p:cTn id="107" dur="1000"/>
                                        <p:tgtEl>
                                          <p:spTgt spid="37">
                                            <p:txEl>
                                              <p:pRg st="0" end="0"/>
                                            </p:txEl>
                                          </p:spTgt>
                                        </p:tgtEl>
                                      </p:cBhvr>
                                    </p:animEffect>
                                    <p:anim calcmode="lin" valueType="num">
                                      <p:cBhvr>
                                        <p:cTn id="108" dur="1000" fill="hold"/>
                                        <p:tgtEl>
                                          <p:spTgt spid="37">
                                            <p:txEl>
                                              <p:pRg st="0" end="0"/>
                                            </p:txEl>
                                          </p:spTgt>
                                        </p:tgtEl>
                                        <p:attrNameLst>
                                          <p:attrName>ppt_w</p:attrName>
                                        </p:attrNameLst>
                                      </p:cBhvr>
                                      <p:tavLst>
                                        <p:tav tm="0" fmla="#ppt_w*sin(2.5*pi*$)">
                                          <p:val>
                                            <p:fltVal val="0"/>
                                          </p:val>
                                        </p:tav>
                                        <p:tav tm="100000">
                                          <p:val>
                                            <p:fltVal val="1"/>
                                          </p:val>
                                        </p:tav>
                                      </p:tavLst>
                                    </p:anim>
                                    <p:anim calcmode="lin" valueType="num">
                                      <p:cBhvr>
                                        <p:cTn id="109" dur="1000" fill="hold"/>
                                        <p:tgtEl>
                                          <p:spTgt spid="37">
                                            <p:txEl>
                                              <p:pRg st="0" end="0"/>
                                            </p:txEl>
                                          </p:spTgt>
                                        </p:tgtEl>
                                        <p:attrNameLst>
                                          <p:attrName>ppt_h</p:attrName>
                                        </p:attrNameLst>
                                      </p:cBhvr>
                                      <p:tavLst>
                                        <p:tav tm="0">
                                          <p:val>
                                            <p:strVal val="#ppt_h"/>
                                          </p:val>
                                        </p:tav>
                                        <p:tav tm="100000">
                                          <p:val>
                                            <p:strVal val="#ppt_h"/>
                                          </p:val>
                                        </p:tav>
                                      </p:tavLst>
                                    </p:anim>
                                  </p:childTnLst>
                                </p:cTn>
                              </p:par>
                              <p:par>
                                <p:cTn id="110" presetID="45" presetClass="entr" presetSubtype="0" fill="hold" grpId="1" nodeType="withEffect">
                                  <p:stCondLst>
                                    <p:cond delay="0"/>
                                  </p:stCondLst>
                                  <p:childTnLst>
                                    <p:set>
                                      <p:cBhvr>
                                        <p:cTn id="111" dur="1" fill="hold">
                                          <p:stCondLst>
                                            <p:cond delay="0"/>
                                          </p:stCondLst>
                                        </p:cTn>
                                        <p:tgtEl>
                                          <p:spTgt spid="14"/>
                                        </p:tgtEl>
                                        <p:attrNameLst>
                                          <p:attrName>style.visibility</p:attrName>
                                        </p:attrNameLst>
                                      </p:cBhvr>
                                      <p:to>
                                        <p:strVal val="visible"/>
                                      </p:to>
                                    </p:set>
                                    <p:animEffect transition="in" filter="fade">
                                      <p:cBhvr>
                                        <p:cTn id="112" dur="1000"/>
                                        <p:tgtEl>
                                          <p:spTgt spid="14"/>
                                        </p:tgtEl>
                                      </p:cBhvr>
                                    </p:animEffect>
                                    <p:anim calcmode="lin" valueType="num">
                                      <p:cBhvr>
                                        <p:cTn id="113" dur="1000" fill="hold"/>
                                        <p:tgtEl>
                                          <p:spTgt spid="14"/>
                                        </p:tgtEl>
                                        <p:attrNameLst>
                                          <p:attrName>ppt_w</p:attrName>
                                        </p:attrNameLst>
                                      </p:cBhvr>
                                      <p:tavLst>
                                        <p:tav tm="0" fmla="#ppt_w*sin(2.5*pi*$)">
                                          <p:val>
                                            <p:fltVal val="0"/>
                                          </p:val>
                                        </p:tav>
                                        <p:tav tm="100000">
                                          <p:val>
                                            <p:fltVal val="1"/>
                                          </p:val>
                                        </p:tav>
                                      </p:tavLst>
                                    </p:anim>
                                    <p:anim calcmode="lin" valueType="num">
                                      <p:cBhvr>
                                        <p:cTn id="114" dur="1000" fill="hold"/>
                                        <p:tgtEl>
                                          <p:spTgt spid="14"/>
                                        </p:tgtEl>
                                        <p:attrNameLst>
                                          <p:attrName>ppt_h</p:attrName>
                                        </p:attrNameLst>
                                      </p:cBhvr>
                                      <p:tavLst>
                                        <p:tav tm="0">
                                          <p:val>
                                            <p:strVal val="#ppt_h"/>
                                          </p:val>
                                        </p:tav>
                                        <p:tav tm="100000">
                                          <p:val>
                                            <p:strVal val="#ppt_h"/>
                                          </p:val>
                                        </p:tav>
                                      </p:tavLst>
                                    </p:anim>
                                  </p:childTnLst>
                                </p:cTn>
                              </p:par>
                            </p:childTnLst>
                          </p:cTn>
                        </p:par>
                        <p:par>
                          <p:cTn id="115" fill="hold">
                            <p:stCondLst>
                              <p:cond delay="5000"/>
                            </p:stCondLst>
                            <p:childTnLst>
                              <p:par>
                                <p:cTn id="116" presetID="2" presetClass="entr" presetSubtype="1" decel="100000" fill="hold" grpId="0" nodeType="afterEffect">
                                  <p:stCondLst>
                                    <p:cond delay="0"/>
                                  </p:stCondLst>
                                  <p:childTnLst>
                                    <p:set>
                                      <p:cBhvr>
                                        <p:cTn id="117" dur="1" fill="hold">
                                          <p:stCondLst>
                                            <p:cond delay="0"/>
                                          </p:stCondLst>
                                        </p:cTn>
                                        <p:tgtEl>
                                          <p:spTgt spid="35">
                                            <p:txEl>
                                              <p:pRg st="0" end="0"/>
                                            </p:txEl>
                                          </p:spTgt>
                                        </p:tgtEl>
                                        <p:attrNameLst>
                                          <p:attrName>style.visibility</p:attrName>
                                        </p:attrNameLst>
                                      </p:cBhvr>
                                      <p:to>
                                        <p:strVal val="visible"/>
                                      </p:to>
                                    </p:set>
                                    <p:anim calcmode="lin" valueType="num">
                                      <p:cBhvr additive="base">
                                        <p:cTn id="118"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19" dur="1000" fill="hold"/>
                                        <p:tgtEl>
                                          <p:spTgt spid="35">
                                            <p:txEl>
                                              <p:pRg st="0" end="0"/>
                                            </p:txEl>
                                          </p:spTgt>
                                        </p:tgtEl>
                                        <p:attrNameLst>
                                          <p:attrName>ppt_y</p:attrName>
                                        </p:attrNameLst>
                                      </p:cBhvr>
                                      <p:tavLst>
                                        <p:tav tm="0">
                                          <p:val>
                                            <p:strVal val="0-#ppt_h/2"/>
                                          </p:val>
                                        </p:tav>
                                        <p:tav tm="100000">
                                          <p:val>
                                            <p:strVal val="#ppt_y"/>
                                          </p:val>
                                        </p:tav>
                                      </p:tavLst>
                                    </p:anim>
                                  </p:childTnLst>
                                </p:cTn>
                              </p:par>
                              <p:par>
                                <p:cTn id="120" presetID="2" presetClass="entr" presetSubtype="1" decel="100000" fill="hold" grpId="0" nodeType="withEffect">
                                  <p:stCondLst>
                                    <p:cond delay="0"/>
                                  </p:stCondLst>
                                  <p:childTnLst>
                                    <p:set>
                                      <p:cBhvr>
                                        <p:cTn id="121" dur="1" fill="hold">
                                          <p:stCondLst>
                                            <p:cond delay="0"/>
                                          </p:stCondLst>
                                        </p:cTn>
                                        <p:tgtEl>
                                          <p:spTgt spid="11"/>
                                        </p:tgtEl>
                                        <p:attrNameLst>
                                          <p:attrName>style.visibility</p:attrName>
                                        </p:attrNameLst>
                                      </p:cBhvr>
                                      <p:to>
                                        <p:strVal val="visible"/>
                                      </p:to>
                                    </p:set>
                                    <p:anim calcmode="lin" valueType="num">
                                      <p:cBhvr additive="base">
                                        <p:cTn id="122" dur="1000" fill="hold"/>
                                        <p:tgtEl>
                                          <p:spTgt spid="11"/>
                                        </p:tgtEl>
                                        <p:attrNameLst>
                                          <p:attrName>ppt_x</p:attrName>
                                        </p:attrNameLst>
                                      </p:cBhvr>
                                      <p:tavLst>
                                        <p:tav tm="0">
                                          <p:val>
                                            <p:strVal val="#ppt_x"/>
                                          </p:val>
                                        </p:tav>
                                        <p:tav tm="100000">
                                          <p:val>
                                            <p:strVal val="#ppt_x"/>
                                          </p:val>
                                        </p:tav>
                                      </p:tavLst>
                                    </p:anim>
                                    <p:anim calcmode="lin" valueType="num">
                                      <p:cBhvr additive="base">
                                        <p:cTn id="123" dur="1000" fill="hold"/>
                                        <p:tgtEl>
                                          <p:spTgt spid="11"/>
                                        </p:tgtEl>
                                        <p:attrNameLst>
                                          <p:attrName>ppt_y</p:attrName>
                                        </p:attrNameLst>
                                      </p:cBhvr>
                                      <p:tavLst>
                                        <p:tav tm="0">
                                          <p:val>
                                            <p:strVal val="0-#ppt_h/2"/>
                                          </p:val>
                                        </p:tav>
                                        <p:tav tm="100000">
                                          <p:val>
                                            <p:strVal val="#ppt_y"/>
                                          </p:val>
                                        </p:tav>
                                      </p:tavLst>
                                    </p:anim>
                                  </p:childTnLst>
                                </p:cTn>
                              </p:par>
                              <p:par>
                                <p:cTn id="124" presetID="45" presetClass="entr" presetSubtype="0" fill="hold" grpId="1" nodeType="withEffect">
                                  <p:stCondLst>
                                    <p:cond delay="0"/>
                                  </p:stCondLst>
                                  <p:childTnLst>
                                    <p:set>
                                      <p:cBhvr>
                                        <p:cTn id="125" dur="1" fill="hold">
                                          <p:stCondLst>
                                            <p:cond delay="0"/>
                                          </p:stCondLst>
                                        </p:cTn>
                                        <p:tgtEl>
                                          <p:spTgt spid="35">
                                            <p:txEl>
                                              <p:pRg st="0" end="0"/>
                                            </p:txEl>
                                          </p:spTgt>
                                        </p:tgtEl>
                                        <p:attrNameLst>
                                          <p:attrName>style.visibility</p:attrName>
                                        </p:attrNameLst>
                                      </p:cBhvr>
                                      <p:to>
                                        <p:strVal val="visible"/>
                                      </p:to>
                                    </p:set>
                                    <p:animEffect transition="in" filter="fade">
                                      <p:cBhvr>
                                        <p:cTn id="126" dur="1000"/>
                                        <p:tgtEl>
                                          <p:spTgt spid="35">
                                            <p:txEl>
                                              <p:pRg st="0" end="0"/>
                                            </p:txEl>
                                          </p:spTgt>
                                        </p:tgtEl>
                                      </p:cBhvr>
                                    </p:animEffect>
                                    <p:anim calcmode="lin" valueType="num">
                                      <p:cBhvr>
                                        <p:cTn id="127" dur="1000" fill="hold"/>
                                        <p:tgtEl>
                                          <p:spTgt spid="35">
                                            <p:txEl>
                                              <p:pRg st="0" end="0"/>
                                            </p:txEl>
                                          </p:spTgt>
                                        </p:tgtEl>
                                        <p:attrNameLst>
                                          <p:attrName>ppt_w</p:attrName>
                                        </p:attrNameLst>
                                      </p:cBhvr>
                                      <p:tavLst>
                                        <p:tav tm="0" fmla="#ppt_w*sin(2.5*pi*$)">
                                          <p:val>
                                            <p:fltVal val="0"/>
                                          </p:val>
                                        </p:tav>
                                        <p:tav tm="100000">
                                          <p:val>
                                            <p:fltVal val="1"/>
                                          </p:val>
                                        </p:tav>
                                      </p:tavLst>
                                    </p:anim>
                                    <p:anim calcmode="lin" valueType="num">
                                      <p:cBhvr>
                                        <p:cTn id="128" dur="1000" fill="hold"/>
                                        <p:tgtEl>
                                          <p:spTgt spid="35">
                                            <p:txEl>
                                              <p:pRg st="0" end="0"/>
                                            </p:txEl>
                                          </p:spTgt>
                                        </p:tgtEl>
                                        <p:attrNameLst>
                                          <p:attrName>ppt_h</p:attrName>
                                        </p:attrNameLst>
                                      </p:cBhvr>
                                      <p:tavLst>
                                        <p:tav tm="0">
                                          <p:val>
                                            <p:strVal val="#ppt_h"/>
                                          </p:val>
                                        </p:tav>
                                        <p:tav tm="100000">
                                          <p:val>
                                            <p:strVal val="#ppt_h"/>
                                          </p:val>
                                        </p:tav>
                                      </p:tavLst>
                                    </p:anim>
                                  </p:childTnLst>
                                </p:cTn>
                              </p:par>
                              <p:par>
                                <p:cTn id="129" presetID="45" presetClass="entr" presetSubtype="0" fill="hold" grpId="1" nodeType="withEffect">
                                  <p:stCondLst>
                                    <p:cond delay="0"/>
                                  </p:stCondLst>
                                  <p:childTnLst>
                                    <p:set>
                                      <p:cBhvr>
                                        <p:cTn id="130" dur="1" fill="hold">
                                          <p:stCondLst>
                                            <p:cond delay="0"/>
                                          </p:stCondLst>
                                        </p:cTn>
                                        <p:tgtEl>
                                          <p:spTgt spid="11"/>
                                        </p:tgtEl>
                                        <p:attrNameLst>
                                          <p:attrName>style.visibility</p:attrName>
                                        </p:attrNameLst>
                                      </p:cBhvr>
                                      <p:to>
                                        <p:strVal val="visible"/>
                                      </p:to>
                                    </p:set>
                                    <p:animEffect transition="in" filter="fade">
                                      <p:cBhvr>
                                        <p:cTn id="131" dur="1000"/>
                                        <p:tgtEl>
                                          <p:spTgt spid="11"/>
                                        </p:tgtEl>
                                      </p:cBhvr>
                                    </p:animEffect>
                                    <p:anim calcmode="lin" valueType="num">
                                      <p:cBhvr>
                                        <p:cTn id="132" dur="1000" fill="hold"/>
                                        <p:tgtEl>
                                          <p:spTgt spid="11"/>
                                        </p:tgtEl>
                                        <p:attrNameLst>
                                          <p:attrName>ppt_w</p:attrName>
                                        </p:attrNameLst>
                                      </p:cBhvr>
                                      <p:tavLst>
                                        <p:tav tm="0" fmla="#ppt_w*sin(2.5*pi*$)">
                                          <p:val>
                                            <p:fltVal val="0"/>
                                          </p:val>
                                        </p:tav>
                                        <p:tav tm="100000">
                                          <p:val>
                                            <p:fltVal val="1"/>
                                          </p:val>
                                        </p:tav>
                                      </p:tavLst>
                                    </p:anim>
                                    <p:anim calcmode="lin" valueType="num">
                                      <p:cBhvr>
                                        <p:cTn id="133" dur="1000" fill="hold"/>
                                        <p:tgtEl>
                                          <p:spTgt spid="11"/>
                                        </p:tgtEl>
                                        <p:attrNameLst>
                                          <p:attrName>ppt_h</p:attrName>
                                        </p:attrNameLst>
                                      </p:cBhvr>
                                      <p:tavLst>
                                        <p:tav tm="0">
                                          <p:val>
                                            <p:strVal val="#ppt_h"/>
                                          </p:val>
                                        </p:tav>
                                        <p:tav tm="100000">
                                          <p:val>
                                            <p:strVal val="#ppt_h"/>
                                          </p:val>
                                        </p:tav>
                                      </p:tavLst>
                                    </p:anim>
                                  </p:childTnLst>
                                </p:cTn>
                              </p:par>
                            </p:childTnLst>
                          </p:cTn>
                        </p:par>
                        <p:par>
                          <p:cTn id="134" fill="hold">
                            <p:stCondLst>
                              <p:cond delay="6000"/>
                            </p:stCondLst>
                            <p:childTnLst>
                              <p:par>
                                <p:cTn id="135" presetID="2" presetClass="entr" presetSubtype="1" decel="100000" fill="hold" grpId="0" nodeType="afterEffect">
                                  <p:stCondLst>
                                    <p:cond delay="0"/>
                                  </p:stCondLst>
                                  <p:childTnLst>
                                    <p:set>
                                      <p:cBhvr>
                                        <p:cTn id="136" dur="1" fill="hold">
                                          <p:stCondLst>
                                            <p:cond delay="0"/>
                                          </p:stCondLst>
                                        </p:cTn>
                                        <p:tgtEl>
                                          <p:spTgt spid="38">
                                            <p:txEl>
                                              <p:pRg st="0" end="0"/>
                                            </p:txEl>
                                          </p:spTgt>
                                        </p:tgtEl>
                                        <p:attrNameLst>
                                          <p:attrName>style.visibility</p:attrName>
                                        </p:attrNameLst>
                                      </p:cBhvr>
                                      <p:to>
                                        <p:strVal val="visible"/>
                                      </p:to>
                                    </p:set>
                                    <p:anim calcmode="lin" valueType="num">
                                      <p:cBhvr additive="base">
                                        <p:cTn id="137"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38"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139" presetID="2" presetClass="entr" presetSubtype="1" decel="100000" fill="hold" grpId="0" nodeType="withEffect">
                                  <p:stCondLst>
                                    <p:cond delay="0"/>
                                  </p:stCondLst>
                                  <p:childTnLst>
                                    <p:set>
                                      <p:cBhvr>
                                        <p:cTn id="140" dur="1" fill="hold">
                                          <p:stCondLst>
                                            <p:cond delay="0"/>
                                          </p:stCondLst>
                                        </p:cTn>
                                        <p:tgtEl>
                                          <p:spTgt spid="13"/>
                                        </p:tgtEl>
                                        <p:attrNameLst>
                                          <p:attrName>style.visibility</p:attrName>
                                        </p:attrNameLst>
                                      </p:cBhvr>
                                      <p:to>
                                        <p:strVal val="visible"/>
                                      </p:to>
                                    </p:set>
                                    <p:anim calcmode="lin" valueType="num">
                                      <p:cBhvr additive="base">
                                        <p:cTn id="141" dur="1000" fill="hold"/>
                                        <p:tgtEl>
                                          <p:spTgt spid="13"/>
                                        </p:tgtEl>
                                        <p:attrNameLst>
                                          <p:attrName>ppt_x</p:attrName>
                                        </p:attrNameLst>
                                      </p:cBhvr>
                                      <p:tavLst>
                                        <p:tav tm="0">
                                          <p:val>
                                            <p:strVal val="#ppt_x"/>
                                          </p:val>
                                        </p:tav>
                                        <p:tav tm="100000">
                                          <p:val>
                                            <p:strVal val="#ppt_x"/>
                                          </p:val>
                                        </p:tav>
                                      </p:tavLst>
                                    </p:anim>
                                    <p:anim calcmode="lin" valueType="num">
                                      <p:cBhvr additive="base">
                                        <p:cTn id="142" dur="1000" fill="hold"/>
                                        <p:tgtEl>
                                          <p:spTgt spid="13"/>
                                        </p:tgtEl>
                                        <p:attrNameLst>
                                          <p:attrName>ppt_y</p:attrName>
                                        </p:attrNameLst>
                                      </p:cBhvr>
                                      <p:tavLst>
                                        <p:tav tm="0">
                                          <p:val>
                                            <p:strVal val="0-#ppt_h/2"/>
                                          </p:val>
                                        </p:tav>
                                        <p:tav tm="100000">
                                          <p:val>
                                            <p:strVal val="#ppt_y"/>
                                          </p:val>
                                        </p:tav>
                                      </p:tavLst>
                                    </p:anim>
                                  </p:childTnLst>
                                </p:cTn>
                              </p:par>
                              <p:par>
                                <p:cTn id="143" presetID="45" presetClass="entr" presetSubtype="0" fill="hold" grpId="1" nodeType="withEffect">
                                  <p:stCondLst>
                                    <p:cond delay="0"/>
                                  </p:stCondLst>
                                  <p:childTnLst>
                                    <p:set>
                                      <p:cBhvr>
                                        <p:cTn id="144" dur="1" fill="hold">
                                          <p:stCondLst>
                                            <p:cond delay="0"/>
                                          </p:stCondLst>
                                        </p:cTn>
                                        <p:tgtEl>
                                          <p:spTgt spid="38">
                                            <p:txEl>
                                              <p:pRg st="0" end="0"/>
                                            </p:txEl>
                                          </p:spTgt>
                                        </p:tgtEl>
                                        <p:attrNameLst>
                                          <p:attrName>style.visibility</p:attrName>
                                        </p:attrNameLst>
                                      </p:cBhvr>
                                      <p:to>
                                        <p:strVal val="visible"/>
                                      </p:to>
                                    </p:set>
                                    <p:animEffect transition="in" filter="fade">
                                      <p:cBhvr>
                                        <p:cTn id="145" dur="1000"/>
                                        <p:tgtEl>
                                          <p:spTgt spid="38">
                                            <p:txEl>
                                              <p:pRg st="0" end="0"/>
                                            </p:txEl>
                                          </p:spTgt>
                                        </p:tgtEl>
                                      </p:cBhvr>
                                    </p:animEffect>
                                    <p:anim calcmode="lin" valueType="num">
                                      <p:cBhvr>
                                        <p:cTn id="146" dur="1000" fill="hold"/>
                                        <p:tgtEl>
                                          <p:spTgt spid="38">
                                            <p:txEl>
                                              <p:pRg st="0" end="0"/>
                                            </p:txEl>
                                          </p:spTgt>
                                        </p:tgtEl>
                                        <p:attrNameLst>
                                          <p:attrName>ppt_w</p:attrName>
                                        </p:attrNameLst>
                                      </p:cBhvr>
                                      <p:tavLst>
                                        <p:tav tm="0" fmla="#ppt_w*sin(2.5*pi*$)">
                                          <p:val>
                                            <p:fltVal val="0"/>
                                          </p:val>
                                        </p:tav>
                                        <p:tav tm="100000">
                                          <p:val>
                                            <p:fltVal val="1"/>
                                          </p:val>
                                        </p:tav>
                                      </p:tavLst>
                                    </p:anim>
                                    <p:anim calcmode="lin" valueType="num">
                                      <p:cBhvr>
                                        <p:cTn id="147" dur="1000" fill="hold"/>
                                        <p:tgtEl>
                                          <p:spTgt spid="38">
                                            <p:txEl>
                                              <p:pRg st="0" end="0"/>
                                            </p:txEl>
                                          </p:spTgt>
                                        </p:tgtEl>
                                        <p:attrNameLst>
                                          <p:attrName>ppt_h</p:attrName>
                                        </p:attrNameLst>
                                      </p:cBhvr>
                                      <p:tavLst>
                                        <p:tav tm="0">
                                          <p:val>
                                            <p:strVal val="#ppt_h"/>
                                          </p:val>
                                        </p:tav>
                                        <p:tav tm="100000">
                                          <p:val>
                                            <p:strVal val="#ppt_h"/>
                                          </p:val>
                                        </p:tav>
                                      </p:tavLst>
                                    </p:anim>
                                  </p:childTnLst>
                                </p:cTn>
                              </p:par>
                              <p:par>
                                <p:cTn id="148" presetID="45" presetClass="entr" presetSubtype="0" fill="hold" grpId="1" nodeType="withEffect">
                                  <p:stCondLst>
                                    <p:cond delay="0"/>
                                  </p:stCondLst>
                                  <p:childTnLst>
                                    <p:set>
                                      <p:cBhvr>
                                        <p:cTn id="149" dur="1" fill="hold">
                                          <p:stCondLst>
                                            <p:cond delay="0"/>
                                          </p:stCondLst>
                                        </p:cTn>
                                        <p:tgtEl>
                                          <p:spTgt spid="13"/>
                                        </p:tgtEl>
                                        <p:attrNameLst>
                                          <p:attrName>style.visibility</p:attrName>
                                        </p:attrNameLst>
                                      </p:cBhvr>
                                      <p:to>
                                        <p:strVal val="visible"/>
                                      </p:to>
                                    </p:set>
                                    <p:animEffect transition="in" filter="fade">
                                      <p:cBhvr>
                                        <p:cTn id="150" dur="1000"/>
                                        <p:tgtEl>
                                          <p:spTgt spid="13"/>
                                        </p:tgtEl>
                                      </p:cBhvr>
                                    </p:animEffect>
                                    <p:anim calcmode="lin" valueType="num">
                                      <p:cBhvr>
                                        <p:cTn id="151" dur="1000" fill="hold"/>
                                        <p:tgtEl>
                                          <p:spTgt spid="13"/>
                                        </p:tgtEl>
                                        <p:attrNameLst>
                                          <p:attrName>ppt_w</p:attrName>
                                        </p:attrNameLst>
                                      </p:cBhvr>
                                      <p:tavLst>
                                        <p:tav tm="0" fmla="#ppt_w*sin(2.5*pi*$)">
                                          <p:val>
                                            <p:fltVal val="0"/>
                                          </p:val>
                                        </p:tav>
                                        <p:tav tm="100000">
                                          <p:val>
                                            <p:fltVal val="1"/>
                                          </p:val>
                                        </p:tav>
                                      </p:tavLst>
                                    </p:anim>
                                    <p:anim calcmode="lin" valueType="num">
                                      <p:cBhvr>
                                        <p:cTn id="152" dur="1000" fill="hold"/>
                                        <p:tgtEl>
                                          <p:spTgt spid="13"/>
                                        </p:tgtEl>
                                        <p:attrNameLst>
                                          <p:attrName>ppt_h</p:attrName>
                                        </p:attrNameLst>
                                      </p:cBhvr>
                                      <p:tavLst>
                                        <p:tav tm="0">
                                          <p:val>
                                            <p:strVal val="#ppt_h"/>
                                          </p:val>
                                        </p:tav>
                                        <p:tav tm="100000">
                                          <p:val>
                                            <p:strVal val="#ppt_h"/>
                                          </p:val>
                                        </p:tav>
                                      </p:tavLst>
                                    </p:anim>
                                  </p:childTnLst>
                                </p:cTn>
                              </p:par>
                            </p:childTnLst>
                          </p:cTn>
                        </p:par>
                        <p:par>
                          <p:cTn id="153" fill="hold">
                            <p:stCondLst>
                              <p:cond delay="7000"/>
                            </p:stCondLst>
                            <p:childTnLst>
                              <p:par>
                                <p:cTn id="154" presetID="2" presetClass="entr" presetSubtype="1" decel="100000" fill="hold" grpId="0" nodeType="afterEffect">
                                  <p:stCondLst>
                                    <p:cond delay="0"/>
                                  </p:stCondLst>
                                  <p:childTnLst>
                                    <p:set>
                                      <p:cBhvr>
                                        <p:cTn id="155" dur="1" fill="hold">
                                          <p:stCondLst>
                                            <p:cond delay="0"/>
                                          </p:stCondLst>
                                        </p:cTn>
                                        <p:tgtEl>
                                          <p:spTgt spid="36">
                                            <p:txEl>
                                              <p:pRg st="0" end="0"/>
                                            </p:txEl>
                                          </p:spTgt>
                                        </p:tgtEl>
                                        <p:attrNameLst>
                                          <p:attrName>style.visibility</p:attrName>
                                        </p:attrNameLst>
                                      </p:cBhvr>
                                      <p:to>
                                        <p:strVal val="visible"/>
                                      </p:to>
                                    </p:set>
                                    <p:anim calcmode="lin" valueType="num">
                                      <p:cBhvr additive="base">
                                        <p:cTn id="156"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57" dur="1000" fill="hold"/>
                                        <p:tgtEl>
                                          <p:spTgt spid="36">
                                            <p:txEl>
                                              <p:pRg st="0" end="0"/>
                                            </p:txEl>
                                          </p:spTgt>
                                        </p:tgtEl>
                                        <p:attrNameLst>
                                          <p:attrName>ppt_y</p:attrName>
                                        </p:attrNameLst>
                                      </p:cBhvr>
                                      <p:tavLst>
                                        <p:tav tm="0">
                                          <p:val>
                                            <p:strVal val="0-#ppt_h/2"/>
                                          </p:val>
                                        </p:tav>
                                        <p:tav tm="100000">
                                          <p:val>
                                            <p:strVal val="#ppt_y"/>
                                          </p:val>
                                        </p:tav>
                                      </p:tavLst>
                                    </p:anim>
                                  </p:childTnLst>
                                </p:cTn>
                              </p:par>
                              <p:par>
                                <p:cTn id="158" presetID="2" presetClass="entr" presetSubtype="1" decel="100000" fill="hold" grpId="0" nodeType="withEffect">
                                  <p:stCondLst>
                                    <p:cond delay="0"/>
                                  </p:stCondLst>
                                  <p:childTnLst>
                                    <p:set>
                                      <p:cBhvr>
                                        <p:cTn id="159" dur="1" fill="hold">
                                          <p:stCondLst>
                                            <p:cond delay="0"/>
                                          </p:stCondLst>
                                        </p:cTn>
                                        <p:tgtEl>
                                          <p:spTgt spid="12"/>
                                        </p:tgtEl>
                                        <p:attrNameLst>
                                          <p:attrName>style.visibility</p:attrName>
                                        </p:attrNameLst>
                                      </p:cBhvr>
                                      <p:to>
                                        <p:strVal val="visible"/>
                                      </p:to>
                                    </p:set>
                                    <p:anim calcmode="lin" valueType="num">
                                      <p:cBhvr additive="base">
                                        <p:cTn id="160" dur="1000" fill="hold"/>
                                        <p:tgtEl>
                                          <p:spTgt spid="12"/>
                                        </p:tgtEl>
                                        <p:attrNameLst>
                                          <p:attrName>ppt_x</p:attrName>
                                        </p:attrNameLst>
                                      </p:cBhvr>
                                      <p:tavLst>
                                        <p:tav tm="0">
                                          <p:val>
                                            <p:strVal val="#ppt_x"/>
                                          </p:val>
                                        </p:tav>
                                        <p:tav tm="100000">
                                          <p:val>
                                            <p:strVal val="#ppt_x"/>
                                          </p:val>
                                        </p:tav>
                                      </p:tavLst>
                                    </p:anim>
                                    <p:anim calcmode="lin" valueType="num">
                                      <p:cBhvr additive="base">
                                        <p:cTn id="161" dur="1000" fill="hold"/>
                                        <p:tgtEl>
                                          <p:spTgt spid="12"/>
                                        </p:tgtEl>
                                        <p:attrNameLst>
                                          <p:attrName>ppt_y</p:attrName>
                                        </p:attrNameLst>
                                      </p:cBhvr>
                                      <p:tavLst>
                                        <p:tav tm="0">
                                          <p:val>
                                            <p:strVal val="0-#ppt_h/2"/>
                                          </p:val>
                                        </p:tav>
                                        <p:tav tm="100000">
                                          <p:val>
                                            <p:strVal val="#ppt_y"/>
                                          </p:val>
                                        </p:tav>
                                      </p:tavLst>
                                    </p:anim>
                                  </p:childTnLst>
                                </p:cTn>
                              </p:par>
                              <p:par>
                                <p:cTn id="162" presetID="45" presetClass="entr" presetSubtype="0" fill="hold" grpId="1" nodeType="withEffect">
                                  <p:stCondLst>
                                    <p:cond delay="0"/>
                                  </p:stCondLst>
                                  <p:childTnLst>
                                    <p:set>
                                      <p:cBhvr>
                                        <p:cTn id="163" dur="1" fill="hold">
                                          <p:stCondLst>
                                            <p:cond delay="0"/>
                                          </p:stCondLst>
                                        </p:cTn>
                                        <p:tgtEl>
                                          <p:spTgt spid="36">
                                            <p:txEl>
                                              <p:pRg st="0" end="0"/>
                                            </p:txEl>
                                          </p:spTgt>
                                        </p:tgtEl>
                                        <p:attrNameLst>
                                          <p:attrName>style.visibility</p:attrName>
                                        </p:attrNameLst>
                                      </p:cBhvr>
                                      <p:to>
                                        <p:strVal val="visible"/>
                                      </p:to>
                                    </p:set>
                                    <p:animEffect transition="in" filter="fade">
                                      <p:cBhvr>
                                        <p:cTn id="164" dur="1000"/>
                                        <p:tgtEl>
                                          <p:spTgt spid="36">
                                            <p:txEl>
                                              <p:pRg st="0" end="0"/>
                                            </p:txEl>
                                          </p:spTgt>
                                        </p:tgtEl>
                                      </p:cBhvr>
                                    </p:animEffect>
                                    <p:anim calcmode="lin" valueType="num">
                                      <p:cBhvr>
                                        <p:cTn id="165" dur="1000" fill="hold"/>
                                        <p:tgtEl>
                                          <p:spTgt spid="36">
                                            <p:txEl>
                                              <p:pRg st="0" end="0"/>
                                            </p:txEl>
                                          </p:spTgt>
                                        </p:tgtEl>
                                        <p:attrNameLst>
                                          <p:attrName>ppt_w</p:attrName>
                                        </p:attrNameLst>
                                      </p:cBhvr>
                                      <p:tavLst>
                                        <p:tav tm="0" fmla="#ppt_w*sin(2.5*pi*$)">
                                          <p:val>
                                            <p:fltVal val="0"/>
                                          </p:val>
                                        </p:tav>
                                        <p:tav tm="100000">
                                          <p:val>
                                            <p:fltVal val="1"/>
                                          </p:val>
                                        </p:tav>
                                      </p:tavLst>
                                    </p:anim>
                                    <p:anim calcmode="lin" valueType="num">
                                      <p:cBhvr>
                                        <p:cTn id="166" dur="1000" fill="hold"/>
                                        <p:tgtEl>
                                          <p:spTgt spid="36">
                                            <p:txEl>
                                              <p:pRg st="0" end="0"/>
                                            </p:txEl>
                                          </p:spTgt>
                                        </p:tgtEl>
                                        <p:attrNameLst>
                                          <p:attrName>ppt_h</p:attrName>
                                        </p:attrNameLst>
                                      </p:cBhvr>
                                      <p:tavLst>
                                        <p:tav tm="0">
                                          <p:val>
                                            <p:strVal val="#ppt_h"/>
                                          </p:val>
                                        </p:tav>
                                        <p:tav tm="100000">
                                          <p:val>
                                            <p:strVal val="#ppt_h"/>
                                          </p:val>
                                        </p:tav>
                                      </p:tavLst>
                                    </p:anim>
                                  </p:childTnLst>
                                </p:cTn>
                              </p:par>
                              <p:par>
                                <p:cTn id="167" presetID="45" presetClass="entr" presetSubtype="0" fill="hold" grpId="1" nodeType="withEffect">
                                  <p:stCondLst>
                                    <p:cond delay="0"/>
                                  </p:stCondLst>
                                  <p:childTnLst>
                                    <p:set>
                                      <p:cBhvr>
                                        <p:cTn id="168" dur="1" fill="hold">
                                          <p:stCondLst>
                                            <p:cond delay="0"/>
                                          </p:stCondLst>
                                        </p:cTn>
                                        <p:tgtEl>
                                          <p:spTgt spid="12"/>
                                        </p:tgtEl>
                                        <p:attrNameLst>
                                          <p:attrName>style.visibility</p:attrName>
                                        </p:attrNameLst>
                                      </p:cBhvr>
                                      <p:to>
                                        <p:strVal val="visible"/>
                                      </p:to>
                                    </p:set>
                                    <p:animEffect transition="in" filter="fade">
                                      <p:cBhvr>
                                        <p:cTn id="169" dur="1000"/>
                                        <p:tgtEl>
                                          <p:spTgt spid="12"/>
                                        </p:tgtEl>
                                      </p:cBhvr>
                                    </p:animEffect>
                                    <p:anim calcmode="lin" valueType="num">
                                      <p:cBhvr>
                                        <p:cTn id="170" dur="1000" fill="hold"/>
                                        <p:tgtEl>
                                          <p:spTgt spid="12"/>
                                        </p:tgtEl>
                                        <p:attrNameLst>
                                          <p:attrName>ppt_w</p:attrName>
                                        </p:attrNameLst>
                                      </p:cBhvr>
                                      <p:tavLst>
                                        <p:tav tm="0" fmla="#ppt_w*sin(2.5*pi*$)">
                                          <p:val>
                                            <p:fltVal val="0"/>
                                          </p:val>
                                        </p:tav>
                                        <p:tav tm="100000">
                                          <p:val>
                                            <p:fltVal val="1"/>
                                          </p:val>
                                        </p:tav>
                                      </p:tavLst>
                                    </p:anim>
                                    <p:anim calcmode="lin" valueType="num">
                                      <p:cBhvr>
                                        <p:cTn id="171" dur="1000" fill="hold"/>
                                        <p:tgtEl>
                                          <p:spTgt spid="12"/>
                                        </p:tgtEl>
                                        <p:attrNameLst>
                                          <p:attrName>ppt_h</p:attrName>
                                        </p:attrNameLst>
                                      </p:cBhvr>
                                      <p:tavLst>
                                        <p:tav tm="0">
                                          <p:val>
                                            <p:strVal val="#ppt_h"/>
                                          </p:val>
                                        </p:tav>
                                        <p:tav tm="100000">
                                          <p:val>
                                            <p:strVal val="#ppt_h"/>
                                          </p:val>
                                        </p:tav>
                                      </p:tavLst>
                                    </p:anim>
                                  </p:childTnLst>
                                </p:cTn>
                              </p:par>
                            </p:childTnLst>
                          </p:cTn>
                        </p:par>
                        <p:par>
                          <p:cTn id="172" fill="hold">
                            <p:stCondLst>
                              <p:cond delay="8000"/>
                            </p:stCondLst>
                            <p:childTnLst>
                              <p:par>
                                <p:cTn id="173" presetID="53" presetClass="entr" presetSubtype="528" fill="hold" grpId="0" nodeType="afterEffect">
                                  <p:stCondLst>
                                    <p:cond delay="0"/>
                                  </p:stCondLst>
                                  <p:childTnLst>
                                    <p:set>
                                      <p:cBhvr>
                                        <p:cTn id="174" dur="1" fill="hold">
                                          <p:stCondLst>
                                            <p:cond delay="0"/>
                                          </p:stCondLst>
                                        </p:cTn>
                                        <p:tgtEl>
                                          <p:spTgt spid="24"/>
                                        </p:tgtEl>
                                        <p:attrNameLst>
                                          <p:attrName>style.visibility</p:attrName>
                                        </p:attrNameLst>
                                      </p:cBhvr>
                                      <p:to>
                                        <p:strVal val="visible"/>
                                      </p:to>
                                    </p:set>
                                    <p:anim calcmode="lin" valueType="num">
                                      <p:cBhvr>
                                        <p:cTn id="175" dur="500" fill="hold"/>
                                        <p:tgtEl>
                                          <p:spTgt spid="24"/>
                                        </p:tgtEl>
                                        <p:attrNameLst>
                                          <p:attrName>ppt_w</p:attrName>
                                        </p:attrNameLst>
                                      </p:cBhvr>
                                      <p:tavLst>
                                        <p:tav tm="0">
                                          <p:val>
                                            <p:fltVal val="0"/>
                                          </p:val>
                                        </p:tav>
                                        <p:tav tm="100000">
                                          <p:val>
                                            <p:strVal val="#ppt_w"/>
                                          </p:val>
                                        </p:tav>
                                      </p:tavLst>
                                    </p:anim>
                                    <p:anim calcmode="lin" valueType="num">
                                      <p:cBhvr>
                                        <p:cTn id="176" dur="500" fill="hold"/>
                                        <p:tgtEl>
                                          <p:spTgt spid="24"/>
                                        </p:tgtEl>
                                        <p:attrNameLst>
                                          <p:attrName>ppt_h</p:attrName>
                                        </p:attrNameLst>
                                      </p:cBhvr>
                                      <p:tavLst>
                                        <p:tav tm="0">
                                          <p:val>
                                            <p:fltVal val="0"/>
                                          </p:val>
                                        </p:tav>
                                        <p:tav tm="100000">
                                          <p:val>
                                            <p:strVal val="#ppt_h"/>
                                          </p:val>
                                        </p:tav>
                                      </p:tavLst>
                                    </p:anim>
                                    <p:animEffect transition="in" filter="fade">
                                      <p:cBhvr>
                                        <p:cTn id="177" dur="500"/>
                                        <p:tgtEl>
                                          <p:spTgt spid="24"/>
                                        </p:tgtEl>
                                      </p:cBhvr>
                                    </p:animEffect>
                                    <p:anim calcmode="lin" valueType="num">
                                      <p:cBhvr>
                                        <p:cTn id="178" dur="500" fill="hold"/>
                                        <p:tgtEl>
                                          <p:spTgt spid="24"/>
                                        </p:tgtEl>
                                        <p:attrNameLst>
                                          <p:attrName>ppt_x</p:attrName>
                                        </p:attrNameLst>
                                      </p:cBhvr>
                                      <p:tavLst>
                                        <p:tav tm="0">
                                          <p:val>
                                            <p:fltVal val="0.5"/>
                                          </p:val>
                                        </p:tav>
                                        <p:tav tm="100000">
                                          <p:val>
                                            <p:strVal val="#ppt_x"/>
                                          </p:val>
                                        </p:tav>
                                      </p:tavLst>
                                    </p:anim>
                                    <p:anim calcmode="lin" valueType="num">
                                      <p:cBhvr>
                                        <p:cTn id="179" dur="500" fill="hold"/>
                                        <p:tgtEl>
                                          <p:spTgt spid="24"/>
                                        </p:tgtEl>
                                        <p:attrNameLst>
                                          <p:attrName>ppt_y</p:attrName>
                                        </p:attrNameLst>
                                      </p:cBhvr>
                                      <p:tavLst>
                                        <p:tav tm="0">
                                          <p:val>
                                            <p:fltVal val="0.5"/>
                                          </p:val>
                                        </p:tav>
                                        <p:tav tm="100000">
                                          <p:val>
                                            <p:strVal val="#ppt_y"/>
                                          </p:val>
                                        </p:tav>
                                      </p:tavLst>
                                    </p:anim>
                                  </p:childTnLst>
                                </p:cTn>
                              </p:par>
                              <p:par>
                                <p:cTn id="180" presetID="53" presetClass="entr" presetSubtype="528" fill="hold" grpId="0" nodeType="withEffect">
                                  <p:stCondLst>
                                    <p:cond delay="100"/>
                                  </p:stCondLst>
                                  <p:childTnLst>
                                    <p:set>
                                      <p:cBhvr>
                                        <p:cTn id="181" dur="1" fill="hold">
                                          <p:stCondLst>
                                            <p:cond delay="0"/>
                                          </p:stCondLst>
                                        </p:cTn>
                                        <p:tgtEl>
                                          <p:spTgt spid="15"/>
                                        </p:tgtEl>
                                        <p:attrNameLst>
                                          <p:attrName>style.visibility</p:attrName>
                                        </p:attrNameLst>
                                      </p:cBhvr>
                                      <p:to>
                                        <p:strVal val="visible"/>
                                      </p:to>
                                    </p:set>
                                    <p:anim calcmode="lin" valueType="num">
                                      <p:cBhvr>
                                        <p:cTn id="182" dur="500" fill="hold"/>
                                        <p:tgtEl>
                                          <p:spTgt spid="15"/>
                                        </p:tgtEl>
                                        <p:attrNameLst>
                                          <p:attrName>ppt_w</p:attrName>
                                        </p:attrNameLst>
                                      </p:cBhvr>
                                      <p:tavLst>
                                        <p:tav tm="0">
                                          <p:val>
                                            <p:fltVal val="0"/>
                                          </p:val>
                                        </p:tav>
                                        <p:tav tm="100000">
                                          <p:val>
                                            <p:strVal val="#ppt_w"/>
                                          </p:val>
                                        </p:tav>
                                      </p:tavLst>
                                    </p:anim>
                                    <p:anim calcmode="lin" valueType="num">
                                      <p:cBhvr>
                                        <p:cTn id="183" dur="500" fill="hold"/>
                                        <p:tgtEl>
                                          <p:spTgt spid="15"/>
                                        </p:tgtEl>
                                        <p:attrNameLst>
                                          <p:attrName>ppt_h</p:attrName>
                                        </p:attrNameLst>
                                      </p:cBhvr>
                                      <p:tavLst>
                                        <p:tav tm="0">
                                          <p:val>
                                            <p:fltVal val="0"/>
                                          </p:val>
                                        </p:tav>
                                        <p:tav tm="100000">
                                          <p:val>
                                            <p:strVal val="#ppt_h"/>
                                          </p:val>
                                        </p:tav>
                                      </p:tavLst>
                                    </p:anim>
                                    <p:animEffect transition="in" filter="fade">
                                      <p:cBhvr>
                                        <p:cTn id="184" dur="500"/>
                                        <p:tgtEl>
                                          <p:spTgt spid="15"/>
                                        </p:tgtEl>
                                      </p:cBhvr>
                                    </p:animEffect>
                                    <p:anim calcmode="lin" valueType="num">
                                      <p:cBhvr>
                                        <p:cTn id="185" dur="500" fill="hold"/>
                                        <p:tgtEl>
                                          <p:spTgt spid="15"/>
                                        </p:tgtEl>
                                        <p:attrNameLst>
                                          <p:attrName>ppt_x</p:attrName>
                                        </p:attrNameLst>
                                      </p:cBhvr>
                                      <p:tavLst>
                                        <p:tav tm="0">
                                          <p:val>
                                            <p:fltVal val="0.5"/>
                                          </p:val>
                                        </p:tav>
                                        <p:tav tm="100000">
                                          <p:val>
                                            <p:strVal val="#ppt_x"/>
                                          </p:val>
                                        </p:tav>
                                      </p:tavLst>
                                    </p:anim>
                                    <p:anim calcmode="lin" valueType="num">
                                      <p:cBhvr>
                                        <p:cTn id="186" dur="500" fill="hold"/>
                                        <p:tgtEl>
                                          <p:spTgt spid="15"/>
                                        </p:tgtEl>
                                        <p:attrNameLst>
                                          <p:attrName>ppt_y</p:attrName>
                                        </p:attrNameLst>
                                      </p:cBhvr>
                                      <p:tavLst>
                                        <p:tav tm="0">
                                          <p:val>
                                            <p:fltVal val="0.5"/>
                                          </p:val>
                                        </p:tav>
                                        <p:tav tm="100000">
                                          <p:val>
                                            <p:strVal val="#ppt_y"/>
                                          </p:val>
                                        </p:tav>
                                      </p:tavLst>
                                    </p:anim>
                                  </p:childTnLst>
                                </p:cTn>
                              </p:par>
                              <p:par>
                                <p:cTn id="187" presetID="53" presetClass="entr" presetSubtype="528" fill="hold" grpId="0" nodeType="withEffect">
                                  <p:stCondLst>
                                    <p:cond delay="200"/>
                                  </p:stCondLst>
                                  <p:childTnLst>
                                    <p:set>
                                      <p:cBhvr>
                                        <p:cTn id="188" dur="1" fill="hold">
                                          <p:stCondLst>
                                            <p:cond delay="0"/>
                                          </p:stCondLst>
                                        </p:cTn>
                                        <p:tgtEl>
                                          <p:spTgt spid="17"/>
                                        </p:tgtEl>
                                        <p:attrNameLst>
                                          <p:attrName>style.visibility</p:attrName>
                                        </p:attrNameLst>
                                      </p:cBhvr>
                                      <p:to>
                                        <p:strVal val="visible"/>
                                      </p:to>
                                    </p:set>
                                    <p:anim calcmode="lin" valueType="num">
                                      <p:cBhvr>
                                        <p:cTn id="189" dur="500" fill="hold"/>
                                        <p:tgtEl>
                                          <p:spTgt spid="17"/>
                                        </p:tgtEl>
                                        <p:attrNameLst>
                                          <p:attrName>ppt_w</p:attrName>
                                        </p:attrNameLst>
                                      </p:cBhvr>
                                      <p:tavLst>
                                        <p:tav tm="0">
                                          <p:val>
                                            <p:fltVal val="0"/>
                                          </p:val>
                                        </p:tav>
                                        <p:tav tm="100000">
                                          <p:val>
                                            <p:strVal val="#ppt_w"/>
                                          </p:val>
                                        </p:tav>
                                      </p:tavLst>
                                    </p:anim>
                                    <p:anim calcmode="lin" valueType="num">
                                      <p:cBhvr>
                                        <p:cTn id="190" dur="500" fill="hold"/>
                                        <p:tgtEl>
                                          <p:spTgt spid="17"/>
                                        </p:tgtEl>
                                        <p:attrNameLst>
                                          <p:attrName>ppt_h</p:attrName>
                                        </p:attrNameLst>
                                      </p:cBhvr>
                                      <p:tavLst>
                                        <p:tav tm="0">
                                          <p:val>
                                            <p:fltVal val="0"/>
                                          </p:val>
                                        </p:tav>
                                        <p:tav tm="100000">
                                          <p:val>
                                            <p:strVal val="#ppt_h"/>
                                          </p:val>
                                        </p:tav>
                                      </p:tavLst>
                                    </p:anim>
                                    <p:animEffect transition="in" filter="fade">
                                      <p:cBhvr>
                                        <p:cTn id="191" dur="500"/>
                                        <p:tgtEl>
                                          <p:spTgt spid="17"/>
                                        </p:tgtEl>
                                      </p:cBhvr>
                                    </p:animEffect>
                                    <p:anim calcmode="lin" valueType="num">
                                      <p:cBhvr>
                                        <p:cTn id="192" dur="500" fill="hold"/>
                                        <p:tgtEl>
                                          <p:spTgt spid="17"/>
                                        </p:tgtEl>
                                        <p:attrNameLst>
                                          <p:attrName>ppt_x</p:attrName>
                                        </p:attrNameLst>
                                      </p:cBhvr>
                                      <p:tavLst>
                                        <p:tav tm="0">
                                          <p:val>
                                            <p:fltVal val="0.5"/>
                                          </p:val>
                                        </p:tav>
                                        <p:tav tm="100000">
                                          <p:val>
                                            <p:strVal val="#ppt_x"/>
                                          </p:val>
                                        </p:tav>
                                      </p:tavLst>
                                    </p:anim>
                                    <p:anim calcmode="lin" valueType="num">
                                      <p:cBhvr>
                                        <p:cTn id="193" dur="500" fill="hold"/>
                                        <p:tgtEl>
                                          <p:spTgt spid="17"/>
                                        </p:tgtEl>
                                        <p:attrNameLst>
                                          <p:attrName>ppt_y</p:attrName>
                                        </p:attrNameLst>
                                      </p:cBhvr>
                                      <p:tavLst>
                                        <p:tav tm="0">
                                          <p:val>
                                            <p:fltVal val="0.5"/>
                                          </p:val>
                                        </p:tav>
                                        <p:tav tm="100000">
                                          <p:val>
                                            <p:strVal val="#ppt_y"/>
                                          </p:val>
                                        </p:tav>
                                      </p:tavLst>
                                    </p:anim>
                                  </p:childTnLst>
                                </p:cTn>
                              </p:par>
                              <p:par>
                                <p:cTn id="194" presetID="53" presetClass="entr" presetSubtype="528" fill="hold" grpId="0" nodeType="withEffect">
                                  <p:stCondLst>
                                    <p:cond delay="300"/>
                                  </p:stCondLst>
                                  <p:childTnLst>
                                    <p:set>
                                      <p:cBhvr>
                                        <p:cTn id="195" dur="1" fill="hold">
                                          <p:stCondLst>
                                            <p:cond delay="0"/>
                                          </p:stCondLst>
                                        </p:cTn>
                                        <p:tgtEl>
                                          <p:spTgt spid="27"/>
                                        </p:tgtEl>
                                        <p:attrNameLst>
                                          <p:attrName>style.visibility</p:attrName>
                                        </p:attrNameLst>
                                      </p:cBhvr>
                                      <p:to>
                                        <p:strVal val="visible"/>
                                      </p:to>
                                    </p:set>
                                    <p:anim calcmode="lin" valueType="num">
                                      <p:cBhvr>
                                        <p:cTn id="196" dur="500" fill="hold"/>
                                        <p:tgtEl>
                                          <p:spTgt spid="27"/>
                                        </p:tgtEl>
                                        <p:attrNameLst>
                                          <p:attrName>ppt_w</p:attrName>
                                        </p:attrNameLst>
                                      </p:cBhvr>
                                      <p:tavLst>
                                        <p:tav tm="0">
                                          <p:val>
                                            <p:fltVal val="0"/>
                                          </p:val>
                                        </p:tav>
                                        <p:tav tm="100000">
                                          <p:val>
                                            <p:strVal val="#ppt_w"/>
                                          </p:val>
                                        </p:tav>
                                      </p:tavLst>
                                    </p:anim>
                                    <p:anim calcmode="lin" valueType="num">
                                      <p:cBhvr>
                                        <p:cTn id="197" dur="500" fill="hold"/>
                                        <p:tgtEl>
                                          <p:spTgt spid="27"/>
                                        </p:tgtEl>
                                        <p:attrNameLst>
                                          <p:attrName>ppt_h</p:attrName>
                                        </p:attrNameLst>
                                      </p:cBhvr>
                                      <p:tavLst>
                                        <p:tav tm="0">
                                          <p:val>
                                            <p:fltVal val="0"/>
                                          </p:val>
                                        </p:tav>
                                        <p:tav tm="100000">
                                          <p:val>
                                            <p:strVal val="#ppt_h"/>
                                          </p:val>
                                        </p:tav>
                                      </p:tavLst>
                                    </p:anim>
                                    <p:animEffect transition="in" filter="fade">
                                      <p:cBhvr>
                                        <p:cTn id="198" dur="500"/>
                                        <p:tgtEl>
                                          <p:spTgt spid="27"/>
                                        </p:tgtEl>
                                      </p:cBhvr>
                                    </p:animEffect>
                                    <p:anim calcmode="lin" valueType="num">
                                      <p:cBhvr>
                                        <p:cTn id="199" dur="500" fill="hold"/>
                                        <p:tgtEl>
                                          <p:spTgt spid="27"/>
                                        </p:tgtEl>
                                        <p:attrNameLst>
                                          <p:attrName>ppt_x</p:attrName>
                                        </p:attrNameLst>
                                      </p:cBhvr>
                                      <p:tavLst>
                                        <p:tav tm="0">
                                          <p:val>
                                            <p:fltVal val="0.5"/>
                                          </p:val>
                                        </p:tav>
                                        <p:tav tm="100000">
                                          <p:val>
                                            <p:strVal val="#ppt_x"/>
                                          </p:val>
                                        </p:tav>
                                      </p:tavLst>
                                    </p:anim>
                                    <p:anim calcmode="lin" valueType="num">
                                      <p:cBhvr>
                                        <p:cTn id="200" dur="500" fill="hold"/>
                                        <p:tgtEl>
                                          <p:spTgt spid="27"/>
                                        </p:tgtEl>
                                        <p:attrNameLst>
                                          <p:attrName>ppt_y</p:attrName>
                                        </p:attrNameLst>
                                      </p:cBhvr>
                                      <p:tavLst>
                                        <p:tav tm="0">
                                          <p:val>
                                            <p:fltVal val="0.5"/>
                                          </p:val>
                                        </p:tav>
                                        <p:tav tm="100000">
                                          <p:val>
                                            <p:strVal val="#ppt_y"/>
                                          </p:val>
                                        </p:tav>
                                      </p:tavLst>
                                    </p:anim>
                                  </p:childTnLst>
                                </p:cTn>
                              </p:par>
                              <p:par>
                                <p:cTn id="201" presetID="53" presetClass="entr" presetSubtype="528" fill="hold" grpId="0" nodeType="withEffect">
                                  <p:stCondLst>
                                    <p:cond delay="400"/>
                                  </p:stCondLst>
                                  <p:childTnLst>
                                    <p:set>
                                      <p:cBhvr>
                                        <p:cTn id="202" dur="1" fill="hold">
                                          <p:stCondLst>
                                            <p:cond delay="0"/>
                                          </p:stCondLst>
                                        </p:cTn>
                                        <p:tgtEl>
                                          <p:spTgt spid="25"/>
                                        </p:tgtEl>
                                        <p:attrNameLst>
                                          <p:attrName>style.visibility</p:attrName>
                                        </p:attrNameLst>
                                      </p:cBhvr>
                                      <p:to>
                                        <p:strVal val="visible"/>
                                      </p:to>
                                    </p:set>
                                    <p:anim calcmode="lin" valueType="num">
                                      <p:cBhvr>
                                        <p:cTn id="203" dur="500" fill="hold"/>
                                        <p:tgtEl>
                                          <p:spTgt spid="25"/>
                                        </p:tgtEl>
                                        <p:attrNameLst>
                                          <p:attrName>ppt_w</p:attrName>
                                        </p:attrNameLst>
                                      </p:cBhvr>
                                      <p:tavLst>
                                        <p:tav tm="0">
                                          <p:val>
                                            <p:fltVal val="0"/>
                                          </p:val>
                                        </p:tav>
                                        <p:tav tm="100000">
                                          <p:val>
                                            <p:strVal val="#ppt_w"/>
                                          </p:val>
                                        </p:tav>
                                      </p:tavLst>
                                    </p:anim>
                                    <p:anim calcmode="lin" valueType="num">
                                      <p:cBhvr>
                                        <p:cTn id="204" dur="500" fill="hold"/>
                                        <p:tgtEl>
                                          <p:spTgt spid="25"/>
                                        </p:tgtEl>
                                        <p:attrNameLst>
                                          <p:attrName>ppt_h</p:attrName>
                                        </p:attrNameLst>
                                      </p:cBhvr>
                                      <p:tavLst>
                                        <p:tav tm="0">
                                          <p:val>
                                            <p:fltVal val="0"/>
                                          </p:val>
                                        </p:tav>
                                        <p:tav tm="100000">
                                          <p:val>
                                            <p:strVal val="#ppt_h"/>
                                          </p:val>
                                        </p:tav>
                                      </p:tavLst>
                                    </p:anim>
                                    <p:animEffect transition="in" filter="fade">
                                      <p:cBhvr>
                                        <p:cTn id="205" dur="500"/>
                                        <p:tgtEl>
                                          <p:spTgt spid="25"/>
                                        </p:tgtEl>
                                      </p:cBhvr>
                                    </p:animEffect>
                                    <p:anim calcmode="lin" valueType="num">
                                      <p:cBhvr>
                                        <p:cTn id="206" dur="500" fill="hold"/>
                                        <p:tgtEl>
                                          <p:spTgt spid="25"/>
                                        </p:tgtEl>
                                        <p:attrNameLst>
                                          <p:attrName>ppt_x</p:attrName>
                                        </p:attrNameLst>
                                      </p:cBhvr>
                                      <p:tavLst>
                                        <p:tav tm="0">
                                          <p:val>
                                            <p:fltVal val="0.5"/>
                                          </p:val>
                                        </p:tav>
                                        <p:tav tm="100000">
                                          <p:val>
                                            <p:strVal val="#ppt_x"/>
                                          </p:val>
                                        </p:tav>
                                      </p:tavLst>
                                    </p:anim>
                                    <p:anim calcmode="lin" valueType="num">
                                      <p:cBhvr>
                                        <p:cTn id="207" dur="500" fill="hold"/>
                                        <p:tgtEl>
                                          <p:spTgt spid="25"/>
                                        </p:tgtEl>
                                        <p:attrNameLst>
                                          <p:attrName>ppt_y</p:attrName>
                                        </p:attrNameLst>
                                      </p:cBhvr>
                                      <p:tavLst>
                                        <p:tav tm="0">
                                          <p:val>
                                            <p:fltVal val="0.5"/>
                                          </p:val>
                                        </p:tav>
                                        <p:tav tm="100000">
                                          <p:val>
                                            <p:strVal val="#ppt_y"/>
                                          </p:val>
                                        </p:tav>
                                      </p:tavLst>
                                    </p:anim>
                                  </p:childTnLst>
                                </p:cTn>
                              </p:par>
                              <p:par>
                                <p:cTn id="208" presetID="53" presetClass="entr" presetSubtype="528" fill="hold" grpId="0" nodeType="withEffect">
                                  <p:stCondLst>
                                    <p:cond delay="500"/>
                                  </p:stCondLst>
                                  <p:childTnLst>
                                    <p:set>
                                      <p:cBhvr>
                                        <p:cTn id="209" dur="1" fill="hold">
                                          <p:stCondLst>
                                            <p:cond delay="0"/>
                                          </p:stCondLst>
                                        </p:cTn>
                                        <p:tgtEl>
                                          <p:spTgt spid="16"/>
                                        </p:tgtEl>
                                        <p:attrNameLst>
                                          <p:attrName>style.visibility</p:attrName>
                                        </p:attrNameLst>
                                      </p:cBhvr>
                                      <p:to>
                                        <p:strVal val="visible"/>
                                      </p:to>
                                    </p:set>
                                    <p:anim calcmode="lin" valueType="num">
                                      <p:cBhvr>
                                        <p:cTn id="210" dur="500" fill="hold"/>
                                        <p:tgtEl>
                                          <p:spTgt spid="16"/>
                                        </p:tgtEl>
                                        <p:attrNameLst>
                                          <p:attrName>ppt_w</p:attrName>
                                        </p:attrNameLst>
                                      </p:cBhvr>
                                      <p:tavLst>
                                        <p:tav tm="0">
                                          <p:val>
                                            <p:fltVal val="0"/>
                                          </p:val>
                                        </p:tav>
                                        <p:tav tm="100000">
                                          <p:val>
                                            <p:strVal val="#ppt_w"/>
                                          </p:val>
                                        </p:tav>
                                      </p:tavLst>
                                    </p:anim>
                                    <p:anim calcmode="lin" valueType="num">
                                      <p:cBhvr>
                                        <p:cTn id="211" dur="500" fill="hold"/>
                                        <p:tgtEl>
                                          <p:spTgt spid="16"/>
                                        </p:tgtEl>
                                        <p:attrNameLst>
                                          <p:attrName>ppt_h</p:attrName>
                                        </p:attrNameLst>
                                      </p:cBhvr>
                                      <p:tavLst>
                                        <p:tav tm="0">
                                          <p:val>
                                            <p:fltVal val="0"/>
                                          </p:val>
                                        </p:tav>
                                        <p:tav tm="100000">
                                          <p:val>
                                            <p:strVal val="#ppt_h"/>
                                          </p:val>
                                        </p:tav>
                                      </p:tavLst>
                                    </p:anim>
                                    <p:animEffect transition="in" filter="fade">
                                      <p:cBhvr>
                                        <p:cTn id="212" dur="500"/>
                                        <p:tgtEl>
                                          <p:spTgt spid="16"/>
                                        </p:tgtEl>
                                      </p:cBhvr>
                                    </p:animEffect>
                                    <p:anim calcmode="lin" valueType="num">
                                      <p:cBhvr>
                                        <p:cTn id="213" dur="500" fill="hold"/>
                                        <p:tgtEl>
                                          <p:spTgt spid="16"/>
                                        </p:tgtEl>
                                        <p:attrNameLst>
                                          <p:attrName>ppt_x</p:attrName>
                                        </p:attrNameLst>
                                      </p:cBhvr>
                                      <p:tavLst>
                                        <p:tav tm="0">
                                          <p:val>
                                            <p:fltVal val="0.5"/>
                                          </p:val>
                                        </p:tav>
                                        <p:tav tm="100000">
                                          <p:val>
                                            <p:strVal val="#ppt_x"/>
                                          </p:val>
                                        </p:tav>
                                      </p:tavLst>
                                    </p:anim>
                                    <p:anim calcmode="lin" valueType="num">
                                      <p:cBhvr>
                                        <p:cTn id="214" dur="500" fill="hold"/>
                                        <p:tgtEl>
                                          <p:spTgt spid="16"/>
                                        </p:tgtEl>
                                        <p:attrNameLst>
                                          <p:attrName>ppt_y</p:attrName>
                                        </p:attrNameLst>
                                      </p:cBhvr>
                                      <p:tavLst>
                                        <p:tav tm="0">
                                          <p:val>
                                            <p:fltVal val="0.5"/>
                                          </p:val>
                                        </p:tav>
                                        <p:tav tm="100000">
                                          <p:val>
                                            <p:strVal val="#ppt_y"/>
                                          </p:val>
                                        </p:tav>
                                      </p:tavLst>
                                    </p:anim>
                                  </p:childTnLst>
                                </p:cTn>
                              </p:par>
                              <p:par>
                                <p:cTn id="215" presetID="53" presetClass="entr" presetSubtype="528" fill="hold" grpId="0" nodeType="withEffect">
                                  <p:stCondLst>
                                    <p:cond delay="600"/>
                                  </p:stCondLst>
                                  <p:childTnLst>
                                    <p:set>
                                      <p:cBhvr>
                                        <p:cTn id="216" dur="1" fill="hold">
                                          <p:stCondLst>
                                            <p:cond delay="0"/>
                                          </p:stCondLst>
                                        </p:cTn>
                                        <p:tgtEl>
                                          <p:spTgt spid="23"/>
                                        </p:tgtEl>
                                        <p:attrNameLst>
                                          <p:attrName>style.visibility</p:attrName>
                                        </p:attrNameLst>
                                      </p:cBhvr>
                                      <p:to>
                                        <p:strVal val="visible"/>
                                      </p:to>
                                    </p:set>
                                    <p:anim calcmode="lin" valueType="num">
                                      <p:cBhvr>
                                        <p:cTn id="217" dur="500" fill="hold"/>
                                        <p:tgtEl>
                                          <p:spTgt spid="23"/>
                                        </p:tgtEl>
                                        <p:attrNameLst>
                                          <p:attrName>ppt_w</p:attrName>
                                        </p:attrNameLst>
                                      </p:cBhvr>
                                      <p:tavLst>
                                        <p:tav tm="0">
                                          <p:val>
                                            <p:fltVal val="0"/>
                                          </p:val>
                                        </p:tav>
                                        <p:tav tm="100000">
                                          <p:val>
                                            <p:strVal val="#ppt_w"/>
                                          </p:val>
                                        </p:tav>
                                      </p:tavLst>
                                    </p:anim>
                                    <p:anim calcmode="lin" valueType="num">
                                      <p:cBhvr>
                                        <p:cTn id="218" dur="500" fill="hold"/>
                                        <p:tgtEl>
                                          <p:spTgt spid="23"/>
                                        </p:tgtEl>
                                        <p:attrNameLst>
                                          <p:attrName>ppt_h</p:attrName>
                                        </p:attrNameLst>
                                      </p:cBhvr>
                                      <p:tavLst>
                                        <p:tav tm="0">
                                          <p:val>
                                            <p:fltVal val="0"/>
                                          </p:val>
                                        </p:tav>
                                        <p:tav tm="100000">
                                          <p:val>
                                            <p:strVal val="#ppt_h"/>
                                          </p:val>
                                        </p:tav>
                                      </p:tavLst>
                                    </p:anim>
                                    <p:animEffect transition="in" filter="fade">
                                      <p:cBhvr>
                                        <p:cTn id="219" dur="500"/>
                                        <p:tgtEl>
                                          <p:spTgt spid="23"/>
                                        </p:tgtEl>
                                      </p:cBhvr>
                                    </p:animEffect>
                                    <p:anim calcmode="lin" valueType="num">
                                      <p:cBhvr>
                                        <p:cTn id="220" dur="500" fill="hold"/>
                                        <p:tgtEl>
                                          <p:spTgt spid="23"/>
                                        </p:tgtEl>
                                        <p:attrNameLst>
                                          <p:attrName>ppt_x</p:attrName>
                                        </p:attrNameLst>
                                      </p:cBhvr>
                                      <p:tavLst>
                                        <p:tav tm="0">
                                          <p:val>
                                            <p:fltVal val="0.5"/>
                                          </p:val>
                                        </p:tav>
                                        <p:tav tm="100000">
                                          <p:val>
                                            <p:strVal val="#ppt_x"/>
                                          </p:val>
                                        </p:tav>
                                      </p:tavLst>
                                    </p:anim>
                                    <p:anim calcmode="lin" valueType="num">
                                      <p:cBhvr>
                                        <p:cTn id="221" dur="500" fill="hold"/>
                                        <p:tgtEl>
                                          <p:spTgt spid="23"/>
                                        </p:tgtEl>
                                        <p:attrNameLst>
                                          <p:attrName>ppt_y</p:attrName>
                                        </p:attrNameLst>
                                      </p:cBhvr>
                                      <p:tavLst>
                                        <p:tav tm="0">
                                          <p:val>
                                            <p:fltVal val="0.5"/>
                                          </p:val>
                                        </p:tav>
                                        <p:tav tm="100000">
                                          <p:val>
                                            <p:strVal val="#ppt_y"/>
                                          </p:val>
                                        </p:tav>
                                      </p:tavLst>
                                    </p:anim>
                                  </p:childTnLst>
                                </p:cTn>
                              </p:par>
                              <p:par>
                                <p:cTn id="222" presetID="53" presetClass="entr" presetSubtype="528" fill="hold" grpId="0" nodeType="withEffect">
                                  <p:stCondLst>
                                    <p:cond delay="700"/>
                                  </p:stCondLst>
                                  <p:childTnLst>
                                    <p:set>
                                      <p:cBhvr>
                                        <p:cTn id="223" dur="1" fill="hold">
                                          <p:stCondLst>
                                            <p:cond delay="0"/>
                                          </p:stCondLst>
                                        </p:cTn>
                                        <p:tgtEl>
                                          <p:spTgt spid="18"/>
                                        </p:tgtEl>
                                        <p:attrNameLst>
                                          <p:attrName>style.visibility</p:attrName>
                                        </p:attrNameLst>
                                      </p:cBhvr>
                                      <p:to>
                                        <p:strVal val="visible"/>
                                      </p:to>
                                    </p:set>
                                    <p:anim calcmode="lin" valueType="num">
                                      <p:cBhvr>
                                        <p:cTn id="224" dur="500" fill="hold"/>
                                        <p:tgtEl>
                                          <p:spTgt spid="18"/>
                                        </p:tgtEl>
                                        <p:attrNameLst>
                                          <p:attrName>ppt_w</p:attrName>
                                        </p:attrNameLst>
                                      </p:cBhvr>
                                      <p:tavLst>
                                        <p:tav tm="0">
                                          <p:val>
                                            <p:fltVal val="0"/>
                                          </p:val>
                                        </p:tav>
                                        <p:tav tm="100000">
                                          <p:val>
                                            <p:strVal val="#ppt_w"/>
                                          </p:val>
                                        </p:tav>
                                      </p:tavLst>
                                    </p:anim>
                                    <p:anim calcmode="lin" valueType="num">
                                      <p:cBhvr>
                                        <p:cTn id="225" dur="500" fill="hold"/>
                                        <p:tgtEl>
                                          <p:spTgt spid="18"/>
                                        </p:tgtEl>
                                        <p:attrNameLst>
                                          <p:attrName>ppt_h</p:attrName>
                                        </p:attrNameLst>
                                      </p:cBhvr>
                                      <p:tavLst>
                                        <p:tav tm="0">
                                          <p:val>
                                            <p:fltVal val="0"/>
                                          </p:val>
                                        </p:tav>
                                        <p:tav tm="100000">
                                          <p:val>
                                            <p:strVal val="#ppt_h"/>
                                          </p:val>
                                        </p:tav>
                                      </p:tavLst>
                                    </p:anim>
                                    <p:animEffect transition="in" filter="fade">
                                      <p:cBhvr>
                                        <p:cTn id="226" dur="500"/>
                                        <p:tgtEl>
                                          <p:spTgt spid="18"/>
                                        </p:tgtEl>
                                      </p:cBhvr>
                                    </p:animEffect>
                                    <p:anim calcmode="lin" valueType="num">
                                      <p:cBhvr>
                                        <p:cTn id="227" dur="500" fill="hold"/>
                                        <p:tgtEl>
                                          <p:spTgt spid="18"/>
                                        </p:tgtEl>
                                        <p:attrNameLst>
                                          <p:attrName>ppt_x</p:attrName>
                                        </p:attrNameLst>
                                      </p:cBhvr>
                                      <p:tavLst>
                                        <p:tav tm="0">
                                          <p:val>
                                            <p:fltVal val="0.5"/>
                                          </p:val>
                                        </p:tav>
                                        <p:tav tm="100000">
                                          <p:val>
                                            <p:strVal val="#ppt_x"/>
                                          </p:val>
                                        </p:tav>
                                      </p:tavLst>
                                    </p:anim>
                                    <p:anim calcmode="lin" valueType="num">
                                      <p:cBhvr>
                                        <p:cTn id="228" dur="500" fill="hold"/>
                                        <p:tgtEl>
                                          <p:spTgt spid="18"/>
                                        </p:tgtEl>
                                        <p:attrNameLst>
                                          <p:attrName>ppt_y</p:attrName>
                                        </p:attrNameLst>
                                      </p:cBhvr>
                                      <p:tavLst>
                                        <p:tav tm="0">
                                          <p:val>
                                            <p:fltVal val="0.5"/>
                                          </p:val>
                                        </p:tav>
                                        <p:tav tm="100000">
                                          <p:val>
                                            <p:strVal val="#ppt_y"/>
                                          </p:val>
                                        </p:tav>
                                      </p:tavLst>
                                    </p:anim>
                                  </p:childTnLst>
                                </p:cTn>
                              </p:par>
                              <p:par>
                                <p:cTn id="229" presetID="53" presetClass="entr" presetSubtype="528" fill="hold" grpId="0" nodeType="withEffect">
                                  <p:stCondLst>
                                    <p:cond delay="800"/>
                                  </p:stCondLst>
                                  <p:childTnLst>
                                    <p:set>
                                      <p:cBhvr>
                                        <p:cTn id="230" dur="1" fill="hold">
                                          <p:stCondLst>
                                            <p:cond delay="0"/>
                                          </p:stCondLst>
                                        </p:cTn>
                                        <p:tgtEl>
                                          <p:spTgt spid="26"/>
                                        </p:tgtEl>
                                        <p:attrNameLst>
                                          <p:attrName>style.visibility</p:attrName>
                                        </p:attrNameLst>
                                      </p:cBhvr>
                                      <p:to>
                                        <p:strVal val="visible"/>
                                      </p:to>
                                    </p:set>
                                    <p:anim calcmode="lin" valueType="num">
                                      <p:cBhvr>
                                        <p:cTn id="231" dur="500" fill="hold"/>
                                        <p:tgtEl>
                                          <p:spTgt spid="26"/>
                                        </p:tgtEl>
                                        <p:attrNameLst>
                                          <p:attrName>ppt_w</p:attrName>
                                        </p:attrNameLst>
                                      </p:cBhvr>
                                      <p:tavLst>
                                        <p:tav tm="0">
                                          <p:val>
                                            <p:fltVal val="0"/>
                                          </p:val>
                                        </p:tav>
                                        <p:tav tm="100000">
                                          <p:val>
                                            <p:strVal val="#ppt_w"/>
                                          </p:val>
                                        </p:tav>
                                      </p:tavLst>
                                    </p:anim>
                                    <p:anim calcmode="lin" valueType="num">
                                      <p:cBhvr>
                                        <p:cTn id="232" dur="500" fill="hold"/>
                                        <p:tgtEl>
                                          <p:spTgt spid="26"/>
                                        </p:tgtEl>
                                        <p:attrNameLst>
                                          <p:attrName>ppt_h</p:attrName>
                                        </p:attrNameLst>
                                      </p:cBhvr>
                                      <p:tavLst>
                                        <p:tav tm="0">
                                          <p:val>
                                            <p:fltVal val="0"/>
                                          </p:val>
                                        </p:tav>
                                        <p:tav tm="100000">
                                          <p:val>
                                            <p:strVal val="#ppt_h"/>
                                          </p:val>
                                        </p:tav>
                                      </p:tavLst>
                                    </p:anim>
                                    <p:animEffect transition="in" filter="fade">
                                      <p:cBhvr>
                                        <p:cTn id="233" dur="500"/>
                                        <p:tgtEl>
                                          <p:spTgt spid="26"/>
                                        </p:tgtEl>
                                      </p:cBhvr>
                                    </p:animEffect>
                                    <p:anim calcmode="lin" valueType="num">
                                      <p:cBhvr>
                                        <p:cTn id="234" dur="500" fill="hold"/>
                                        <p:tgtEl>
                                          <p:spTgt spid="26"/>
                                        </p:tgtEl>
                                        <p:attrNameLst>
                                          <p:attrName>ppt_x</p:attrName>
                                        </p:attrNameLst>
                                      </p:cBhvr>
                                      <p:tavLst>
                                        <p:tav tm="0">
                                          <p:val>
                                            <p:fltVal val="0.5"/>
                                          </p:val>
                                        </p:tav>
                                        <p:tav tm="100000">
                                          <p:val>
                                            <p:strVal val="#ppt_x"/>
                                          </p:val>
                                        </p:tav>
                                      </p:tavLst>
                                    </p:anim>
                                    <p:anim calcmode="lin" valueType="num">
                                      <p:cBhvr>
                                        <p:cTn id="235" dur="500" fill="hold"/>
                                        <p:tgtEl>
                                          <p:spTgt spid="26"/>
                                        </p:tgtEl>
                                        <p:attrNameLst>
                                          <p:attrName>ppt_y</p:attrName>
                                        </p:attrNameLst>
                                      </p:cBhvr>
                                      <p:tavLst>
                                        <p:tav tm="0">
                                          <p:val>
                                            <p:fltVal val="0.5"/>
                                          </p:val>
                                        </p:tav>
                                        <p:tav tm="100000">
                                          <p:val>
                                            <p:strVal val="#ppt_y"/>
                                          </p:val>
                                        </p:tav>
                                      </p:tavLst>
                                    </p:anim>
                                  </p:childTnLst>
                                </p:cTn>
                              </p:par>
                              <p:par>
                                <p:cTn id="236" presetID="53" presetClass="entr" presetSubtype="528" fill="hold" grpId="0" nodeType="withEffect">
                                  <p:stCondLst>
                                    <p:cond delay="900"/>
                                  </p:stCondLst>
                                  <p:childTnLst>
                                    <p:set>
                                      <p:cBhvr>
                                        <p:cTn id="237" dur="1" fill="hold">
                                          <p:stCondLst>
                                            <p:cond delay="0"/>
                                          </p:stCondLst>
                                        </p:cTn>
                                        <p:tgtEl>
                                          <p:spTgt spid="21"/>
                                        </p:tgtEl>
                                        <p:attrNameLst>
                                          <p:attrName>style.visibility</p:attrName>
                                        </p:attrNameLst>
                                      </p:cBhvr>
                                      <p:to>
                                        <p:strVal val="visible"/>
                                      </p:to>
                                    </p:set>
                                    <p:anim calcmode="lin" valueType="num">
                                      <p:cBhvr>
                                        <p:cTn id="238" dur="500" fill="hold"/>
                                        <p:tgtEl>
                                          <p:spTgt spid="21"/>
                                        </p:tgtEl>
                                        <p:attrNameLst>
                                          <p:attrName>ppt_w</p:attrName>
                                        </p:attrNameLst>
                                      </p:cBhvr>
                                      <p:tavLst>
                                        <p:tav tm="0">
                                          <p:val>
                                            <p:fltVal val="0"/>
                                          </p:val>
                                        </p:tav>
                                        <p:tav tm="100000">
                                          <p:val>
                                            <p:strVal val="#ppt_w"/>
                                          </p:val>
                                        </p:tav>
                                      </p:tavLst>
                                    </p:anim>
                                    <p:anim calcmode="lin" valueType="num">
                                      <p:cBhvr>
                                        <p:cTn id="239" dur="500" fill="hold"/>
                                        <p:tgtEl>
                                          <p:spTgt spid="21"/>
                                        </p:tgtEl>
                                        <p:attrNameLst>
                                          <p:attrName>ppt_h</p:attrName>
                                        </p:attrNameLst>
                                      </p:cBhvr>
                                      <p:tavLst>
                                        <p:tav tm="0">
                                          <p:val>
                                            <p:fltVal val="0"/>
                                          </p:val>
                                        </p:tav>
                                        <p:tav tm="100000">
                                          <p:val>
                                            <p:strVal val="#ppt_h"/>
                                          </p:val>
                                        </p:tav>
                                      </p:tavLst>
                                    </p:anim>
                                    <p:animEffect transition="in" filter="fade">
                                      <p:cBhvr>
                                        <p:cTn id="240" dur="500"/>
                                        <p:tgtEl>
                                          <p:spTgt spid="21"/>
                                        </p:tgtEl>
                                      </p:cBhvr>
                                    </p:animEffect>
                                    <p:anim calcmode="lin" valueType="num">
                                      <p:cBhvr>
                                        <p:cTn id="241" dur="500" fill="hold"/>
                                        <p:tgtEl>
                                          <p:spTgt spid="21"/>
                                        </p:tgtEl>
                                        <p:attrNameLst>
                                          <p:attrName>ppt_x</p:attrName>
                                        </p:attrNameLst>
                                      </p:cBhvr>
                                      <p:tavLst>
                                        <p:tav tm="0">
                                          <p:val>
                                            <p:fltVal val="0.5"/>
                                          </p:val>
                                        </p:tav>
                                        <p:tav tm="100000">
                                          <p:val>
                                            <p:strVal val="#ppt_x"/>
                                          </p:val>
                                        </p:tav>
                                      </p:tavLst>
                                    </p:anim>
                                    <p:anim calcmode="lin" valueType="num">
                                      <p:cBhvr>
                                        <p:cTn id="242" dur="500" fill="hold"/>
                                        <p:tgtEl>
                                          <p:spTgt spid="21"/>
                                        </p:tgtEl>
                                        <p:attrNameLst>
                                          <p:attrName>ppt_y</p:attrName>
                                        </p:attrNameLst>
                                      </p:cBhvr>
                                      <p:tavLst>
                                        <p:tav tm="0">
                                          <p:val>
                                            <p:fltVal val="0.5"/>
                                          </p:val>
                                        </p:tav>
                                        <p:tav tm="100000">
                                          <p:val>
                                            <p:strVal val="#ppt_y"/>
                                          </p:val>
                                        </p:tav>
                                      </p:tavLst>
                                    </p:anim>
                                  </p:childTnLst>
                                </p:cTn>
                              </p:par>
                              <p:par>
                                <p:cTn id="243" presetID="53" presetClass="entr" presetSubtype="528" fill="hold" grpId="0" nodeType="withEffect">
                                  <p:stCondLst>
                                    <p:cond delay="1000"/>
                                  </p:stCondLst>
                                  <p:childTnLst>
                                    <p:set>
                                      <p:cBhvr>
                                        <p:cTn id="244" dur="1" fill="hold">
                                          <p:stCondLst>
                                            <p:cond delay="0"/>
                                          </p:stCondLst>
                                        </p:cTn>
                                        <p:tgtEl>
                                          <p:spTgt spid="22"/>
                                        </p:tgtEl>
                                        <p:attrNameLst>
                                          <p:attrName>style.visibility</p:attrName>
                                        </p:attrNameLst>
                                      </p:cBhvr>
                                      <p:to>
                                        <p:strVal val="visible"/>
                                      </p:to>
                                    </p:set>
                                    <p:anim calcmode="lin" valueType="num">
                                      <p:cBhvr>
                                        <p:cTn id="245" dur="500" fill="hold"/>
                                        <p:tgtEl>
                                          <p:spTgt spid="22"/>
                                        </p:tgtEl>
                                        <p:attrNameLst>
                                          <p:attrName>ppt_w</p:attrName>
                                        </p:attrNameLst>
                                      </p:cBhvr>
                                      <p:tavLst>
                                        <p:tav tm="0">
                                          <p:val>
                                            <p:fltVal val="0"/>
                                          </p:val>
                                        </p:tav>
                                        <p:tav tm="100000">
                                          <p:val>
                                            <p:strVal val="#ppt_w"/>
                                          </p:val>
                                        </p:tav>
                                      </p:tavLst>
                                    </p:anim>
                                    <p:anim calcmode="lin" valueType="num">
                                      <p:cBhvr>
                                        <p:cTn id="246" dur="500" fill="hold"/>
                                        <p:tgtEl>
                                          <p:spTgt spid="22"/>
                                        </p:tgtEl>
                                        <p:attrNameLst>
                                          <p:attrName>ppt_h</p:attrName>
                                        </p:attrNameLst>
                                      </p:cBhvr>
                                      <p:tavLst>
                                        <p:tav tm="0">
                                          <p:val>
                                            <p:fltVal val="0"/>
                                          </p:val>
                                        </p:tav>
                                        <p:tav tm="100000">
                                          <p:val>
                                            <p:strVal val="#ppt_h"/>
                                          </p:val>
                                        </p:tav>
                                      </p:tavLst>
                                    </p:anim>
                                    <p:animEffect transition="in" filter="fade">
                                      <p:cBhvr>
                                        <p:cTn id="247" dur="500"/>
                                        <p:tgtEl>
                                          <p:spTgt spid="22"/>
                                        </p:tgtEl>
                                      </p:cBhvr>
                                    </p:animEffect>
                                    <p:anim calcmode="lin" valueType="num">
                                      <p:cBhvr>
                                        <p:cTn id="248" dur="500" fill="hold"/>
                                        <p:tgtEl>
                                          <p:spTgt spid="22"/>
                                        </p:tgtEl>
                                        <p:attrNameLst>
                                          <p:attrName>ppt_x</p:attrName>
                                        </p:attrNameLst>
                                      </p:cBhvr>
                                      <p:tavLst>
                                        <p:tav tm="0">
                                          <p:val>
                                            <p:fltVal val="0.5"/>
                                          </p:val>
                                        </p:tav>
                                        <p:tav tm="100000">
                                          <p:val>
                                            <p:strVal val="#ppt_x"/>
                                          </p:val>
                                        </p:tav>
                                      </p:tavLst>
                                    </p:anim>
                                    <p:anim calcmode="lin" valueType="num">
                                      <p:cBhvr>
                                        <p:cTn id="249" dur="500" fill="hold"/>
                                        <p:tgtEl>
                                          <p:spTgt spid="22"/>
                                        </p:tgtEl>
                                        <p:attrNameLst>
                                          <p:attrName>ppt_y</p:attrName>
                                        </p:attrNameLst>
                                      </p:cBhvr>
                                      <p:tavLst>
                                        <p:tav tm="0">
                                          <p:val>
                                            <p:fltVal val="0.5"/>
                                          </p:val>
                                        </p:tav>
                                        <p:tav tm="100000">
                                          <p:val>
                                            <p:strVal val="#ppt_y"/>
                                          </p:val>
                                        </p:tav>
                                      </p:tavLst>
                                    </p:anim>
                                  </p:childTnLst>
                                </p:cTn>
                              </p:par>
                              <p:par>
                                <p:cTn id="250" presetID="53" presetClass="entr" presetSubtype="528" fill="hold" grpId="0" nodeType="withEffect">
                                  <p:stCondLst>
                                    <p:cond delay="1100"/>
                                  </p:stCondLst>
                                  <p:childTnLst>
                                    <p:set>
                                      <p:cBhvr>
                                        <p:cTn id="251" dur="1" fill="hold">
                                          <p:stCondLst>
                                            <p:cond delay="0"/>
                                          </p:stCondLst>
                                        </p:cTn>
                                        <p:tgtEl>
                                          <p:spTgt spid="19"/>
                                        </p:tgtEl>
                                        <p:attrNameLst>
                                          <p:attrName>style.visibility</p:attrName>
                                        </p:attrNameLst>
                                      </p:cBhvr>
                                      <p:to>
                                        <p:strVal val="visible"/>
                                      </p:to>
                                    </p:set>
                                    <p:anim calcmode="lin" valueType="num">
                                      <p:cBhvr>
                                        <p:cTn id="252" dur="500" fill="hold"/>
                                        <p:tgtEl>
                                          <p:spTgt spid="19"/>
                                        </p:tgtEl>
                                        <p:attrNameLst>
                                          <p:attrName>ppt_w</p:attrName>
                                        </p:attrNameLst>
                                      </p:cBhvr>
                                      <p:tavLst>
                                        <p:tav tm="0">
                                          <p:val>
                                            <p:fltVal val="0"/>
                                          </p:val>
                                        </p:tav>
                                        <p:tav tm="100000">
                                          <p:val>
                                            <p:strVal val="#ppt_w"/>
                                          </p:val>
                                        </p:tav>
                                      </p:tavLst>
                                    </p:anim>
                                    <p:anim calcmode="lin" valueType="num">
                                      <p:cBhvr>
                                        <p:cTn id="253" dur="500" fill="hold"/>
                                        <p:tgtEl>
                                          <p:spTgt spid="19"/>
                                        </p:tgtEl>
                                        <p:attrNameLst>
                                          <p:attrName>ppt_h</p:attrName>
                                        </p:attrNameLst>
                                      </p:cBhvr>
                                      <p:tavLst>
                                        <p:tav tm="0">
                                          <p:val>
                                            <p:fltVal val="0"/>
                                          </p:val>
                                        </p:tav>
                                        <p:tav tm="100000">
                                          <p:val>
                                            <p:strVal val="#ppt_h"/>
                                          </p:val>
                                        </p:tav>
                                      </p:tavLst>
                                    </p:anim>
                                    <p:animEffect transition="in" filter="fade">
                                      <p:cBhvr>
                                        <p:cTn id="254" dur="500"/>
                                        <p:tgtEl>
                                          <p:spTgt spid="19"/>
                                        </p:tgtEl>
                                      </p:cBhvr>
                                    </p:animEffect>
                                    <p:anim calcmode="lin" valueType="num">
                                      <p:cBhvr>
                                        <p:cTn id="255" dur="500" fill="hold"/>
                                        <p:tgtEl>
                                          <p:spTgt spid="19"/>
                                        </p:tgtEl>
                                        <p:attrNameLst>
                                          <p:attrName>ppt_x</p:attrName>
                                        </p:attrNameLst>
                                      </p:cBhvr>
                                      <p:tavLst>
                                        <p:tav tm="0">
                                          <p:val>
                                            <p:fltVal val="0.5"/>
                                          </p:val>
                                        </p:tav>
                                        <p:tav tm="100000">
                                          <p:val>
                                            <p:strVal val="#ppt_x"/>
                                          </p:val>
                                        </p:tav>
                                      </p:tavLst>
                                    </p:anim>
                                    <p:anim calcmode="lin" valueType="num">
                                      <p:cBhvr>
                                        <p:cTn id="256" dur="500" fill="hold"/>
                                        <p:tgtEl>
                                          <p:spTgt spid="19"/>
                                        </p:tgtEl>
                                        <p:attrNameLst>
                                          <p:attrName>ppt_y</p:attrName>
                                        </p:attrNameLst>
                                      </p:cBhvr>
                                      <p:tavLst>
                                        <p:tav tm="0">
                                          <p:val>
                                            <p:fltVal val="0.5"/>
                                          </p:val>
                                        </p:tav>
                                        <p:tav tm="100000">
                                          <p:val>
                                            <p:strVal val="#ppt_y"/>
                                          </p:val>
                                        </p:tav>
                                      </p:tavLst>
                                    </p:anim>
                                  </p:childTnLst>
                                </p:cTn>
                              </p:par>
                              <p:par>
                                <p:cTn id="257" presetID="53" presetClass="entr" presetSubtype="528" fill="hold" grpId="0" nodeType="withEffect">
                                  <p:stCondLst>
                                    <p:cond delay="1200"/>
                                  </p:stCondLst>
                                  <p:childTnLst>
                                    <p:set>
                                      <p:cBhvr>
                                        <p:cTn id="258" dur="1" fill="hold">
                                          <p:stCondLst>
                                            <p:cond delay="0"/>
                                          </p:stCondLst>
                                        </p:cTn>
                                        <p:tgtEl>
                                          <p:spTgt spid="20"/>
                                        </p:tgtEl>
                                        <p:attrNameLst>
                                          <p:attrName>style.visibility</p:attrName>
                                        </p:attrNameLst>
                                      </p:cBhvr>
                                      <p:to>
                                        <p:strVal val="visible"/>
                                      </p:to>
                                    </p:set>
                                    <p:anim calcmode="lin" valueType="num">
                                      <p:cBhvr>
                                        <p:cTn id="259" dur="500" fill="hold"/>
                                        <p:tgtEl>
                                          <p:spTgt spid="20"/>
                                        </p:tgtEl>
                                        <p:attrNameLst>
                                          <p:attrName>ppt_w</p:attrName>
                                        </p:attrNameLst>
                                      </p:cBhvr>
                                      <p:tavLst>
                                        <p:tav tm="0">
                                          <p:val>
                                            <p:fltVal val="0"/>
                                          </p:val>
                                        </p:tav>
                                        <p:tav tm="100000">
                                          <p:val>
                                            <p:strVal val="#ppt_w"/>
                                          </p:val>
                                        </p:tav>
                                      </p:tavLst>
                                    </p:anim>
                                    <p:anim calcmode="lin" valueType="num">
                                      <p:cBhvr>
                                        <p:cTn id="260" dur="500" fill="hold"/>
                                        <p:tgtEl>
                                          <p:spTgt spid="20"/>
                                        </p:tgtEl>
                                        <p:attrNameLst>
                                          <p:attrName>ppt_h</p:attrName>
                                        </p:attrNameLst>
                                      </p:cBhvr>
                                      <p:tavLst>
                                        <p:tav tm="0">
                                          <p:val>
                                            <p:fltVal val="0"/>
                                          </p:val>
                                        </p:tav>
                                        <p:tav tm="100000">
                                          <p:val>
                                            <p:strVal val="#ppt_h"/>
                                          </p:val>
                                        </p:tav>
                                      </p:tavLst>
                                    </p:anim>
                                    <p:animEffect transition="in" filter="fade">
                                      <p:cBhvr>
                                        <p:cTn id="261" dur="500"/>
                                        <p:tgtEl>
                                          <p:spTgt spid="20"/>
                                        </p:tgtEl>
                                      </p:cBhvr>
                                    </p:animEffect>
                                    <p:anim calcmode="lin" valueType="num">
                                      <p:cBhvr>
                                        <p:cTn id="262" dur="500" fill="hold"/>
                                        <p:tgtEl>
                                          <p:spTgt spid="20"/>
                                        </p:tgtEl>
                                        <p:attrNameLst>
                                          <p:attrName>ppt_x</p:attrName>
                                        </p:attrNameLst>
                                      </p:cBhvr>
                                      <p:tavLst>
                                        <p:tav tm="0">
                                          <p:val>
                                            <p:fltVal val="0.5"/>
                                          </p:val>
                                        </p:tav>
                                        <p:tav tm="100000">
                                          <p:val>
                                            <p:strVal val="#ppt_x"/>
                                          </p:val>
                                        </p:tav>
                                      </p:tavLst>
                                    </p:anim>
                                    <p:anim calcmode="lin" valueType="num">
                                      <p:cBhvr>
                                        <p:cTn id="263" dur="500" fill="hold"/>
                                        <p:tgtEl>
                                          <p:spTgt spid="20"/>
                                        </p:tgtEl>
                                        <p:attrNameLst>
                                          <p:attrName>ppt_y</p:attrName>
                                        </p:attrNameLst>
                                      </p:cBhvr>
                                      <p:tavLst>
                                        <p:tav tm="0">
                                          <p:val>
                                            <p:fltVal val="0.5"/>
                                          </p:val>
                                        </p:tav>
                                        <p:tav tm="100000">
                                          <p:val>
                                            <p:strVal val="#ppt_y"/>
                                          </p:val>
                                        </p:tav>
                                      </p:tavLst>
                                    </p:anim>
                                  </p:childTnLst>
                                </p:cTn>
                              </p:par>
                            </p:childTnLst>
                          </p:cTn>
                        </p:par>
                        <p:par>
                          <p:cTn id="264" fill="hold">
                            <p:stCondLst>
                              <p:cond delay="9700"/>
                            </p:stCondLst>
                            <p:childTnLst>
                              <p:par>
                                <p:cTn id="265" presetID="2" presetClass="entr" presetSubtype="4" decel="100000" fill="hold" grpId="0" nodeType="afterEffect">
                                  <p:stCondLst>
                                    <p:cond delay="500"/>
                                  </p:stCondLst>
                                  <p:iterate type="wd">
                                    <p:tmPct val="10000"/>
                                  </p:iterate>
                                  <p:childTnLst>
                                    <p:set>
                                      <p:cBhvr>
                                        <p:cTn id="266" dur="1" fill="hold">
                                          <p:stCondLst>
                                            <p:cond delay="0"/>
                                          </p:stCondLst>
                                        </p:cTn>
                                        <p:tgtEl>
                                          <p:spTgt spid="40"/>
                                        </p:tgtEl>
                                        <p:attrNameLst>
                                          <p:attrName>style.visibility</p:attrName>
                                        </p:attrNameLst>
                                      </p:cBhvr>
                                      <p:to>
                                        <p:strVal val="visible"/>
                                      </p:to>
                                    </p:set>
                                    <p:anim calcmode="lin" valueType="num">
                                      <p:cBhvr additive="base">
                                        <p:cTn id="267" dur="500" fill="hold"/>
                                        <p:tgtEl>
                                          <p:spTgt spid="40"/>
                                        </p:tgtEl>
                                        <p:attrNameLst>
                                          <p:attrName>ppt_x</p:attrName>
                                        </p:attrNameLst>
                                      </p:cBhvr>
                                      <p:tavLst>
                                        <p:tav tm="0">
                                          <p:val>
                                            <p:strVal val="#ppt_x"/>
                                          </p:val>
                                        </p:tav>
                                        <p:tav tm="100000">
                                          <p:val>
                                            <p:strVal val="#ppt_x"/>
                                          </p:val>
                                        </p:tav>
                                      </p:tavLst>
                                    </p:anim>
                                    <p:anim calcmode="lin" valueType="num">
                                      <p:cBhvr additive="base">
                                        <p:cTn id="268" dur="500" fill="hold"/>
                                        <p:tgtEl>
                                          <p:spTgt spid="40"/>
                                        </p:tgtEl>
                                        <p:attrNameLst>
                                          <p:attrName>ppt_y</p:attrName>
                                        </p:attrNameLst>
                                      </p:cBhvr>
                                      <p:tavLst>
                                        <p:tav tm="0">
                                          <p:val>
                                            <p:strVal val="1+#ppt_h/2"/>
                                          </p:val>
                                        </p:tav>
                                        <p:tav tm="100000">
                                          <p:val>
                                            <p:strVal val="#ppt_y"/>
                                          </p:val>
                                        </p:tav>
                                      </p:tavLst>
                                    </p:anim>
                                  </p:childTnLst>
                                </p:cTn>
                              </p:par>
                              <p:par>
                                <p:cTn id="269" presetID="2" presetClass="entr" presetSubtype="4" decel="100000" fill="hold" grpId="0" nodeType="withEffect">
                                  <p:stCondLst>
                                    <p:cond delay="750"/>
                                  </p:stCondLst>
                                  <p:childTnLst>
                                    <p:set>
                                      <p:cBhvr>
                                        <p:cTn id="270" dur="1" fill="hold">
                                          <p:stCondLst>
                                            <p:cond delay="0"/>
                                          </p:stCondLst>
                                        </p:cTn>
                                        <p:tgtEl>
                                          <p:spTgt spid="39">
                                            <p:txEl>
                                              <p:pRg st="0" end="0"/>
                                            </p:txEl>
                                          </p:spTgt>
                                        </p:tgtEl>
                                        <p:attrNameLst>
                                          <p:attrName>style.visibility</p:attrName>
                                        </p:attrNameLst>
                                      </p:cBhvr>
                                      <p:to>
                                        <p:strVal val="visible"/>
                                      </p:to>
                                    </p:set>
                                    <p:anim calcmode="lin" valueType="num">
                                      <p:cBhvr additive="base">
                                        <p:cTn id="271"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72"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7" grpId="0" animBg="1"/>
      <p:bldP spid="24"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9" grpId="0" animBg="1"/>
      <p:bldP spid="9" grpId="1" animBg="1"/>
      <p:bldP spid="11" grpId="0" animBg="1"/>
      <p:bldP spid="11" grpId="1" animBg="1"/>
      <p:bldP spid="12" grpId="0" animBg="1"/>
      <p:bldP spid="12" grpId="1" animBg="1"/>
      <p:bldP spid="13" grpId="0" animBg="1"/>
      <p:bldP spid="13" grpId="1" animBg="1"/>
      <p:bldP spid="14" grpId="0" animBg="1"/>
      <p:bldP spid="14" grpId="1" animBg="1"/>
      <p:bldP spid="15" grpId="0" animBg="1"/>
      <p:bldP spid="16" grpId="0" animBg="1"/>
      <p:bldP spid="18" grpId="0" animBg="1"/>
      <p:bldP spid="19" grpId="0" animBg="1"/>
      <p:bldP spid="20" grpId="0" animBg="1"/>
      <p:bldP spid="21" grpId="0" animBg="1"/>
      <p:bldP spid="22" grpId="0" animBg="1"/>
      <p:bldP spid="23" grpId="0" animBg="1"/>
      <p:bldP spid="25" grpId="0" animBg="1"/>
      <p:bldP spid="26" grpId="0" animBg="1"/>
      <p:bldP spid="27" grpId="0" animBg="1"/>
      <p:bldP spid="29" grpId="0" build="p">
        <p:tmplLst>
          <p:tmpl lvl="1">
            <p:tnLst>
              <p:par>
                <p:cTn presetID="2" presetClass="entr" presetSubtype="1"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0-#ppt_h/2"/>
                          </p:val>
                        </p:tav>
                        <p:tav tm="100000">
                          <p:val>
                            <p:strVal val="#ppt_y"/>
                          </p:val>
                        </p:tav>
                      </p:tavLst>
                    </p:anim>
                  </p:childTnLst>
                </p:cTn>
              </p:par>
            </p:tnLst>
          </p:tmpl>
        </p:tmplLst>
      </p:bldP>
      <p:bldP spid="29" grpId="1" build="p">
        <p:tmplLst>
          <p:tmpl lvl="1">
            <p:tnLst>
              <p:par>
                <p:cTn presetID="45"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1000"/>
                        <p:tgtEl>
                          <p:spTgt spid="29"/>
                        </p:tgtEl>
                      </p:cBhvr>
                    </p:animEffect>
                    <p:anim calcmode="lin" valueType="num">
                      <p:cBhvr>
                        <p:cTn dur="1000" fill="hold"/>
                        <p:tgtEl>
                          <p:spTgt spid="29"/>
                        </p:tgtEl>
                        <p:attrNameLst>
                          <p:attrName>ppt_w</p:attrName>
                        </p:attrNameLst>
                      </p:cBhvr>
                      <p:tavLst>
                        <p:tav tm="0" fmla="#ppt_w*sin(2.5*pi*$)">
                          <p:val>
                            <p:fltVal val="0"/>
                          </p:val>
                        </p:tav>
                        <p:tav tm="100000">
                          <p:val>
                            <p:fltVal val="1"/>
                          </p:val>
                        </p:tav>
                      </p:tavLst>
                    </p:anim>
                    <p:anim calcmode="lin" valueType="num">
                      <p:cBhvr>
                        <p:cTn dur="1000" fill="hold"/>
                        <p:tgtEl>
                          <p:spTgt spid="29"/>
                        </p:tgtEl>
                        <p:attrNameLst>
                          <p:attrName>ppt_h</p:attrName>
                        </p:attrNameLst>
                      </p:cBhvr>
                      <p:tavLst>
                        <p:tav tm="0">
                          <p:val>
                            <p:strVal val="#ppt_h"/>
                          </p:val>
                        </p:tav>
                        <p:tav tm="100000">
                          <p:val>
                            <p:strVal val="#ppt_h"/>
                          </p:val>
                        </p:tav>
                      </p:tavLst>
                    </p:anim>
                  </p:childTnLst>
                </p:cTn>
              </p:par>
            </p:tnLst>
          </p:tmpl>
        </p:tmplLst>
      </p:bldP>
      <p:bldP spid="30" grpId="0" build="p">
        <p:tmplLst>
          <p:tmpl lvl="1">
            <p:tnLst>
              <p:par>
                <p:cTn presetID="2" presetClass="entr" presetSubtype="1"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0-#ppt_h/2"/>
                          </p:val>
                        </p:tav>
                        <p:tav tm="100000">
                          <p:val>
                            <p:strVal val="#ppt_y"/>
                          </p:val>
                        </p:tav>
                      </p:tavLst>
                    </p:anim>
                  </p:childTnLst>
                </p:cTn>
              </p:par>
            </p:tnLst>
          </p:tmpl>
        </p:tmplLst>
      </p:bldP>
      <p:bldP spid="30" grpId="1" build="p">
        <p:tmplLst>
          <p:tmpl lvl="1">
            <p:tnLst>
              <p:par>
                <p:cTn presetID="45"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1000"/>
                        <p:tgtEl>
                          <p:spTgt spid="30"/>
                        </p:tgtEl>
                      </p:cBhvr>
                    </p:animEffect>
                    <p:anim calcmode="lin" valueType="num">
                      <p:cBhvr>
                        <p:cTn dur="1000" fill="hold"/>
                        <p:tgtEl>
                          <p:spTgt spid="30"/>
                        </p:tgtEl>
                        <p:attrNameLst>
                          <p:attrName>ppt_w</p:attrName>
                        </p:attrNameLst>
                      </p:cBhvr>
                      <p:tavLst>
                        <p:tav tm="0" fmla="#ppt_w*sin(2.5*pi*$)">
                          <p:val>
                            <p:fltVal val="0"/>
                          </p:val>
                        </p:tav>
                        <p:tav tm="100000">
                          <p:val>
                            <p:fltVal val="1"/>
                          </p:val>
                        </p:tav>
                      </p:tavLst>
                    </p:anim>
                    <p:anim calcmode="lin" valueType="num">
                      <p:cBhvr>
                        <p:cTn dur="1000" fill="hold"/>
                        <p:tgtEl>
                          <p:spTgt spid="30"/>
                        </p:tgtEl>
                        <p:attrNameLst>
                          <p:attrName>ppt_h</p:attrName>
                        </p:attrNameLst>
                      </p:cBhvr>
                      <p:tavLst>
                        <p:tav tm="0">
                          <p:val>
                            <p:strVal val="#ppt_h"/>
                          </p:val>
                        </p:tav>
                        <p:tav tm="100000">
                          <p:val>
                            <p:strVal val="#ppt_h"/>
                          </p:val>
                        </p:tav>
                      </p:tavLst>
                    </p:anim>
                  </p:childTnLst>
                </p:cTn>
              </p:par>
            </p:tnLst>
          </p:tmpl>
        </p:tmplLst>
      </p:bldP>
      <p:bldP spid="31" grpId="0" build="p">
        <p:tmplLst>
          <p:tmpl lvl="1">
            <p:tnLst>
              <p:par>
                <p:cTn presetID="2" presetClass="entr" presetSubtype="1"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0-#ppt_h/2"/>
                          </p:val>
                        </p:tav>
                        <p:tav tm="100000">
                          <p:val>
                            <p:strVal val="#ppt_y"/>
                          </p:val>
                        </p:tav>
                      </p:tavLst>
                    </p:anim>
                  </p:childTnLst>
                </p:cTn>
              </p:par>
            </p:tnLst>
          </p:tmpl>
        </p:tmplLst>
      </p:bldP>
      <p:bldP spid="31" grpId="1" build="p">
        <p:tmplLst>
          <p:tmpl lvl="1">
            <p:tnLst>
              <p:par>
                <p:cTn presetID="45"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1000"/>
                        <p:tgtEl>
                          <p:spTgt spid="31"/>
                        </p:tgtEl>
                      </p:cBhvr>
                    </p:animEffect>
                    <p:anim calcmode="lin" valueType="num">
                      <p:cBhvr>
                        <p:cTn dur="1000" fill="hold"/>
                        <p:tgtEl>
                          <p:spTgt spid="31"/>
                        </p:tgtEl>
                        <p:attrNameLst>
                          <p:attrName>ppt_w</p:attrName>
                        </p:attrNameLst>
                      </p:cBhvr>
                      <p:tavLst>
                        <p:tav tm="0" fmla="#ppt_w*sin(2.5*pi*$)">
                          <p:val>
                            <p:fltVal val="0"/>
                          </p:val>
                        </p:tav>
                        <p:tav tm="100000">
                          <p:val>
                            <p:fltVal val="1"/>
                          </p:val>
                        </p:tav>
                      </p:tavLst>
                    </p:anim>
                    <p:anim calcmode="lin" valueType="num">
                      <p:cBhvr>
                        <p:cTn dur="1000" fill="hold"/>
                        <p:tgtEl>
                          <p:spTgt spid="31"/>
                        </p:tgtEl>
                        <p:attrNameLst>
                          <p:attrName>ppt_h</p:attrName>
                        </p:attrNameLst>
                      </p:cBhvr>
                      <p:tavLst>
                        <p:tav tm="0">
                          <p:val>
                            <p:strVal val="#ppt_h"/>
                          </p:val>
                        </p:tav>
                        <p:tav tm="100000">
                          <p:val>
                            <p:strVal val="#ppt_h"/>
                          </p:val>
                        </p:tav>
                      </p:tavLst>
                    </p:anim>
                  </p:childTnLst>
                </p:cTn>
              </p:par>
            </p:tnLst>
          </p:tmpl>
        </p:tmplLst>
      </p:bldP>
      <p:bldP spid="32" grpId="0" build="p">
        <p:tmplLst>
          <p:tmpl lvl="1">
            <p:tnLst>
              <p:par>
                <p:cTn presetID="2" presetClass="entr" presetSubtype="1"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0-#ppt_h/2"/>
                          </p:val>
                        </p:tav>
                        <p:tav tm="100000">
                          <p:val>
                            <p:strVal val="#ppt_y"/>
                          </p:val>
                        </p:tav>
                      </p:tavLst>
                    </p:anim>
                  </p:childTnLst>
                </p:cTn>
              </p:par>
            </p:tnLst>
          </p:tmpl>
        </p:tmplLst>
      </p:bldP>
      <p:bldP spid="32" grpId="1" build="p">
        <p:tmplLst>
          <p:tmpl lvl="1">
            <p:tnLst>
              <p:par>
                <p:cTn presetID="45"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1000"/>
                        <p:tgtEl>
                          <p:spTgt spid="32"/>
                        </p:tgtEl>
                      </p:cBhvr>
                    </p:animEffect>
                    <p:anim calcmode="lin" valueType="num">
                      <p:cBhvr>
                        <p:cTn dur="1000" fill="hold"/>
                        <p:tgtEl>
                          <p:spTgt spid="32"/>
                        </p:tgtEl>
                        <p:attrNameLst>
                          <p:attrName>ppt_w</p:attrName>
                        </p:attrNameLst>
                      </p:cBhvr>
                      <p:tavLst>
                        <p:tav tm="0" fmla="#ppt_w*sin(2.5*pi*$)">
                          <p:val>
                            <p:fltVal val="0"/>
                          </p:val>
                        </p:tav>
                        <p:tav tm="100000">
                          <p:val>
                            <p:fltVal val="1"/>
                          </p:val>
                        </p:tav>
                      </p:tavLst>
                    </p:anim>
                    <p:anim calcmode="lin" valueType="num">
                      <p:cBhvr>
                        <p:cTn dur="1000" fill="hold"/>
                        <p:tgtEl>
                          <p:spTgt spid="32"/>
                        </p:tgtEl>
                        <p:attrNameLst>
                          <p:attrName>ppt_h</p:attrName>
                        </p:attrNameLst>
                      </p:cBhvr>
                      <p:tavLst>
                        <p:tav tm="0">
                          <p:val>
                            <p:strVal val="#ppt_h"/>
                          </p:val>
                        </p:tav>
                        <p:tav tm="100000">
                          <p:val>
                            <p:strVal val="#ppt_h"/>
                          </p:val>
                        </p:tav>
                      </p:tavLst>
                    </p:anim>
                  </p:childTnLst>
                </p:cTn>
              </p:par>
            </p:tnLst>
          </p:tmpl>
        </p:tmplLst>
      </p:bldP>
      <p:bldP spid="33" grpId="0" build="p">
        <p:tmplLst>
          <p:tmpl lvl="1">
            <p:tnLst>
              <p:par>
                <p:cTn presetID="2" presetClass="entr" presetSubtype="1"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0-#ppt_h/2"/>
                          </p:val>
                        </p:tav>
                        <p:tav tm="100000">
                          <p:val>
                            <p:strVal val="#ppt_y"/>
                          </p:val>
                        </p:tav>
                      </p:tavLst>
                    </p:anim>
                  </p:childTnLst>
                </p:cTn>
              </p:par>
            </p:tnLst>
          </p:tmpl>
        </p:tmplLst>
      </p:bldP>
      <p:bldP spid="33" grpId="1" build="p">
        <p:tmplLst>
          <p:tmpl lvl="1">
            <p:tnLst>
              <p:par>
                <p:cTn presetID="45"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anim calcmode="lin" valueType="num">
                      <p:cBhvr>
                        <p:cTn dur="1000" fill="hold"/>
                        <p:tgtEl>
                          <p:spTgt spid="33"/>
                        </p:tgtEl>
                        <p:attrNameLst>
                          <p:attrName>ppt_w</p:attrName>
                        </p:attrNameLst>
                      </p:cBhvr>
                      <p:tavLst>
                        <p:tav tm="0" fmla="#ppt_w*sin(2.5*pi*$)">
                          <p:val>
                            <p:fltVal val="0"/>
                          </p:val>
                        </p:tav>
                        <p:tav tm="100000">
                          <p:val>
                            <p:fltVal val="1"/>
                          </p:val>
                        </p:tav>
                      </p:tavLst>
                    </p:anim>
                    <p:anim calcmode="lin" valueType="num">
                      <p:cBhvr>
                        <p:cTn dur="1000" fill="hold"/>
                        <p:tgtEl>
                          <p:spTgt spid="33"/>
                        </p:tgtEl>
                        <p:attrNameLst>
                          <p:attrName>ppt_h</p:attrName>
                        </p:attrNameLst>
                      </p:cBhvr>
                      <p:tavLst>
                        <p:tav tm="0">
                          <p:val>
                            <p:strVal val="#ppt_h"/>
                          </p:val>
                        </p:tav>
                        <p:tav tm="100000">
                          <p:val>
                            <p:strVal val="#ppt_h"/>
                          </p:val>
                        </p:tav>
                      </p:tavLst>
                    </p:anim>
                  </p:childTnLst>
                </p:cTn>
              </p:par>
            </p:tnLst>
          </p:tmpl>
        </p:tmplLst>
      </p:bldP>
      <p:bldP spid="34" grpId="0" build="p">
        <p:tmplLst>
          <p:tmpl lvl="1">
            <p:tnLst>
              <p:par>
                <p:cTn presetID="2" presetClass="entr" presetSubtype="1"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0-#ppt_h/2"/>
                          </p:val>
                        </p:tav>
                        <p:tav tm="100000">
                          <p:val>
                            <p:strVal val="#ppt_y"/>
                          </p:val>
                        </p:tav>
                      </p:tavLst>
                    </p:anim>
                  </p:childTnLst>
                </p:cTn>
              </p:par>
            </p:tnLst>
          </p:tmpl>
        </p:tmplLst>
      </p:bldP>
      <p:bldP spid="34" grpId="1" build="p">
        <p:tmplLst>
          <p:tmpl lvl="1">
            <p:tnLst>
              <p:par>
                <p:cTn presetID="45"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1000"/>
                        <p:tgtEl>
                          <p:spTgt spid="34"/>
                        </p:tgtEl>
                      </p:cBhvr>
                    </p:animEffect>
                    <p:anim calcmode="lin" valueType="num">
                      <p:cBhvr>
                        <p:cTn dur="1000" fill="hold"/>
                        <p:tgtEl>
                          <p:spTgt spid="34"/>
                        </p:tgtEl>
                        <p:attrNameLst>
                          <p:attrName>ppt_w</p:attrName>
                        </p:attrNameLst>
                      </p:cBhvr>
                      <p:tavLst>
                        <p:tav tm="0" fmla="#ppt_w*sin(2.5*pi*$)">
                          <p:val>
                            <p:fltVal val="0"/>
                          </p:val>
                        </p:tav>
                        <p:tav tm="100000">
                          <p:val>
                            <p:fltVal val="1"/>
                          </p:val>
                        </p:tav>
                      </p:tavLst>
                    </p:anim>
                    <p:anim calcmode="lin" valueType="num">
                      <p:cBhvr>
                        <p:cTn dur="1000" fill="hold"/>
                        <p:tgtEl>
                          <p:spTgt spid="34"/>
                        </p:tgtEl>
                        <p:attrNameLst>
                          <p:attrName>ppt_h</p:attrName>
                        </p:attrNameLst>
                      </p:cBhvr>
                      <p:tavLst>
                        <p:tav tm="0">
                          <p:val>
                            <p:strVal val="#ppt_h"/>
                          </p:val>
                        </p:tav>
                        <p:tav tm="100000">
                          <p:val>
                            <p:strVal val="#ppt_h"/>
                          </p:val>
                        </p:tav>
                      </p:tavLst>
                    </p:anim>
                  </p:childTnLst>
                </p:cTn>
              </p:par>
            </p:tnLst>
          </p:tmpl>
        </p:tmplLst>
      </p:bldP>
      <p:bldP spid="35" grpId="0" build="p">
        <p:tmplLst>
          <p:tmpl lvl="1">
            <p:tnLst>
              <p:par>
                <p:cTn presetID="2" presetClass="entr" presetSubtype="1"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0-#ppt_h/2"/>
                          </p:val>
                        </p:tav>
                        <p:tav tm="100000">
                          <p:val>
                            <p:strVal val="#ppt_y"/>
                          </p:val>
                        </p:tav>
                      </p:tavLst>
                    </p:anim>
                  </p:childTnLst>
                </p:cTn>
              </p:par>
            </p:tnLst>
          </p:tmpl>
        </p:tmplLst>
      </p:bldP>
      <p:bldP spid="35" grpId="1" build="p">
        <p:tmplLst>
          <p:tmpl lvl="1">
            <p:tnLst>
              <p:par>
                <p:cTn presetID="45"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1000"/>
                        <p:tgtEl>
                          <p:spTgt spid="35"/>
                        </p:tgtEl>
                      </p:cBhvr>
                    </p:animEffect>
                    <p:anim calcmode="lin" valueType="num">
                      <p:cBhvr>
                        <p:cTn dur="1000" fill="hold"/>
                        <p:tgtEl>
                          <p:spTgt spid="35"/>
                        </p:tgtEl>
                        <p:attrNameLst>
                          <p:attrName>ppt_w</p:attrName>
                        </p:attrNameLst>
                      </p:cBhvr>
                      <p:tavLst>
                        <p:tav tm="0" fmla="#ppt_w*sin(2.5*pi*$)">
                          <p:val>
                            <p:fltVal val="0"/>
                          </p:val>
                        </p:tav>
                        <p:tav tm="100000">
                          <p:val>
                            <p:fltVal val="1"/>
                          </p:val>
                        </p:tav>
                      </p:tavLst>
                    </p:anim>
                    <p:anim calcmode="lin" valueType="num">
                      <p:cBhvr>
                        <p:cTn dur="1000" fill="hold"/>
                        <p:tgtEl>
                          <p:spTgt spid="35"/>
                        </p:tgtEl>
                        <p:attrNameLst>
                          <p:attrName>ppt_h</p:attrName>
                        </p:attrNameLst>
                      </p:cBhvr>
                      <p:tavLst>
                        <p:tav tm="0">
                          <p:val>
                            <p:strVal val="#ppt_h"/>
                          </p:val>
                        </p:tav>
                        <p:tav tm="100000">
                          <p:val>
                            <p:strVal val="#ppt_h"/>
                          </p:val>
                        </p:tav>
                      </p:tavLst>
                    </p:anim>
                  </p:childTnLst>
                </p:cTn>
              </p:par>
            </p:tnLst>
          </p:tmpl>
        </p:tmplLst>
      </p:bldP>
      <p:bldP spid="36" grpId="0" build="p">
        <p:tmplLst>
          <p:tmpl lvl="1">
            <p:tnLst>
              <p:par>
                <p:cTn presetID="2" presetClass="entr" presetSubtype="1"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0-#ppt_h/2"/>
                          </p:val>
                        </p:tav>
                        <p:tav tm="100000">
                          <p:val>
                            <p:strVal val="#ppt_y"/>
                          </p:val>
                        </p:tav>
                      </p:tavLst>
                    </p:anim>
                  </p:childTnLst>
                </p:cTn>
              </p:par>
            </p:tnLst>
          </p:tmpl>
        </p:tmplLst>
      </p:bldP>
      <p:bldP spid="36" grpId="1" build="p">
        <p:tmplLst>
          <p:tmpl lvl="1">
            <p:tnLst>
              <p:par>
                <p:cTn presetID="45"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0"/>
                        <p:tgtEl>
                          <p:spTgt spid="36"/>
                        </p:tgtEl>
                      </p:cBhvr>
                    </p:animEffect>
                    <p:anim calcmode="lin" valueType="num">
                      <p:cBhvr>
                        <p:cTn dur="1000" fill="hold"/>
                        <p:tgtEl>
                          <p:spTgt spid="36"/>
                        </p:tgtEl>
                        <p:attrNameLst>
                          <p:attrName>ppt_w</p:attrName>
                        </p:attrNameLst>
                      </p:cBhvr>
                      <p:tavLst>
                        <p:tav tm="0" fmla="#ppt_w*sin(2.5*pi*$)">
                          <p:val>
                            <p:fltVal val="0"/>
                          </p:val>
                        </p:tav>
                        <p:tav tm="100000">
                          <p:val>
                            <p:fltVal val="1"/>
                          </p:val>
                        </p:tav>
                      </p:tavLst>
                    </p:anim>
                    <p:anim calcmode="lin" valueType="num">
                      <p:cBhvr>
                        <p:cTn dur="1000" fill="hold"/>
                        <p:tgtEl>
                          <p:spTgt spid="36"/>
                        </p:tgtEl>
                        <p:attrNameLst>
                          <p:attrName>ppt_h</p:attrName>
                        </p:attrNameLst>
                      </p:cBhvr>
                      <p:tavLst>
                        <p:tav tm="0">
                          <p:val>
                            <p:strVal val="#ppt_h"/>
                          </p:val>
                        </p:tav>
                        <p:tav tm="100000">
                          <p:val>
                            <p:strVal val="#ppt_h"/>
                          </p:val>
                        </p:tav>
                      </p:tavLst>
                    </p:anim>
                  </p:childTnLst>
                </p:cTn>
              </p:par>
            </p:tnLst>
          </p:tmpl>
        </p:tmplLst>
      </p:bldP>
      <p:bldP spid="37" grpId="0" build="p">
        <p:tmplLst>
          <p:tmpl lvl="1">
            <p:tnLst>
              <p:par>
                <p:cTn presetID="2" presetClass="entr" presetSubtype="1" decel="10000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7" grpId="1" build="p">
        <p:tmplLst>
          <p:tmpl lvl="1">
            <p:tnLst>
              <p:par>
                <p:cTn presetID="45"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ppt_w</p:attrName>
                        </p:attrNameLst>
                      </p:cBhvr>
                      <p:tavLst>
                        <p:tav tm="0" fmla="#ppt_w*sin(2.5*pi*$)">
                          <p:val>
                            <p:fltVal val="0"/>
                          </p:val>
                        </p:tav>
                        <p:tav tm="100000">
                          <p:val>
                            <p:fltVal val="1"/>
                          </p:val>
                        </p:tav>
                      </p:tavLst>
                    </p:anim>
                    <p:anim calcmode="lin" valueType="num">
                      <p:cBhvr>
                        <p:cTn dur="1000" fill="hold"/>
                        <p:tgtEl>
                          <p:spTgt spid="37"/>
                        </p:tgtEl>
                        <p:attrNameLst>
                          <p:attrName>ppt_h</p:attrName>
                        </p:attrNameLst>
                      </p:cBhvr>
                      <p:tavLst>
                        <p:tav tm="0">
                          <p:val>
                            <p:strVal val="#ppt_h"/>
                          </p:val>
                        </p:tav>
                        <p:tav tm="100000">
                          <p:val>
                            <p:strVal val="#ppt_h"/>
                          </p:val>
                        </p:tav>
                      </p:tavLst>
                    </p:anim>
                  </p:childTnLst>
                </p:cTn>
              </p:par>
            </p:tnLst>
          </p:tmpl>
        </p:tmplLst>
      </p:bldP>
      <p:bldP spid="38" grpId="0" build="p">
        <p:tmplLst>
          <p:tmpl lvl="1">
            <p:tnLst>
              <p:par>
                <p:cTn presetID="2" presetClass="entr" presetSubtype="1"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ppt_x"/>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38" grpId="1" build="p">
        <p:tmplLst>
          <p:tmpl lvl="1">
            <p:tnLst>
              <p:par>
                <p:cTn presetID="45"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0"/>
                        <p:tgtEl>
                          <p:spTgt spid="38"/>
                        </p:tgtEl>
                      </p:cBhvr>
                    </p:animEffect>
                    <p:anim calcmode="lin" valueType="num">
                      <p:cBhvr>
                        <p:cTn dur="1000" fill="hold"/>
                        <p:tgtEl>
                          <p:spTgt spid="38"/>
                        </p:tgtEl>
                        <p:attrNameLst>
                          <p:attrName>ppt_w</p:attrName>
                        </p:attrNameLst>
                      </p:cBhvr>
                      <p:tavLst>
                        <p:tav tm="0" fmla="#ppt_w*sin(2.5*pi*$)">
                          <p:val>
                            <p:fltVal val="0"/>
                          </p:val>
                        </p:tav>
                        <p:tav tm="100000">
                          <p:val>
                            <p:fltVal val="1"/>
                          </p:val>
                        </p:tav>
                      </p:tavLst>
                    </p:anim>
                    <p:anim calcmode="lin" valueType="num">
                      <p:cBhvr>
                        <p:cTn dur="1000" fill="hold"/>
                        <p:tgtEl>
                          <p:spTgt spid="38"/>
                        </p:tgtEl>
                        <p:attrNameLst>
                          <p:attrName>ppt_h</p:attrName>
                        </p:attrNameLst>
                      </p:cBhvr>
                      <p:tavLst>
                        <p:tav tm="0">
                          <p:val>
                            <p:strVal val="#ppt_h"/>
                          </p:val>
                        </p:tav>
                        <p:tav tm="100000">
                          <p:val>
                            <p:strVal val="#ppt_h"/>
                          </p:val>
                        </p:tav>
                      </p:tavLst>
                    </p:anim>
                  </p:childTnLst>
                </p:cTn>
              </p:par>
            </p:tnLst>
          </p:tmpl>
        </p:tmplLst>
      </p:bldP>
      <p:bldP spid="39" grpId="0" build="allAtOnce">
        <p:tmplLst>
          <p:tmpl lvl="1">
            <p:tnLst>
              <p:par>
                <p:cTn presetID="2" presetClass="entr" presetSubtype="4" decel="100000" fill="hold" nodeType="withEffect">
                  <p:stCondLst>
                    <p:cond delay="7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78826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Stor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5" name="グループ化 8"/>
          <p:cNvGrpSpPr/>
          <p:nvPr/>
        </p:nvGrpSpPr>
        <p:grpSpPr>
          <a:xfrm>
            <a:off x="5199275" y="2236384"/>
            <a:ext cx="1792391" cy="3036421"/>
            <a:chOff x="7305638" y="3002101"/>
            <a:chExt cx="2688353" cy="4554631"/>
          </a:xfrm>
        </p:grpSpPr>
        <p:grpSp>
          <p:nvGrpSpPr>
            <p:cNvPr id="6" name="グループ化 9"/>
            <p:cNvGrpSpPr/>
            <p:nvPr userDrawn="1"/>
          </p:nvGrpSpPr>
          <p:grpSpPr>
            <a:xfrm>
              <a:off x="8267831" y="5345989"/>
              <a:ext cx="763508" cy="2210743"/>
              <a:chOff x="8267831" y="5345989"/>
              <a:chExt cx="763508" cy="2210743"/>
            </a:xfrm>
          </p:grpSpPr>
          <p:sp>
            <p:nvSpPr>
              <p:cNvPr id="34" name="円/楕円 33"/>
              <p:cNvSpPr/>
              <p:nvPr userDrawn="1"/>
            </p:nvSpPr>
            <p:spPr>
              <a:xfrm>
                <a:off x="8267831" y="5345989"/>
                <a:ext cx="763508" cy="2210743"/>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userDrawn="1"/>
            </p:nvSpPr>
            <p:spPr>
              <a:xfrm>
                <a:off x="8366877" y="5498390"/>
                <a:ext cx="566334" cy="16398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 name="弦 8"/>
            <p:cNvSpPr/>
            <p:nvPr userDrawn="1"/>
          </p:nvSpPr>
          <p:spPr>
            <a:xfrm rot="10800000">
              <a:off x="7932506" y="3996103"/>
              <a:ext cx="1435076" cy="2370993"/>
            </a:xfrm>
            <a:custGeom>
              <a:avLst/>
              <a:gdLst/>
              <a:ahLst/>
              <a:cxnLst/>
              <a:rect l="l" t="t" r="r" b="b"/>
              <a:pathLst>
                <a:path w="1969479" h="3253919">
                  <a:moveTo>
                    <a:pt x="984740" y="3253919"/>
                  </a:moveTo>
                  <a:cubicBezTo>
                    <a:pt x="362425" y="2811676"/>
                    <a:pt x="-3869" y="2109952"/>
                    <a:pt x="30" y="1362802"/>
                  </a:cubicBezTo>
                  <a:cubicBezTo>
                    <a:pt x="2628" y="865042"/>
                    <a:pt x="169314" y="389014"/>
                    <a:pt x="468726" y="0"/>
                  </a:cubicBezTo>
                  <a:lnTo>
                    <a:pt x="984740" y="0"/>
                  </a:lnTo>
                  <a:lnTo>
                    <a:pt x="1500508" y="0"/>
                  </a:lnTo>
                  <a:cubicBezTo>
                    <a:pt x="1805017" y="395392"/>
                    <a:pt x="1972090" y="880450"/>
                    <a:pt x="1969449" y="1386333"/>
                  </a:cubicBezTo>
                  <a:cubicBezTo>
                    <a:pt x="1965591" y="2125578"/>
                    <a:pt x="1599814" y="2816889"/>
                    <a:pt x="984740" y="325391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11"/>
            <p:cNvGrpSpPr/>
            <p:nvPr userDrawn="1"/>
          </p:nvGrpSpPr>
          <p:grpSpPr>
            <a:xfrm flipH="1">
              <a:off x="8650044" y="5266273"/>
              <a:ext cx="1343947" cy="1366912"/>
              <a:chOff x="7305639" y="5547570"/>
              <a:chExt cx="1343947" cy="1366912"/>
            </a:xfrm>
            <a:solidFill>
              <a:schemeClr val="accent2">
                <a:lumMod val="50000"/>
              </a:schemeClr>
            </a:solidFill>
          </p:grpSpPr>
          <p:sp>
            <p:nvSpPr>
              <p:cNvPr id="30" name="直角三角形 29"/>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30"/>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12"/>
            <p:cNvGrpSpPr/>
            <p:nvPr userDrawn="1"/>
          </p:nvGrpSpPr>
          <p:grpSpPr>
            <a:xfrm>
              <a:off x="7305638" y="5266273"/>
              <a:ext cx="1343947" cy="1366912"/>
              <a:chOff x="7305639" y="5547570"/>
              <a:chExt cx="1343947" cy="1366912"/>
            </a:xfrm>
            <a:solidFill>
              <a:schemeClr val="accent2">
                <a:lumMod val="50000"/>
              </a:schemeClr>
            </a:solidFill>
          </p:grpSpPr>
          <p:sp>
            <p:nvSpPr>
              <p:cNvPr id="26" name="直角三角形 25"/>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直角三角形 26"/>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13"/>
            <p:cNvGrpSpPr/>
            <p:nvPr userDrawn="1"/>
          </p:nvGrpSpPr>
          <p:grpSpPr>
            <a:xfrm>
              <a:off x="7665303" y="3002101"/>
              <a:ext cx="1969480" cy="3253919"/>
              <a:chOff x="7665303" y="3002101"/>
              <a:chExt cx="1969480" cy="3253919"/>
            </a:xfrm>
          </p:grpSpPr>
          <p:sp>
            <p:nvSpPr>
              <p:cNvPr id="24" name="弦 8"/>
              <p:cNvSpPr/>
              <p:nvPr userDrawn="1"/>
            </p:nvSpPr>
            <p:spPr>
              <a:xfrm rot="10800000">
                <a:off x="8650043" y="3002101"/>
                <a:ext cx="984740" cy="3253919"/>
              </a:xfrm>
              <a:custGeom>
                <a:avLst/>
                <a:gdLst/>
                <a:ahLst/>
                <a:cxnLst/>
                <a:rect l="l" t="t" r="r" b="b"/>
                <a:pathLst>
                  <a:path w="984740" h="3253919">
                    <a:moveTo>
                      <a:pt x="984740" y="3253919"/>
                    </a:moveTo>
                    <a:cubicBezTo>
                      <a:pt x="362425" y="2811676"/>
                      <a:pt x="-3869" y="2109952"/>
                      <a:pt x="30" y="1362802"/>
                    </a:cubicBezTo>
                    <a:cubicBezTo>
                      <a:pt x="2628" y="865042"/>
                      <a:pt x="169314" y="389014"/>
                      <a:pt x="468726" y="0"/>
                    </a:cubicBezTo>
                    <a:lnTo>
                      <a:pt x="98474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弦 8"/>
              <p:cNvSpPr/>
              <p:nvPr userDrawn="1"/>
            </p:nvSpPr>
            <p:spPr>
              <a:xfrm>
                <a:off x="7665303" y="3002101"/>
                <a:ext cx="984740" cy="3253919"/>
              </a:xfrm>
              <a:custGeom>
                <a:avLst/>
                <a:gdLst/>
                <a:ahLst/>
                <a:cxnLst/>
                <a:rect l="l" t="t" r="r" b="b"/>
                <a:pathLst>
                  <a:path w="984740" h="3253919">
                    <a:moveTo>
                      <a:pt x="984740" y="0"/>
                    </a:moveTo>
                    <a:lnTo>
                      <a:pt x="984740" y="3253919"/>
                    </a:lnTo>
                    <a:lnTo>
                      <a:pt x="468972" y="3253919"/>
                    </a:lnTo>
                    <a:cubicBezTo>
                      <a:pt x="164463" y="2858527"/>
                      <a:pt x="-2610" y="2373469"/>
                      <a:pt x="31" y="1867586"/>
                    </a:cubicBezTo>
                    <a:cubicBezTo>
                      <a:pt x="3889" y="1128341"/>
                      <a:pt x="369666" y="437030"/>
                      <a:pt x="98474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14"/>
            <p:cNvGrpSpPr/>
            <p:nvPr userDrawn="1"/>
          </p:nvGrpSpPr>
          <p:grpSpPr>
            <a:xfrm>
              <a:off x="7830833" y="3002102"/>
              <a:ext cx="1639326" cy="1035326"/>
              <a:chOff x="7830833" y="3002102"/>
              <a:chExt cx="1639326" cy="1035326"/>
            </a:xfrm>
          </p:grpSpPr>
          <p:sp>
            <p:nvSpPr>
              <p:cNvPr id="22" name="弦 8"/>
              <p:cNvSpPr/>
              <p:nvPr userDrawn="1"/>
            </p:nvSpPr>
            <p:spPr>
              <a:xfrm rot="10800000">
                <a:off x="8650043" y="3002102"/>
                <a:ext cx="820116" cy="1035325"/>
              </a:xfrm>
              <a:custGeom>
                <a:avLst/>
                <a:gdLst/>
                <a:ahLst/>
                <a:cxnLst/>
                <a:rect l="l" t="t" r="r" b="b"/>
                <a:pathLst>
                  <a:path w="820116" h="1035325">
                    <a:moveTo>
                      <a:pt x="820116" y="1035325"/>
                    </a:moveTo>
                    <a:cubicBezTo>
                      <a:pt x="445216" y="768905"/>
                      <a:pt x="163231" y="408315"/>
                      <a:pt x="0" y="0"/>
                    </a:cubicBezTo>
                    <a:lnTo>
                      <a:pt x="820116"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弦 8"/>
              <p:cNvSpPr/>
              <p:nvPr userDrawn="1"/>
            </p:nvSpPr>
            <p:spPr>
              <a:xfrm>
                <a:off x="7830833" y="3002102"/>
                <a:ext cx="819211" cy="1035326"/>
              </a:xfrm>
              <a:custGeom>
                <a:avLst/>
                <a:gdLst/>
                <a:ahLst/>
                <a:cxnLst/>
                <a:rect l="l" t="t" r="r" b="b"/>
                <a:pathLst>
                  <a:path w="819211" h="1035326">
                    <a:moveTo>
                      <a:pt x="819211" y="0"/>
                    </a:moveTo>
                    <a:lnTo>
                      <a:pt x="819211" y="1035326"/>
                    </a:lnTo>
                    <a:lnTo>
                      <a:pt x="0" y="1035326"/>
                    </a:lnTo>
                    <a:cubicBezTo>
                      <a:pt x="162564" y="626542"/>
                      <a:pt x="444666" y="266126"/>
                      <a:pt x="819211"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15"/>
            <p:cNvGrpSpPr/>
            <p:nvPr userDrawn="1"/>
          </p:nvGrpSpPr>
          <p:grpSpPr>
            <a:xfrm>
              <a:off x="8239071" y="3682019"/>
              <a:ext cx="821030" cy="821030"/>
              <a:chOff x="11914174" y="3199309"/>
              <a:chExt cx="990518" cy="990518"/>
            </a:xfrm>
          </p:grpSpPr>
          <p:sp>
            <p:nvSpPr>
              <p:cNvPr id="20" name="円/楕円 19"/>
              <p:cNvSpPr/>
              <p:nvPr userDrawn="1"/>
            </p:nvSpPr>
            <p:spPr>
              <a:xfrm>
                <a:off x="11914174" y="3199309"/>
                <a:ext cx="990518" cy="99051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2002891" y="3288026"/>
                <a:ext cx="813084" cy="8130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16"/>
            <p:cNvGrpSpPr/>
            <p:nvPr userDrawn="1"/>
          </p:nvGrpSpPr>
          <p:grpSpPr>
            <a:xfrm>
              <a:off x="8562396" y="5264781"/>
              <a:ext cx="174376" cy="1354190"/>
              <a:chOff x="8562396" y="5264781"/>
              <a:chExt cx="174376" cy="1354190"/>
            </a:xfrm>
          </p:grpSpPr>
          <p:sp>
            <p:nvSpPr>
              <p:cNvPr id="18" name="台形 59"/>
              <p:cNvSpPr/>
              <p:nvPr userDrawn="1"/>
            </p:nvSpPr>
            <p:spPr>
              <a:xfrm rot="10800000">
                <a:off x="8649584"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台形 59"/>
              <p:cNvSpPr/>
              <p:nvPr userDrawn="1"/>
            </p:nvSpPr>
            <p:spPr>
              <a:xfrm rot="10800000" flipH="1">
                <a:off x="8562396"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 xmlns:p14="http://schemas.microsoft.com/office/powerpoint/2010/main" val="611619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1_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53715100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2_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53715100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Process 1">
    <p:spTree>
      <p:nvGrpSpPr>
        <p:cNvPr id="1" name=""/>
        <p:cNvGrpSpPr/>
        <p:nvPr/>
      </p:nvGrpSpPr>
      <p:grpSpPr>
        <a:xfrm>
          <a:off x="0" y="0"/>
          <a:ext cx="0" cy="0"/>
          <a:chOff x="0" y="0"/>
          <a:chExt cx="0" cy="0"/>
        </a:xfrm>
      </p:grpSpPr>
      <p:sp>
        <p:nvSpPr>
          <p:cNvPr id="72" name="正方形/長方形 7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grpSp>
        <p:nvGrpSpPr>
          <p:cNvPr id="2" name="グループ化 28"/>
          <p:cNvGrpSpPr/>
          <p:nvPr userDrawn="1"/>
        </p:nvGrpSpPr>
        <p:grpSpPr>
          <a:xfrm>
            <a:off x="5513689" y="1790105"/>
            <a:ext cx="4002631" cy="605404"/>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36"/>
          <p:cNvGrpSpPr/>
          <p:nvPr userDrawn="1"/>
        </p:nvGrpSpPr>
        <p:grpSpPr>
          <a:xfrm>
            <a:off x="2126191" y="2932452"/>
            <a:ext cx="4002631" cy="605404"/>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43"/>
          <p:cNvGrpSpPr/>
          <p:nvPr userDrawn="1"/>
        </p:nvGrpSpPr>
        <p:grpSpPr>
          <a:xfrm>
            <a:off x="5523365" y="4074799"/>
            <a:ext cx="4002631" cy="605404"/>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57"/>
          <p:cNvGrpSpPr/>
          <p:nvPr userDrawn="1"/>
        </p:nvGrpSpPr>
        <p:grpSpPr>
          <a:xfrm>
            <a:off x="2116514" y="5217147"/>
            <a:ext cx="4002631" cy="605404"/>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grpSp>
        <p:nvGrpSpPr>
          <p:cNvPr id="8" name="グループ化 14"/>
          <p:cNvGrpSpPr/>
          <p:nvPr userDrawn="1"/>
        </p:nvGrpSpPr>
        <p:grpSpPr>
          <a:xfrm>
            <a:off x="2126191" y="647757"/>
            <a:ext cx="4002631" cy="605404"/>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2507970" y="70576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a:off x="5826092" y="1"/>
            <a:ext cx="2571" cy="694750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5606336" y="730724"/>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6119142" y="1848115"/>
            <a:ext cx="3094447" cy="480053"/>
          </a:xfrm>
        </p:spPr>
        <p:txBody>
          <a:bodyPr anchor="ctr">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5605986" y="1873073"/>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1252485" y="1266840"/>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6119142" y="2409190"/>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2507970" y="2990462"/>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5606336" y="3015420"/>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1252485" y="3551537"/>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6128819" y="4132810"/>
            <a:ext cx="3094447" cy="480053"/>
          </a:xfrm>
        </p:spPr>
        <p:txBody>
          <a:bodyPr anchor="ctr">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5615663" y="4157767"/>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6128819" y="4693885"/>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2498293" y="5275157"/>
            <a:ext cx="2926334"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5596660" y="5300115"/>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1242808" y="5836232"/>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5" name="タイトル プレースホルダー 1"/>
          <p:cNvSpPr>
            <a:spLocks noGrp="1"/>
          </p:cNvSpPr>
          <p:nvPr>
            <p:ph type="title" hasCustomPrompt="1"/>
          </p:nvPr>
        </p:nvSpPr>
        <p:spPr>
          <a:xfrm>
            <a:off x="6288038" y="164640"/>
            <a:ext cx="53277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66" name="テキスト プレースホルダー 6"/>
          <p:cNvSpPr>
            <a:spLocks noGrp="1"/>
          </p:cNvSpPr>
          <p:nvPr>
            <p:ph type="body" sz="quarter" idx="13" hasCustomPrompt="1"/>
          </p:nvPr>
        </p:nvSpPr>
        <p:spPr>
          <a:xfrm>
            <a:off x="6336049" y="1028734"/>
            <a:ext cx="527975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67" name="正方形/長方形 66"/>
          <p:cNvSpPr/>
          <p:nvPr userDrawn="1"/>
        </p:nvSpPr>
        <p:spPr>
          <a:xfrm>
            <a:off x="6384059"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9734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additive="base">
                                        <p:cTn id="12" dur="500" fill="hold"/>
                                        <p:tgtEl>
                                          <p:spTgt spid="67"/>
                                        </p:tgtEl>
                                        <p:attrNameLst>
                                          <p:attrName>ppt_x</p:attrName>
                                        </p:attrNameLst>
                                      </p:cBhvr>
                                      <p:tavLst>
                                        <p:tav tm="0">
                                          <p:val>
                                            <p:strVal val="1+#ppt_w/2"/>
                                          </p:val>
                                        </p:tav>
                                        <p:tav tm="100000">
                                          <p:val>
                                            <p:strVal val="#ppt_x"/>
                                          </p:val>
                                        </p:tav>
                                      </p:tavLst>
                                    </p:anim>
                                    <p:anim calcmode="lin" valueType="num">
                                      <p:cBhvr additive="base">
                                        <p:cTn id="13" dur="500" fill="hold"/>
                                        <p:tgtEl>
                                          <p:spTgt spid="67"/>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66">
                                            <p:txEl>
                                              <p:pRg st="0" end="0"/>
                                            </p:txEl>
                                          </p:spTgt>
                                        </p:tgtEl>
                                        <p:attrNameLst>
                                          <p:attrName>style.visibility</p:attrName>
                                        </p:attrNameLst>
                                      </p:cBhvr>
                                      <p:to>
                                        <p:strVal val="visible"/>
                                      </p:to>
                                    </p:set>
                                    <p:animEffect transition="in" filter="wipe(left)">
                                      <p:cBhvr>
                                        <p:cTn id="16" dur="500"/>
                                        <p:tgtEl>
                                          <p:spTgt spid="66">
                                            <p:txEl>
                                              <p:pRg st="0" end="0"/>
                                            </p:txEl>
                                          </p:spTgt>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up)">
                                      <p:cBhvr>
                                        <p:cTn id="20" dur="500"/>
                                        <p:tgtEl>
                                          <p:spTgt spid="26"/>
                                        </p:tgtEl>
                                      </p:cBhvr>
                                    </p:animEffect>
                                  </p:childTnLst>
                                </p:cTn>
                              </p:par>
                            </p:childTnLst>
                          </p:cTn>
                        </p:par>
                        <p:par>
                          <p:cTn id="21" fill="hold">
                            <p:stCondLst>
                              <p:cond delay="1500"/>
                            </p:stCondLst>
                            <p:childTnLst>
                              <p:par>
                                <p:cTn id="22" presetID="2" presetClass="entr" presetSubtype="1" decel="100000" fill="hold" grpId="0" nodeType="afterEffect">
                                  <p:stCondLst>
                                    <p:cond delay="5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8" decel="100000" fill="hold" grpId="0" nodeType="afterEffect">
                                  <p:stCondLst>
                                    <p:cond delay="0"/>
                                  </p:stCondLst>
                                  <p:iterate type="wd">
                                    <p:tmPct val="10000"/>
                                  </p:iterate>
                                  <p:childTnLst>
                                    <p:set>
                                      <p:cBhvr>
                                        <p:cTn id="28" dur="1" fill="hold">
                                          <p:stCondLst>
                                            <p:cond delay="0"/>
                                          </p:stCondLst>
                                        </p:cTn>
                                        <p:tgtEl>
                                          <p:spTgt spid="21">
                                            <p:txEl>
                                              <p:pRg st="0" end="0"/>
                                            </p:txEl>
                                          </p:spTgt>
                                        </p:tgtEl>
                                        <p:attrNameLst>
                                          <p:attrName>style.visibility</p:attrName>
                                        </p:attrNameLst>
                                      </p:cBhvr>
                                      <p:to>
                                        <p:strVal val="visible"/>
                                      </p:to>
                                    </p:set>
                                    <p:anim calcmode="lin" valueType="num">
                                      <p:cBhvr additive="base">
                                        <p:cTn id="2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1">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1" decel="10000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0-#ppt_h/2"/>
                                          </p:val>
                                        </p:tav>
                                        <p:tav tm="100000">
                                          <p:val>
                                            <p:strVal val="#ppt_y"/>
                                          </p:val>
                                        </p:tav>
                                      </p:tavLst>
                                    </p:anim>
                                  </p:childTnLst>
                                </p:cTn>
                              </p:par>
                            </p:childTnLst>
                          </p:cTn>
                        </p:par>
                        <p:par>
                          <p:cTn id="35" fill="hold">
                            <p:stCondLst>
                              <p:cond delay="3100"/>
                            </p:stCondLst>
                            <p:childTnLst>
                              <p:par>
                                <p:cTn id="36" presetID="22" presetClass="entr" presetSubtype="2" fill="hold" grpId="0" nodeType="afterEffect">
                                  <p:stCondLst>
                                    <p:cond delay="0"/>
                                  </p:stCondLst>
                                  <p:childTnLst>
                                    <p:set>
                                      <p:cBhvr>
                                        <p:cTn id="37" dur="1" fill="hold">
                                          <p:stCondLst>
                                            <p:cond delay="0"/>
                                          </p:stCondLst>
                                        </p:cTn>
                                        <p:tgtEl>
                                          <p:spTgt spid="35">
                                            <p:txEl>
                                              <p:pRg st="0" end="0"/>
                                            </p:txEl>
                                          </p:spTgt>
                                        </p:tgtEl>
                                        <p:attrNameLst>
                                          <p:attrName>style.visibility</p:attrName>
                                        </p:attrNameLst>
                                      </p:cBhvr>
                                      <p:to>
                                        <p:strVal val="visible"/>
                                      </p:to>
                                    </p:set>
                                    <p:animEffect transition="in" filter="wipe(right)">
                                      <p:cBhvr>
                                        <p:cTn id="38" dur="500"/>
                                        <p:tgtEl>
                                          <p:spTgt spid="35">
                                            <p:txEl>
                                              <p:pRg st="0" end="0"/>
                                            </p:txEl>
                                          </p:spTgt>
                                        </p:tgtEl>
                                      </p:cBhvr>
                                    </p:animEffect>
                                  </p:childTnLst>
                                </p:cTn>
                              </p:par>
                            </p:childTnLst>
                          </p:cTn>
                        </p:par>
                        <p:par>
                          <p:cTn id="39" fill="hold">
                            <p:stCondLst>
                              <p:cond delay="3600"/>
                            </p:stCondLst>
                            <p:childTnLst>
                              <p:par>
                                <p:cTn id="40" presetID="2" presetClass="entr" presetSubtype="1" decel="10000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0-#ppt_h/2"/>
                                          </p:val>
                                        </p:tav>
                                        <p:tav tm="100000">
                                          <p:val>
                                            <p:strVal val="#ppt_y"/>
                                          </p:val>
                                        </p:tav>
                                      </p:tavLst>
                                    </p:anim>
                                  </p:childTnLst>
                                </p:cTn>
                              </p:par>
                            </p:childTnLst>
                          </p:cTn>
                        </p:par>
                        <p:par>
                          <p:cTn id="44" fill="hold">
                            <p:stCondLst>
                              <p:cond delay="4100"/>
                            </p:stCondLst>
                            <p:childTnLst>
                              <p:par>
                                <p:cTn id="45" presetID="2" presetClass="entr" presetSubtype="2" decel="100000" fill="hold" grpId="0" nodeType="afterEffect">
                                  <p:stCondLst>
                                    <p:cond delay="0"/>
                                  </p:stCondLst>
                                  <p:iterate type="wd">
                                    <p:tmPct val="10000"/>
                                  </p:iterate>
                                  <p:childTnLst>
                                    <p:set>
                                      <p:cBhvr>
                                        <p:cTn id="46" dur="1" fill="hold">
                                          <p:stCondLst>
                                            <p:cond delay="0"/>
                                          </p:stCondLst>
                                        </p:cTn>
                                        <p:tgtEl>
                                          <p:spTgt spid="33">
                                            <p:txEl>
                                              <p:pRg st="0" end="0"/>
                                            </p:txEl>
                                          </p:spTgt>
                                        </p:tgtEl>
                                        <p:attrNameLst>
                                          <p:attrName>style.visibility</p:attrName>
                                        </p:attrNameLst>
                                      </p:cBhvr>
                                      <p:to>
                                        <p:strVal val="visible"/>
                                      </p:to>
                                    </p:set>
                                    <p:anim calcmode="lin" valueType="num">
                                      <p:cBhvr additive="base">
                                        <p:cTn id="47"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1" decel="100000" fill="hold" nodeType="with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0-#ppt_h/2"/>
                                          </p:val>
                                        </p:tav>
                                        <p:tav tm="100000">
                                          <p:val>
                                            <p:strVal val="#ppt_y"/>
                                          </p:val>
                                        </p:tav>
                                      </p:tavLst>
                                    </p:anim>
                                  </p:childTnLst>
                                </p:cTn>
                              </p:par>
                            </p:childTnLst>
                          </p:cTn>
                        </p:par>
                        <p:par>
                          <p:cTn id="53" fill="hold">
                            <p:stCondLst>
                              <p:cond delay="4700"/>
                            </p:stCondLst>
                            <p:childTnLst>
                              <p:par>
                                <p:cTn id="54" presetID="22" presetClass="entr" presetSubtype="8" fill="hold" grpId="0" nodeType="afterEffect">
                                  <p:stCondLst>
                                    <p:cond delay="0"/>
                                  </p:stCondLst>
                                  <p:childTnLst>
                                    <p:set>
                                      <p:cBhvr>
                                        <p:cTn id="55" dur="1" fill="hold">
                                          <p:stCondLst>
                                            <p:cond delay="0"/>
                                          </p:stCondLst>
                                        </p:cTn>
                                        <p:tgtEl>
                                          <p:spTgt spid="36">
                                            <p:txEl>
                                              <p:pRg st="0" end="0"/>
                                            </p:txEl>
                                          </p:spTgt>
                                        </p:tgtEl>
                                        <p:attrNameLst>
                                          <p:attrName>style.visibility</p:attrName>
                                        </p:attrNameLst>
                                      </p:cBhvr>
                                      <p:to>
                                        <p:strVal val="visible"/>
                                      </p:to>
                                    </p:set>
                                    <p:animEffect transition="in" filter="wipe(left)">
                                      <p:cBhvr>
                                        <p:cTn id="56" dur="500"/>
                                        <p:tgtEl>
                                          <p:spTgt spid="36">
                                            <p:txEl>
                                              <p:pRg st="0" end="0"/>
                                            </p:txEl>
                                          </p:spTgt>
                                        </p:tgtEl>
                                      </p:cBhvr>
                                    </p:animEffect>
                                  </p:childTnLst>
                                </p:cTn>
                              </p:par>
                            </p:childTnLst>
                          </p:cTn>
                        </p:par>
                        <p:par>
                          <p:cTn id="57" fill="hold">
                            <p:stCondLst>
                              <p:cond delay="5200"/>
                            </p:stCondLst>
                            <p:childTnLst>
                              <p:par>
                                <p:cTn id="58" presetID="2" presetClass="entr" presetSubtype="1" decel="100000"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 calcmode="lin" valueType="num">
                                      <p:cBhvr additive="base">
                                        <p:cTn id="60" dur="500" fill="hold"/>
                                        <p:tgtEl>
                                          <p:spTgt spid="42"/>
                                        </p:tgtEl>
                                        <p:attrNameLst>
                                          <p:attrName>ppt_x</p:attrName>
                                        </p:attrNameLst>
                                      </p:cBhvr>
                                      <p:tavLst>
                                        <p:tav tm="0">
                                          <p:val>
                                            <p:strVal val="#ppt_x"/>
                                          </p:val>
                                        </p:tav>
                                        <p:tav tm="100000">
                                          <p:val>
                                            <p:strVal val="#ppt_x"/>
                                          </p:val>
                                        </p:tav>
                                      </p:tavLst>
                                    </p:anim>
                                    <p:anim calcmode="lin" valueType="num">
                                      <p:cBhvr additive="base">
                                        <p:cTn id="61" dur="500" fill="hold"/>
                                        <p:tgtEl>
                                          <p:spTgt spid="42"/>
                                        </p:tgtEl>
                                        <p:attrNameLst>
                                          <p:attrName>ppt_y</p:attrName>
                                        </p:attrNameLst>
                                      </p:cBhvr>
                                      <p:tavLst>
                                        <p:tav tm="0">
                                          <p:val>
                                            <p:strVal val="0-#ppt_h/2"/>
                                          </p:val>
                                        </p:tav>
                                        <p:tav tm="100000">
                                          <p:val>
                                            <p:strVal val="#ppt_y"/>
                                          </p:val>
                                        </p:tav>
                                      </p:tavLst>
                                    </p:anim>
                                  </p:childTnLst>
                                </p:cTn>
                              </p:par>
                            </p:childTnLst>
                          </p:cTn>
                        </p:par>
                        <p:par>
                          <p:cTn id="62" fill="hold">
                            <p:stCondLst>
                              <p:cond delay="5700"/>
                            </p:stCondLst>
                            <p:childTnLst>
                              <p:par>
                                <p:cTn id="63" presetID="2" presetClass="entr" presetSubtype="8" decel="100000" fill="hold" grpId="0" nodeType="afterEffect">
                                  <p:stCondLst>
                                    <p:cond delay="0"/>
                                  </p:stCondLst>
                                  <p:iterate type="wd">
                                    <p:tmPct val="10000"/>
                                  </p:iterate>
                                  <p:childTnLst>
                                    <p:set>
                                      <p:cBhvr>
                                        <p:cTn id="64" dur="1" fill="hold">
                                          <p:stCondLst>
                                            <p:cond delay="0"/>
                                          </p:stCondLst>
                                        </p:cTn>
                                        <p:tgtEl>
                                          <p:spTgt spid="41">
                                            <p:txEl>
                                              <p:pRg st="0" end="0"/>
                                            </p:txEl>
                                          </p:spTgt>
                                        </p:tgtEl>
                                        <p:attrNameLst>
                                          <p:attrName>style.visibility</p:attrName>
                                        </p:attrNameLst>
                                      </p:cBhvr>
                                      <p:to>
                                        <p:strVal val="visible"/>
                                      </p:to>
                                    </p:set>
                                    <p:anim calcmode="lin" valueType="num">
                                      <p:cBhvr additive="base">
                                        <p:cTn id="6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1">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1" decel="100000" fill="hold" nodeType="with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additive="base">
                                        <p:cTn id="69" dur="500" fill="hold"/>
                                        <p:tgtEl>
                                          <p:spTgt spid="5"/>
                                        </p:tgtEl>
                                        <p:attrNameLst>
                                          <p:attrName>ppt_x</p:attrName>
                                        </p:attrNameLst>
                                      </p:cBhvr>
                                      <p:tavLst>
                                        <p:tav tm="0">
                                          <p:val>
                                            <p:strVal val="#ppt_x"/>
                                          </p:val>
                                        </p:tav>
                                        <p:tav tm="100000">
                                          <p:val>
                                            <p:strVal val="#ppt_x"/>
                                          </p:val>
                                        </p:tav>
                                      </p:tavLst>
                                    </p:anim>
                                    <p:anim calcmode="lin" valueType="num">
                                      <p:cBhvr additive="base">
                                        <p:cTn id="70" dur="500" fill="hold"/>
                                        <p:tgtEl>
                                          <p:spTgt spid="5"/>
                                        </p:tgtEl>
                                        <p:attrNameLst>
                                          <p:attrName>ppt_y</p:attrName>
                                        </p:attrNameLst>
                                      </p:cBhvr>
                                      <p:tavLst>
                                        <p:tav tm="0">
                                          <p:val>
                                            <p:strVal val="0-#ppt_h/2"/>
                                          </p:val>
                                        </p:tav>
                                        <p:tav tm="100000">
                                          <p:val>
                                            <p:strVal val="#ppt_y"/>
                                          </p:val>
                                        </p:tav>
                                      </p:tavLst>
                                    </p:anim>
                                  </p:childTnLst>
                                </p:cTn>
                              </p:par>
                            </p:childTnLst>
                          </p:cTn>
                        </p:par>
                        <p:par>
                          <p:cTn id="71" fill="hold">
                            <p:stCondLst>
                              <p:cond delay="6300"/>
                            </p:stCondLst>
                            <p:childTnLst>
                              <p:par>
                                <p:cTn id="72" presetID="22" presetClass="entr" presetSubtype="2" fill="hold" grpId="0" nodeType="afterEffect">
                                  <p:stCondLst>
                                    <p:cond delay="0"/>
                                  </p:stCondLst>
                                  <p:childTnLst>
                                    <p:set>
                                      <p:cBhvr>
                                        <p:cTn id="73" dur="1" fill="hold">
                                          <p:stCondLst>
                                            <p:cond delay="0"/>
                                          </p:stCondLst>
                                        </p:cTn>
                                        <p:tgtEl>
                                          <p:spTgt spid="43">
                                            <p:txEl>
                                              <p:pRg st="0" end="0"/>
                                            </p:txEl>
                                          </p:spTgt>
                                        </p:tgtEl>
                                        <p:attrNameLst>
                                          <p:attrName>style.visibility</p:attrName>
                                        </p:attrNameLst>
                                      </p:cBhvr>
                                      <p:to>
                                        <p:strVal val="visible"/>
                                      </p:to>
                                    </p:set>
                                    <p:animEffect transition="in" filter="wipe(right)">
                                      <p:cBhvr>
                                        <p:cTn id="74" dur="500"/>
                                        <p:tgtEl>
                                          <p:spTgt spid="43">
                                            <p:txEl>
                                              <p:pRg st="0" end="0"/>
                                            </p:txEl>
                                          </p:spTgt>
                                        </p:tgtEl>
                                      </p:cBhvr>
                                    </p:animEffect>
                                  </p:childTnLst>
                                </p:cTn>
                              </p:par>
                            </p:childTnLst>
                          </p:cTn>
                        </p:par>
                        <p:par>
                          <p:cTn id="75" fill="hold">
                            <p:stCondLst>
                              <p:cond delay="6800"/>
                            </p:stCondLst>
                            <p:childTnLst>
                              <p:par>
                                <p:cTn id="76" presetID="2" presetClass="entr" presetSubtype="1" decel="100000" fill="hold" grpId="0" nodeType="afterEffect">
                                  <p:stCondLst>
                                    <p:cond delay="0"/>
                                  </p:stCondLst>
                                  <p:childTnLst>
                                    <p:set>
                                      <p:cBhvr>
                                        <p:cTn id="77" dur="1" fill="hold">
                                          <p:stCondLst>
                                            <p:cond delay="0"/>
                                          </p:stCondLst>
                                        </p:cTn>
                                        <p:tgtEl>
                                          <p:spTgt spid="49"/>
                                        </p:tgtEl>
                                        <p:attrNameLst>
                                          <p:attrName>style.visibility</p:attrName>
                                        </p:attrNameLst>
                                      </p:cBhvr>
                                      <p:to>
                                        <p:strVal val="visible"/>
                                      </p:to>
                                    </p:set>
                                    <p:anim calcmode="lin" valueType="num">
                                      <p:cBhvr additive="base">
                                        <p:cTn id="78" dur="500" fill="hold"/>
                                        <p:tgtEl>
                                          <p:spTgt spid="49"/>
                                        </p:tgtEl>
                                        <p:attrNameLst>
                                          <p:attrName>ppt_x</p:attrName>
                                        </p:attrNameLst>
                                      </p:cBhvr>
                                      <p:tavLst>
                                        <p:tav tm="0">
                                          <p:val>
                                            <p:strVal val="#ppt_x"/>
                                          </p:val>
                                        </p:tav>
                                        <p:tav tm="100000">
                                          <p:val>
                                            <p:strVal val="#ppt_x"/>
                                          </p:val>
                                        </p:tav>
                                      </p:tavLst>
                                    </p:anim>
                                    <p:anim calcmode="lin" valueType="num">
                                      <p:cBhvr additive="base">
                                        <p:cTn id="79" dur="500" fill="hold"/>
                                        <p:tgtEl>
                                          <p:spTgt spid="49"/>
                                        </p:tgtEl>
                                        <p:attrNameLst>
                                          <p:attrName>ppt_y</p:attrName>
                                        </p:attrNameLst>
                                      </p:cBhvr>
                                      <p:tavLst>
                                        <p:tav tm="0">
                                          <p:val>
                                            <p:strVal val="0-#ppt_h/2"/>
                                          </p:val>
                                        </p:tav>
                                        <p:tav tm="100000">
                                          <p:val>
                                            <p:strVal val="#ppt_y"/>
                                          </p:val>
                                        </p:tav>
                                      </p:tavLst>
                                    </p:anim>
                                  </p:childTnLst>
                                </p:cTn>
                              </p:par>
                            </p:childTnLst>
                          </p:cTn>
                        </p:par>
                        <p:par>
                          <p:cTn id="80" fill="hold">
                            <p:stCondLst>
                              <p:cond delay="7300"/>
                            </p:stCondLst>
                            <p:childTnLst>
                              <p:par>
                                <p:cTn id="81" presetID="2" presetClass="entr" presetSubtype="2" decel="100000" fill="hold" grpId="0" nodeType="afterEffect">
                                  <p:stCondLst>
                                    <p:cond delay="0"/>
                                  </p:stCondLst>
                                  <p:iterate type="wd">
                                    <p:tmPct val="10000"/>
                                  </p:iterate>
                                  <p:childTnLst>
                                    <p:set>
                                      <p:cBhvr>
                                        <p:cTn id="82" dur="1" fill="hold">
                                          <p:stCondLst>
                                            <p:cond delay="0"/>
                                          </p:stCondLst>
                                        </p:cTn>
                                        <p:tgtEl>
                                          <p:spTgt spid="48">
                                            <p:txEl>
                                              <p:pRg st="0" end="0"/>
                                            </p:txEl>
                                          </p:spTgt>
                                        </p:tgtEl>
                                        <p:attrNameLst>
                                          <p:attrName>style.visibility</p:attrName>
                                        </p:attrNameLst>
                                      </p:cBhvr>
                                      <p:to>
                                        <p:strVal val="visible"/>
                                      </p:to>
                                    </p:set>
                                    <p:anim calcmode="lin" valueType="num">
                                      <p:cBhvr additive="base">
                                        <p:cTn id="83"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4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1" decel="100000"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0-#ppt_h/2"/>
                                          </p:val>
                                        </p:tav>
                                        <p:tav tm="100000">
                                          <p:val>
                                            <p:strVal val="#ppt_y"/>
                                          </p:val>
                                        </p:tav>
                                      </p:tavLst>
                                    </p:anim>
                                  </p:childTnLst>
                                </p:cTn>
                              </p:par>
                            </p:childTnLst>
                          </p:cTn>
                        </p:par>
                        <p:par>
                          <p:cTn id="89" fill="hold">
                            <p:stCondLst>
                              <p:cond delay="7900"/>
                            </p:stCondLst>
                            <p:childTnLst>
                              <p:par>
                                <p:cTn id="90" presetID="22" presetClass="entr" presetSubtype="8" fill="hold" grpId="0" nodeType="afterEffect">
                                  <p:stCondLst>
                                    <p:cond delay="0"/>
                                  </p:stCondLst>
                                  <p:childTnLst>
                                    <p:set>
                                      <p:cBhvr>
                                        <p:cTn id="91" dur="1" fill="hold">
                                          <p:stCondLst>
                                            <p:cond delay="0"/>
                                          </p:stCondLst>
                                        </p:cTn>
                                        <p:tgtEl>
                                          <p:spTgt spid="50">
                                            <p:txEl>
                                              <p:pRg st="0" end="0"/>
                                            </p:txEl>
                                          </p:spTgt>
                                        </p:tgtEl>
                                        <p:attrNameLst>
                                          <p:attrName>style.visibility</p:attrName>
                                        </p:attrNameLst>
                                      </p:cBhvr>
                                      <p:to>
                                        <p:strVal val="visible"/>
                                      </p:to>
                                    </p:set>
                                    <p:animEffect transition="in" filter="wipe(left)">
                                      <p:cBhvr>
                                        <p:cTn id="92" dur="500"/>
                                        <p:tgtEl>
                                          <p:spTgt spid="50">
                                            <p:txEl>
                                              <p:pRg st="0" end="0"/>
                                            </p:txEl>
                                          </p:spTgt>
                                        </p:tgtEl>
                                      </p:cBhvr>
                                    </p:animEffect>
                                  </p:childTnLst>
                                </p:cTn>
                              </p:par>
                            </p:childTnLst>
                          </p:cTn>
                        </p:par>
                        <p:par>
                          <p:cTn id="93" fill="hold">
                            <p:stCondLst>
                              <p:cond delay="8400"/>
                            </p:stCondLst>
                            <p:childTnLst>
                              <p:par>
                                <p:cTn id="94" presetID="2" presetClass="entr" presetSubtype="1" decel="100000" fill="hold" grpId="0" nodeType="afterEffect">
                                  <p:stCondLst>
                                    <p:cond delay="0"/>
                                  </p:stCondLst>
                                  <p:childTnLst>
                                    <p:set>
                                      <p:cBhvr>
                                        <p:cTn id="95" dur="1" fill="hold">
                                          <p:stCondLst>
                                            <p:cond delay="0"/>
                                          </p:stCondLst>
                                        </p:cTn>
                                        <p:tgtEl>
                                          <p:spTgt spid="63"/>
                                        </p:tgtEl>
                                        <p:attrNameLst>
                                          <p:attrName>style.visibility</p:attrName>
                                        </p:attrNameLst>
                                      </p:cBhvr>
                                      <p:to>
                                        <p:strVal val="visible"/>
                                      </p:to>
                                    </p:set>
                                    <p:anim calcmode="lin" valueType="num">
                                      <p:cBhvr additive="base">
                                        <p:cTn id="96" dur="500" fill="hold"/>
                                        <p:tgtEl>
                                          <p:spTgt spid="63"/>
                                        </p:tgtEl>
                                        <p:attrNameLst>
                                          <p:attrName>ppt_x</p:attrName>
                                        </p:attrNameLst>
                                      </p:cBhvr>
                                      <p:tavLst>
                                        <p:tav tm="0">
                                          <p:val>
                                            <p:strVal val="#ppt_x"/>
                                          </p:val>
                                        </p:tav>
                                        <p:tav tm="100000">
                                          <p:val>
                                            <p:strVal val="#ppt_x"/>
                                          </p:val>
                                        </p:tav>
                                      </p:tavLst>
                                    </p:anim>
                                    <p:anim calcmode="lin" valueType="num">
                                      <p:cBhvr additive="base">
                                        <p:cTn id="97" dur="500" fill="hold"/>
                                        <p:tgtEl>
                                          <p:spTgt spid="63"/>
                                        </p:tgtEl>
                                        <p:attrNameLst>
                                          <p:attrName>ppt_y</p:attrName>
                                        </p:attrNameLst>
                                      </p:cBhvr>
                                      <p:tavLst>
                                        <p:tav tm="0">
                                          <p:val>
                                            <p:strVal val="0-#ppt_h/2"/>
                                          </p:val>
                                        </p:tav>
                                        <p:tav tm="100000">
                                          <p:val>
                                            <p:strVal val="#ppt_y"/>
                                          </p:val>
                                        </p:tav>
                                      </p:tavLst>
                                    </p:anim>
                                  </p:childTnLst>
                                </p:cTn>
                              </p:par>
                            </p:childTnLst>
                          </p:cTn>
                        </p:par>
                        <p:par>
                          <p:cTn id="98" fill="hold">
                            <p:stCondLst>
                              <p:cond delay="890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62">
                                            <p:txEl>
                                              <p:pRg st="0" end="0"/>
                                            </p:txEl>
                                          </p:spTgt>
                                        </p:tgtEl>
                                        <p:attrNameLst>
                                          <p:attrName>style.visibility</p:attrName>
                                        </p:attrNameLst>
                                      </p:cBhvr>
                                      <p:to>
                                        <p:strVal val="visible"/>
                                      </p:to>
                                    </p:set>
                                    <p:anim calcmode="lin" valueType="num">
                                      <p:cBhvr additive="base">
                                        <p:cTn id="10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62">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1" decel="100000" fill="hold" nodeType="withEffect">
                                  <p:stCondLst>
                                    <p:cond delay="0"/>
                                  </p:stCondLst>
                                  <p:childTnLst>
                                    <p:set>
                                      <p:cBhvr>
                                        <p:cTn id="104" dur="1" fill="hold">
                                          <p:stCondLst>
                                            <p:cond delay="0"/>
                                          </p:stCondLst>
                                        </p:cTn>
                                        <p:tgtEl>
                                          <p:spTgt spid="7"/>
                                        </p:tgtEl>
                                        <p:attrNameLst>
                                          <p:attrName>style.visibility</p:attrName>
                                        </p:attrNameLst>
                                      </p:cBhvr>
                                      <p:to>
                                        <p:strVal val="visible"/>
                                      </p:to>
                                    </p:set>
                                    <p:anim calcmode="lin" valueType="num">
                                      <p:cBhvr additive="base">
                                        <p:cTn id="105" dur="500" fill="hold"/>
                                        <p:tgtEl>
                                          <p:spTgt spid="7"/>
                                        </p:tgtEl>
                                        <p:attrNameLst>
                                          <p:attrName>ppt_x</p:attrName>
                                        </p:attrNameLst>
                                      </p:cBhvr>
                                      <p:tavLst>
                                        <p:tav tm="0">
                                          <p:val>
                                            <p:strVal val="#ppt_x"/>
                                          </p:val>
                                        </p:tav>
                                        <p:tav tm="100000">
                                          <p:val>
                                            <p:strVal val="#ppt_x"/>
                                          </p:val>
                                        </p:tav>
                                      </p:tavLst>
                                    </p:anim>
                                    <p:anim calcmode="lin" valueType="num">
                                      <p:cBhvr additive="base">
                                        <p:cTn id="106" dur="500" fill="hold"/>
                                        <p:tgtEl>
                                          <p:spTgt spid="7"/>
                                        </p:tgtEl>
                                        <p:attrNameLst>
                                          <p:attrName>ppt_y</p:attrName>
                                        </p:attrNameLst>
                                      </p:cBhvr>
                                      <p:tavLst>
                                        <p:tav tm="0">
                                          <p:val>
                                            <p:strVal val="0-#ppt_h/2"/>
                                          </p:val>
                                        </p:tav>
                                        <p:tav tm="100000">
                                          <p:val>
                                            <p:strVal val="#ppt_y"/>
                                          </p:val>
                                        </p:tav>
                                      </p:tavLst>
                                    </p:anim>
                                  </p:childTnLst>
                                </p:cTn>
                              </p:par>
                            </p:childTnLst>
                          </p:cTn>
                        </p:par>
                        <p:par>
                          <p:cTn id="107" fill="hold">
                            <p:stCondLst>
                              <p:cond delay="9500"/>
                            </p:stCondLst>
                            <p:childTnLst>
                              <p:par>
                                <p:cTn id="108" presetID="22" presetClass="entr" presetSubtype="2" fill="hold" grpId="0" nodeType="afterEffect">
                                  <p:stCondLst>
                                    <p:cond delay="0"/>
                                  </p:stCondLst>
                                  <p:childTnLst>
                                    <p:set>
                                      <p:cBhvr>
                                        <p:cTn id="109" dur="1" fill="hold">
                                          <p:stCondLst>
                                            <p:cond delay="0"/>
                                          </p:stCondLst>
                                        </p:cTn>
                                        <p:tgtEl>
                                          <p:spTgt spid="64">
                                            <p:txEl>
                                              <p:pRg st="0" end="0"/>
                                            </p:txEl>
                                          </p:spTgt>
                                        </p:tgtEl>
                                        <p:attrNameLst>
                                          <p:attrName>style.visibility</p:attrName>
                                        </p:attrNameLst>
                                      </p:cBhvr>
                                      <p:to>
                                        <p:strVal val="visible"/>
                                      </p:to>
                                    </p:set>
                                    <p:animEffect transition="in" filter="wipe(right)">
                                      <p:cBhvr>
                                        <p:cTn id="110"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2"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righ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1+#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2"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500"/>
                        <p:tgtEl>
                          <p:spTgt spid="64"/>
                        </p:tgtEl>
                      </p:cBhvr>
                    </p:animEffect>
                  </p:childTnLst>
                </p:cTn>
              </p:par>
            </p:tnLst>
          </p:tmpl>
        </p:tmplLst>
      </p:bldP>
      <p:bldP spid="65" grpId="0"/>
      <p:bldP spid="66" grpId="0" build="p">
        <p:tmplLst>
          <p:tmpl lvl="1">
            <p:tnLst>
              <p:par>
                <p:cTn presetID="22" presetClass="entr" presetSubtype="8" fill="hold" nodeType="with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left)">
                      <p:cBhvr>
                        <p:cTn dur="500"/>
                        <p:tgtEl>
                          <p:spTgt spid="66"/>
                        </p:tgtEl>
                      </p:cBhvr>
                    </p:animEffect>
                  </p:childTnLst>
                </p:cTn>
              </p:par>
            </p:tnLst>
          </p:tmpl>
        </p:tmplLst>
      </p:bldP>
      <p:bldP spid="67"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able of Contents - 6 Items">
    <p:spTree>
      <p:nvGrpSpPr>
        <p:cNvPr id="1" name=""/>
        <p:cNvGrpSpPr/>
        <p:nvPr/>
      </p:nvGrpSpPr>
      <p:grpSpPr>
        <a:xfrm>
          <a:off x="0" y="0"/>
          <a:ext cx="0" cy="0"/>
          <a:chOff x="0" y="0"/>
          <a:chExt cx="0" cy="0"/>
        </a:xfrm>
      </p:grpSpPr>
      <p:sp>
        <p:nvSpPr>
          <p:cNvPr id="30" name="正方形/長方形 29"/>
          <p:cNvSpPr/>
          <p:nvPr userDrawn="1"/>
        </p:nvSpPr>
        <p:spPr>
          <a:xfrm>
            <a:off x="2" y="0"/>
            <a:ext cx="563990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タイトル 1"/>
          <p:cNvSpPr>
            <a:spLocks noGrp="1"/>
          </p:cNvSpPr>
          <p:nvPr>
            <p:ph type="title" hasCustomPrompt="1"/>
          </p:nvPr>
        </p:nvSpPr>
        <p:spPr>
          <a:xfrm>
            <a:off x="556919" y="782322"/>
            <a:ext cx="4482872" cy="5471965"/>
          </a:xfrm>
        </p:spPr>
        <p:txBody>
          <a:bodyPr>
            <a:normAutofit/>
          </a:bodyPr>
          <a:lstStyle>
            <a:lvl1pPr algn="ctr">
              <a:defRPr sz="6400">
                <a:solidFill>
                  <a:schemeClr val="bg1"/>
                </a:solidFill>
                <a:latin typeface="Route 159 UltraLight" pitchFamily="50" charset="0"/>
              </a:defRPr>
            </a:lvl1pPr>
          </a:lstStyle>
          <a:p>
            <a:r>
              <a:rPr kumimoji="1" lang="en-US" altLang="ja-JP" dirty="0"/>
              <a:t>Text</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5423869" y="860918"/>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7" name="円/楕円 6"/>
          <p:cNvSpPr/>
          <p:nvPr userDrawn="1"/>
        </p:nvSpPr>
        <p:spPr>
          <a:xfrm>
            <a:off x="5423869" y="1768178"/>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endParaRPr kumimoji="1" lang="ja-JP" altLang="en-US" dirty="0"/>
          </a:p>
        </p:txBody>
      </p:sp>
      <p:sp>
        <p:nvSpPr>
          <p:cNvPr id="8" name="円/楕円 7"/>
          <p:cNvSpPr/>
          <p:nvPr userDrawn="1"/>
        </p:nvSpPr>
        <p:spPr>
          <a:xfrm>
            <a:off x="5423869" y="2675438"/>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9" name="円/楕円 8"/>
          <p:cNvSpPr/>
          <p:nvPr userDrawn="1"/>
        </p:nvSpPr>
        <p:spPr>
          <a:xfrm>
            <a:off x="5423869" y="3582698"/>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endParaRPr kumimoji="1" lang="ja-JP" altLang="en-US" dirty="0"/>
          </a:p>
        </p:txBody>
      </p:sp>
      <p:sp>
        <p:nvSpPr>
          <p:cNvPr id="10" name="円/楕円 9"/>
          <p:cNvSpPr/>
          <p:nvPr userDrawn="1"/>
        </p:nvSpPr>
        <p:spPr>
          <a:xfrm>
            <a:off x="5423869" y="4489958"/>
            <a:ext cx="432085" cy="432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11" name="円/楕円 10"/>
          <p:cNvSpPr/>
          <p:nvPr userDrawn="1"/>
        </p:nvSpPr>
        <p:spPr>
          <a:xfrm>
            <a:off x="5423869" y="5397219"/>
            <a:ext cx="432085"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6</a:t>
            </a:r>
            <a:endParaRPr kumimoji="1" lang="ja-JP" altLang="en-US" dirty="0"/>
          </a:p>
        </p:txBody>
      </p:sp>
      <p:sp>
        <p:nvSpPr>
          <p:cNvPr id="12" name="テキスト プレースホルダー 6"/>
          <p:cNvSpPr>
            <a:spLocks noGrp="1"/>
          </p:cNvSpPr>
          <p:nvPr>
            <p:ph type="body" sz="quarter" idx="15" hasCustomPrompt="1"/>
          </p:nvPr>
        </p:nvSpPr>
        <p:spPr>
          <a:xfrm>
            <a:off x="6000739" y="692698"/>
            <a:ext cx="5520334" cy="624069"/>
          </a:xfrm>
        </p:spPr>
        <p:txBody>
          <a:bodyPr anchor="b">
            <a:norm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16" hasCustomPrompt="1"/>
          </p:nvPr>
        </p:nvSpPr>
        <p:spPr>
          <a:xfrm>
            <a:off x="6000739" y="1172749"/>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17" hasCustomPrompt="1"/>
          </p:nvPr>
        </p:nvSpPr>
        <p:spPr>
          <a:xfrm>
            <a:off x="6000739" y="5234792"/>
            <a:ext cx="5520334" cy="624069"/>
          </a:xfrm>
        </p:spPr>
        <p:txBody>
          <a:bodyPr anchor="b">
            <a:normAutofit/>
          </a:bodyPr>
          <a:lstStyle>
            <a:lvl1pPr algn="l">
              <a:defRPr sz="240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18" hasCustomPrompt="1"/>
          </p:nvPr>
        </p:nvSpPr>
        <p:spPr>
          <a:xfrm>
            <a:off x="6000739" y="5714843"/>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19" hasCustomPrompt="1"/>
          </p:nvPr>
        </p:nvSpPr>
        <p:spPr>
          <a:xfrm>
            <a:off x="6000739" y="1601115"/>
            <a:ext cx="5520334" cy="624069"/>
          </a:xfrm>
        </p:spPr>
        <p:txBody>
          <a:bodyPr anchor="b">
            <a:norm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0" hasCustomPrompt="1"/>
          </p:nvPr>
        </p:nvSpPr>
        <p:spPr>
          <a:xfrm>
            <a:off x="6000739" y="2081168"/>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1" hasCustomPrompt="1"/>
          </p:nvPr>
        </p:nvSpPr>
        <p:spPr>
          <a:xfrm>
            <a:off x="6000739" y="2509536"/>
            <a:ext cx="5520334" cy="624069"/>
          </a:xfrm>
        </p:spPr>
        <p:txBody>
          <a:bodyPr anchor="b">
            <a:norm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6000739" y="2989587"/>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3" hasCustomPrompt="1"/>
          </p:nvPr>
        </p:nvSpPr>
        <p:spPr>
          <a:xfrm>
            <a:off x="6000739" y="3417954"/>
            <a:ext cx="5520334" cy="624069"/>
          </a:xfrm>
        </p:spPr>
        <p:txBody>
          <a:bodyPr anchor="b">
            <a:norm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4" hasCustomPrompt="1"/>
          </p:nvPr>
        </p:nvSpPr>
        <p:spPr>
          <a:xfrm>
            <a:off x="6000739" y="3898005"/>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5" hasCustomPrompt="1"/>
          </p:nvPr>
        </p:nvSpPr>
        <p:spPr>
          <a:xfrm>
            <a:off x="6000739" y="4326373"/>
            <a:ext cx="5520334" cy="624069"/>
          </a:xfrm>
        </p:spPr>
        <p:txBody>
          <a:bodyPr anchor="b">
            <a:normAutofit/>
          </a:bodyPr>
          <a:lstStyle>
            <a:lvl1pPr algn="l">
              <a:defRPr sz="24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6" hasCustomPrompt="1"/>
          </p:nvPr>
        </p:nvSpPr>
        <p:spPr>
          <a:xfrm>
            <a:off x="6000739" y="4806424"/>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3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16592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25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additive="base">
                                        <p:cTn id="2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2">
                                            <p:txEl>
                                              <p:pRg st="0" end="0"/>
                                            </p:txEl>
                                          </p:spTgt>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2" presetClass="entr" presetSubtype="1" decel="100000" fill="hold" grpId="0" nodeType="afterEffect">
                                  <p:stCondLst>
                                    <p:cond delay="2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20">
                                            <p:txEl>
                                              <p:pRg st="0" end="0"/>
                                            </p:txEl>
                                          </p:spTgt>
                                        </p:tgtEl>
                                        <p:attrNameLst>
                                          <p:attrName>style.visibility</p:attrName>
                                        </p:attrNameLst>
                                      </p:cBhvr>
                                      <p:to>
                                        <p:strVal val="visible"/>
                                      </p:to>
                                    </p:set>
                                    <p:anim calcmode="lin" valueType="num">
                                      <p:cBhvr additive="base">
                                        <p:cTn id="3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0" end="0"/>
                                            </p:txEl>
                                          </p:spTgt>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21">
                                            <p:txEl>
                                              <p:pRg st="0" end="0"/>
                                            </p:txEl>
                                          </p:spTgt>
                                        </p:tgtEl>
                                        <p:attrNameLst>
                                          <p:attrName>style.visibility</p:attrName>
                                        </p:attrNameLst>
                                      </p:cBhvr>
                                      <p:to>
                                        <p:strVal val="visible"/>
                                      </p:to>
                                    </p:set>
                                    <p:anim calcmode="lin" valueType="num">
                                      <p:cBhvr additive="base">
                                        <p:cTn id="3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1" decel="100000" fill="hold" grpId="0" nodeType="afterEffect">
                                  <p:stCondLst>
                                    <p:cond delay="25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250"/>
                                  </p:stCondLst>
                                  <p:childTnLst>
                                    <p:set>
                                      <p:cBhvr>
                                        <p:cTn id="45" dur="1" fill="hold">
                                          <p:stCondLst>
                                            <p:cond delay="0"/>
                                          </p:stCondLst>
                                        </p:cTn>
                                        <p:tgtEl>
                                          <p:spTgt spid="24">
                                            <p:txEl>
                                              <p:pRg st="0" end="0"/>
                                            </p:txEl>
                                          </p:spTgt>
                                        </p:tgtEl>
                                        <p:attrNameLst>
                                          <p:attrName>style.visibility</p:attrName>
                                        </p:attrNameLst>
                                      </p:cBhvr>
                                      <p:to>
                                        <p:strVal val="visible"/>
                                      </p:to>
                                    </p:set>
                                    <p:anim calcmode="lin" valueType="num">
                                      <p:cBhvr additive="base">
                                        <p:cTn id="46"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250"/>
                                  </p:stCondLst>
                                  <p:childTnLst>
                                    <p:set>
                                      <p:cBhvr>
                                        <p:cTn id="49" dur="1" fill="hold">
                                          <p:stCondLst>
                                            <p:cond delay="0"/>
                                          </p:stCondLst>
                                        </p:cTn>
                                        <p:tgtEl>
                                          <p:spTgt spid="25">
                                            <p:txEl>
                                              <p:pRg st="0" end="0"/>
                                            </p:txEl>
                                          </p:spTgt>
                                        </p:tgtEl>
                                        <p:attrNameLst>
                                          <p:attrName>style.visibility</p:attrName>
                                        </p:attrNameLst>
                                      </p:cBhvr>
                                      <p:to>
                                        <p:strVal val="visible"/>
                                      </p:to>
                                    </p:set>
                                    <p:anim calcmode="lin" valueType="num">
                                      <p:cBhvr additive="base">
                                        <p:cTn id="50"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250"/>
                            </p:stCondLst>
                            <p:childTnLst>
                              <p:par>
                                <p:cTn id="53" presetID="2" presetClass="entr" presetSubtype="1" decel="100000" fill="hold" grpId="0" nodeType="afterEffect">
                                  <p:stCondLst>
                                    <p:cond delay="25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250"/>
                                  </p:stCondLst>
                                  <p:childTnLst>
                                    <p:set>
                                      <p:cBhvr>
                                        <p:cTn id="58" dur="1" fill="hold">
                                          <p:stCondLst>
                                            <p:cond delay="0"/>
                                          </p:stCondLst>
                                        </p:cTn>
                                        <p:tgtEl>
                                          <p:spTgt spid="26">
                                            <p:txEl>
                                              <p:pRg st="0" end="0"/>
                                            </p:txEl>
                                          </p:spTgt>
                                        </p:tgtEl>
                                        <p:attrNameLst>
                                          <p:attrName>style.visibility</p:attrName>
                                        </p:attrNameLst>
                                      </p:cBhvr>
                                      <p:to>
                                        <p:strVal val="visible"/>
                                      </p:to>
                                    </p:set>
                                    <p:anim calcmode="lin" valueType="num">
                                      <p:cBhvr additive="base">
                                        <p:cTn id="5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6">
                                            <p:txEl>
                                              <p:pRg st="0" end="0"/>
                                            </p:txEl>
                                          </p:spTgt>
                                        </p:tgtEl>
                                        <p:attrNameLst>
                                          <p:attrName>ppt_y</p:attrName>
                                        </p:attrNameLst>
                                      </p:cBhvr>
                                      <p:tavLst>
                                        <p:tav tm="0">
                                          <p:val>
                                            <p:strVal val="0-#ppt_h/2"/>
                                          </p:val>
                                        </p:tav>
                                        <p:tav tm="100000">
                                          <p:val>
                                            <p:strVal val="#ppt_y"/>
                                          </p:val>
                                        </p:tav>
                                      </p:tavLst>
                                    </p:anim>
                                  </p:childTnLst>
                                </p:cTn>
                              </p:par>
                              <p:par>
                                <p:cTn id="61" presetID="2" presetClass="entr" presetSubtype="2" decel="100000" fill="hold" grpId="0" nodeType="withEffect">
                                  <p:stCondLst>
                                    <p:cond delay="250"/>
                                  </p:stCondLst>
                                  <p:childTnLst>
                                    <p:set>
                                      <p:cBhvr>
                                        <p:cTn id="62" dur="1" fill="hold">
                                          <p:stCondLst>
                                            <p:cond delay="0"/>
                                          </p:stCondLst>
                                        </p:cTn>
                                        <p:tgtEl>
                                          <p:spTgt spid="27">
                                            <p:txEl>
                                              <p:pRg st="0" end="0"/>
                                            </p:txEl>
                                          </p:spTgt>
                                        </p:tgtEl>
                                        <p:attrNameLst>
                                          <p:attrName>style.visibility</p:attrName>
                                        </p:attrNameLst>
                                      </p:cBhvr>
                                      <p:to>
                                        <p:strVal val="visible"/>
                                      </p:to>
                                    </p:set>
                                    <p:anim calcmode="lin" valueType="num">
                                      <p:cBhvr additive="base">
                                        <p:cTn id="6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65" fill="hold">
                            <p:stCondLst>
                              <p:cond delay="4000"/>
                            </p:stCondLst>
                            <p:childTnLst>
                              <p:par>
                                <p:cTn id="66" presetID="2" presetClass="entr" presetSubtype="1" decel="100000" fill="hold" grpId="0" nodeType="afterEffect">
                                  <p:stCondLst>
                                    <p:cond delay="25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0" nodeType="withEffect">
                                  <p:stCondLst>
                                    <p:cond delay="250"/>
                                  </p:stCondLst>
                                  <p:childTnLst>
                                    <p:set>
                                      <p:cBhvr>
                                        <p:cTn id="71" dur="1" fill="hold">
                                          <p:stCondLst>
                                            <p:cond delay="0"/>
                                          </p:stCondLst>
                                        </p:cTn>
                                        <p:tgtEl>
                                          <p:spTgt spid="28">
                                            <p:txEl>
                                              <p:pRg st="0" end="0"/>
                                            </p:txEl>
                                          </p:spTgt>
                                        </p:tgtEl>
                                        <p:attrNameLst>
                                          <p:attrName>style.visibility</p:attrName>
                                        </p:attrNameLst>
                                      </p:cBhvr>
                                      <p:to>
                                        <p:strVal val="visible"/>
                                      </p:to>
                                    </p:set>
                                    <p:anim calcmode="lin" valueType="num">
                                      <p:cBhvr additive="base">
                                        <p:cTn id="7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8">
                                            <p:txEl>
                                              <p:pRg st="0" end="0"/>
                                            </p:txEl>
                                          </p:spTgt>
                                        </p:tgtEl>
                                        <p:attrNameLst>
                                          <p:attrName>ppt_y</p:attrName>
                                        </p:attrNameLst>
                                      </p:cBhvr>
                                      <p:tavLst>
                                        <p:tav tm="0">
                                          <p:val>
                                            <p:strVal val="0-#ppt_h/2"/>
                                          </p:val>
                                        </p:tav>
                                        <p:tav tm="100000">
                                          <p:val>
                                            <p:strVal val="#ppt_y"/>
                                          </p:val>
                                        </p:tav>
                                      </p:tavLst>
                                    </p:anim>
                                  </p:childTnLst>
                                </p:cTn>
                              </p:par>
                              <p:par>
                                <p:cTn id="74" presetID="2" presetClass="entr" presetSubtype="2" decel="100000" fill="hold" grpId="0" nodeType="withEffect">
                                  <p:stCondLst>
                                    <p:cond delay="250"/>
                                  </p:stCondLst>
                                  <p:childTnLst>
                                    <p:set>
                                      <p:cBhvr>
                                        <p:cTn id="75" dur="1" fill="hold">
                                          <p:stCondLst>
                                            <p:cond delay="0"/>
                                          </p:stCondLst>
                                        </p:cTn>
                                        <p:tgtEl>
                                          <p:spTgt spid="29">
                                            <p:txEl>
                                              <p:pRg st="0" end="0"/>
                                            </p:txEl>
                                          </p:spTgt>
                                        </p:tgtEl>
                                        <p:attrNameLst>
                                          <p:attrName>style.visibility</p:attrName>
                                        </p:attrNameLst>
                                      </p:cBhvr>
                                      <p:to>
                                        <p:strVal val="visible"/>
                                      </p:to>
                                    </p:set>
                                    <p:anim calcmode="lin" valueType="num">
                                      <p:cBhvr additive="base">
                                        <p:cTn id="7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7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78" fill="hold">
                            <p:stCondLst>
                              <p:cond delay="4750"/>
                            </p:stCondLst>
                            <p:childTnLst>
                              <p:par>
                                <p:cTn id="79" presetID="2" presetClass="entr" presetSubtype="1" decel="100000" fill="hold" grpId="0" nodeType="afterEffect">
                                  <p:stCondLst>
                                    <p:cond delay="250"/>
                                  </p:stCondLst>
                                  <p:childTnLst>
                                    <p:set>
                                      <p:cBhvr>
                                        <p:cTn id="80" dur="1" fill="hold">
                                          <p:stCondLst>
                                            <p:cond delay="0"/>
                                          </p:stCondLst>
                                        </p:cTn>
                                        <p:tgtEl>
                                          <p:spTgt spid="11"/>
                                        </p:tgtEl>
                                        <p:attrNameLst>
                                          <p:attrName>style.visibility</p:attrName>
                                        </p:attrNameLst>
                                      </p:cBhvr>
                                      <p:to>
                                        <p:strVal val="visible"/>
                                      </p:to>
                                    </p:set>
                                    <p:anim calcmode="lin" valueType="num">
                                      <p:cBhvr additive="base">
                                        <p:cTn id="81" dur="500" fill="hold"/>
                                        <p:tgtEl>
                                          <p:spTgt spid="11"/>
                                        </p:tgtEl>
                                        <p:attrNameLst>
                                          <p:attrName>ppt_x</p:attrName>
                                        </p:attrNameLst>
                                      </p:cBhvr>
                                      <p:tavLst>
                                        <p:tav tm="0">
                                          <p:val>
                                            <p:strVal val="#ppt_x"/>
                                          </p:val>
                                        </p:tav>
                                        <p:tav tm="100000">
                                          <p:val>
                                            <p:strVal val="#ppt_x"/>
                                          </p:val>
                                        </p:tav>
                                      </p:tavLst>
                                    </p:anim>
                                    <p:anim calcmode="lin" valueType="num">
                                      <p:cBhvr additive="base">
                                        <p:cTn id="82" dur="500" fill="hold"/>
                                        <p:tgtEl>
                                          <p:spTgt spid="11"/>
                                        </p:tgtEl>
                                        <p:attrNameLst>
                                          <p:attrName>ppt_y</p:attrName>
                                        </p:attrNameLst>
                                      </p:cBhvr>
                                      <p:tavLst>
                                        <p:tav tm="0">
                                          <p:val>
                                            <p:strVal val="0-#ppt_h/2"/>
                                          </p:val>
                                        </p:tav>
                                        <p:tav tm="100000">
                                          <p:val>
                                            <p:strVal val="#ppt_y"/>
                                          </p:val>
                                        </p:tav>
                                      </p:tavLst>
                                    </p:anim>
                                  </p:childTnLst>
                                </p:cTn>
                              </p:par>
                              <p:par>
                                <p:cTn id="83" presetID="2" presetClass="entr" presetSubtype="1" decel="100000" fill="hold" grpId="0" nodeType="withEffect">
                                  <p:stCondLst>
                                    <p:cond delay="250"/>
                                  </p:stCondLst>
                                  <p:childTnLst>
                                    <p:set>
                                      <p:cBhvr>
                                        <p:cTn id="84" dur="1" fill="hold">
                                          <p:stCondLst>
                                            <p:cond delay="0"/>
                                          </p:stCondLst>
                                        </p:cTn>
                                        <p:tgtEl>
                                          <p:spTgt spid="14">
                                            <p:txEl>
                                              <p:pRg st="0" end="0"/>
                                            </p:txEl>
                                          </p:spTgt>
                                        </p:tgtEl>
                                        <p:attrNameLst>
                                          <p:attrName>style.visibility</p:attrName>
                                        </p:attrNameLst>
                                      </p:cBhvr>
                                      <p:to>
                                        <p:strVal val="visible"/>
                                      </p:to>
                                    </p:set>
                                    <p:anim calcmode="lin" valueType="num">
                                      <p:cBhvr additive="base">
                                        <p:cTn id="8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4">
                                            <p:txEl>
                                              <p:pRg st="0" end="0"/>
                                            </p:txEl>
                                          </p:spTgt>
                                        </p:tgtEl>
                                        <p:attrNameLst>
                                          <p:attrName>ppt_y</p:attrName>
                                        </p:attrNameLst>
                                      </p:cBhvr>
                                      <p:tavLst>
                                        <p:tav tm="0">
                                          <p:val>
                                            <p:strVal val="0-#ppt_h/2"/>
                                          </p:val>
                                        </p:tav>
                                        <p:tav tm="100000">
                                          <p:val>
                                            <p:strVal val="#ppt_y"/>
                                          </p:val>
                                        </p:tav>
                                      </p:tavLst>
                                    </p:anim>
                                  </p:childTnLst>
                                </p:cTn>
                              </p:par>
                              <p:par>
                                <p:cTn id="87" presetID="2" presetClass="entr" presetSubtype="2" decel="100000" fill="hold" grpId="0" nodeType="withEffect">
                                  <p:stCondLst>
                                    <p:cond delay="250"/>
                                  </p:stCondLst>
                                  <p:childTnLst>
                                    <p:set>
                                      <p:cBhvr>
                                        <p:cTn id="88" dur="1" fill="hold">
                                          <p:stCondLst>
                                            <p:cond delay="0"/>
                                          </p:stCondLst>
                                        </p:cTn>
                                        <p:tgtEl>
                                          <p:spTgt spid="15">
                                            <p:txEl>
                                              <p:pRg st="0" end="0"/>
                                            </p:txEl>
                                          </p:spTgt>
                                        </p:tgtEl>
                                        <p:attrNameLst>
                                          <p:attrName>style.visibility</p:attrName>
                                        </p:attrNameLst>
                                      </p:cBhvr>
                                      <p:to>
                                        <p:strVal val="visible"/>
                                      </p:to>
                                    </p:set>
                                    <p:anim calcmode="lin" valueType="num">
                                      <p:cBhvr additive="base">
                                        <p:cTn id="89"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p:bldP spid="5" grpId="0" animBg="1"/>
      <p:bldP spid="7" grpId="0" animBg="1"/>
      <p:bldP spid="8" grpId="0" animBg="1"/>
      <p:bldP spid="9" grpId="0" animBg="1"/>
      <p:bldP spid="10" grpId="0" animBg="1"/>
      <p:bldP spid="11" grpId="0" animBg="1"/>
      <p:bldP spid="12" grpId="0" build="p">
        <p:tmplLst>
          <p:tmpl lvl="1">
            <p:tnLst>
              <p:par>
                <p:cTn presetID="2" presetClass="entr" presetSubtype="1" decel="100000" fill="hold" nodeType="with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0-#ppt_h/2"/>
                          </p:val>
                        </p:tav>
                        <p:tav tm="100000">
                          <p:val>
                            <p:strVal val="#ppt_y"/>
                          </p:val>
                        </p:tav>
                      </p:tavLst>
                    </p:anim>
                  </p:childTnLst>
                </p:cTn>
              </p:par>
            </p:tnLst>
          </p:tmpl>
        </p:tmplLst>
      </p:bldP>
      <p:bldP spid="13" grpId="0" build="p">
        <p:tmplLst>
          <p:tmpl lvl="1">
            <p:tnLst>
              <p:par>
                <p:cTn presetID="2" presetClass="entr" presetSubtype="2"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 presetClass="entr" presetSubtype="1"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1"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Missions">
    <p:spTree>
      <p:nvGrpSpPr>
        <p:cNvPr id="1" name=""/>
        <p:cNvGrpSpPr/>
        <p:nvPr/>
      </p:nvGrpSpPr>
      <p:grpSpPr>
        <a:xfrm>
          <a:off x="0" y="0"/>
          <a:ext cx="0" cy="0"/>
          <a:chOff x="0" y="0"/>
          <a:chExt cx="0" cy="0"/>
        </a:xfrm>
      </p:grpSpPr>
      <p:grpSp>
        <p:nvGrpSpPr>
          <p:cNvPr id="5" name="グループ化 116"/>
          <p:cNvGrpSpPr/>
          <p:nvPr/>
        </p:nvGrpSpPr>
        <p:grpSpPr>
          <a:xfrm>
            <a:off x="4024165" y="2092719"/>
            <a:ext cx="4002631" cy="605404"/>
            <a:chOff x="1073297" y="6784950"/>
            <a:chExt cx="6003425" cy="908106"/>
          </a:xfrm>
          <a:solidFill>
            <a:schemeClr val="accent2">
              <a:lumMod val="20000"/>
              <a:lumOff val="80000"/>
            </a:schemeClr>
          </a:solidFill>
        </p:grpSpPr>
        <p:sp>
          <p:nvSpPr>
            <p:cNvPr id="118" name="正方形/長方形 11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円/楕円 11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円/楕円 11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109"/>
          <p:cNvGrpSpPr/>
          <p:nvPr/>
        </p:nvGrpSpPr>
        <p:grpSpPr>
          <a:xfrm>
            <a:off x="2258787" y="3387727"/>
            <a:ext cx="4002631" cy="605404"/>
            <a:chOff x="1073297" y="6784950"/>
            <a:chExt cx="6003425" cy="908106"/>
          </a:xfrm>
          <a:solidFill>
            <a:schemeClr val="accent3">
              <a:lumMod val="20000"/>
              <a:lumOff val="80000"/>
            </a:schemeClr>
          </a:solidFill>
        </p:grpSpPr>
        <p:sp>
          <p:nvSpPr>
            <p:cNvPr id="111" name="正方形/長方形 110"/>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円/楕円 111"/>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円/楕円 112"/>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5" name="テキスト プレースホルダー 6"/>
          <p:cNvSpPr>
            <a:spLocks noGrp="1"/>
          </p:cNvSpPr>
          <p:nvPr>
            <p:ph type="body" sz="quarter" idx="25" hasCustomPrompt="1"/>
          </p:nvPr>
        </p:nvSpPr>
        <p:spPr>
          <a:xfrm>
            <a:off x="2640568" y="3465088"/>
            <a:ext cx="2926334" cy="480053"/>
          </a:xfrm>
        </p:spPr>
        <p:txBody>
          <a:bodyPr anchor="ctr">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16" name="テキスト プレースホルダー 6"/>
          <p:cNvSpPr>
            <a:spLocks noGrp="1"/>
          </p:cNvSpPr>
          <p:nvPr>
            <p:ph type="body" sz="quarter" idx="26" hasCustomPrompt="1"/>
          </p:nvPr>
        </p:nvSpPr>
        <p:spPr>
          <a:xfrm>
            <a:off x="6385590" y="3552220"/>
            <a:ext cx="3306636" cy="1130516"/>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grpSp>
        <p:nvGrpSpPr>
          <p:cNvPr id="9" name="グループ化 107"/>
          <p:cNvGrpSpPr/>
          <p:nvPr/>
        </p:nvGrpSpPr>
        <p:grpSpPr>
          <a:xfrm>
            <a:off x="509245" y="4682737"/>
            <a:ext cx="4002631" cy="605404"/>
            <a:chOff x="1073297" y="6784950"/>
            <a:chExt cx="6003425" cy="908106"/>
          </a:xfrm>
        </p:grpSpPr>
        <p:sp>
          <p:nvSpPr>
            <p:cNvPr id="99" name="正方形/長方形 98"/>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円/楕円 101"/>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円/楕円 106"/>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60188"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10" name="グループ化 69"/>
          <p:cNvGrpSpPr/>
          <p:nvPr/>
        </p:nvGrpSpPr>
        <p:grpSpPr>
          <a:xfrm rot="3180000">
            <a:off x="-1493180" y="8014598"/>
            <a:ext cx="997539" cy="1690186"/>
            <a:chOff x="7305638" y="3002101"/>
            <a:chExt cx="2688353" cy="4554631"/>
          </a:xfrm>
        </p:grpSpPr>
        <p:grpSp>
          <p:nvGrpSpPr>
            <p:cNvPr id="11" name="グループ化 70"/>
            <p:cNvGrpSpPr/>
            <p:nvPr userDrawn="1"/>
          </p:nvGrpSpPr>
          <p:grpSpPr>
            <a:xfrm>
              <a:off x="8267831" y="5345989"/>
              <a:ext cx="763508" cy="2210743"/>
              <a:chOff x="8267831" y="5345989"/>
              <a:chExt cx="763508" cy="2210743"/>
            </a:xfrm>
          </p:grpSpPr>
          <p:sp>
            <p:nvSpPr>
              <p:cNvPr id="95" name="円/楕円 94"/>
              <p:cNvSpPr/>
              <p:nvPr userDrawn="1"/>
            </p:nvSpPr>
            <p:spPr>
              <a:xfrm>
                <a:off x="8267831" y="5345989"/>
                <a:ext cx="763508" cy="2210743"/>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userDrawn="1"/>
            </p:nvSpPr>
            <p:spPr>
              <a:xfrm>
                <a:off x="8366877" y="5498390"/>
                <a:ext cx="566334" cy="16398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2" name="弦 8"/>
            <p:cNvSpPr/>
            <p:nvPr userDrawn="1"/>
          </p:nvSpPr>
          <p:spPr>
            <a:xfrm rot="10800000">
              <a:off x="7932506" y="3996103"/>
              <a:ext cx="1435076" cy="2370993"/>
            </a:xfrm>
            <a:custGeom>
              <a:avLst/>
              <a:gdLst/>
              <a:ahLst/>
              <a:cxnLst/>
              <a:rect l="l" t="t" r="r" b="b"/>
              <a:pathLst>
                <a:path w="1969479" h="3253919">
                  <a:moveTo>
                    <a:pt x="984740" y="3253919"/>
                  </a:moveTo>
                  <a:cubicBezTo>
                    <a:pt x="362425" y="2811676"/>
                    <a:pt x="-3869" y="2109952"/>
                    <a:pt x="30" y="1362802"/>
                  </a:cubicBezTo>
                  <a:cubicBezTo>
                    <a:pt x="2628" y="865042"/>
                    <a:pt x="169314" y="389014"/>
                    <a:pt x="468726" y="0"/>
                  </a:cubicBezTo>
                  <a:lnTo>
                    <a:pt x="984740" y="0"/>
                  </a:lnTo>
                  <a:lnTo>
                    <a:pt x="1500508" y="0"/>
                  </a:lnTo>
                  <a:cubicBezTo>
                    <a:pt x="1805017" y="395392"/>
                    <a:pt x="1972090" y="880450"/>
                    <a:pt x="1969449" y="1386333"/>
                  </a:cubicBezTo>
                  <a:cubicBezTo>
                    <a:pt x="1965591" y="2125578"/>
                    <a:pt x="1599814" y="2816889"/>
                    <a:pt x="984740" y="325391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 name="グループ化 72"/>
            <p:cNvGrpSpPr/>
            <p:nvPr userDrawn="1"/>
          </p:nvGrpSpPr>
          <p:grpSpPr>
            <a:xfrm flipH="1">
              <a:off x="8650044" y="5266273"/>
              <a:ext cx="1343947" cy="1366912"/>
              <a:chOff x="7305639" y="5547570"/>
              <a:chExt cx="1343947" cy="1366912"/>
            </a:xfrm>
            <a:solidFill>
              <a:schemeClr val="accent2">
                <a:lumMod val="50000"/>
              </a:schemeClr>
            </a:solidFill>
          </p:grpSpPr>
          <p:sp>
            <p:nvSpPr>
              <p:cNvPr id="91" name="直角三角形 90"/>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直角三角形 91"/>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正方形/長方形 92"/>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正方形/長方形 93"/>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73"/>
            <p:cNvGrpSpPr/>
            <p:nvPr userDrawn="1"/>
          </p:nvGrpSpPr>
          <p:grpSpPr>
            <a:xfrm>
              <a:off x="7305638" y="5266273"/>
              <a:ext cx="1343947" cy="1366912"/>
              <a:chOff x="7305639" y="5547570"/>
              <a:chExt cx="1343947" cy="1366912"/>
            </a:xfrm>
            <a:solidFill>
              <a:schemeClr val="accent2">
                <a:lumMod val="50000"/>
              </a:schemeClr>
            </a:solidFill>
          </p:grpSpPr>
          <p:sp>
            <p:nvSpPr>
              <p:cNvPr id="87" name="直角三角形 86"/>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直角三角形 87"/>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正方形/長方形 88"/>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74"/>
            <p:cNvGrpSpPr/>
            <p:nvPr userDrawn="1"/>
          </p:nvGrpSpPr>
          <p:grpSpPr>
            <a:xfrm>
              <a:off x="7665303" y="3002101"/>
              <a:ext cx="1969480" cy="3253919"/>
              <a:chOff x="7665303" y="3002101"/>
              <a:chExt cx="1969480" cy="3253919"/>
            </a:xfrm>
          </p:grpSpPr>
          <p:sp>
            <p:nvSpPr>
              <p:cNvPr id="85" name="弦 8"/>
              <p:cNvSpPr/>
              <p:nvPr userDrawn="1"/>
            </p:nvSpPr>
            <p:spPr>
              <a:xfrm rot="10800000">
                <a:off x="8650043" y="3002101"/>
                <a:ext cx="984740" cy="3253919"/>
              </a:xfrm>
              <a:custGeom>
                <a:avLst/>
                <a:gdLst/>
                <a:ahLst/>
                <a:cxnLst/>
                <a:rect l="l" t="t" r="r" b="b"/>
                <a:pathLst>
                  <a:path w="984740" h="3253919">
                    <a:moveTo>
                      <a:pt x="984740" y="3253919"/>
                    </a:moveTo>
                    <a:cubicBezTo>
                      <a:pt x="362425" y="2811676"/>
                      <a:pt x="-3869" y="2109952"/>
                      <a:pt x="30" y="1362802"/>
                    </a:cubicBezTo>
                    <a:cubicBezTo>
                      <a:pt x="2628" y="865042"/>
                      <a:pt x="169314" y="389014"/>
                      <a:pt x="468726" y="0"/>
                    </a:cubicBezTo>
                    <a:lnTo>
                      <a:pt x="98474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弦 8"/>
              <p:cNvSpPr/>
              <p:nvPr userDrawn="1"/>
            </p:nvSpPr>
            <p:spPr>
              <a:xfrm>
                <a:off x="7665303" y="3002101"/>
                <a:ext cx="984740" cy="3253919"/>
              </a:xfrm>
              <a:custGeom>
                <a:avLst/>
                <a:gdLst/>
                <a:ahLst/>
                <a:cxnLst/>
                <a:rect l="l" t="t" r="r" b="b"/>
                <a:pathLst>
                  <a:path w="984740" h="3253919">
                    <a:moveTo>
                      <a:pt x="984740" y="0"/>
                    </a:moveTo>
                    <a:lnTo>
                      <a:pt x="984740" y="3253919"/>
                    </a:lnTo>
                    <a:lnTo>
                      <a:pt x="468972" y="3253919"/>
                    </a:lnTo>
                    <a:cubicBezTo>
                      <a:pt x="164463" y="2858527"/>
                      <a:pt x="-2610" y="2373469"/>
                      <a:pt x="31" y="1867586"/>
                    </a:cubicBezTo>
                    <a:cubicBezTo>
                      <a:pt x="3889" y="1128341"/>
                      <a:pt x="369666" y="437030"/>
                      <a:pt x="98474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75"/>
            <p:cNvGrpSpPr/>
            <p:nvPr userDrawn="1"/>
          </p:nvGrpSpPr>
          <p:grpSpPr>
            <a:xfrm>
              <a:off x="7830833" y="3002102"/>
              <a:ext cx="1639326" cy="1035326"/>
              <a:chOff x="7830833" y="3002102"/>
              <a:chExt cx="1639326" cy="1035326"/>
            </a:xfrm>
          </p:grpSpPr>
          <p:sp>
            <p:nvSpPr>
              <p:cNvPr id="83" name="弦 8"/>
              <p:cNvSpPr/>
              <p:nvPr userDrawn="1"/>
            </p:nvSpPr>
            <p:spPr>
              <a:xfrm rot="10800000">
                <a:off x="8650043" y="3002102"/>
                <a:ext cx="820116" cy="1035325"/>
              </a:xfrm>
              <a:custGeom>
                <a:avLst/>
                <a:gdLst/>
                <a:ahLst/>
                <a:cxnLst/>
                <a:rect l="l" t="t" r="r" b="b"/>
                <a:pathLst>
                  <a:path w="820116" h="1035325">
                    <a:moveTo>
                      <a:pt x="820116" y="1035325"/>
                    </a:moveTo>
                    <a:cubicBezTo>
                      <a:pt x="445216" y="768905"/>
                      <a:pt x="163231" y="408315"/>
                      <a:pt x="0" y="0"/>
                    </a:cubicBezTo>
                    <a:lnTo>
                      <a:pt x="820116"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弦 8"/>
              <p:cNvSpPr/>
              <p:nvPr userDrawn="1"/>
            </p:nvSpPr>
            <p:spPr>
              <a:xfrm>
                <a:off x="7830833" y="3002102"/>
                <a:ext cx="819211" cy="1035326"/>
              </a:xfrm>
              <a:custGeom>
                <a:avLst/>
                <a:gdLst/>
                <a:ahLst/>
                <a:cxnLst/>
                <a:rect l="l" t="t" r="r" b="b"/>
                <a:pathLst>
                  <a:path w="819211" h="1035326">
                    <a:moveTo>
                      <a:pt x="819211" y="0"/>
                    </a:moveTo>
                    <a:lnTo>
                      <a:pt x="819211" y="1035326"/>
                    </a:lnTo>
                    <a:lnTo>
                      <a:pt x="0" y="1035326"/>
                    </a:lnTo>
                    <a:cubicBezTo>
                      <a:pt x="162564" y="626542"/>
                      <a:pt x="444666" y="266126"/>
                      <a:pt x="819211"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 name="グループ化 76"/>
            <p:cNvGrpSpPr/>
            <p:nvPr userDrawn="1"/>
          </p:nvGrpSpPr>
          <p:grpSpPr>
            <a:xfrm>
              <a:off x="8239071" y="3682019"/>
              <a:ext cx="821030" cy="821030"/>
              <a:chOff x="11914174" y="3199309"/>
              <a:chExt cx="990518" cy="990518"/>
            </a:xfrm>
          </p:grpSpPr>
          <p:sp>
            <p:nvSpPr>
              <p:cNvPr id="81" name="円/楕円 80"/>
              <p:cNvSpPr/>
              <p:nvPr userDrawn="1"/>
            </p:nvSpPr>
            <p:spPr>
              <a:xfrm>
                <a:off x="11914174" y="3199309"/>
                <a:ext cx="990518" cy="99051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userDrawn="1"/>
            </p:nvSpPr>
            <p:spPr>
              <a:xfrm>
                <a:off x="12002891" y="3288026"/>
                <a:ext cx="813084" cy="8130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 name="グループ化 77"/>
            <p:cNvGrpSpPr/>
            <p:nvPr userDrawn="1"/>
          </p:nvGrpSpPr>
          <p:grpSpPr>
            <a:xfrm>
              <a:off x="8562396" y="5264781"/>
              <a:ext cx="174376" cy="1354190"/>
              <a:chOff x="8562396" y="5264781"/>
              <a:chExt cx="174376" cy="1354190"/>
            </a:xfrm>
          </p:grpSpPr>
          <p:sp>
            <p:nvSpPr>
              <p:cNvPr id="79" name="台形 59"/>
              <p:cNvSpPr/>
              <p:nvPr userDrawn="1"/>
            </p:nvSpPr>
            <p:spPr>
              <a:xfrm rot="10800000">
                <a:off x="8649584"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台形 59"/>
              <p:cNvSpPr/>
              <p:nvPr userDrawn="1"/>
            </p:nvSpPr>
            <p:spPr>
              <a:xfrm rot="10800000" flipH="1">
                <a:off x="8562396"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cxnSp>
        <p:nvCxnSpPr>
          <p:cNvPr id="97" name="直線コネクタ 96"/>
          <p:cNvCxnSpPr/>
          <p:nvPr/>
        </p:nvCxnSpPr>
        <p:spPr>
          <a:xfrm flipH="1">
            <a:off x="2116300" y="1643371"/>
            <a:ext cx="6582505" cy="487466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98" name="円/楕円 97"/>
          <p:cNvSpPr/>
          <p:nvPr/>
        </p:nvSpPr>
        <p:spPr>
          <a:xfrm>
            <a:off x="4072367" y="4848671"/>
            <a:ext cx="273562" cy="27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1" name="円/楕円 100"/>
          <p:cNvSpPr/>
          <p:nvPr/>
        </p:nvSpPr>
        <p:spPr>
          <a:xfrm>
            <a:off x="7588032" y="2258651"/>
            <a:ext cx="273562" cy="2735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4" name="テキスト プレースホルダー 6"/>
          <p:cNvSpPr>
            <a:spLocks noGrp="1"/>
          </p:cNvSpPr>
          <p:nvPr>
            <p:ph type="body" sz="quarter" idx="21" hasCustomPrompt="1"/>
          </p:nvPr>
        </p:nvSpPr>
        <p:spPr>
          <a:xfrm>
            <a:off x="891027" y="476009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05" name="テキスト プレースホルダー 6"/>
          <p:cNvSpPr>
            <a:spLocks noGrp="1"/>
          </p:cNvSpPr>
          <p:nvPr>
            <p:ph type="body" sz="quarter" idx="24" hasCustomPrompt="1"/>
          </p:nvPr>
        </p:nvSpPr>
        <p:spPr>
          <a:xfrm>
            <a:off x="4636048" y="4847230"/>
            <a:ext cx="3306636" cy="1130516"/>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00" name="円/楕円 99"/>
          <p:cNvSpPr/>
          <p:nvPr/>
        </p:nvSpPr>
        <p:spPr>
          <a:xfrm>
            <a:off x="5830199" y="3553661"/>
            <a:ext cx="273562" cy="27353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1" name="テキスト プレースホルダー 6"/>
          <p:cNvSpPr>
            <a:spLocks noGrp="1"/>
          </p:cNvSpPr>
          <p:nvPr>
            <p:ph type="body" sz="quarter" idx="27" hasCustomPrompt="1"/>
          </p:nvPr>
        </p:nvSpPr>
        <p:spPr>
          <a:xfrm>
            <a:off x="4405947" y="2170079"/>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22" name="テキスト プレースホルダー 6"/>
          <p:cNvSpPr>
            <a:spLocks noGrp="1"/>
          </p:cNvSpPr>
          <p:nvPr>
            <p:ph type="body" sz="quarter" idx="28" hasCustomPrompt="1"/>
          </p:nvPr>
        </p:nvSpPr>
        <p:spPr>
          <a:xfrm>
            <a:off x="8150968" y="2257211"/>
            <a:ext cx="3306636" cy="1130516"/>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701115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decel="100000" fill="hold" nodeType="afterEffect">
                                  <p:stCondLst>
                                    <p:cond delay="0"/>
                                  </p:stCondLst>
                                  <p:childTnLst>
                                    <p:animMotion origin="layout" path="M 4.16667E-7 -2.40049E-6 L 0.86667 -1.14625 " pathEditMode="relative" rAng="0" ptsTypes="AA">
                                      <p:cBhvr>
                                        <p:cTn id="6" dur="1000" fill="hold"/>
                                        <p:tgtEl>
                                          <p:spTgt spid="10"/>
                                        </p:tgtEl>
                                        <p:attrNameLst>
                                          <p:attrName>ppt_x</p:attrName>
                                          <p:attrName>ppt_y</p:attrName>
                                        </p:attrNameLst>
                                      </p:cBhvr>
                                      <p:rCtr x="43333" y="-57313"/>
                                    </p:animMotion>
                                  </p:childTnLst>
                                </p:cTn>
                              </p:par>
                              <p:par>
                                <p:cTn id="7" presetID="22" presetClass="entr" presetSubtype="4" fill="hold" nodeType="withEffect">
                                  <p:stCondLst>
                                    <p:cond delay="250"/>
                                  </p:stCondLst>
                                  <p:childTnLst>
                                    <p:set>
                                      <p:cBhvr>
                                        <p:cTn id="8" dur="1" fill="hold">
                                          <p:stCondLst>
                                            <p:cond delay="0"/>
                                          </p:stCondLst>
                                        </p:cTn>
                                        <p:tgtEl>
                                          <p:spTgt spid="97"/>
                                        </p:tgtEl>
                                        <p:attrNameLst>
                                          <p:attrName>style.visibility</p:attrName>
                                        </p:attrNameLst>
                                      </p:cBhvr>
                                      <p:to>
                                        <p:strVal val="visible"/>
                                      </p:to>
                                    </p:set>
                                    <p:animEffect transition="in" filter="wipe(down)">
                                      <p:cBhvr>
                                        <p:cTn id="9" dur="500"/>
                                        <p:tgtEl>
                                          <p:spTgt spid="97"/>
                                        </p:tgtEl>
                                      </p:cBhvr>
                                    </p:animEffect>
                                  </p:childTnLst>
                                </p:cTn>
                              </p:par>
                              <p:par>
                                <p:cTn id="10" presetID="10" presetClass="entr" presetSubtype="0" fill="hold" grpId="0" nodeType="withEffect">
                                  <p:stCondLst>
                                    <p:cond delay="35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500"/>
                                        <p:tgtEl>
                                          <p:spTgt spid="98"/>
                                        </p:tgtEl>
                                      </p:cBhvr>
                                    </p:animEffect>
                                  </p:childTnLst>
                                </p:cTn>
                              </p:par>
                              <p:par>
                                <p:cTn id="13" presetID="10" presetClass="entr" presetSubtype="0" fill="hold" grpId="0" nodeType="withEffect">
                                  <p:stCondLst>
                                    <p:cond delay="450"/>
                                  </p:stCondLst>
                                  <p:childTnLst>
                                    <p:set>
                                      <p:cBhvr>
                                        <p:cTn id="14" dur="1" fill="hold">
                                          <p:stCondLst>
                                            <p:cond delay="0"/>
                                          </p:stCondLst>
                                        </p:cTn>
                                        <p:tgtEl>
                                          <p:spTgt spid="100"/>
                                        </p:tgtEl>
                                        <p:attrNameLst>
                                          <p:attrName>style.visibility</p:attrName>
                                        </p:attrNameLst>
                                      </p:cBhvr>
                                      <p:to>
                                        <p:strVal val="visible"/>
                                      </p:to>
                                    </p:set>
                                    <p:animEffect transition="in" filter="fade">
                                      <p:cBhvr>
                                        <p:cTn id="15" dur="500"/>
                                        <p:tgtEl>
                                          <p:spTgt spid="100"/>
                                        </p:tgtEl>
                                      </p:cBhvr>
                                    </p:animEffect>
                                  </p:childTnLst>
                                </p:cTn>
                              </p:par>
                              <p:par>
                                <p:cTn id="16" presetID="10" presetClass="entr" presetSubtype="0" fill="hold" grpId="0" nodeType="withEffect">
                                  <p:stCondLst>
                                    <p:cond delay="550"/>
                                  </p:stCondLst>
                                  <p:childTnLst>
                                    <p:set>
                                      <p:cBhvr>
                                        <p:cTn id="17" dur="1" fill="hold">
                                          <p:stCondLst>
                                            <p:cond delay="0"/>
                                          </p:stCondLst>
                                        </p:cTn>
                                        <p:tgtEl>
                                          <p:spTgt spid="101"/>
                                        </p:tgtEl>
                                        <p:attrNameLst>
                                          <p:attrName>style.visibility</p:attrName>
                                        </p:attrNameLst>
                                      </p:cBhvr>
                                      <p:to>
                                        <p:strVal val="visible"/>
                                      </p:to>
                                    </p:set>
                                    <p:animEffect transition="in" filter="fade">
                                      <p:cBhvr>
                                        <p:cTn id="18" dur="500"/>
                                        <p:tgtEl>
                                          <p:spTgt spid="101"/>
                                        </p:tgtEl>
                                      </p:cBhvr>
                                    </p:animEffect>
                                  </p:childTnLst>
                                </p:cTn>
                              </p:par>
                            </p:childTnLst>
                          </p:cTn>
                        </p:par>
                        <p:par>
                          <p:cTn id="19" fill="hold">
                            <p:stCondLst>
                              <p:cond delay="1050"/>
                            </p:stCondLst>
                            <p:childTnLst>
                              <p:par>
                                <p:cTn id="20" presetID="2" presetClass="entr" presetSubtype="2" decel="10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1+#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wipe(left)">
                                      <p:cBhvr>
                                        <p:cTn id="26" dur="500"/>
                                        <p:tgtEl>
                                          <p:spTgt spid="7">
                                            <p:txEl>
                                              <p:pRg st="0" end="0"/>
                                            </p:txEl>
                                          </p:spTgt>
                                        </p:tgtEl>
                                      </p:cBhvr>
                                    </p:animEffect>
                                  </p:childTnLst>
                                </p:cTn>
                              </p:par>
                            </p:childTnLst>
                          </p:cTn>
                        </p:par>
                        <p:par>
                          <p:cTn id="27" fill="hold">
                            <p:stCondLst>
                              <p:cond delay="1550"/>
                            </p:stCondLst>
                            <p:childTnLst>
                              <p:par>
                                <p:cTn id="28" presetID="2" presetClass="entr" presetSubtype="8" decel="100000" fill="hold" grpId="0" nodeType="afterEffect">
                                  <p:stCondLst>
                                    <p:cond delay="0"/>
                                  </p:stCondLst>
                                  <p:childTnLst>
                                    <p:set>
                                      <p:cBhvr>
                                        <p:cTn id="29" dur="1" fill="hold">
                                          <p:stCondLst>
                                            <p:cond delay="0"/>
                                          </p:stCondLst>
                                        </p:cTn>
                                        <p:tgtEl>
                                          <p:spTgt spid="104">
                                            <p:txEl>
                                              <p:pRg st="0" end="0"/>
                                            </p:txEl>
                                          </p:spTgt>
                                        </p:tgtEl>
                                        <p:attrNameLst>
                                          <p:attrName>style.visibility</p:attrName>
                                        </p:attrNameLst>
                                      </p:cBhvr>
                                      <p:to>
                                        <p:strVal val="visible"/>
                                      </p:to>
                                    </p:set>
                                    <p:anim calcmode="lin" valueType="num">
                                      <p:cBhvr additive="base">
                                        <p:cTn id="30"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04">
                                            <p:txEl>
                                              <p:pRg st="0" end="0"/>
                                            </p:txEl>
                                          </p:spTgt>
                                        </p:tgtEl>
                                        <p:attrNameLst>
                                          <p:attrName>ppt_y</p:attrName>
                                        </p:attrNameLst>
                                      </p:cBhvr>
                                      <p:tavLst>
                                        <p:tav tm="0">
                                          <p:val>
                                            <p:strVal val="#ppt_y"/>
                                          </p:val>
                                        </p:tav>
                                        <p:tav tm="100000">
                                          <p:val>
                                            <p:strVal val="#ppt_y"/>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ppt_x"/>
                                          </p:val>
                                        </p:tav>
                                        <p:tav tm="100000">
                                          <p:val>
                                            <p:strVal val="#ppt_x"/>
                                          </p:val>
                                        </p:tav>
                                      </p:tavLst>
                                    </p:anim>
                                    <p:anim calcmode="lin" valueType="num">
                                      <p:cBhvr additive="base">
                                        <p:cTn id="35" dur="500" fill="hold"/>
                                        <p:tgtEl>
                                          <p:spTgt spid="9"/>
                                        </p:tgtEl>
                                        <p:attrNameLst>
                                          <p:attrName>ppt_y</p:attrName>
                                        </p:attrNameLst>
                                      </p:cBhvr>
                                      <p:tavLst>
                                        <p:tav tm="0">
                                          <p:val>
                                            <p:strVal val="1+#ppt_h/2"/>
                                          </p:val>
                                        </p:tav>
                                        <p:tav tm="100000">
                                          <p:val>
                                            <p:strVal val="#ppt_y"/>
                                          </p:val>
                                        </p:tav>
                                      </p:tavLst>
                                    </p:anim>
                                  </p:childTnLst>
                                </p:cTn>
                              </p:par>
                            </p:childTnLst>
                          </p:cTn>
                        </p:par>
                        <p:par>
                          <p:cTn id="36" fill="hold">
                            <p:stCondLst>
                              <p:cond delay="2050"/>
                            </p:stCondLst>
                            <p:childTnLst>
                              <p:par>
                                <p:cTn id="37" presetID="22" presetClass="entr" presetSubtype="8" fill="hold" grpId="0" nodeType="afterEffect">
                                  <p:stCondLst>
                                    <p:cond delay="0"/>
                                  </p:stCondLst>
                                  <p:childTnLst>
                                    <p:set>
                                      <p:cBhvr>
                                        <p:cTn id="38" dur="1" fill="hold">
                                          <p:stCondLst>
                                            <p:cond delay="0"/>
                                          </p:stCondLst>
                                        </p:cTn>
                                        <p:tgtEl>
                                          <p:spTgt spid="105">
                                            <p:txEl>
                                              <p:pRg st="0" end="0"/>
                                            </p:txEl>
                                          </p:spTgt>
                                        </p:tgtEl>
                                        <p:attrNameLst>
                                          <p:attrName>style.visibility</p:attrName>
                                        </p:attrNameLst>
                                      </p:cBhvr>
                                      <p:to>
                                        <p:strVal val="visible"/>
                                      </p:to>
                                    </p:set>
                                    <p:animEffect transition="in" filter="wipe(left)">
                                      <p:cBhvr>
                                        <p:cTn id="39" dur="500"/>
                                        <p:tgtEl>
                                          <p:spTgt spid="105">
                                            <p:txEl>
                                              <p:pRg st="0" end="0"/>
                                            </p:txEl>
                                          </p:spTgt>
                                        </p:tgtEl>
                                      </p:cBhvr>
                                    </p:animEffect>
                                  </p:childTnLst>
                                </p:cTn>
                              </p:par>
                            </p:childTnLst>
                          </p:cTn>
                        </p:par>
                        <p:par>
                          <p:cTn id="40" fill="hold">
                            <p:stCondLst>
                              <p:cond delay="2550"/>
                            </p:stCondLst>
                            <p:childTnLst>
                              <p:par>
                                <p:cTn id="41" presetID="2" presetClass="entr" presetSubtype="8" decel="100000" fill="hold" grpId="0" nodeType="afterEffect">
                                  <p:stCondLst>
                                    <p:cond delay="250"/>
                                  </p:stCondLst>
                                  <p:childTnLst>
                                    <p:set>
                                      <p:cBhvr>
                                        <p:cTn id="42" dur="1" fill="hold">
                                          <p:stCondLst>
                                            <p:cond delay="0"/>
                                          </p:stCondLst>
                                        </p:cTn>
                                        <p:tgtEl>
                                          <p:spTgt spid="115">
                                            <p:txEl>
                                              <p:pRg st="0" end="0"/>
                                            </p:txEl>
                                          </p:spTgt>
                                        </p:tgtEl>
                                        <p:attrNameLst>
                                          <p:attrName>style.visibility</p:attrName>
                                        </p:attrNameLst>
                                      </p:cBhvr>
                                      <p:to>
                                        <p:strVal val="visible"/>
                                      </p:to>
                                    </p:set>
                                    <p:anim calcmode="lin" valueType="num">
                                      <p:cBhvr additive="base">
                                        <p:cTn id="43" dur="500" fill="hold"/>
                                        <p:tgtEl>
                                          <p:spTgt spid="115">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5">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nodeType="withEffect">
                                  <p:stCondLst>
                                    <p:cond delay="2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3300"/>
                            </p:stCondLst>
                            <p:childTnLst>
                              <p:par>
                                <p:cTn id="50" presetID="22" presetClass="entr" presetSubtype="8" fill="hold" grpId="0" nodeType="afterEffect">
                                  <p:stCondLst>
                                    <p:cond delay="0"/>
                                  </p:stCondLst>
                                  <p:childTnLst>
                                    <p:set>
                                      <p:cBhvr>
                                        <p:cTn id="51" dur="1" fill="hold">
                                          <p:stCondLst>
                                            <p:cond delay="0"/>
                                          </p:stCondLst>
                                        </p:cTn>
                                        <p:tgtEl>
                                          <p:spTgt spid="116">
                                            <p:txEl>
                                              <p:pRg st="0" end="0"/>
                                            </p:txEl>
                                          </p:spTgt>
                                        </p:tgtEl>
                                        <p:attrNameLst>
                                          <p:attrName>style.visibility</p:attrName>
                                        </p:attrNameLst>
                                      </p:cBhvr>
                                      <p:to>
                                        <p:strVal val="visible"/>
                                      </p:to>
                                    </p:set>
                                    <p:animEffect transition="in" filter="wipe(left)">
                                      <p:cBhvr>
                                        <p:cTn id="52" dur="500"/>
                                        <p:tgtEl>
                                          <p:spTgt spid="116">
                                            <p:txEl>
                                              <p:pRg st="0" end="0"/>
                                            </p:txEl>
                                          </p:spTgt>
                                        </p:tgtEl>
                                      </p:cBhvr>
                                    </p:animEffect>
                                  </p:childTnLst>
                                </p:cTn>
                              </p:par>
                            </p:childTnLst>
                          </p:cTn>
                        </p:par>
                        <p:par>
                          <p:cTn id="53" fill="hold">
                            <p:stCondLst>
                              <p:cond delay="3800"/>
                            </p:stCondLst>
                            <p:childTnLst>
                              <p:par>
                                <p:cTn id="54" presetID="2" presetClass="entr" presetSubtype="8" decel="100000" fill="hold" grpId="0" nodeType="afterEffect">
                                  <p:stCondLst>
                                    <p:cond delay="250"/>
                                  </p:stCondLst>
                                  <p:childTnLst>
                                    <p:set>
                                      <p:cBhvr>
                                        <p:cTn id="55" dur="1" fill="hold">
                                          <p:stCondLst>
                                            <p:cond delay="0"/>
                                          </p:stCondLst>
                                        </p:cTn>
                                        <p:tgtEl>
                                          <p:spTgt spid="121">
                                            <p:txEl>
                                              <p:pRg st="0" end="0"/>
                                            </p:txEl>
                                          </p:spTgt>
                                        </p:tgtEl>
                                        <p:attrNameLst>
                                          <p:attrName>style.visibility</p:attrName>
                                        </p:attrNameLst>
                                      </p:cBhvr>
                                      <p:to>
                                        <p:strVal val="visible"/>
                                      </p:to>
                                    </p:set>
                                    <p:anim calcmode="lin" valueType="num">
                                      <p:cBhvr additive="base">
                                        <p:cTn id="56" dur="500" fill="hold"/>
                                        <p:tgtEl>
                                          <p:spTgt spid="121">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21">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decel="100000" fill="hold" nodeType="withEffect">
                                  <p:stCondLst>
                                    <p:cond delay="250"/>
                                  </p:stCondLst>
                                  <p:childTnLst>
                                    <p:set>
                                      <p:cBhvr>
                                        <p:cTn id="59" dur="1" fill="hold">
                                          <p:stCondLst>
                                            <p:cond delay="0"/>
                                          </p:stCondLst>
                                        </p:cTn>
                                        <p:tgtEl>
                                          <p:spTgt spid="5"/>
                                        </p:tgtEl>
                                        <p:attrNameLst>
                                          <p:attrName>style.visibility</p:attrName>
                                        </p:attrNameLst>
                                      </p:cBhvr>
                                      <p:to>
                                        <p:strVal val="visible"/>
                                      </p:to>
                                    </p:set>
                                    <p:anim calcmode="lin" valueType="num">
                                      <p:cBhvr additive="base">
                                        <p:cTn id="60" dur="500" fill="hold"/>
                                        <p:tgtEl>
                                          <p:spTgt spid="5"/>
                                        </p:tgtEl>
                                        <p:attrNameLst>
                                          <p:attrName>ppt_x</p:attrName>
                                        </p:attrNameLst>
                                      </p:cBhvr>
                                      <p:tavLst>
                                        <p:tav tm="0">
                                          <p:val>
                                            <p:strVal val="#ppt_x"/>
                                          </p:val>
                                        </p:tav>
                                        <p:tav tm="100000">
                                          <p:val>
                                            <p:strVal val="#ppt_x"/>
                                          </p:val>
                                        </p:tav>
                                      </p:tavLst>
                                    </p:anim>
                                    <p:anim calcmode="lin" valueType="num">
                                      <p:cBhvr additive="base">
                                        <p:cTn id="61" dur="500" fill="hold"/>
                                        <p:tgtEl>
                                          <p:spTgt spid="5"/>
                                        </p:tgtEl>
                                        <p:attrNameLst>
                                          <p:attrName>ppt_y</p:attrName>
                                        </p:attrNameLst>
                                      </p:cBhvr>
                                      <p:tavLst>
                                        <p:tav tm="0">
                                          <p:val>
                                            <p:strVal val="1+#ppt_h/2"/>
                                          </p:val>
                                        </p:tav>
                                        <p:tav tm="100000">
                                          <p:val>
                                            <p:strVal val="#ppt_y"/>
                                          </p:val>
                                        </p:tav>
                                      </p:tavLst>
                                    </p:anim>
                                  </p:childTnLst>
                                </p:cTn>
                              </p:par>
                            </p:childTnLst>
                          </p:cTn>
                        </p:par>
                        <p:par>
                          <p:cTn id="62" fill="hold">
                            <p:stCondLst>
                              <p:cond delay="4550"/>
                            </p:stCondLst>
                            <p:childTnLst>
                              <p:par>
                                <p:cTn id="63" presetID="22" presetClass="entr" presetSubtype="8" fill="hold" grpId="0" nodeType="afterEffect">
                                  <p:stCondLst>
                                    <p:cond delay="0"/>
                                  </p:stCondLst>
                                  <p:childTnLst>
                                    <p:set>
                                      <p:cBhvr>
                                        <p:cTn id="64" dur="1" fill="hold">
                                          <p:stCondLst>
                                            <p:cond delay="0"/>
                                          </p:stCondLst>
                                        </p:cTn>
                                        <p:tgtEl>
                                          <p:spTgt spid="122">
                                            <p:txEl>
                                              <p:pRg st="0" end="0"/>
                                            </p:txEl>
                                          </p:spTgt>
                                        </p:tgtEl>
                                        <p:attrNameLst>
                                          <p:attrName>style.visibility</p:attrName>
                                        </p:attrNameLst>
                                      </p:cBhvr>
                                      <p:to>
                                        <p:strVal val="visible"/>
                                      </p:to>
                                    </p:set>
                                    <p:animEffect transition="in" filter="wipe(left)">
                                      <p:cBhvr>
                                        <p:cTn id="65" dur="500"/>
                                        <p:tgtEl>
                                          <p:spTgt spid="1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build="p">
        <p:tmplLst>
          <p:tmpl lvl="1">
            <p:tnLst>
              <p:par>
                <p:cTn presetID="2" presetClass="entr" presetSubtype="8" decel="100000" fill="hold" nodeType="afterEffect">
                  <p:stCondLst>
                    <p:cond delay="250"/>
                  </p:stCondLst>
                  <p:childTnLst>
                    <p:set>
                      <p:cBhvr>
                        <p:cTn dur="1" fill="hold">
                          <p:stCondLst>
                            <p:cond delay="0"/>
                          </p:stCondLst>
                        </p:cTn>
                        <p:tgtEl>
                          <p:spTgt spid="115"/>
                        </p:tgtEl>
                        <p:attrNameLst>
                          <p:attrName>style.visibility</p:attrName>
                        </p:attrNameLst>
                      </p:cBhvr>
                      <p:to>
                        <p:strVal val="visible"/>
                      </p:to>
                    </p:set>
                    <p:anim calcmode="lin" valueType="num">
                      <p:cBhvr additive="base">
                        <p:cTn dur="500" fill="hold"/>
                        <p:tgtEl>
                          <p:spTgt spid="115"/>
                        </p:tgtEl>
                        <p:attrNameLst>
                          <p:attrName>ppt_x</p:attrName>
                        </p:attrNameLst>
                      </p:cBhvr>
                      <p:tavLst>
                        <p:tav tm="0">
                          <p:val>
                            <p:strVal val="0-#ppt_w/2"/>
                          </p:val>
                        </p:tav>
                        <p:tav tm="100000">
                          <p:val>
                            <p:strVal val="#ppt_x"/>
                          </p:val>
                        </p:tav>
                      </p:tavLst>
                    </p:anim>
                    <p:anim calcmode="lin" valueType="num">
                      <p:cBhvr additive="base">
                        <p:cTn dur="500" fill="hold"/>
                        <p:tgtEl>
                          <p:spTgt spid="115"/>
                        </p:tgtEl>
                        <p:attrNameLst>
                          <p:attrName>ppt_y</p:attrName>
                        </p:attrNameLst>
                      </p:cBhvr>
                      <p:tavLst>
                        <p:tav tm="0">
                          <p:val>
                            <p:strVal val="#ppt_y"/>
                          </p:val>
                        </p:tav>
                        <p:tav tm="100000">
                          <p:val>
                            <p:strVal val="#ppt_y"/>
                          </p:val>
                        </p:tav>
                      </p:tavLst>
                    </p:anim>
                  </p:childTnLst>
                </p:cTn>
              </p:par>
            </p:tnLst>
          </p:tmpl>
        </p:tmplLst>
      </p:bldP>
      <p:bldP spid="116" grpId="0" build="p">
        <p:tmplLst>
          <p:tmpl lvl="1">
            <p:tnLst>
              <p:par>
                <p:cTn presetID="22" presetClass="entr" presetSubtype="8"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Effect transition="in" filter="wipe(left)">
                      <p:cBhvr>
                        <p:cTn dur="500"/>
                        <p:tgtEl>
                          <p:spTgt spid="116"/>
                        </p:tgtEl>
                      </p:cBhvr>
                    </p:animEffect>
                  </p:childTnLst>
                </p:cTn>
              </p:par>
            </p:tnLst>
          </p:tmpl>
        </p:tmplLst>
      </p:bldP>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8" grpId="0" animBg="1"/>
      <p:bldP spid="101" grpId="0" animBg="1"/>
      <p:bldP spid="104" grpId="0" build="p">
        <p:tmplLst>
          <p:tmpl lvl="1">
            <p:tnLst>
              <p:par>
                <p:cTn presetID="2" presetClass="entr" presetSubtype="8" decel="100000" fill="hold" nodeType="afterEffect">
                  <p:stCondLst>
                    <p:cond delay="0"/>
                  </p:stCondLst>
                  <p:childTnLst>
                    <p:set>
                      <p:cBhvr>
                        <p:cTn dur="1" fill="hold">
                          <p:stCondLst>
                            <p:cond delay="0"/>
                          </p:stCondLst>
                        </p:cTn>
                        <p:tgtEl>
                          <p:spTgt spid="104"/>
                        </p:tgtEl>
                        <p:attrNameLst>
                          <p:attrName>style.visibility</p:attrName>
                        </p:attrNameLst>
                      </p:cBhvr>
                      <p:to>
                        <p:strVal val="visible"/>
                      </p:to>
                    </p:set>
                    <p:anim calcmode="lin" valueType="num">
                      <p:cBhvr additive="base">
                        <p:cTn dur="500" fill="hold"/>
                        <p:tgtEl>
                          <p:spTgt spid="104"/>
                        </p:tgtEl>
                        <p:attrNameLst>
                          <p:attrName>ppt_x</p:attrName>
                        </p:attrNameLst>
                      </p:cBhvr>
                      <p:tavLst>
                        <p:tav tm="0">
                          <p:val>
                            <p:strVal val="0-#ppt_w/2"/>
                          </p:val>
                        </p:tav>
                        <p:tav tm="100000">
                          <p:val>
                            <p:strVal val="#ppt_x"/>
                          </p:val>
                        </p:tav>
                      </p:tavLst>
                    </p:anim>
                    <p:anim calcmode="lin" valueType="num">
                      <p:cBhvr additive="base">
                        <p:cTn dur="500" fill="hold"/>
                        <p:tgtEl>
                          <p:spTgt spid="104"/>
                        </p:tgtEl>
                        <p:attrNameLst>
                          <p:attrName>ppt_y</p:attrName>
                        </p:attrNameLst>
                      </p:cBhvr>
                      <p:tavLst>
                        <p:tav tm="0">
                          <p:val>
                            <p:strVal val="#ppt_y"/>
                          </p:val>
                        </p:tav>
                        <p:tav tm="100000">
                          <p:val>
                            <p:strVal val="#ppt_y"/>
                          </p:val>
                        </p:tav>
                      </p:tavLst>
                    </p:anim>
                  </p:childTnLst>
                </p:cTn>
              </p:par>
            </p:tnLst>
          </p:tmpl>
        </p:tmplLst>
      </p:bldP>
      <p:bldP spid="105" grpId="0" build="p">
        <p:tmplLst>
          <p:tmpl lvl="1">
            <p:tnLst>
              <p:par>
                <p:cTn presetID="22" presetClass="entr" presetSubtype="8" fill="hold" nodeType="after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wipe(left)">
                      <p:cBhvr>
                        <p:cTn dur="500"/>
                        <p:tgtEl>
                          <p:spTgt spid="105"/>
                        </p:tgtEl>
                      </p:cBhvr>
                    </p:animEffect>
                  </p:childTnLst>
                </p:cTn>
              </p:par>
            </p:tnLst>
          </p:tmpl>
        </p:tmplLst>
      </p:bldP>
      <p:bldP spid="100" grpId="0" animBg="1"/>
      <p:bldP spid="121" grpId="0" build="p">
        <p:tmplLst>
          <p:tmpl lvl="1">
            <p:tnLst>
              <p:par>
                <p:cTn presetID="2" presetClass="entr" presetSubtype="8" decel="100000" fill="hold" nodeType="afterEffect">
                  <p:stCondLst>
                    <p:cond delay="25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500" fill="hold"/>
                        <p:tgtEl>
                          <p:spTgt spid="121"/>
                        </p:tgtEl>
                        <p:attrNameLst>
                          <p:attrName>ppt_x</p:attrName>
                        </p:attrNameLst>
                      </p:cBhvr>
                      <p:tavLst>
                        <p:tav tm="0">
                          <p:val>
                            <p:strVal val="0-#ppt_w/2"/>
                          </p:val>
                        </p:tav>
                        <p:tav tm="100000">
                          <p:val>
                            <p:strVal val="#ppt_x"/>
                          </p:val>
                        </p:tav>
                      </p:tavLst>
                    </p:anim>
                    <p:anim calcmode="lin" valueType="num">
                      <p:cBhvr additive="base">
                        <p:cTn dur="500" fill="hold"/>
                        <p:tgtEl>
                          <p:spTgt spid="121"/>
                        </p:tgtEl>
                        <p:attrNameLst>
                          <p:attrName>ppt_y</p:attrName>
                        </p:attrNameLst>
                      </p:cBhvr>
                      <p:tavLst>
                        <p:tav tm="0">
                          <p:val>
                            <p:strVal val="#ppt_y"/>
                          </p:val>
                        </p:tav>
                        <p:tav tm="100000">
                          <p:val>
                            <p:strVal val="#ppt_y"/>
                          </p:val>
                        </p:tav>
                      </p:tavLst>
                    </p:anim>
                  </p:childTnLst>
                </p:cTn>
              </p:par>
            </p:tnLst>
          </p:tmpl>
        </p:tmplLst>
      </p:bldP>
      <p:bldP spid="122" grpId="0" build="p">
        <p:tmplLst>
          <p:tmpl lvl="1">
            <p:tnLst>
              <p:par>
                <p:cTn presetID="22" presetClass="entr" presetSubtype="8" fill="hold" nodeType="afterEffect">
                  <p:stCondLst>
                    <p:cond delay="0"/>
                  </p:stCondLst>
                  <p:childTnLst>
                    <p:set>
                      <p:cBhvr>
                        <p:cTn dur="1" fill="hold">
                          <p:stCondLst>
                            <p:cond delay="0"/>
                          </p:stCondLst>
                        </p:cTn>
                        <p:tgtEl>
                          <p:spTgt spid="122"/>
                        </p:tgtEl>
                        <p:attrNameLst>
                          <p:attrName>style.visibility</p:attrName>
                        </p:attrNameLst>
                      </p:cBhvr>
                      <p:to>
                        <p:strVal val="visible"/>
                      </p:to>
                    </p:set>
                    <p:animEffect transition="in" filter="wipe(left)">
                      <p:cBhvr>
                        <p:cTn dur="500"/>
                        <p:tgtEl>
                          <p:spTgt spid="122"/>
                        </p:tgtEl>
                      </p:cBhvr>
                    </p:animEffect>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able of Contents - 5 Items">
    <p:spTree>
      <p:nvGrpSpPr>
        <p:cNvPr id="1" name=""/>
        <p:cNvGrpSpPr/>
        <p:nvPr/>
      </p:nvGrpSpPr>
      <p:grpSpPr>
        <a:xfrm>
          <a:off x="0" y="0"/>
          <a:ext cx="0" cy="0"/>
          <a:chOff x="0" y="0"/>
          <a:chExt cx="0" cy="0"/>
        </a:xfrm>
      </p:grpSpPr>
      <p:sp>
        <p:nvSpPr>
          <p:cNvPr id="30" name="正方形/長方形 29"/>
          <p:cNvSpPr/>
          <p:nvPr userDrawn="1"/>
        </p:nvSpPr>
        <p:spPr>
          <a:xfrm>
            <a:off x="2" y="0"/>
            <a:ext cx="563990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タイトル 1"/>
          <p:cNvSpPr>
            <a:spLocks noGrp="1"/>
          </p:cNvSpPr>
          <p:nvPr>
            <p:ph type="title" hasCustomPrompt="1"/>
          </p:nvPr>
        </p:nvSpPr>
        <p:spPr>
          <a:xfrm>
            <a:off x="556919" y="782322"/>
            <a:ext cx="4482872" cy="5471965"/>
          </a:xfrm>
        </p:spPr>
        <p:txBody>
          <a:bodyPr>
            <a:normAutofit/>
          </a:bodyPr>
          <a:lstStyle>
            <a:lvl1pPr algn="ctr">
              <a:defRPr sz="6400">
                <a:solidFill>
                  <a:schemeClr val="bg1"/>
                </a:solidFill>
                <a:latin typeface="Route 159 UltraLight" pitchFamily="50" charset="0"/>
              </a:defRPr>
            </a:lvl1pPr>
          </a:lstStyle>
          <a:p>
            <a:r>
              <a:rPr kumimoji="1" lang="en-US" altLang="ja-JP" dirty="0"/>
              <a:t>Text</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5423869" y="1460623"/>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7" name="円/楕円 6"/>
          <p:cNvSpPr/>
          <p:nvPr userDrawn="1"/>
        </p:nvSpPr>
        <p:spPr>
          <a:xfrm>
            <a:off x="5423869" y="2367883"/>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endParaRPr kumimoji="1" lang="ja-JP" altLang="en-US" dirty="0"/>
          </a:p>
        </p:txBody>
      </p:sp>
      <p:sp>
        <p:nvSpPr>
          <p:cNvPr id="8" name="円/楕円 7"/>
          <p:cNvSpPr/>
          <p:nvPr userDrawn="1"/>
        </p:nvSpPr>
        <p:spPr>
          <a:xfrm>
            <a:off x="5423869" y="3275143"/>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9" name="円/楕円 8"/>
          <p:cNvSpPr/>
          <p:nvPr userDrawn="1"/>
        </p:nvSpPr>
        <p:spPr>
          <a:xfrm>
            <a:off x="5423869" y="4182403"/>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endParaRPr kumimoji="1" lang="ja-JP" altLang="en-US" dirty="0"/>
          </a:p>
        </p:txBody>
      </p:sp>
      <p:sp>
        <p:nvSpPr>
          <p:cNvPr id="10" name="円/楕円 9"/>
          <p:cNvSpPr/>
          <p:nvPr userDrawn="1"/>
        </p:nvSpPr>
        <p:spPr>
          <a:xfrm>
            <a:off x="5423869" y="5089663"/>
            <a:ext cx="432085" cy="432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12" name="テキスト プレースホルダー 6"/>
          <p:cNvSpPr>
            <a:spLocks noGrp="1"/>
          </p:cNvSpPr>
          <p:nvPr>
            <p:ph type="body" sz="quarter" idx="15" hasCustomPrompt="1"/>
          </p:nvPr>
        </p:nvSpPr>
        <p:spPr>
          <a:xfrm>
            <a:off x="6000739" y="1292403"/>
            <a:ext cx="5520334" cy="624069"/>
          </a:xfrm>
        </p:spPr>
        <p:txBody>
          <a:bodyPr anchor="b">
            <a:norm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16" hasCustomPrompt="1"/>
          </p:nvPr>
        </p:nvSpPr>
        <p:spPr>
          <a:xfrm>
            <a:off x="6000739" y="1772454"/>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19" hasCustomPrompt="1"/>
          </p:nvPr>
        </p:nvSpPr>
        <p:spPr>
          <a:xfrm>
            <a:off x="6000739" y="2200822"/>
            <a:ext cx="5520334" cy="624069"/>
          </a:xfrm>
        </p:spPr>
        <p:txBody>
          <a:bodyPr anchor="b">
            <a:norm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0" hasCustomPrompt="1"/>
          </p:nvPr>
        </p:nvSpPr>
        <p:spPr>
          <a:xfrm>
            <a:off x="6000739" y="2680873"/>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1" hasCustomPrompt="1"/>
          </p:nvPr>
        </p:nvSpPr>
        <p:spPr>
          <a:xfrm>
            <a:off x="6000739" y="3109240"/>
            <a:ext cx="5520334" cy="624069"/>
          </a:xfrm>
        </p:spPr>
        <p:txBody>
          <a:bodyPr anchor="b">
            <a:norm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6000739" y="3589291"/>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3" hasCustomPrompt="1"/>
          </p:nvPr>
        </p:nvSpPr>
        <p:spPr>
          <a:xfrm>
            <a:off x="6000739" y="4017659"/>
            <a:ext cx="5520334" cy="624069"/>
          </a:xfrm>
        </p:spPr>
        <p:txBody>
          <a:bodyPr anchor="b">
            <a:norm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4" hasCustomPrompt="1"/>
          </p:nvPr>
        </p:nvSpPr>
        <p:spPr>
          <a:xfrm>
            <a:off x="6000739" y="4497710"/>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5" hasCustomPrompt="1"/>
          </p:nvPr>
        </p:nvSpPr>
        <p:spPr>
          <a:xfrm>
            <a:off x="6000739" y="4926078"/>
            <a:ext cx="5520334" cy="624069"/>
          </a:xfrm>
        </p:spPr>
        <p:txBody>
          <a:bodyPr anchor="b">
            <a:normAutofit/>
          </a:bodyPr>
          <a:lstStyle>
            <a:lvl1pPr algn="l">
              <a:defRPr sz="24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6" hasCustomPrompt="1"/>
          </p:nvPr>
        </p:nvSpPr>
        <p:spPr>
          <a:xfrm>
            <a:off x="6000739" y="5406129"/>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3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4128820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25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additive="base">
                                        <p:cTn id="2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2">
                                            <p:txEl>
                                              <p:pRg st="0" end="0"/>
                                            </p:txEl>
                                          </p:spTgt>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2" presetClass="entr" presetSubtype="1" decel="100000" fill="hold" grpId="0" nodeType="afterEffect">
                                  <p:stCondLst>
                                    <p:cond delay="2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20">
                                            <p:txEl>
                                              <p:pRg st="0" end="0"/>
                                            </p:txEl>
                                          </p:spTgt>
                                        </p:tgtEl>
                                        <p:attrNameLst>
                                          <p:attrName>style.visibility</p:attrName>
                                        </p:attrNameLst>
                                      </p:cBhvr>
                                      <p:to>
                                        <p:strVal val="visible"/>
                                      </p:to>
                                    </p:set>
                                    <p:anim calcmode="lin" valueType="num">
                                      <p:cBhvr additive="base">
                                        <p:cTn id="3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0" end="0"/>
                                            </p:txEl>
                                          </p:spTgt>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21">
                                            <p:txEl>
                                              <p:pRg st="0" end="0"/>
                                            </p:txEl>
                                          </p:spTgt>
                                        </p:tgtEl>
                                        <p:attrNameLst>
                                          <p:attrName>style.visibility</p:attrName>
                                        </p:attrNameLst>
                                      </p:cBhvr>
                                      <p:to>
                                        <p:strVal val="visible"/>
                                      </p:to>
                                    </p:set>
                                    <p:anim calcmode="lin" valueType="num">
                                      <p:cBhvr additive="base">
                                        <p:cTn id="3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1" decel="100000" fill="hold" grpId="0" nodeType="afterEffect">
                                  <p:stCondLst>
                                    <p:cond delay="25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250"/>
                                  </p:stCondLst>
                                  <p:childTnLst>
                                    <p:set>
                                      <p:cBhvr>
                                        <p:cTn id="45" dur="1" fill="hold">
                                          <p:stCondLst>
                                            <p:cond delay="0"/>
                                          </p:stCondLst>
                                        </p:cTn>
                                        <p:tgtEl>
                                          <p:spTgt spid="24">
                                            <p:txEl>
                                              <p:pRg st="0" end="0"/>
                                            </p:txEl>
                                          </p:spTgt>
                                        </p:tgtEl>
                                        <p:attrNameLst>
                                          <p:attrName>style.visibility</p:attrName>
                                        </p:attrNameLst>
                                      </p:cBhvr>
                                      <p:to>
                                        <p:strVal val="visible"/>
                                      </p:to>
                                    </p:set>
                                    <p:anim calcmode="lin" valueType="num">
                                      <p:cBhvr additive="base">
                                        <p:cTn id="46"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250"/>
                                  </p:stCondLst>
                                  <p:childTnLst>
                                    <p:set>
                                      <p:cBhvr>
                                        <p:cTn id="49" dur="1" fill="hold">
                                          <p:stCondLst>
                                            <p:cond delay="0"/>
                                          </p:stCondLst>
                                        </p:cTn>
                                        <p:tgtEl>
                                          <p:spTgt spid="25">
                                            <p:txEl>
                                              <p:pRg st="0" end="0"/>
                                            </p:txEl>
                                          </p:spTgt>
                                        </p:tgtEl>
                                        <p:attrNameLst>
                                          <p:attrName>style.visibility</p:attrName>
                                        </p:attrNameLst>
                                      </p:cBhvr>
                                      <p:to>
                                        <p:strVal val="visible"/>
                                      </p:to>
                                    </p:set>
                                    <p:anim calcmode="lin" valueType="num">
                                      <p:cBhvr additive="base">
                                        <p:cTn id="50"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250"/>
                            </p:stCondLst>
                            <p:childTnLst>
                              <p:par>
                                <p:cTn id="53" presetID="2" presetClass="entr" presetSubtype="1" decel="100000" fill="hold" grpId="0" nodeType="afterEffect">
                                  <p:stCondLst>
                                    <p:cond delay="25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250"/>
                                  </p:stCondLst>
                                  <p:childTnLst>
                                    <p:set>
                                      <p:cBhvr>
                                        <p:cTn id="58" dur="1" fill="hold">
                                          <p:stCondLst>
                                            <p:cond delay="0"/>
                                          </p:stCondLst>
                                        </p:cTn>
                                        <p:tgtEl>
                                          <p:spTgt spid="26">
                                            <p:txEl>
                                              <p:pRg st="0" end="0"/>
                                            </p:txEl>
                                          </p:spTgt>
                                        </p:tgtEl>
                                        <p:attrNameLst>
                                          <p:attrName>style.visibility</p:attrName>
                                        </p:attrNameLst>
                                      </p:cBhvr>
                                      <p:to>
                                        <p:strVal val="visible"/>
                                      </p:to>
                                    </p:set>
                                    <p:anim calcmode="lin" valueType="num">
                                      <p:cBhvr additive="base">
                                        <p:cTn id="5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6">
                                            <p:txEl>
                                              <p:pRg st="0" end="0"/>
                                            </p:txEl>
                                          </p:spTgt>
                                        </p:tgtEl>
                                        <p:attrNameLst>
                                          <p:attrName>ppt_y</p:attrName>
                                        </p:attrNameLst>
                                      </p:cBhvr>
                                      <p:tavLst>
                                        <p:tav tm="0">
                                          <p:val>
                                            <p:strVal val="0-#ppt_h/2"/>
                                          </p:val>
                                        </p:tav>
                                        <p:tav tm="100000">
                                          <p:val>
                                            <p:strVal val="#ppt_y"/>
                                          </p:val>
                                        </p:tav>
                                      </p:tavLst>
                                    </p:anim>
                                  </p:childTnLst>
                                </p:cTn>
                              </p:par>
                              <p:par>
                                <p:cTn id="61" presetID="2" presetClass="entr" presetSubtype="2" decel="100000" fill="hold" grpId="0" nodeType="withEffect">
                                  <p:stCondLst>
                                    <p:cond delay="250"/>
                                  </p:stCondLst>
                                  <p:childTnLst>
                                    <p:set>
                                      <p:cBhvr>
                                        <p:cTn id="62" dur="1" fill="hold">
                                          <p:stCondLst>
                                            <p:cond delay="0"/>
                                          </p:stCondLst>
                                        </p:cTn>
                                        <p:tgtEl>
                                          <p:spTgt spid="27">
                                            <p:txEl>
                                              <p:pRg st="0" end="0"/>
                                            </p:txEl>
                                          </p:spTgt>
                                        </p:tgtEl>
                                        <p:attrNameLst>
                                          <p:attrName>style.visibility</p:attrName>
                                        </p:attrNameLst>
                                      </p:cBhvr>
                                      <p:to>
                                        <p:strVal val="visible"/>
                                      </p:to>
                                    </p:set>
                                    <p:anim calcmode="lin" valueType="num">
                                      <p:cBhvr additive="base">
                                        <p:cTn id="6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65" fill="hold">
                            <p:stCondLst>
                              <p:cond delay="4000"/>
                            </p:stCondLst>
                            <p:childTnLst>
                              <p:par>
                                <p:cTn id="66" presetID="2" presetClass="entr" presetSubtype="1" decel="100000" fill="hold" grpId="0" nodeType="afterEffect">
                                  <p:stCondLst>
                                    <p:cond delay="25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0" nodeType="withEffect">
                                  <p:stCondLst>
                                    <p:cond delay="250"/>
                                  </p:stCondLst>
                                  <p:childTnLst>
                                    <p:set>
                                      <p:cBhvr>
                                        <p:cTn id="71" dur="1" fill="hold">
                                          <p:stCondLst>
                                            <p:cond delay="0"/>
                                          </p:stCondLst>
                                        </p:cTn>
                                        <p:tgtEl>
                                          <p:spTgt spid="28">
                                            <p:txEl>
                                              <p:pRg st="0" end="0"/>
                                            </p:txEl>
                                          </p:spTgt>
                                        </p:tgtEl>
                                        <p:attrNameLst>
                                          <p:attrName>style.visibility</p:attrName>
                                        </p:attrNameLst>
                                      </p:cBhvr>
                                      <p:to>
                                        <p:strVal val="visible"/>
                                      </p:to>
                                    </p:set>
                                    <p:anim calcmode="lin" valueType="num">
                                      <p:cBhvr additive="base">
                                        <p:cTn id="7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8">
                                            <p:txEl>
                                              <p:pRg st="0" end="0"/>
                                            </p:txEl>
                                          </p:spTgt>
                                        </p:tgtEl>
                                        <p:attrNameLst>
                                          <p:attrName>ppt_y</p:attrName>
                                        </p:attrNameLst>
                                      </p:cBhvr>
                                      <p:tavLst>
                                        <p:tav tm="0">
                                          <p:val>
                                            <p:strVal val="0-#ppt_h/2"/>
                                          </p:val>
                                        </p:tav>
                                        <p:tav tm="100000">
                                          <p:val>
                                            <p:strVal val="#ppt_y"/>
                                          </p:val>
                                        </p:tav>
                                      </p:tavLst>
                                    </p:anim>
                                  </p:childTnLst>
                                </p:cTn>
                              </p:par>
                              <p:par>
                                <p:cTn id="74" presetID="2" presetClass="entr" presetSubtype="2" decel="100000" fill="hold" grpId="0" nodeType="withEffect">
                                  <p:stCondLst>
                                    <p:cond delay="250"/>
                                  </p:stCondLst>
                                  <p:childTnLst>
                                    <p:set>
                                      <p:cBhvr>
                                        <p:cTn id="75" dur="1" fill="hold">
                                          <p:stCondLst>
                                            <p:cond delay="0"/>
                                          </p:stCondLst>
                                        </p:cTn>
                                        <p:tgtEl>
                                          <p:spTgt spid="29">
                                            <p:txEl>
                                              <p:pRg st="0" end="0"/>
                                            </p:txEl>
                                          </p:spTgt>
                                        </p:tgtEl>
                                        <p:attrNameLst>
                                          <p:attrName>style.visibility</p:attrName>
                                        </p:attrNameLst>
                                      </p:cBhvr>
                                      <p:to>
                                        <p:strVal val="visible"/>
                                      </p:to>
                                    </p:set>
                                    <p:anim calcmode="lin" valueType="num">
                                      <p:cBhvr additive="base">
                                        <p:cTn id="7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7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p:bldP spid="5" grpId="0" animBg="1"/>
      <p:bldP spid="7" grpId="0" animBg="1"/>
      <p:bldP spid="8" grpId="0" animBg="1"/>
      <p:bldP spid="9" grpId="0" animBg="1"/>
      <p:bldP spid="10" grpId="0" animBg="1"/>
      <p:bldP spid="12" grpId="0" build="p">
        <p:tmplLst>
          <p:tmpl lvl="1">
            <p:tnLst>
              <p:par>
                <p:cTn presetID="2" presetClass="entr" presetSubtype="1" decel="100000" fill="hold" nodeType="with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0-#ppt_h/2"/>
                          </p:val>
                        </p:tav>
                        <p:tav tm="100000">
                          <p:val>
                            <p:strVal val="#ppt_y"/>
                          </p:val>
                        </p:tav>
                      </p:tavLst>
                    </p:anim>
                  </p:childTnLst>
                </p:cTn>
              </p:par>
            </p:tnLst>
          </p:tmpl>
        </p:tmplLst>
      </p:bldP>
      <p:bldP spid="13" grpId="0" build="p">
        <p:tmplLst>
          <p:tmpl lvl="1">
            <p:tnLst>
              <p:par>
                <p:cTn presetID="2" presetClass="entr" presetSubtype="2"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1"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正方形/長方形 4"/>
          <p:cNvSpPr/>
          <p:nvPr userDrawn="1"/>
        </p:nvSpPr>
        <p:spPr>
          <a:xfrm>
            <a:off x="0" y="2"/>
            <a:ext cx="12192000" cy="22288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 name="タイトル 1"/>
          <p:cNvSpPr>
            <a:spLocks noGrp="1"/>
          </p:cNvSpPr>
          <p:nvPr>
            <p:ph type="title" hasCustomPrompt="1"/>
          </p:nvPr>
        </p:nvSpPr>
        <p:spPr>
          <a:xfrm>
            <a:off x="589918" y="618781"/>
            <a:ext cx="11012164" cy="1135327"/>
          </a:xfrm>
        </p:spPr>
        <p:txBody>
          <a:bodyPr>
            <a:normAutofit/>
          </a:bodyPr>
          <a:lstStyle>
            <a:lvl1pPr algn="ctr">
              <a:defRPr sz="64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円/楕円 6"/>
          <p:cNvSpPr/>
          <p:nvPr userDrawn="1"/>
        </p:nvSpPr>
        <p:spPr>
          <a:xfrm>
            <a:off x="474906" y="2852936"/>
            <a:ext cx="2448484" cy="244827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円/楕円 7"/>
          <p:cNvSpPr/>
          <p:nvPr userDrawn="1"/>
        </p:nvSpPr>
        <p:spPr>
          <a:xfrm>
            <a:off x="2458659" y="2929026"/>
            <a:ext cx="591181" cy="5911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9" name="テキスト プレースホルダー 6"/>
          <p:cNvSpPr>
            <a:spLocks noGrp="1"/>
          </p:cNvSpPr>
          <p:nvPr>
            <p:ph type="body" sz="quarter" idx="15" hasCustomPrompt="1"/>
          </p:nvPr>
        </p:nvSpPr>
        <p:spPr>
          <a:xfrm>
            <a:off x="546166" y="3626611"/>
            <a:ext cx="2305969" cy="624069"/>
          </a:xfrm>
        </p:spPr>
        <p:txBody>
          <a:bodyPr anchor="b">
            <a:normAutofit/>
          </a:bodyPr>
          <a:lstStyle>
            <a:lvl1pPr algn="ctr">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0" name="テキスト プレースホルダー 6"/>
          <p:cNvSpPr>
            <a:spLocks noGrp="1"/>
          </p:cNvSpPr>
          <p:nvPr>
            <p:ph type="body" sz="quarter" idx="16" hasCustomPrompt="1"/>
          </p:nvPr>
        </p:nvSpPr>
        <p:spPr>
          <a:xfrm>
            <a:off x="546166"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1" name="山形 10"/>
          <p:cNvSpPr/>
          <p:nvPr userDrawn="1"/>
        </p:nvSpPr>
        <p:spPr>
          <a:xfrm>
            <a:off x="3023394" y="3942265"/>
            <a:ext cx="240047" cy="269619"/>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12" name="円/楕円 11"/>
          <p:cNvSpPr/>
          <p:nvPr userDrawn="1"/>
        </p:nvSpPr>
        <p:spPr>
          <a:xfrm>
            <a:off x="3359458" y="2852936"/>
            <a:ext cx="2448484" cy="2448272"/>
          </a:xfrm>
          <a:prstGeom prst="ellipse">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円/楕円 12"/>
          <p:cNvSpPr/>
          <p:nvPr userDrawn="1"/>
        </p:nvSpPr>
        <p:spPr>
          <a:xfrm>
            <a:off x="5343211" y="2929026"/>
            <a:ext cx="591181" cy="5911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endParaRPr kumimoji="1" lang="ja-JP" altLang="en-US" dirty="0"/>
          </a:p>
        </p:txBody>
      </p:sp>
      <p:sp>
        <p:nvSpPr>
          <p:cNvPr id="14" name="テキスト プレースホルダー 6"/>
          <p:cNvSpPr>
            <a:spLocks noGrp="1"/>
          </p:cNvSpPr>
          <p:nvPr>
            <p:ph type="body" sz="quarter" idx="17" hasCustomPrompt="1"/>
          </p:nvPr>
        </p:nvSpPr>
        <p:spPr>
          <a:xfrm>
            <a:off x="3430719" y="3626611"/>
            <a:ext cx="2305969" cy="624069"/>
          </a:xfrm>
        </p:spPr>
        <p:txBody>
          <a:bodyPr anchor="b">
            <a:normAutofit/>
          </a:bodyPr>
          <a:lstStyle>
            <a:lvl1pPr algn="ctr">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18" hasCustomPrompt="1"/>
          </p:nvPr>
        </p:nvSpPr>
        <p:spPr>
          <a:xfrm>
            <a:off x="3430719"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6" name="山形 15"/>
          <p:cNvSpPr/>
          <p:nvPr userDrawn="1"/>
        </p:nvSpPr>
        <p:spPr>
          <a:xfrm>
            <a:off x="5903964" y="3942265"/>
            <a:ext cx="240047" cy="269619"/>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17" name="円/楕円 16"/>
          <p:cNvSpPr/>
          <p:nvPr userDrawn="1"/>
        </p:nvSpPr>
        <p:spPr>
          <a:xfrm>
            <a:off x="6240028" y="2852936"/>
            <a:ext cx="2448484" cy="2448272"/>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8" name="円/楕円 17"/>
          <p:cNvSpPr/>
          <p:nvPr userDrawn="1"/>
        </p:nvSpPr>
        <p:spPr>
          <a:xfrm>
            <a:off x="8223781" y="2929026"/>
            <a:ext cx="591181" cy="5911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19" name="テキスト プレースホルダー 6"/>
          <p:cNvSpPr>
            <a:spLocks noGrp="1"/>
          </p:cNvSpPr>
          <p:nvPr>
            <p:ph type="body" sz="quarter" idx="19" hasCustomPrompt="1"/>
          </p:nvPr>
        </p:nvSpPr>
        <p:spPr>
          <a:xfrm>
            <a:off x="6311289" y="3626611"/>
            <a:ext cx="2305969" cy="624069"/>
          </a:xfrm>
        </p:spPr>
        <p:txBody>
          <a:bodyPr anchor="b">
            <a:normAutofit/>
          </a:bodyPr>
          <a:lstStyle>
            <a:lvl1pPr algn="ctr">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0" hasCustomPrompt="1"/>
          </p:nvPr>
        </p:nvSpPr>
        <p:spPr>
          <a:xfrm>
            <a:off x="6311289"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1" name="山形 20"/>
          <p:cNvSpPr/>
          <p:nvPr userDrawn="1"/>
        </p:nvSpPr>
        <p:spPr>
          <a:xfrm>
            <a:off x="8788516" y="3942265"/>
            <a:ext cx="240047" cy="269619"/>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22" name="円/楕円 21"/>
          <p:cNvSpPr/>
          <p:nvPr userDrawn="1"/>
        </p:nvSpPr>
        <p:spPr>
          <a:xfrm>
            <a:off x="9124581" y="2852936"/>
            <a:ext cx="2448484" cy="2448272"/>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円/楕円 22"/>
          <p:cNvSpPr/>
          <p:nvPr userDrawn="1"/>
        </p:nvSpPr>
        <p:spPr>
          <a:xfrm>
            <a:off x="11108333" y="2929026"/>
            <a:ext cx="591181" cy="59113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endParaRPr kumimoji="1" lang="ja-JP" altLang="en-US" dirty="0"/>
          </a:p>
        </p:txBody>
      </p:sp>
      <p:sp>
        <p:nvSpPr>
          <p:cNvPr id="24" name="テキスト プレースホルダー 6"/>
          <p:cNvSpPr>
            <a:spLocks noGrp="1"/>
          </p:cNvSpPr>
          <p:nvPr>
            <p:ph type="body" sz="quarter" idx="21" hasCustomPrompt="1"/>
          </p:nvPr>
        </p:nvSpPr>
        <p:spPr>
          <a:xfrm>
            <a:off x="9195841" y="3626611"/>
            <a:ext cx="2305969" cy="624069"/>
          </a:xfrm>
        </p:spPr>
        <p:txBody>
          <a:bodyPr anchor="b">
            <a:normAutofit/>
          </a:bodyPr>
          <a:lstStyle>
            <a:lvl1pPr algn="ctr">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9195841"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4493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decel="100000" fill="hold" grpId="0" nodeType="afterEffect">
                                  <p:stCondLst>
                                    <p:cond delay="100"/>
                                  </p:stCondLst>
                                  <p:childTnLst>
                                    <p:set>
                                      <p:cBhvr>
                                        <p:cTn id="15" dur="1" fill="hold">
                                          <p:stCondLst>
                                            <p:cond delay="0"/>
                                          </p:stCondLst>
                                        </p:cTn>
                                        <p:tgtEl>
                                          <p:spTgt spid="9">
                                            <p:txEl>
                                              <p:pRg st="0" end="0"/>
                                            </p:txEl>
                                          </p:spTgt>
                                        </p:tgtEl>
                                        <p:attrNameLst>
                                          <p:attrName>style.visibility</p:attrName>
                                        </p:attrNameLst>
                                      </p:cBhvr>
                                      <p:to>
                                        <p:strVal val="visible"/>
                                      </p:to>
                                    </p:set>
                                    <p:anim calcmode="lin" valueType="num">
                                      <p:cBhvr additive="base">
                                        <p:cTn id="16"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9">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0">
                                            <p:txEl>
                                              <p:pRg st="0" end="0"/>
                                            </p:txEl>
                                          </p:spTgt>
                                        </p:tgtEl>
                                        <p:attrNameLst>
                                          <p:attrName>style.visibility</p:attrName>
                                        </p:attrNameLst>
                                      </p:cBhvr>
                                      <p:to>
                                        <p:strVal val="visible"/>
                                      </p:to>
                                    </p:set>
                                    <p:anim calcmode="lin" valueType="num">
                                      <p:cBhvr additive="base">
                                        <p:cTn id="20"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10">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0-#ppt_w/2"/>
                                          </p:val>
                                        </p:tav>
                                        <p:tav tm="100000">
                                          <p:val>
                                            <p:strVal val="#ppt_x"/>
                                          </p:val>
                                        </p:tav>
                                      </p:tavLst>
                                    </p:anim>
                                    <p:anim calcmode="lin" valueType="num">
                                      <p:cBhvr additive="base">
                                        <p:cTn id="25" dur="5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17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par>
                          <p:cTn id="30" fill="hold">
                            <p:stCondLst>
                              <p:cond delay="2200"/>
                            </p:stCondLst>
                            <p:childTnLst>
                              <p:par>
                                <p:cTn id="31" presetID="2" presetClass="entr" presetSubtype="8" decel="100000" fill="hold" grpId="0" nodeType="afterEffect">
                                  <p:stCondLst>
                                    <p:cond delay="25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0-#ppt_w/2"/>
                                          </p:val>
                                        </p:tav>
                                        <p:tav tm="100000">
                                          <p:val>
                                            <p:strVal val="#ppt_x"/>
                                          </p:val>
                                        </p:tav>
                                      </p:tavLst>
                                    </p:anim>
                                    <p:anim calcmode="lin" valueType="num">
                                      <p:cBhvr additive="base">
                                        <p:cTn id="34" dur="500" fill="hold"/>
                                        <p:tgtEl>
                                          <p:spTgt spid="11"/>
                                        </p:tgtEl>
                                        <p:attrNameLst>
                                          <p:attrName>ppt_y</p:attrName>
                                        </p:attrNameLst>
                                      </p:cBhvr>
                                      <p:tavLst>
                                        <p:tav tm="0">
                                          <p:val>
                                            <p:strVal val="#ppt_y"/>
                                          </p:val>
                                        </p:tav>
                                        <p:tav tm="100000">
                                          <p:val>
                                            <p:strVal val="#ppt_y"/>
                                          </p:val>
                                        </p:tav>
                                      </p:tavLst>
                                    </p:anim>
                                  </p:childTnLst>
                                </p:cTn>
                              </p:par>
                            </p:childTnLst>
                          </p:cTn>
                        </p:par>
                        <p:par>
                          <p:cTn id="35" fill="hold">
                            <p:stCondLst>
                              <p:cond delay="2950"/>
                            </p:stCondLst>
                            <p:childTnLst>
                              <p:par>
                                <p:cTn id="36" presetID="2" presetClass="entr" presetSubtype="8" decel="100000" fill="hold" grpId="0" nodeType="afterEffect">
                                  <p:stCondLst>
                                    <p:cond delay="100"/>
                                  </p:stCondLst>
                                  <p:childTnLst>
                                    <p:set>
                                      <p:cBhvr>
                                        <p:cTn id="37" dur="1" fill="hold">
                                          <p:stCondLst>
                                            <p:cond delay="0"/>
                                          </p:stCondLst>
                                        </p:cTn>
                                        <p:tgtEl>
                                          <p:spTgt spid="14">
                                            <p:txEl>
                                              <p:pRg st="0" end="0"/>
                                            </p:txEl>
                                          </p:spTgt>
                                        </p:tgtEl>
                                        <p:attrNameLst>
                                          <p:attrName>style.visibility</p:attrName>
                                        </p:attrNameLst>
                                      </p:cBhvr>
                                      <p:to>
                                        <p:strVal val="visible"/>
                                      </p:to>
                                    </p:set>
                                    <p:anim calcmode="lin" valueType="num">
                                      <p:cBhvr additive="base">
                                        <p:cTn id="38" dur="6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39" dur="600" fill="hold"/>
                                        <p:tgtEl>
                                          <p:spTgt spid="14">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20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additive="base">
                                        <p:cTn id="42" dur="6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43" dur="600" fill="hold"/>
                                        <p:tgtEl>
                                          <p:spTgt spid="15">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600" fill="hold"/>
                                        <p:tgtEl>
                                          <p:spTgt spid="12"/>
                                        </p:tgtEl>
                                        <p:attrNameLst>
                                          <p:attrName>ppt_x</p:attrName>
                                        </p:attrNameLst>
                                      </p:cBhvr>
                                      <p:tavLst>
                                        <p:tav tm="0">
                                          <p:val>
                                            <p:strVal val="0-#ppt_w/2"/>
                                          </p:val>
                                        </p:tav>
                                        <p:tav tm="100000">
                                          <p:val>
                                            <p:strVal val="#ppt_x"/>
                                          </p:val>
                                        </p:tav>
                                      </p:tavLst>
                                    </p:anim>
                                    <p:anim calcmode="lin" valueType="num">
                                      <p:cBhvr additive="base">
                                        <p:cTn id="47" dur="6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3750"/>
                            </p:stCondLst>
                            <p:childTnLst>
                              <p:par>
                                <p:cTn id="49" presetID="10" presetClass="entr" presetSubtype="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childTnLst>
                          </p:cTn>
                        </p:par>
                        <p:par>
                          <p:cTn id="52" fill="hold">
                            <p:stCondLst>
                              <p:cond delay="4250"/>
                            </p:stCondLst>
                            <p:childTnLst>
                              <p:par>
                                <p:cTn id="53" presetID="2" presetClass="entr" presetSubtype="8" decel="100000" fill="hold" grpId="0" nodeType="afterEffect">
                                  <p:stCondLst>
                                    <p:cond delay="25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par>
                          <p:cTn id="57" fill="hold">
                            <p:stCondLst>
                              <p:cond delay="5000"/>
                            </p:stCondLst>
                            <p:childTnLst>
                              <p:par>
                                <p:cTn id="58" presetID="2" presetClass="entr" presetSubtype="8" decel="100000" fill="hold" grpId="0" nodeType="afterEffect">
                                  <p:stCondLst>
                                    <p:cond delay="100"/>
                                  </p:stCondLst>
                                  <p:childTnLst>
                                    <p:set>
                                      <p:cBhvr>
                                        <p:cTn id="59" dur="1" fill="hold">
                                          <p:stCondLst>
                                            <p:cond delay="0"/>
                                          </p:stCondLst>
                                        </p:cTn>
                                        <p:tgtEl>
                                          <p:spTgt spid="19">
                                            <p:txEl>
                                              <p:pRg st="0" end="0"/>
                                            </p:txEl>
                                          </p:spTgt>
                                        </p:tgtEl>
                                        <p:attrNameLst>
                                          <p:attrName>style.visibility</p:attrName>
                                        </p:attrNameLst>
                                      </p:cBhvr>
                                      <p:to>
                                        <p:strVal val="visible"/>
                                      </p:to>
                                    </p:set>
                                    <p:anim calcmode="lin" valueType="num">
                                      <p:cBhvr additive="base">
                                        <p:cTn id="60" dur="7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61" dur="700" fill="hold"/>
                                        <p:tgtEl>
                                          <p:spTgt spid="19">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8" decel="100000" fill="hold" grpId="0" nodeType="withEffect">
                                  <p:stCondLst>
                                    <p:cond delay="200"/>
                                  </p:stCondLst>
                                  <p:childTnLst>
                                    <p:set>
                                      <p:cBhvr>
                                        <p:cTn id="63" dur="1" fill="hold">
                                          <p:stCondLst>
                                            <p:cond delay="0"/>
                                          </p:stCondLst>
                                        </p:cTn>
                                        <p:tgtEl>
                                          <p:spTgt spid="20">
                                            <p:txEl>
                                              <p:pRg st="0" end="0"/>
                                            </p:txEl>
                                          </p:spTgt>
                                        </p:tgtEl>
                                        <p:attrNameLst>
                                          <p:attrName>style.visibility</p:attrName>
                                        </p:attrNameLst>
                                      </p:cBhvr>
                                      <p:to>
                                        <p:strVal val="visible"/>
                                      </p:to>
                                    </p:set>
                                    <p:anim calcmode="lin" valueType="num">
                                      <p:cBhvr additive="base">
                                        <p:cTn id="64" dur="7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65" dur="700" fill="hold"/>
                                        <p:tgtEl>
                                          <p:spTgt spid="20">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additive="base">
                                        <p:cTn id="68" dur="700" fill="hold"/>
                                        <p:tgtEl>
                                          <p:spTgt spid="17"/>
                                        </p:tgtEl>
                                        <p:attrNameLst>
                                          <p:attrName>ppt_x</p:attrName>
                                        </p:attrNameLst>
                                      </p:cBhvr>
                                      <p:tavLst>
                                        <p:tav tm="0">
                                          <p:val>
                                            <p:strVal val="0-#ppt_w/2"/>
                                          </p:val>
                                        </p:tav>
                                        <p:tav tm="100000">
                                          <p:val>
                                            <p:strVal val="#ppt_x"/>
                                          </p:val>
                                        </p:tav>
                                      </p:tavLst>
                                    </p:anim>
                                    <p:anim calcmode="lin" valueType="num">
                                      <p:cBhvr additive="base">
                                        <p:cTn id="69" dur="700" fill="hold"/>
                                        <p:tgtEl>
                                          <p:spTgt spid="17"/>
                                        </p:tgtEl>
                                        <p:attrNameLst>
                                          <p:attrName>ppt_y</p:attrName>
                                        </p:attrNameLst>
                                      </p:cBhvr>
                                      <p:tavLst>
                                        <p:tav tm="0">
                                          <p:val>
                                            <p:strVal val="#ppt_y"/>
                                          </p:val>
                                        </p:tav>
                                        <p:tav tm="100000">
                                          <p:val>
                                            <p:strVal val="#ppt_y"/>
                                          </p:val>
                                        </p:tav>
                                      </p:tavLst>
                                    </p:anim>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6400"/>
                            </p:stCondLst>
                            <p:childTnLst>
                              <p:par>
                                <p:cTn id="75" presetID="2" presetClass="entr" presetSubtype="8" decel="100000" fill="hold" grpId="0" nodeType="afterEffect">
                                  <p:stCondLst>
                                    <p:cond delay="25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0-#ppt_w/2"/>
                                          </p:val>
                                        </p:tav>
                                        <p:tav tm="100000">
                                          <p:val>
                                            <p:strVal val="#ppt_x"/>
                                          </p:val>
                                        </p:tav>
                                      </p:tavLst>
                                    </p:anim>
                                    <p:anim calcmode="lin" valueType="num">
                                      <p:cBhvr additive="base">
                                        <p:cTn id="78" dur="500" fill="hold"/>
                                        <p:tgtEl>
                                          <p:spTgt spid="21"/>
                                        </p:tgtEl>
                                        <p:attrNameLst>
                                          <p:attrName>ppt_y</p:attrName>
                                        </p:attrNameLst>
                                      </p:cBhvr>
                                      <p:tavLst>
                                        <p:tav tm="0">
                                          <p:val>
                                            <p:strVal val="#ppt_y"/>
                                          </p:val>
                                        </p:tav>
                                        <p:tav tm="100000">
                                          <p:val>
                                            <p:strVal val="#ppt_y"/>
                                          </p:val>
                                        </p:tav>
                                      </p:tavLst>
                                    </p:anim>
                                  </p:childTnLst>
                                </p:cTn>
                              </p:par>
                            </p:childTnLst>
                          </p:cTn>
                        </p:par>
                        <p:par>
                          <p:cTn id="79" fill="hold">
                            <p:stCondLst>
                              <p:cond delay="7150"/>
                            </p:stCondLst>
                            <p:childTnLst>
                              <p:par>
                                <p:cTn id="80" presetID="2" presetClass="entr" presetSubtype="8" decel="100000" fill="hold" grpId="0" nodeType="afterEffect">
                                  <p:stCondLst>
                                    <p:cond delay="100"/>
                                  </p:stCondLst>
                                  <p:childTnLst>
                                    <p:set>
                                      <p:cBhvr>
                                        <p:cTn id="81" dur="1" fill="hold">
                                          <p:stCondLst>
                                            <p:cond delay="0"/>
                                          </p:stCondLst>
                                        </p:cTn>
                                        <p:tgtEl>
                                          <p:spTgt spid="24">
                                            <p:txEl>
                                              <p:pRg st="0" end="0"/>
                                            </p:txEl>
                                          </p:spTgt>
                                        </p:tgtEl>
                                        <p:attrNameLst>
                                          <p:attrName>style.visibility</p:attrName>
                                        </p:attrNameLst>
                                      </p:cBhvr>
                                      <p:to>
                                        <p:strVal val="visible"/>
                                      </p:to>
                                    </p:set>
                                    <p:anim calcmode="lin" valueType="num">
                                      <p:cBhvr additive="base">
                                        <p:cTn id="82" dur="8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3" dur="800" fill="hold"/>
                                        <p:tgtEl>
                                          <p:spTgt spid="24">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8" decel="100000" fill="hold" grpId="0" nodeType="withEffect">
                                  <p:stCondLst>
                                    <p:cond delay="200"/>
                                  </p:stCondLst>
                                  <p:childTnLst>
                                    <p:set>
                                      <p:cBhvr>
                                        <p:cTn id="85" dur="1" fill="hold">
                                          <p:stCondLst>
                                            <p:cond delay="0"/>
                                          </p:stCondLst>
                                        </p:cTn>
                                        <p:tgtEl>
                                          <p:spTgt spid="25">
                                            <p:txEl>
                                              <p:pRg st="0" end="0"/>
                                            </p:txEl>
                                          </p:spTgt>
                                        </p:tgtEl>
                                        <p:attrNameLst>
                                          <p:attrName>style.visibility</p:attrName>
                                        </p:attrNameLst>
                                      </p:cBhvr>
                                      <p:to>
                                        <p:strVal val="visible"/>
                                      </p:to>
                                    </p:set>
                                    <p:anim calcmode="lin" valueType="num">
                                      <p:cBhvr additive="base">
                                        <p:cTn id="86" dur="8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87" dur="800" fill="hold"/>
                                        <p:tgtEl>
                                          <p:spTgt spid="25">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8" decel="10000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additive="base">
                                        <p:cTn id="90" dur="800" fill="hold"/>
                                        <p:tgtEl>
                                          <p:spTgt spid="22"/>
                                        </p:tgtEl>
                                        <p:attrNameLst>
                                          <p:attrName>ppt_x</p:attrName>
                                        </p:attrNameLst>
                                      </p:cBhvr>
                                      <p:tavLst>
                                        <p:tav tm="0">
                                          <p:val>
                                            <p:strVal val="0-#ppt_w/2"/>
                                          </p:val>
                                        </p:tav>
                                        <p:tav tm="100000">
                                          <p:val>
                                            <p:strVal val="#ppt_x"/>
                                          </p:val>
                                        </p:tav>
                                      </p:tavLst>
                                    </p:anim>
                                    <p:anim calcmode="lin" valueType="num">
                                      <p:cBhvr additive="base">
                                        <p:cTn id="91" dur="800" fill="hold"/>
                                        <p:tgtEl>
                                          <p:spTgt spid="22"/>
                                        </p:tgtEl>
                                        <p:attrNameLst>
                                          <p:attrName>ppt_y</p:attrName>
                                        </p:attrNameLst>
                                      </p:cBhvr>
                                      <p:tavLst>
                                        <p:tav tm="0">
                                          <p:val>
                                            <p:strVal val="#ppt_y"/>
                                          </p:val>
                                        </p:tav>
                                        <p:tav tm="100000">
                                          <p:val>
                                            <p:strVal val="#ppt_y"/>
                                          </p:val>
                                        </p:tav>
                                      </p:tavLst>
                                    </p:anim>
                                  </p:childTnLst>
                                </p:cTn>
                              </p:par>
                            </p:childTnLst>
                          </p:cTn>
                        </p:par>
                        <p:par>
                          <p:cTn id="92" fill="hold">
                            <p:stCondLst>
                              <p:cond delay="8150"/>
                            </p:stCondLst>
                            <p:childTnLst>
                              <p:par>
                                <p:cTn id="93" presetID="10" presetClass="entr" presetSubtype="0"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fade">
                                      <p:cBhvr>
                                        <p:cTn id="9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animBg="1"/>
      <p:bldP spid="9" grpId="0" build="p">
        <p:tmplLst>
          <p:tmpl lvl="1">
            <p:tnLst>
              <p:par>
                <p:cTn presetID="2" presetClass="entr" presetSubtype="8" decel="100000" fill="hold" nodeType="afterEffect">
                  <p:stCondLst>
                    <p:cond delay="1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 presetClass="entr" presetSubtype="8" decel="100000" fill="hold" nodeType="withEffect">
                  <p:stCondLst>
                    <p:cond delay="2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bldP spid="12" grpId="0" animBg="1"/>
      <p:bldP spid="13" grpId="0" animBg="1"/>
      <p:bldP spid="14" grpId="0" build="p">
        <p:tmplLst>
          <p:tmpl lvl="1">
            <p:tnLst>
              <p:par>
                <p:cTn presetID="2" presetClass="entr" presetSubtype="8" decel="100000" fill="hold" nodeType="afterEffect">
                  <p:stCondLst>
                    <p:cond delay="1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600" fill="hold"/>
                        <p:tgtEl>
                          <p:spTgt spid="14"/>
                        </p:tgtEl>
                        <p:attrNameLst>
                          <p:attrName>ppt_x</p:attrName>
                        </p:attrNameLst>
                      </p:cBhvr>
                      <p:tavLst>
                        <p:tav tm="0">
                          <p:val>
                            <p:strVal val="0-#ppt_w/2"/>
                          </p:val>
                        </p:tav>
                        <p:tav tm="100000">
                          <p:val>
                            <p:strVal val="#ppt_x"/>
                          </p:val>
                        </p:tav>
                      </p:tavLst>
                    </p:anim>
                    <p:anim calcmode="lin" valueType="num">
                      <p:cBhvr additive="base">
                        <p:cTn dur="6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 presetClass="entr" presetSubtype="8" decel="100000" fill="hold" nodeType="withEffect">
                  <p:stCondLst>
                    <p:cond delay="2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600" fill="hold"/>
                        <p:tgtEl>
                          <p:spTgt spid="15"/>
                        </p:tgtEl>
                        <p:attrNameLst>
                          <p:attrName>ppt_x</p:attrName>
                        </p:attrNameLst>
                      </p:cBhvr>
                      <p:tavLst>
                        <p:tav tm="0">
                          <p:val>
                            <p:strVal val="0-#ppt_w/2"/>
                          </p:val>
                        </p:tav>
                        <p:tav tm="100000">
                          <p:val>
                            <p:strVal val="#ppt_x"/>
                          </p:val>
                        </p:tav>
                      </p:tavLst>
                    </p:anim>
                    <p:anim calcmode="lin" valueType="num">
                      <p:cBhvr additive="base">
                        <p:cTn dur="6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animBg="1"/>
      <p:bldP spid="18" grpId="0" animBg="1"/>
      <p:bldP spid="19" grpId="0" build="p">
        <p:tmplLst>
          <p:tmpl lvl="1">
            <p:tnLst>
              <p:par>
                <p:cTn presetID="2" presetClass="entr" presetSubtype="8" decel="100000" fill="hold" nodeType="afterEffect">
                  <p:stCondLst>
                    <p:cond delay="1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00" fill="hold"/>
                        <p:tgtEl>
                          <p:spTgt spid="19"/>
                        </p:tgtEl>
                        <p:attrNameLst>
                          <p:attrName>ppt_x</p:attrName>
                        </p:attrNameLst>
                      </p:cBhvr>
                      <p:tavLst>
                        <p:tav tm="0">
                          <p:val>
                            <p:strVal val="0-#ppt_w/2"/>
                          </p:val>
                        </p:tav>
                        <p:tav tm="100000">
                          <p:val>
                            <p:strVal val="#ppt_x"/>
                          </p:val>
                        </p:tav>
                      </p:tavLst>
                    </p:anim>
                    <p:anim calcmode="lin" valueType="num">
                      <p:cBhvr additive="base">
                        <p:cTn dur="70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2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00" fill="hold"/>
                        <p:tgtEl>
                          <p:spTgt spid="20"/>
                        </p:tgtEl>
                        <p:attrNameLst>
                          <p:attrName>ppt_x</p:attrName>
                        </p:attrNameLst>
                      </p:cBhvr>
                      <p:tavLst>
                        <p:tav tm="0">
                          <p:val>
                            <p:strVal val="0-#ppt_w/2"/>
                          </p:val>
                        </p:tav>
                        <p:tav tm="100000">
                          <p:val>
                            <p:strVal val="#ppt_x"/>
                          </p:val>
                        </p:tav>
                      </p:tavLst>
                    </p:anim>
                    <p:anim calcmode="lin" valueType="num">
                      <p:cBhvr additive="base">
                        <p:cTn dur="7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animBg="1"/>
      <p:bldP spid="23" grpId="0" animBg="1"/>
      <p:bldP spid="24" grpId="0" build="p">
        <p:tmplLst>
          <p:tmpl lvl="1">
            <p:tnLst>
              <p:par>
                <p:cTn presetID="2" presetClass="entr" presetSubtype="8" decel="100000" fill="hold" nodeType="afterEffect">
                  <p:stCondLst>
                    <p:cond delay="1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800" fill="hold"/>
                        <p:tgtEl>
                          <p:spTgt spid="24"/>
                        </p:tgtEl>
                        <p:attrNameLst>
                          <p:attrName>ppt_x</p:attrName>
                        </p:attrNameLst>
                      </p:cBhvr>
                      <p:tavLst>
                        <p:tav tm="0">
                          <p:val>
                            <p:strVal val="0-#ppt_w/2"/>
                          </p:val>
                        </p:tav>
                        <p:tav tm="100000">
                          <p:val>
                            <p:strVal val="#ppt_x"/>
                          </p:val>
                        </p:tav>
                      </p:tavLst>
                    </p:anim>
                    <p:anim calcmode="lin" valueType="num">
                      <p:cBhvr additive="base">
                        <p:cTn dur="800" fill="hold"/>
                        <p:tgtEl>
                          <p:spTgt spid="24"/>
                        </p:tgtEl>
                        <p:attrNameLst>
                          <p:attrName>ppt_y</p:attrName>
                        </p:attrNameLst>
                      </p:cBhvr>
                      <p:tavLst>
                        <p:tav tm="0">
                          <p:val>
                            <p:strVal val="#ppt_y"/>
                          </p:val>
                        </p:tav>
                        <p:tav tm="100000">
                          <p:val>
                            <p:strVal val="#ppt_y"/>
                          </p:val>
                        </p:tav>
                      </p:tavLst>
                    </p:anim>
                  </p:childTnLst>
                </p:cTn>
              </p:par>
            </p:tnLst>
          </p:tmpl>
        </p:tmplLst>
      </p:bldP>
      <p:bldP spid="25" grpId="0" build="p">
        <p:tmplLst>
          <p:tmpl lvl="1">
            <p:tnLst>
              <p:par>
                <p:cTn presetID="2" presetClass="entr" presetSubtype="8" decel="100000" fill="hold" nodeType="withEffect">
                  <p:stCondLst>
                    <p:cond delay="2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800" fill="hold"/>
                        <p:tgtEl>
                          <p:spTgt spid="25"/>
                        </p:tgtEl>
                        <p:attrNameLst>
                          <p:attrName>ppt_x</p:attrName>
                        </p:attrNameLst>
                      </p:cBhvr>
                      <p:tavLst>
                        <p:tav tm="0">
                          <p:val>
                            <p:strVal val="0-#ppt_w/2"/>
                          </p:val>
                        </p:tav>
                        <p:tav tm="100000">
                          <p:val>
                            <p:strVal val="#ppt_x"/>
                          </p:val>
                        </p:tav>
                      </p:tavLst>
                    </p:anim>
                    <p:anim calcmode="lin" valueType="num">
                      <p:cBhvr additive="base">
                        <p:cTn dur="8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Profile 1">
    <p:spTree>
      <p:nvGrpSpPr>
        <p:cNvPr id="1" name=""/>
        <p:cNvGrpSpPr/>
        <p:nvPr/>
      </p:nvGrpSpPr>
      <p:grpSpPr>
        <a:xfrm>
          <a:off x="0" y="0"/>
          <a:ext cx="0" cy="0"/>
          <a:chOff x="0" y="0"/>
          <a:chExt cx="0" cy="0"/>
        </a:xfrm>
      </p:grpSpPr>
      <p:sp>
        <p:nvSpPr>
          <p:cNvPr id="11" name="円/楕円 10"/>
          <p:cNvSpPr/>
          <p:nvPr userDrawn="1"/>
        </p:nvSpPr>
        <p:spPr>
          <a:xfrm>
            <a:off x="6240028" y="4021442"/>
            <a:ext cx="864172" cy="8640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 name="正方形/長方形 4"/>
          <p:cNvSpPr/>
          <p:nvPr userDrawn="1"/>
        </p:nvSpPr>
        <p:spPr>
          <a:xfrm>
            <a:off x="0" y="0"/>
            <a:ext cx="12192000" cy="3429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タイトル 1"/>
          <p:cNvSpPr>
            <a:spLocks noGrp="1"/>
          </p:cNvSpPr>
          <p:nvPr>
            <p:ph type="title" hasCustomPrompt="1"/>
          </p:nvPr>
        </p:nvSpPr>
        <p:spPr>
          <a:xfrm>
            <a:off x="5567897" y="411000"/>
            <a:ext cx="6385263" cy="80210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574907" y="0"/>
            <a:ext cx="4840820" cy="6858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5711926" y="122325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5567897" y="1271694"/>
            <a:ext cx="6385263" cy="623628"/>
          </a:xfrm>
        </p:spPr>
        <p:txBody>
          <a:bodyPr anchor="t">
            <a:noAutofit/>
          </a:bodyPr>
          <a:lstStyle>
            <a:lvl1pPr algn="l">
              <a:defRPr sz="21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5567897" y="2180863"/>
            <a:ext cx="6385263" cy="1104123"/>
          </a:xfrm>
        </p:spPr>
        <p:txBody>
          <a:bodyPr anchor="b">
            <a:normAutofit/>
          </a:bodyPr>
          <a:lstStyle>
            <a:lvl1pPr algn="l">
              <a:defRPr sz="1300" baseline="0">
                <a:solidFill>
                  <a:schemeClr val="bg1"/>
                </a:solidFill>
              </a:defRPr>
            </a:lvl1pPr>
          </a:lstStyle>
          <a:p>
            <a:pPr lvl="0"/>
            <a:r>
              <a:rPr kumimoji="1" lang="en-US" altLang="ja-JP" dirty="0"/>
              <a:t>Text goes here</a:t>
            </a:r>
            <a:endParaRPr kumimoji="1" lang="ja-JP" altLang="en-US" dirty="0"/>
          </a:p>
        </p:txBody>
      </p:sp>
      <p:sp>
        <p:nvSpPr>
          <p:cNvPr id="10" name="図プレースホルダー 12"/>
          <p:cNvSpPr>
            <a:spLocks noGrp="1"/>
          </p:cNvSpPr>
          <p:nvPr>
            <p:ph type="pic" sz="quarter" idx="17" hasCustomPrompt="1"/>
          </p:nvPr>
        </p:nvSpPr>
        <p:spPr>
          <a:xfrm>
            <a:off x="6463699" y="4245092"/>
            <a:ext cx="416830" cy="416794"/>
          </a:xfrm>
        </p:spPr>
        <p:txBody>
          <a:bodyPr>
            <a:normAutofit/>
          </a:bodyPr>
          <a:lstStyle>
            <a:lvl1pPr>
              <a:defRPr sz="1100"/>
            </a:lvl1pPr>
          </a:lstStyle>
          <a:p>
            <a:r>
              <a:rPr kumimoji="1" lang="en-US" altLang="ja-JP" dirty="0"/>
              <a:t>Icon</a:t>
            </a:r>
            <a:endParaRPr kumimoji="1" lang="ja-JP" altLang="en-US" dirty="0"/>
          </a:p>
        </p:txBody>
      </p:sp>
      <p:sp>
        <p:nvSpPr>
          <p:cNvPr id="12" name="円/楕円 11"/>
          <p:cNvSpPr/>
          <p:nvPr userDrawn="1"/>
        </p:nvSpPr>
        <p:spPr>
          <a:xfrm>
            <a:off x="8223672" y="4021441"/>
            <a:ext cx="864172" cy="864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円/楕円 12"/>
          <p:cNvSpPr/>
          <p:nvPr userDrawn="1"/>
        </p:nvSpPr>
        <p:spPr>
          <a:xfrm>
            <a:off x="10206507" y="4021440"/>
            <a:ext cx="864172" cy="8640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4" name="図プレースホルダー 12"/>
          <p:cNvSpPr>
            <a:spLocks noGrp="1"/>
          </p:cNvSpPr>
          <p:nvPr>
            <p:ph type="pic" sz="quarter" idx="18" hasCustomPrompt="1"/>
          </p:nvPr>
        </p:nvSpPr>
        <p:spPr>
          <a:xfrm>
            <a:off x="8447343" y="4245090"/>
            <a:ext cx="416830" cy="416794"/>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10430178" y="4245090"/>
            <a:ext cx="416830" cy="416794"/>
          </a:xfrm>
        </p:spPr>
        <p:txBody>
          <a:bodyPr>
            <a:normAutofit/>
          </a:bodyPr>
          <a:lstStyle>
            <a:lvl1pPr>
              <a:defRPr sz="11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5864702" y="4981987"/>
            <a:ext cx="1632323" cy="623628"/>
          </a:xfrm>
        </p:spPr>
        <p:txBody>
          <a:bodyPr anchor="t">
            <a:noAutofit/>
          </a:bodyPr>
          <a:lstStyle>
            <a:lvl1pPr algn="ctr">
              <a:defRPr sz="1600" i="0" baseline="0">
                <a:solidFill>
                  <a:schemeClr val="tx2"/>
                </a:solidFill>
                <a:latin typeface="+mn-lt"/>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1" hasCustomPrompt="1"/>
          </p:nvPr>
        </p:nvSpPr>
        <p:spPr>
          <a:xfrm>
            <a:off x="7844213" y="4981987"/>
            <a:ext cx="1632323" cy="623628"/>
          </a:xfrm>
        </p:spPr>
        <p:txBody>
          <a:bodyPr anchor="t">
            <a:noAutofit/>
          </a:bodyPr>
          <a:lstStyle>
            <a:lvl1pPr algn="ctr">
              <a:defRPr sz="1600" i="0" baseline="0">
                <a:solidFill>
                  <a:schemeClr val="tx2"/>
                </a:solidFill>
                <a:latin typeface="+mn-lt"/>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2" hasCustomPrompt="1"/>
          </p:nvPr>
        </p:nvSpPr>
        <p:spPr>
          <a:xfrm>
            <a:off x="9822430" y="4980424"/>
            <a:ext cx="1632323" cy="623628"/>
          </a:xfrm>
        </p:spPr>
        <p:txBody>
          <a:bodyPr anchor="t">
            <a:noAutofit/>
          </a:bodyPr>
          <a:lstStyle>
            <a:lvl1pPr algn="ctr">
              <a:defRPr sz="1600" i="0" baseline="0">
                <a:solidFill>
                  <a:schemeClr val="tx2"/>
                </a:solidFill>
                <a:latin typeface="+mn-lt"/>
              </a:defRPr>
            </a:lvl1pPr>
          </a:lstStyle>
          <a:p>
            <a:pPr lvl="0"/>
            <a:r>
              <a:rPr kumimoji="1" lang="en-US" altLang="ja-JP" dirty="0"/>
              <a:t>Text goes here</a:t>
            </a:r>
            <a:endParaRPr kumimoji="1" lang="ja-JP" altLang="en-US" dirty="0"/>
          </a:p>
        </p:txBody>
      </p:sp>
      <p:sp>
        <p:nvSpPr>
          <p:cNvPr id="20"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03930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1750"/>
                            </p:stCondLst>
                            <p:childTnLst>
                              <p:par>
                                <p:cTn id="22" presetID="2" presetClass="entr" presetSubtype="2" decel="100000" fill="hold" grpId="0" nodeType="afterEffect">
                                  <p:stCondLst>
                                    <p:cond delay="0"/>
                                  </p:stCondLst>
                                  <p:childTnLst>
                                    <p:set>
                                      <p:cBhvr>
                                        <p:cTn id="23" dur="1" fill="hold">
                                          <p:stCondLst>
                                            <p:cond delay="0"/>
                                          </p:stCondLst>
                                        </p:cTn>
                                        <p:tgtEl>
                                          <p:spTgt spid="9">
                                            <p:txEl>
                                              <p:pRg st="0" end="0"/>
                                            </p:txEl>
                                          </p:spTgt>
                                        </p:tgtEl>
                                        <p:attrNameLst>
                                          <p:attrName>style.visibility</p:attrName>
                                        </p:attrNameLst>
                                      </p:cBhvr>
                                      <p:to>
                                        <p:strVal val="visible"/>
                                      </p:to>
                                    </p:set>
                                    <p:anim calcmode="lin" valueType="num">
                                      <p:cBhvr additive="base">
                                        <p:cTn id="24"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9">
                                            <p:txEl>
                                              <p:pRg st="0" end="0"/>
                                            </p:txEl>
                                          </p:spTgt>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15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2" presetClass="entr" presetSubtype="2" decel="100000" fill="hold" grpId="0" nodeType="withEffect">
                                  <p:stCondLst>
                                    <p:cond delay="250"/>
                                  </p:stCondLst>
                                  <p:childTnLst>
                                    <p:set>
                                      <p:cBhvr>
                                        <p:cTn id="36" dur="1" fill="hold">
                                          <p:stCondLst>
                                            <p:cond delay="0"/>
                                          </p:stCondLst>
                                        </p:cTn>
                                        <p:tgtEl>
                                          <p:spTgt spid="16">
                                            <p:txEl>
                                              <p:pRg st="0" end="0"/>
                                            </p:txEl>
                                          </p:spTgt>
                                        </p:tgtEl>
                                        <p:attrNameLst>
                                          <p:attrName>style.visibility</p:attrName>
                                        </p:attrNameLst>
                                      </p:cBhvr>
                                      <p:to>
                                        <p:strVal val="visible"/>
                                      </p:to>
                                    </p:set>
                                    <p:anim calcmode="lin" valueType="num">
                                      <p:cBhvr additive="base">
                                        <p:cTn id="37"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6">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additive="base">
                                        <p:cTn id="41"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8">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decel="100000" fill="hold" grpId="0" nodeType="withEffect">
                                  <p:stCondLst>
                                    <p:cond delay="250"/>
                                  </p:stCondLst>
                                  <p:childTnLst>
                                    <p:set>
                                      <p:cBhvr>
                                        <p:cTn id="44" dur="1" fill="hold">
                                          <p:stCondLst>
                                            <p:cond delay="0"/>
                                          </p:stCondLst>
                                        </p:cTn>
                                        <p:tgtEl>
                                          <p:spTgt spid="19">
                                            <p:txEl>
                                              <p:pRg st="0" end="0"/>
                                            </p:txEl>
                                          </p:spTgt>
                                        </p:tgtEl>
                                        <p:attrNameLst>
                                          <p:attrName>style.visibility</p:attrName>
                                        </p:attrNameLst>
                                      </p:cBhvr>
                                      <p:to>
                                        <p:strVal val="visible"/>
                                      </p:to>
                                    </p:set>
                                    <p:anim calcmode="lin" valueType="num">
                                      <p:cBhvr additive="base">
                                        <p:cTn id="45"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build="p">
        <p:tmplLst>
          <p:tmpl lvl="1">
            <p:tnLst>
              <p:par>
                <p:cTn presetID="2" presetClass="entr" presetSubtype="2"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build="allAtOnce"/>
      <p:bldP spid="10" grpId="0"/>
      <p:bldP spid="14" grpId="0"/>
      <p:bldP spid="15" grpId="0"/>
      <p:bldP spid="16" grpId="0" build="p">
        <p:tmplLst>
          <p:tmpl lvl="1">
            <p:tnLst>
              <p:par>
                <p:cTn presetID="2" presetClass="entr" presetSubtype="2"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Profile 2">
    <p:spTree>
      <p:nvGrpSpPr>
        <p:cNvPr id="1" name=""/>
        <p:cNvGrpSpPr/>
        <p:nvPr/>
      </p:nvGrpSpPr>
      <p:grpSpPr>
        <a:xfrm>
          <a:off x="0" y="0"/>
          <a:ext cx="0" cy="0"/>
          <a:chOff x="0" y="0"/>
          <a:chExt cx="0" cy="0"/>
        </a:xfrm>
      </p:grpSpPr>
      <p:sp>
        <p:nvSpPr>
          <p:cNvPr id="5" name="正方形/長方形 4"/>
          <p:cNvSpPr/>
          <p:nvPr userDrawn="1"/>
        </p:nvSpPr>
        <p:spPr>
          <a:xfrm>
            <a:off x="0" y="0"/>
            <a:ext cx="12192000" cy="3429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0" name="正方形/長方形 19"/>
          <p:cNvSpPr/>
          <p:nvPr userDrawn="1"/>
        </p:nvSpPr>
        <p:spPr>
          <a:xfrm>
            <a:off x="-528" y="1796821"/>
            <a:ext cx="12192000" cy="1632181"/>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accent1">
                  <a:lumMod val="50000"/>
                </a:schemeClr>
              </a:solidFill>
            </a:endParaRPr>
          </a:p>
        </p:txBody>
      </p:sp>
      <p:sp>
        <p:nvSpPr>
          <p:cNvPr id="2" name="タイトル 1"/>
          <p:cNvSpPr>
            <a:spLocks noGrp="1"/>
          </p:cNvSpPr>
          <p:nvPr>
            <p:ph type="title" hasCustomPrompt="1"/>
          </p:nvPr>
        </p:nvSpPr>
        <p:spPr>
          <a:xfrm>
            <a:off x="5567897" y="1796820"/>
            <a:ext cx="6385263" cy="900605"/>
          </a:xfrm>
        </p:spPr>
        <p:txBody>
          <a:bodyPr anchor="b">
            <a:normAutofit/>
          </a:bodyPr>
          <a:lstStyle>
            <a:lvl1pP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574907" y="0"/>
            <a:ext cx="4840820" cy="6858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5663916" y="270757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5567897" y="2756019"/>
            <a:ext cx="6385263" cy="623628"/>
          </a:xfrm>
        </p:spPr>
        <p:txBody>
          <a:bodyPr anchor="t">
            <a:noAutofit/>
          </a:bodyPr>
          <a:lstStyle>
            <a:lvl1pPr algn="l">
              <a:defRPr sz="21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5567897" y="3573018"/>
            <a:ext cx="6385263" cy="2112235"/>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1"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3377189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 presetClass="entr" presetSubtype="3" decel="100000" fill="hold" grpId="0" nodeType="afterEffect">
                                  <p:stCondLst>
                                    <p:cond delay="25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5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1+#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par>
                          <p:cTn id="25" fill="hold">
                            <p:stCondLst>
                              <p:cond delay="2350"/>
                            </p:stCondLst>
                            <p:childTnLst>
                              <p:par>
                                <p:cTn id="26" presetID="2" presetClass="entr" presetSubtype="2" decel="100000" fill="hold" grpId="0" nodeType="afterEffect">
                                  <p:stCondLst>
                                    <p:cond delay="0"/>
                                  </p:stCondLst>
                                  <p:iterate type="wd">
                                    <p:tmPct val="10000"/>
                                  </p:iterate>
                                  <p:childTnLst>
                                    <p:set>
                                      <p:cBhvr>
                                        <p:cTn id="27" dur="1" fill="hold">
                                          <p:stCondLst>
                                            <p:cond delay="0"/>
                                          </p:stCondLst>
                                        </p:cTn>
                                        <p:tgtEl>
                                          <p:spTgt spid="8">
                                            <p:txEl>
                                              <p:pRg st="0" end="0"/>
                                            </p:txEl>
                                          </p:spTgt>
                                        </p:tgtEl>
                                        <p:attrNameLst>
                                          <p:attrName>style.visibility</p:attrName>
                                        </p:attrNameLst>
                                      </p:cBhvr>
                                      <p:to>
                                        <p:strVal val="visible"/>
                                      </p:to>
                                    </p:set>
                                    <p:anim calcmode="lin" valueType="num">
                                      <p:cBhvr additive="base">
                                        <p:cTn id="28"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950"/>
                            </p:stCondLst>
                            <p:childTnLst>
                              <p:par>
                                <p:cTn id="31" presetID="10" presetClass="entr" presetSubtype="0" fill="hold" grpId="0" nodeType="afterEffect">
                                  <p:stCondLst>
                                    <p:cond delay="25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2" grpId="0"/>
      <p:bldP spid="6" grpId="0"/>
      <p:bldP spid="7" grpId="0" animBg="1"/>
      <p:bldP spid="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p:tmplLst>
          <p:tmpl>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Keyword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62380" y="2036848"/>
            <a:ext cx="4094123" cy="1165789"/>
          </a:xfrm>
        </p:spPr>
        <p:txBody>
          <a:bodyPr>
            <a:noAutofit/>
          </a:bodyPr>
          <a:lstStyle>
            <a:lvl1pPr algn="r">
              <a:defRPr sz="5300">
                <a:latin typeface="Route 159 UltraLight" pitchFamily="50" charset="0"/>
              </a:defRPr>
            </a:lvl1pPr>
          </a:lstStyle>
          <a:p>
            <a:r>
              <a:rPr kumimoji="1" lang="en-US" altLang="ja-JP" dirty="0"/>
              <a:t>Word</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4232380" y="3943398"/>
            <a:ext cx="452768" cy="45272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6" name="円/楕円 5"/>
          <p:cNvSpPr/>
          <p:nvPr userDrawn="1"/>
        </p:nvSpPr>
        <p:spPr>
          <a:xfrm>
            <a:off x="5082888" y="2481227"/>
            <a:ext cx="576114" cy="57606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7" name="円/楕円 6"/>
          <p:cNvSpPr/>
          <p:nvPr userDrawn="1"/>
        </p:nvSpPr>
        <p:spPr>
          <a:xfrm>
            <a:off x="4858968" y="3264305"/>
            <a:ext cx="905536" cy="9054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8" name="円/楕円 7"/>
          <p:cNvSpPr/>
          <p:nvPr userDrawn="1"/>
        </p:nvSpPr>
        <p:spPr>
          <a:xfrm>
            <a:off x="5964292" y="2180864"/>
            <a:ext cx="399576" cy="39954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9" name="テキスト プレースホルダー 6"/>
          <p:cNvSpPr>
            <a:spLocks noGrp="1"/>
          </p:cNvSpPr>
          <p:nvPr>
            <p:ph type="body" sz="quarter" idx="14" hasCustomPrompt="1"/>
          </p:nvPr>
        </p:nvSpPr>
        <p:spPr>
          <a:xfrm>
            <a:off x="6104753" y="2862134"/>
            <a:ext cx="5176275" cy="205503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0" name="正方形/長方形 9"/>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428029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650"/>
                            </p:stCondLst>
                            <p:childTnLst>
                              <p:par>
                                <p:cTn id="10" presetID="2" presetClass="entr" presetSubtype="6" decel="100000" fill="hold" grpId="0" nodeType="afterEffect">
                                  <p:stCondLst>
                                    <p:cond delay="30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1+#ppt_w/2"/>
                                          </p:val>
                                        </p:tav>
                                        <p:tav tm="100000">
                                          <p:val>
                                            <p:strVal val="#ppt_x"/>
                                          </p:val>
                                        </p:tav>
                                      </p:tavLst>
                                    </p:anim>
                                    <p:anim calcmode="lin" valueType="num">
                                      <p:cBhvr additive="base">
                                        <p:cTn id="13" dur="750" fill="hold"/>
                                        <p:tgtEl>
                                          <p:spTgt spid="5"/>
                                        </p:tgtEl>
                                        <p:attrNameLst>
                                          <p:attrName>ppt_y</p:attrName>
                                        </p:attrNameLst>
                                      </p:cBhvr>
                                      <p:tavLst>
                                        <p:tav tm="0">
                                          <p:val>
                                            <p:strVal val="1+#ppt_h/2"/>
                                          </p:val>
                                        </p:tav>
                                        <p:tav tm="100000">
                                          <p:val>
                                            <p:strVal val="#ppt_y"/>
                                          </p:val>
                                        </p:tav>
                                      </p:tavLst>
                                    </p:anim>
                                  </p:childTnLst>
                                </p:cTn>
                              </p:par>
                              <p:par>
                                <p:cTn id="14" presetID="45" presetClass="entr" presetSubtype="0" fill="hold" grpId="1" nodeType="withEffect">
                                  <p:stCondLst>
                                    <p:cond delay="30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750"/>
                                        <p:tgtEl>
                                          <p:spTgt spid="5"/>
                                        </p:tgtEl>
                                      </p:cBhvr>
                                    </p:animEffect>
                                    <p:anim calcmode="lin" valueType="num">
                                      <p:cBhvr>
                                        <p:cTn id="17" dur="750" fill="hold"/>
                                        <p:tgtEl>
                                          <p:spTgt spid="5"/>
                                        </p:tgtEl>
                                        <p:attrNameLst>
                                          <p:attrName>ppt_w</p:attrName>
                                        </p:attrNameLst>
                                      </p:cBhvr>
                                      <p:tavLst>
                                        <p:tav tm="0" fmla="#ppt_w*sin(2.5*pi*$)">
                                          <p:val>
                                            <p:fltVal val="0"/>
                                          </p:val>
                                        </p:tav>
                                        <p:tav tm="100000">
                                          <p:val>
                                            <p:fltVal val="1"/>
                                          </p:val>
                                        </p:tav>
                                      </p:tavLst>
                                    </p:anim>
                                    <p:anim calcmode="lin" valueType="num">
                                      <p:cBhvr>
                                        <p:cTn id="18" dur="750" fill="hold"/>
                                        <p:tgtEl>
                                          <p:spTgt spid="5"/>
                                        </p:tgtEl>
                                        <p:attrNameLst>
                                          <p:attrName>ppt_h</p:attrName>
                                        </p:attrNameLst>
                                      </p:cBhvr>
                                      <p:tavLst>
                                        <p:tav tm="0">
                                          <p:val>
                                            <p:strVal val="#ppt_h"/>
                                          </p:val>
                                        </p:tav>
                                        <p:tav tm="100000">
                                          <p:val>
                                            <p:strVal val="#ppt_h"/>
                                          </p:val>
                                        </p:tav>
                                      </p:tavLst>
                                    </p:anim>
                                  </p:childTnLst>
                                </p:cTn>
                              </p:par>
                              <p:par>
                                <p:cTn id="19" presetID="2" presetClass="entr" presetSubtype="6" decel="100000" fill="hold" grpId="0" nodeType="withEffect">
                                  <p:stCondLst>
                                    <p:cond delay="1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750" fill="hold"/>
                                        <p:tgtEl>
                                          <p:spTgt spid="6"/>
                                        </p:tgtEl>
                                        <p:attrNameLst>
                                          <p:attrName>ppt_x</p:attrName>
                                        </p:attrNameLst>
                                      </p:cBhvr>
                                      <p:tavLst>
                                        <p:tav tm="0">
                                          <p:val>
                                            <p:strVal val="1+#ppt_w/2"/>
                                          </p:val>
                                        </p:tav>
                                        <p:tav tm="100000">
                                          <p:val>
                                            <p:strVal val="#ppt_x"/>
                                          </p:val>
                                        </p:tav>
                                      </p:tavLst>
                                    </p:anim>
                                    <p:anim calcmode="lin" valueType="num">
                                      <p:cBhvr additive="base">
                                        <p:cTn id="22" dur="750" fill="hold"/>
                                        <p:tgtEl>
                                          <p:spTgt spid="6"/>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1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750"/>
                                        <p:tgtEl>
                                          <p:spTgt spid="6"/>
                                        </p:tgtEl>
                                      </p:cBhvr>
                                    </p:animEffect>
                                    <p:anim calcmode="lin" valueType="num">
                                      <p:cBhvr>
                                        <p:cTn id="26" dur="750" fill="hold"/>
                                        <p:tgtEl>
                                          <p:spTgt spid="6"/>
                                        </p:tgtEl>
                                        <p:attrNameLst>
                                          <p:attrName>ppt_w</p:attrName>
                                        </p:attrNameLst>
                                      </p:cBhvr>
                                      <p:tavLst>
                                        <p:tav tm="0" fmla="#ppt_w*sin(2.5*pi*$)">
                                          <p:val>
                                            <p:fltVal val="0"/>
                                          </p:val>
                                        </p:tav>
                                        <p:tav tm="100000">
                                          <p:val>
                                            <p:fltVal val="1"/>
                                          </p:val>
                                        </p:tav>
                                      </p:tavLst>
                                    </p:anim>
                                    <p:anim calcmode="lin" valueType="num">
                                      <p:cBhvr>
                                        <p:cTn id="27" dur="750" fill="hold"/>
                                        <p:tgtEl>
                                          <p:spTgt spid="6"/>
                                        </p:tgtEl>
                                        <p:attrNameLst>
                                          <p:attrName>ppt_h</p:attrName>
                                        </p:attrNameLst>
                                      </p:cBhvr>
                                      <p:tavLst>
                                        <p:tav tm="0">
                                          <p:val>
                                            <p:strVal val="#ppt_h"/>
                                          </p:val>
                                        </p:tav>
                                        <p:tav tm="100000">
                                          <p:val>
                                            <p:strVal val="#ppt_h"/>
                                          </p:val>
                                        </p:tav>
                                      </p:tavLst>
                                    </p:anim>
                                  </p:childTnLst>
                                </p:cTn>
                              </p:par>
                              <p:par>
                                <p:cTn id="28" presetID="2" presetClass="entr" presetSubtype="6" decel="100000" fill="hold" grpId="0" nodeType="withEffect">
                                  <p:stCondLst>
                                    <p:cond delay="2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750" fill="hold"/>
                                        <p:tgtEl>
                                          <p:spTgt spid="7"/>
                                        </p:tgtEl>
                                        <p:attrNameLst>
                                          <p:attrName>ppt_x</p:attrName>
                                        </p:attrNameLst>
                                      </p:cBhvr>
                                      <p:tavLst>
                                        <p:tav tm="0">
                                          <p:val>
                                            <p:strVal val="1+#ppt_w/2"/>
                                          </p:val>
                                        </p:tav>
                                        <p:tav tm="100000">
                                          <p:val>
                                            <p:strVal val="#ppt_x"/>
                                          </p:val>
                                        </p:tav>
                                      </p:tavLst>
                                    </p:anim>
                                    <p:anim calcmode="lin" valueType="num">
                                      <p:cBhvr additive="base">
                                        <p:cTn id="31" dur="750" fill="hold"/>
                                        <p:tgtEl>
                                          <p:spTgt spid="7"/>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20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750"/>
                                        <p:tgtEl>
                                          <p:spTgt spid="7"/>
                                        </p:tgtEl>
                                      </p:cBhvr>
                                    </p:animEffect>
                                    <p:anim calcmode="lin" valueType="num">
                                      <p:cBhvr>
                                        <p:cTn id="35" dur="750" fill="hold"/>
                                        <p:tgtEl>
                                          <p:spTgt spid="7"/>
                                        </p:tgtEl>
                                        <p:attrNameLst>
                                          <p:attrName>ppt_w</p:attrName>
                                        </p:attrNameLst>
                                      </p:cBhvr>
                                      <p:tavLst>
                                        <p:tav tm="0" fmla="#ppt_w*sin(2.5*pi*$)">
                                          <p:val>
                                            <p:fltVal val="0"/>
                                          </p:val>
                                        </p:tav>
                                        <p:tav tm="100000">
                                          <p:val>
                                            <p:fltVal val="1"/>
                                          </p:val>
                                        </p:tav>
                                      </p:tavLst>
                                    </p:anim>
                                    <p:anim calcmode="lin" valueType="num">
                                      <p:cBhvr>
                                        <p:cTn id="36" dur="750" fill="hold"/>
                                        <p:tgtEl>
                                          <p:spTgt spid="7"/>
                                        </p:tgtEl>
                                        <p:attrNameLst>
                                          <p:attrName>ppt_h</p:attrName>
                                        </p:attrNameLst>
                                      </p:cBhvr>
                                      <p:tavLst>
                                        <p:tav tm="0">
                                          <p:val>
                                            <p:strVal val="#ppt_h"/>
                                          </p:val>
                                        </p:tav>
                                        <p:tav tm="100000">
                                          <p:val>
                                            <p:strVal val="#ppt_h"/>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750" fill="hold"/>
                                        <p:tgtEl>
                                          <p:spTgt spid="8"/>
                                        </p:tgtEl>
                                        <p:attrNameLst>
                                          <p:attrName>ppt_x</p:attrName>
                                        </p:attrNameLst>
                                      </p:cBhvr>
                                      <p:tavLst>
                                        <p:tav tm="0">
                                          <p:val>
                                            <p:strVal val="1+#ppt_w/2"/>
                                          </p:val>
                                        </p:tav>
                                        <p:tav tm="100000">
                                          <p:val>
                                            <p:strVal val="#ppt_x"/>
                                          </p:val>
                                        </p:tav>
                                      </p:tavLst>
                                    </p:anim>
                                    <p:anim calcmode="lin" valueType="num">
                                      <p:cBhvr additive="base">
                                        <p:cTn id="40" dur="750" fill="hold"/>
                                        <p:tgtEl>
                                          <p:spTgt spid="8"/>
                                        </p:tgtEl>
                                        <p:attrNameLst>
                                          <p:attrName>ppt_y</p:attrName>
                                        </p:attrNameLst>
                                      </p:cBhvr>
                                      <p:tavLst>
                                        <p:tav tm="0">
                                          <p:val>
                                            <p:strVal val="1+#ppt_h/2"/>
                                          </p:val>
                                        </p:tav>
                                        <p:tav tm="100000">
                                          <p:val>
                                            <p:strVal val="#ppt_y"/>
                                          </p:val>
                                        </p:tav>
                                      </p:tavLst>
                                    </p:anim>
                                  </p:childTnLst>
                                </p:cTn>
                              </p:par>
                              <p:par>
                                <p:cTn id="41" presetID="45" presetClass="entr" presetSubtype="0" fill="hold" grpId="1"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750"/>
                                        <p:tgtEl>
                                          <p:spTgt spid="8"/>
                                        </p:tgtEl>
                                      </p:cBhvr>
                                    </p:animEffect>
                                    <p:anim calcmode="lin" valueType="num">
                                      <p:cBhvr>
                                        <p:cTn id="44" dur="750" fill="hold"/>
                                        <p:tgtEl>
                                          <p:spTgt spid="8"/>
                                        </p:tgtEl>
                                        <p:attrNameLst>
                                          <p:attrName>ppt_w</p:attrName>
                                        </p:attrNameLst>
                                      </p:cBhvr>
                                      <p:tavLst>
                                        <p:tav tm="0" fmla="#ppt_w*sin(2.5*pi*$)">
                                          <p:val>
                                            <p:fltVal val="0"/>
                                          </p:val>
                                        </p:tav>
                                        <p:tav tm="100000">
                                          <p:val>
                                            <p:fltVal val="1"/>
                                          </p:val>
                                        </p:tav>
                                      </p:tavLst>
                                    </p:anim>
                                    <p:anim calcmode="lin" valueType="num">
                                      <p:cBhvr>
                                        <p:cTn id="45" dur="750" fill="hold"/>
                                        <p:tgtEl>
                                          <p:spTgt spid="8"/>
                                        </p:tgtEl>
                                        <p:attrNameLst>
                                          <p:attrName>ppt_h</p:attrName>
                                        </p:attrNameLst>
                                      </p:cBhvr>
                                      <p:tavLst>
                                        <p:tav tm="0">
                                          <p:val>
                                            <p:strVal val="#ppt_h"/>
                                          </p:val>
                                        </p:tav>
                                        <p:tav tm="100000">
                                          <p:val>
                                            <p:strVal val="#ppt_h"/>
                                          </p:val>
                                        </p:tav>
                                      </p:tavLst>
                                    </p:anim>
                                  </p:childTnLst>
                                </p:cTn>
                              </p:par>
                            </p:childTnLst>
                          </p:cTn>
                        </p:par>
                        <p:par>
                          <p:cTn id="46" fill="hold">
                            <p:stCondLst>
                              <p:cond delay="1700"/>
                            </p:stCondLst>
                            <p:childTnLst>
                              <p:par>
                                <p:cTn id="47" presetID="2" presetClass="entr" presetSubtype="2" decel="100000" fill="hold" grpId="0" nodeType="afterEffect">
                                  <p:stCondLst>
                                    <p:cond delay="25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1+#ppt_w/2"/>
                                          </p:val>
                                        </p:tav>
                                        <p:tav tm="100000">
                                          <p:val>
                                            <p:strVal val="#ppt_x"/>
                                          </p:val>
                                        </p:tav>
                                      </p:tavLst>
                                    </p:anim>
                                    <p:anim calcmode="lin" valueType="num">
                                      <p:cBhvr additive="base">
                                        <p:cTn id="50"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5" grpId="1" animBg="1"/>
      <p:bldP spid="6" grpId="0" animBg="1"/>
      <p:bldP spid="6" grpId="1" animBg="1"/>
      <p:bldP spid="7" grpId="0" animBg="1"/>
      <p:bldP spid="7" grpId="1" animBg="1"/>
      <p:bldP spid="8" grpId="0" animBg="1"/>
      <p:bldP spid="8" grpId="1" animBg="1"/>
      <p:bldP spid="9" grpId="0">
        <p:tmplLst>
          <p:tmpl>
            <p:tnLst>
              <p:par>
                <p:cTn presetID="2" presetClass="entr" presetSubtype="2"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5" name="正方形/長方形 4"/>
          <p:cNvSpPr/>
          <p:nvPr userDrawn="1"/>
        </p:nvSpPr>
        <p:spPr>
          <a:xfrm>
            <a:off x="0" y="3"/>
            <a:ext cx="12192000" cy="352501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7" name="図プレースホルダー 6"/>
          <p:cNvSpPr>
            <a:spLocks noGrp="1"/>
          </p:cNvSpPr>
          <p:nvPr>
            <p:ph type="pic" sz="quarter" idx="12"/>
          </p:nvPr>
        </p:nvSpPr>
        <p:spPr>
          <a:xfrm>
            <a:off x="0" y="0"/>
            <a:ext cx="12192000" cy="3429000"/>
          </a:xfrm>
        </p:spPr>
        <p:txBody>
          <a:bodyPr/>
          <a:lstStyle/>
          <a:p>
            <a:r>
              <a:rPr kumimoji="1" lang="fr-FR" altLang="ja-JP" smtClean="0"/>
              <a:t>Cliquez sur l'icône pour ajouter une image</a:t>
            </a:r>
            <a:endParaRPr kumimoji="1" lang="ja-JP" altLang="en-US"/>
          </a:p>
        </p:txBody>
      </p:sp>
      <p:sp>
        <p:nvSpPr>
          <p:cNvPr id="8" name="テキスト プレースホルダー 5"/>
          <p:cNvSpPr>
            <a:spLocks noGrp="1"/>
          </p:cNvSpPr>
          <p:nvPr>
            <p:ph type="body" sz="quarter" idx="13" hasCustomPrompt="1"/>
          </p:nvPr>
        </p:nvSpPr>
        <p:spPr>
          <a:xfrm>
            <a:off x="1728247" y="2612910"/>
            <a:ext cx="1632324" cy="1632182"/>
          </a:xfrm>
          <a:prstGeom prst="ellipse">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4" hasCustomPrompt="1"/>
          </p:nvPr>
        </p:nvSpPr>
        <p:spPr>
          <a:xfrm>
            <a:off x="5274593" y="2612910"/>
            <a:ext cx="1632324" cy="1632182"/>
          </a:xfrm>
          <a:prstGeom prst="ellipse">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5" hasCustomPrompt="1"/>
          </p:nvPr>
        </p:nvSpPr>
        <p:spPr>
          <a:xfrm>
            <a:off x="8833654" y="2612910"/>
            <a:ext cx="1632324" cy="1632182"/>
          </a:xfrm>
          <a:prstGeom prst="ellipse">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3" name="図プレースホルダー 12"/>
          <p:cNvSpPr>
            <a:spLocks noGrp="1"/>
          </p:cNvSpPr>
          <p:nvPr>
            <p:ph type="pic" sz="quarter" idx="17" hasCustomPrompt="1"/>
          </p:nvPr>
        </p:nvSpPr>
        <p:spPr>
          <a:xfrm>
            <a:off x="2256352" y="3140968"/>
            <a:ext cx="576114" cy="576064"/>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9361758" y="3140968"/>
            <a:ext cx="576114" cy="576064"/>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5802697" y="3140968"/>
            <a:ext cx="576114" cy="576064"/>
          </a:xfrm>
        </p:spPr>
        <p:txBody>
          <a:bodyPr>
            <a:normAutofit/>
          </a:bodyPr>
          <a:lstStyle>
            <a:lvl1pPr>
              <a:defRPr sz="11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1152134" y="4293098"/>
            <a:ext cx="280748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1" hasCustomPrompt="1"/>
          </p:nvPr>
        </p:nvSpPr>
        <p:spPr>
          <a:xfrm>
            <a:off x="4701637" y="4293098"/>
            <a:ext cx="2807486"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2" hasCustomPrompt="1"/>
          </p:nvPr>
        </p:nvSpPr>
        <p:spPr>
          <a:xfrm>
            <a:off x="8263855" y="4291534"/>
            <a:ext cx="2807486"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3" hasCustomPrompt="1"/>
          </p:nvPr>
        </p:nvSpPr>
        <p:spPr>
          <a:xfrm>
            <a:off x="1006993" y="4879334"/>
            <a:ext cx="3168627" cy="1191525"/>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4" hasCustomPrompt="1"/>
          </p:nvPr>
        </p:nvSpPr>
        <p:spPr>
          <a:xfrm>
            <a:off x="4509661" y="4879334"/>
            <a:ext cx="3168627" cy="1191525"/>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5" hasCustomPrompt="1"/>
          </p:nvPr>
        </p:nvSpPr>
        <p:spPr>
          <a:xfrm>
            <a:off x="8112399" y="4877770"/>
            <a:ext cx="3168627" cy="1191525"/>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userDrawn="1"/>
        </p:nvSpPr>
        <p:spPr>
          <a:xfrm>
            <a:off x="1468807" y="4821157"/>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正方形/長方形 22"/>
          <p:cNvSpPr/>
          <p:nvPr userDrawn="1"/>
        </p:nvSpPr>
        <p:spPr>
          <a:xfrm>
            <a:off x="4971476" y="4821157"/>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4" name="正方形/長方形 23"/>
          <p:cNvSpPr/>
          <p:nvPr userDrawn="1"/>
        </p:nvSpPr>
        <p:spPr>
          <a:xfrm>
            <a:off x="8574213" y="4821157"/>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accent2"/>
              </a:solidFill>
            </a:endParaRPr>
          </a:p>
        </p:txBody>
      </p:sp>
      <p:sp>
        <p:nvSpPr>
          <p:cNvPr id="25"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86649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nodePh="1">
                                  <p:stCondLst>
                                    <p:cond delay="250"/>
                                  </p:stCondLst>
                                  <p:endCondLst>
                                    <p:cond evt="begin" delay="0">
                                      <p:tn val="8"/>
                                    </p:cond>
                                  </p:end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par>
                          <p:cTn id="11" fill="hold">
                            <p:stCondLst>
                              <p:cond delay="750"/>
                            </p:stCondLst>
                            <p:childTnLst>
                              <p:par>
                                <p:cTn id="12" presetID="2" presetClass="entr" presetSubtype="1" decel="10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ppt_x"/>
                                          </p:val>
                                        </p:tav>
                                        <p:tav tm="100000">
                                          <p:val>
                                            <p:strVal val="#ppt_x"/>
                                          </p:val>
                                        </p:tav>
                                      </p:tavLst>
                                    </p:anim>
                                    <p:anim calcmode="lin" valueType="num">
                                      <p:cBhvr additive="base">
                                        <p:cTn id="15" dur="1000" fill="hold"/>
                                        <p:tgtEl>
                                          <p:spTgt spid="8"/>
                                        </p:tgtEl>
                                        <p:attrNameLst>
                                          <p:attrName>ppt_y</p:attrName>
                                        </p:attrNameLst>
                                      </p:cBhvr>
                                      <p:tavLst>
                                        <p:tav tm="0">
                                          <p:val>
                                            <p:strVal val="0-#ppt_h/2"/>
                                          </p:val>
                                        </p:tav>
                                        <p:tav tm="100000">
                                          <p:val>
                                            <p:strVal val="#ppt_y"/>
                                          </p:val>
                                        </p:tav>
                                      </p:tavLst>
                                    </p:anim>
                                  </p:childTnLst>
                                </p:cTn>
                              </p:par>
                              <p:par>
                                <p:cTn id="16" presetID="2" presetClass="entr" presetSubtype="1" decel="100000"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1000" fill="hold"/>
                                        <p:tgtEl>
                                          <p:spTgt spid="13"/>
                                        </p:tgtEl>
                                        <p:attrNameLst>
                                          <p:attrName>ppt_x</p:attrName>
                                        </p:attrNameLst>
                                      </p:cBhvr>
                                      <p:tavLst>
                                        <p:tav tm="0">
                                          <p:val>
                                            <p:strVal val="#ppt_x"/>
                                          </p:val>
                                        </p:tav>
                                        <p:tav tm="100000">
                                          <p:val>
                                            <p:strVal val="#ppt_x"/>
                                          </p:val>
                                        </p:tav>
                                      </p:tavLst>
                                    </p:anim>
                                    <p:anim calcmode="lin" valueType="num">
                                      <p:cBhvr additive="base">
                                        <p:cTn id="19" dur="1000" fill="hold"/>
                                        <p:tgtEl>
                                          <p:spTgt spid="13"/>
                                        </p:tgtEl>
                                        <p:attrNameLst>
                                          <p:attrName>ppt_y</p:attrName>
                                        </p:attrNameLst>
                                      </p:cBhvr>
                                      <p:tavLst>
                                        <p:tav tm="0">
                                          <p:val>
                                            <p:strVal val="0-#ppt_h/2"/>
                                          </p:val>
                                        </p:tav>
                                        <p:tav tm="100000">
                                          <p:val>
                                            <p:strVal val="#ppt_y"/>
                                          </p:val>
                                        </p:tav>
                                      </p:tavLst>
                                    </p:anim>
                                  </p:childTnLst>
                                </p:cTn>
                              </p:par>
                              <p:par>
                                <p:cTn id="20" presetID="45" presetClass="entr" presetSubtype="0" fill="hold" grpId="1"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ppt_w</p:attrName>
                                        </p:attrNameLst>
                                      </p:cBhvr>
                                      <p:tavLst>
                                        <p:tav tm="0" fmla="#ppt_w*sin(2.5*pi*$)">
                                          <p:val>
                                            <p:fltVal val="0"/>
                                          </p:val>
                                        </p:tav>
                                        <p:tav tm="100000">
                                          <p:val>
                                            <p:fltVal val="1"/>
                                          </p:val>
                                        </p:tav>
                                      </p:tavLst>
                                    </p:anim>
                                    <p:anim calcmode="lin" valueType="num">
                                      <p:cBhvr>
                                        <p:cTn id="24" dur="1000" fill="hold"/>
                                        <p:tgtEl>
                                          <p:spTgt spid="8"/>
                                        </p:tgtEl>
                                        <p:attrNameLst>
                                          <p:attrName>ppt_h</p:attrName>
                                        </p:attrNameLst>
                                      </p:cBhvr>
                                      <p:tavLst>
                                        <p:tav tm="0">
                                          <p:val>
                                            <p:strVal val="#ppt_h"/>
                                          </p:val>
                                        </p:tav>
                                        <p:tav tm="100000">
                                          <p:val>
                                            <p:strVal val="#ppt_h"/>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ppt_w</p:attrName>
                                        </p:attrNameLst>
                                      </p:cBhvr>
                                      <p:tavLst>
                                        <p:tav tm="0" fmla="#ppt_w*sin(2.5*pi*$)">
                                          <p:val>
                                            <p:fltVal val="0"/>
                                          </p:val>
                                        </p:tav>
                                        <p:tav tm="100000">
                                          <p:val>
                                            <p:fltVal val="1"/>
                                          </p:val>
                                        </p:tav>
                                      </p:tavLst>
                                    </p:anim>
                                    <p:anim calcmode="lin" valueType="num">
                                      <p:cBhvr>
                                        <p:cTn id="29" dur="1000" fill="hold"/>
                                        <p:tgtEl>
                                          <p:spTgt spid="13"/>
                                        </p:tgtEl>
                                        <p:attrNameLst>
                                          <p:attrName>ppt_h</p:attrName>
                                        </p:attrNameLst>
                                      </p:cBhvr>
                                      <p:tavLst>
                                        <p:tav tm="0">
                                          <p:val>
                                            <p:strVal val="#ppt_h"/>
                                          </p:val>
                                        </p:tav>
                                        <p:tav tm="100000">
                                          <p:val>
                                            <p:strVal val="#ppt_h"/>
                                          </p:val>
                                        </p:tav>
                                      </p:tavLst>
                                    </p:anim>
                                  </p:childTnLst>
                                </p:cTn>
                              </p:par>
                            </p:childTnLst>
                          </p:cTn>
                        </p:par>
                        <p:par>
                          <p:cTn id="30" fill="hold">
                            <p:stCondLst>
                              <p:cond delay="1750"/>
                            </p:stCondLst>
                            <p:childTnLst>
                              <p:par>
                                <p:cTn id="31" presetID="2" presetClass="entr" presetSubtype="4" decel="100000" fill="hold" grpId="0" nodeType="after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additive="base">
                                        <p:cTn id="3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9">
                                            <p:txEl>
                                              <p:pRg st="0" end="0"/>
                                            </p:txEl>
                                          </p:spTgt>
                                        </p:tgtEl>
                                        <p:attrNameLst>
                                          <p:attrName>style.visibility</p:attrName>
                                        </p:attrNameLst>
                                      </p:cBhvr>
                                      <p:to>
                                        <p:strVal val="visible"/>
                                      </p:to>
                                    </p:set>
                                    <p:anim calcmode="lin" valueType="num">
                                      <p:cBhvr additive="base">
                                        <p:cTn id="3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p:stCondLst>
                              <p:cond delay="2250"/>
                            </p:stCondLst>
                            <p:childTnLst>
                              <p:par>
                                <p:cTn id="44" presetID="2" presetClass="entr" presetSubtype="1" decel="10000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additive="base">
                                        <p:cTn id="46" dur="1000" fill="hold"/>
                                        <p:tgtEl>
                                          <p:spTgt spid="11"/>
                                        </p:tgtEl>
                                        <p:attrNameLst>
                                          <p:attrName>ppt_x</p:attrName>
                                        </p:attrNameLst>
                                      </p:cBhvr>
                                      <p:tavLst>
                                        <p:tav tm="0">
                                          <p:val>
                                            <p:strVal val="#ppt_x"/>
                                          </p:val>
                                        </p:tav>
                                        <p:tav tm="100000">
                                          <p:val>
                                            <p:strVal val="#ppt_x"/>
                                          </p:val>
                                        </p:tav>
                                      </p:tavLst>
                                    </p:anim>
                                    <p:anim calcmode="lin" valueType="num">
                                      <p:cBhvr additive="base">
                                        <p:cTn id="47" dur="1000" fill="hold"/>
                                        <p:tgtEl>
                                          <p:spTgt spid="11"/>
                                        </p:tgtEl>
                                        <p:attrNameLst>
                                          <p:attrName>ppt_y</p:attrName>
                                        </p:attrNameLst>
                                      </p:cBhvr>
                                      <p:tavLst>
                                        <p:tav tm="0">
                                          <p:val>
                                            <p:strVal val="0-#ppt_h/2"/>
                                          </p:val>
                                        </p:tav>
                                        <p:tav tm="100000">
                                          <p:val>
                                            <p:strVal val="#ppt_y"/>
                                          </p:val>
                                        </p:tav>
                                      </p:tavLst>
                                    </p:anim>
                                  </p:childTnLst>
                                </p:cTn>
                              </p:par>
                              <p:par>
                                <p:cTn id="48" presetID="2" presetClass="entr" presetSubtype="1"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ppt_x"/>
                                          </p:val>
                                        </p:tav>
                                        <p:tav tm="100000">
                                          <p:val>
                                            <p:strVal val="#ppt_x"/>
                                          </p:val>
                                        </p:tav>
                                      </p:tavLst>
                                    </p:anim>
                                    <p:anim calcmode="lin" valueType="num">
                                      <p:cBhvr additive="base">
                                        <p:cTn id="51" dur="1000" fill="hold"/>
                                        <p:tgtEl>
                                          <p:spTgt spid="15"/>
                                        </p:tgtEl>
                                        <p:attrNameLst>
                                          <p:attrName>ppt_y</p:attrName>
                                        </p:attrNameLst>
                                      </p:cBhvr>
                                      <p:tavLst>
                                        <p:tav tm="0">
                                          <p:val>
                                            <p:strVal val="0-#ppt_h/2"/>
                                          </p:val>
                                        </p:tav>
                                        <p:tav tm="100000">
                                          <p:val>
                                            <p:strVal val="#ppt_y"/>
                                          </p:val>
                                        </p:tav>
                                      </p:tavLst>
                                    </p:anim>
                                  </p:childTnLst>
                                </p:cTn>
                              </p:par>
                              <p:par>
                                <p:cTn id="52" presetID="45" presetClass="entr" presetSubtype="0" fill="hold" grpId="1"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ppt_w</p:attrName>
                                        </p:attrNameLst>
                                      </p:cBhvr>
                                      <p:tavLst>
                                        <p:tav tm="0" fmla="#ppt_w*sin(2.5*pi*$)">
                                          <p:val>
                                            <p:fltVal val="0"/>
                                          </p:val>
                                        </p:tav>
                                        <p:tav tm="100000">
                                          <p:val>
                                            <p:fltVal val="1"/>
                                          </p:val>
                                        </p:tav>
                                      </p:tavLst>
                                    </p:anim>
                                    <p:anim calcmode="lin" valueType="num">
                                      <p:cBhvr>
                                        <p:cTn id="56" dur="1000" fill="hold"/>
                                        <p:tgtEl>
                                          <p:spTgt spid="11"/>
                                        </p:tgtEl>
                                        <p:attrNameLst>
                                          <p:attrName>ppt_h</p:attrName>
                                        </p:attrNameLst>
                                      </p:cBhvr>
                                      <p:tavLst>
                                        <p:tav tm="0">
                                          <p:val>
                                            <p:strVal val="#ppt_h"/>
                                          </p:val>
                                        </p:tav>
                                        <p:tav tm="100000">
                                          <p:val>
                                            <p:strVal val="#ppt_h"/>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1000"/>
                                        <p:tgtEl>
                                          <p:spTgt spid="15"/>
                                        </p:tgtEl>
                                      </p:cBhvr>
                                    </p:animEffect>
                                    <p:anim calcmode="lin" valueType="num">
                                      <p:cBhvr>
                                        <p:cTn id="60" dur="1000" fill="hold"/>
                                        <p:tgtEl>
                                          <p:spTgt spid="15"/>
                                        </p:tgtEl>
                                        <p:attrNameLst>
                                          <p:attrName>ppt_w</p:attrName>
                                        </p:attrNameLst>
                                      </p:cBhvr>
                                      <p:tavLst>
                                        <p:tav tm="0" fmla="#ppt_w*sin(2.5*pi*$)">
                                          <p:val>
                                            <p:fltVal val="0"/>
                                          </p:val>
                                        </p:tav>
                                        <p:tav tm="100000">
                                          <p:val>
                                            <p:fltVal val="1"/>
                                          </p:val>
                                        </p:tav>
                                      </p:tavLst>
                                    </p:anim>
                                    <p:anim calcmode="lin" valueType="num">
                                      <p:cBhvr>
                                        <p:cTn id="61" dur="1000" fill="hold"/>
                                        <p:tgtEl>
                                          <p:spTgt spid="15"/>
                                        </p:tgtEl>
                                        <p:attrNameLst>
                                          <p:attrName>ppt_h</p:attrName>
                                        </p:attrNameLst>
                                      </p:cBhvr>
                                      <p:tavLst>
                                        <p:tav tm="0">
                                          <p:val>
                                            <p:strVal val="#ppt_h"/>
                                          </p:val>
                                        </p:tav>
                                        <p:tav tm="100000">
                                          <p:val>
                                            <p:strVal val="#ppt_h"/>
                                          </p:val>
                                        </p:tav>
                                      </p:tavLst>
                                    </p:anim>
                                  </p:childTnLst>
                                </p:cTn>
                              </p:par>
                            </p:childTnLst>
                          </p:cTn>
                        </p:par>
                        <p:par>
                          <p:cTn id="62" fill="hold">
                            <p:stCondLst>
                              <p:cond delay="3250"/>
                            </p:stCondLst>
                            <p:childTnLst>
                              <p:par>
                                <p:cTn id="63" presetID="2" presetClass="entr" presetSubtype="4" decel="10000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 calcmode="lin" valueType="num">
                                      <p:cBhvr additive="base">
                                        <p:cTn id="6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20">
                                            <p:txEl>
                                              <p:pRg st="0" end="0"/>
                                            </p:txEl>
                                          </p:spTgt>
                                        </p:tgtEl>
                                        <p:attrNameLst>
                                          <p:attrName>style.visibility</p:attrName>
                                        </p:attrNameLst>
                                      </p:cBhvr>
                                      <p:to>
                                        <p:strVal val="visible"/>
                                      </p:to>
                                    </p:set>
                                    <p:anim calcmode="lin" valueType="num">
                                      <p:cBhvr additive="base">
                                        <p:cTn id="6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ppt_x"/>
                                          </p:val>
                                        </p:tav>
                                        <p:tav tm="100000">
                                          <p:val>
                                            <p:strVal val="#ppt_x"/>
                                          </p:val>
                                        </p:tav>
                                      </p:tavLst>
                                    </p:anim>
                                    <p:anim calcmode="lin" valueType="num">
                                      <p:cBhvr additive="base">
                                        <p:cTn id="74" dur="500" fill="hold"/>
                                        <p:tgtEl>
                                          <p:spTgt spid="23"/>
                                        </p:tgtEl>
                                        <p:attrNameLst>
                                          <p:attrName>ppt_y</p:attrName>
                                        </p:attrNameLst>
                                      </p:cBhvr>
                                      <p:tavLst>
                                        <p:tav tm="0">
                                          <p:val>
                                            <p:strVal val="1+#ppt_h/2"/>
                                          </p:val>
                                        </p:tav>
                                        <p:tav tm="100000">
                                          <p:val>
                                            <p:strVal val="#ppt_y"/>
                                          </p:val>
                                        </p:tav>
                                      </p:tavLst>
                                    </p:anim>
                                  </p:childTnLst>
                                </p:cTn>
                              </p:par>
                            </p:childTnLst>
                          </p:cTn>
                        </p:par>
                        <p:par>
                          <p:cTn id="75" fill="hold">
                            <p:stCondLst>
                              <p:cond delay="3750"/>
                            </p:stCondLst>
                            <p:childTnLst>
                              <p:par>
                                <p:cTn id="76" presetID="2" presetClass="entr" presetSubtype="1" decel="100000"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1000" fill="hold"/>
                                        <p:tgtEl>
                                          <p:spTgt spid="14"/>
                                        </p:tgtEl>
                                        <p:attrNameLst>
                                          <p:attrName>ppt_x</p:attrName>
                                        </p:attrNameLst>
                                      </p:cBhvr>
                                      <p:tavLst>
                                        <p:tav tm="0">
                                          <p:val>
                                            <p:strVal val="#ppt_x"/>
                                          </p:val>
                                        </p:tav>
                                        <p:tav tm="100000">
                                          <p:val>
                                            <p:strVal val="#ppt_x"/>
                                          </p:val>
                                        </p:tav>
                                      </p:tavLst>
                                    </p:anim>
                                    <p:anim calcmode="lin" valueType="num">
                                      <p:cBhvr additive="base">
                                        <p:cTn id="83" dur="1000" fill="hold"/>
                                        <p:tgtEl>
                                          <p:spTgt spid="14"/>
                                        </p:tgtEl>
                                        <p:attrNameLst>
                                          <p:attrName>ppt_y</p:attrName>
                                        </p:attrNameLst>
                                      </p:cBhvr>
                                      <p:tavLst>
                                        <p:tav tm="0">
                                          <p:val>
                                            <p:strVal val="0-#ppt_h/2"/>
                                          </p:val>
                                        </p:tav>
                                        <p:tav tm="100000">
                                          <p:val>
                                            <p:strVal val="#ppt_y"/>
                                          </p:val>
                                        </p:tav>
                                      </p:tavLst>
                                    </p:anim>
                                  </p:childTnLst>
                                </p:cTn>
                              </p:par>
                              <p:par>
                                <p:cTn id="84" presetID="45" presetClass="entr" presetSubtype="0" fill="hold" grpId="1" nodeType="with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fade">
                                      <p:cBhvr>
                                        <p:cTn id="86" dur="1000"/>
                                        <p:tgtEl>
                                          <p:spTgt spid="12"/>
                                        </p:tgtEl>
                                      </p:cBhvr>
                                    </p:animEffect>
                                    <p:anim calcmode="lin" valueType="num">
                                      <p:cBhvr>
                                        <p:cTn id="87" dur="1000" fill="hold"/>
                                        <p:tgtEl>
                                          <p:spTgt spid="12"/>
                                        </p:tgtEl>
                                        <p:attrNameLst>
                                          <p:attrName>ppt_w</p:attrName>
                                        </p:attrNameLst>
                                      </p:cBhvr>
                                      <p:tavLst>
                                        <p:tav tm="0" fmla="#ppt_w*sin(2.5*pi*$)">
                                          <p:val>
                                            <p:fltVal val="0"/>
                                          </p:val>
                                        </p:tav>
                                        <p:tav tm="100000">
                                          <p:val>
                                            <p:fltVal val="1"/>
                                          </p:val>
                                        </p:tav>
                                      </p:tavLst>
                                    </p:anim>
                                    <p:anim calcmode="lin" valueType="num">
                                      <p:cBhvr>
                                        <p:cTn id="88" dur="1000" fill="hold"/>
                                        <p:tgtEl>
                                          <p:spTgt spid="12"/>
                                        </p:tgtEl>
                                        <p:attrNameLst>
                                          <p:attrName>ppt_h</p:attrName>
                                        </p:attrNameLst>
                                      </p:cBhvr>
                                      <p:tavLst>
                                        <p:tav tm="0">
                                          <p:val>
                                            <p:strVal val="#ppt_h"/>
                                          </p:val>
                                        </p:tav>
                                        <p:tav tm="100000">
                                          <p:val>
                                            <p:strVal val="#ppt_h"/>
                                          </p:val>
                                        </p:tav>
                                      </p:tavLst>
                                    </p:anim>
                                  </p:childTnLst>
                                </p:cTn>
                              </p:par>
                              <p:par>
                                <p:cTn id="89" presetID="45" presetClass="entr" presetSubtype="0" fill="hold" grpId="1"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fade">
                                      <p:cBhvr>
                                        <p:cTn id="91" dur="1000"/>
                                        <p:tgtEl>
                                          <p:spTgt spid="14"/>
                                        </p:tgtEl>
                                      </p:cBhvr>
                                    </p:animEffect>
                                    <p:anim calcmode="lin" valueType="num">
                                      <p:cBhvr>
                                        <p:cTn id="92" dur="1000" fill="hold"/>
                                        <p:tgtEl>
                                          <p:spTgt spid="14"/>
                                        </p:tgtEl>
                                        <p:attrNameLst>
                                          <p:attrName>ppt_w</p:attrName>
                                        </p:attrNameLst>
                                      </p:cBhvr>
                                      <p:tavLst>
                                        <p:tav tm="0" fmla="#ppt_w*sin(2.5*pi*$)">
                                          <p:val>
                                            <p:fltVal val="0"/>
                                          </p:val>
                                        </p:tav>
                                        <p:tav tm="100000">
                                          <p:val>
                                            <p:fltVal val="1"/>
                                          </p:val>
                                        </p:tav>
                                      </p:tavLst>
                                    </p:anim>
                                    <p:anim calcmode="lin" valueType="num">
                                      <p:cBhvr>
                                        <p:cTn id="93" dur="1000" fill="hold"/>
                                        <p:tgtEl>
                                          <p:spTgt spid="14"/>
                                        </p:tgtEl>
                                        <p:attrNameLst>
                                          <p:attrName>ppt_h</p:attrName>
                                        </p:attrNameLst>
                                      </p:cBhvr>
                                      <p:tavLst>
                                        <p:tav tm="0">
                                          <p:val>
                                            <p:strVal val="#ppt_h"/>
                                          </p:val>
                                        </p:tav>
                                        <p:tav tm="100000">
                                          <p:val>
                                            <p:strVal val="#ppt_h"/>
                                          </p:val>
                                        </p:tav>
                                      </p:tavLst>
                                    </p:anim>
                                  </p:childTnLst>
                                </p:cTn>
                              </p:par>
                            </p:childTnLst>
                          </p:cTn>
                        </p:par>
                        <p:par>
                          <p:cTn id="94" fill="hold">
                            <p:stCondLst>
                              <p:cond delay="4750"/>
                            </p:stCondLst>
                            <p:childTnLst>
                              <p:par>
                                <p:cTn id="95" presetID="2" presetClass="entr" presetSubtype="4" decel="100000" fill="hold" grpId="0" nodeType="afterEffect">
                                  <p:stCondLst>
                                    <p:cond delay="0"/>
                                  </p:stCondLst>
                                  <p:childTnLst>
                                    <p:set>
                                      <p:cBhvr>
                                        <p:cTn id="96" dur="1" fill="hold">
                                          <p:stCondLst>
                                            <p:cond delay="0"/>
                                          </p:stCondLst>
                                        </p:cTn>
                                        <p:tgtEl>
                                          <p:spTgt spid="18">
                                            <p:txEl>
                                              <p:pRg st="0" end="0"/>
                                            </p:txEl>
                                          </p:spTgt>
                                        </p:tgtEl>
                                        <p:attrNameLst>
                                          <p:attrName>style.visibility</p:attrName>
                                        </p:attrNameLst>
                                      </p:cBhvr>
                                      <p:to>
                                        <p:strVal val="visible"/>
                                      </p:to>
                                    </p:set>
                                    <p:anim calcmode="lin" valueType="num">
                                      <p:cBhvr additive="base">
                                        <p:cTn id="9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99" presetID="2" presetClass="entr" presetSubtype="4" decel="100000" fill="hold" grpId="0" nodeType="withEffect">
                                  <p:stCondLst>
                                    <p:cond delay="0"/>
                                  </p:stCondLst>
                                  <p:childTnLst>
                                    <p:set>
                                      <p:cBhvr>
                                        <p:cTn id="100" dur="1" fill="hold">
                                          <p:stCondLst>
                                            <p:cond delay="0"/>
                                          </p:stCondLst>
                                        </p:cTn>
                                        <p:tgtEl>
                                          <p:spTgt spid="21">
                                            <p:txEl>
                                              <p:pRg st="0" end="0"/>
                                            </p:txEl>
                                          </p:spTgt>
                                        </p:tgtEl>
                                        <p:attrNameLst>
                                          <p:attrName>style.visibility</p:attrName>
                                        </p:attrNameLst>
                                      </p:cBhvr>
                                      <p:to>
                                        <p:strVal val="visible"/>
                                      </p:to>
                                    </p:set>
                                    <p:anim calcmode="lin" valueType="num">
                                      <p:cBhvr additive="base">
                                        <p:cTn id="101"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03" presetID="2" presetClass="entr" presetSubtype="4" decel="100000" fill="hold" grpId="0" nodeType="with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additive="base">
                                        <p:cTn id="105" dur="500" fill="hold"/>
                                        <p:tgtEl>
                                          <p:spTgt spid="24"/>
                                        </p:tgtEl>
                                        <p:attrNameLst>
                                          <p:attrName>ppt_x</p:attrName>
                                        </p:attrNameLst>
                                      </p:cBhvr>
                                      <p:tavLst>
                                        <p:tav tm="0">
                                          <p:val>
                                            <p:strVal val="#ppt_x"/>
                                          </p:val>
                                        </p:tav>
                                        <p:tav tm="100000">
                                          <p:val>
                                            <p:strVal val="#ppt_x"/>
                                          </p:val>
                                        </p:tav>
                                      </p:tavLst>
                                    </p:anim>
                                    <p:anim calcmode="lin" valueType="num">
                                      <p:cBhvr additive="base">
                                        <p:cTn id="10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tmplLst>
          <p:tmpl>
            <p:tnLst>
              <p:par>
                <p:cTn presetID="2" presetClass="entr" presetSubtype="1"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0-#ppt_h/2"/>
                          </p:val>
                        </p:tav>
                        <p:tav tm="100000">
                          <p:val>
                            <p:strVal val="#ppt_y"/>
                          </p:val>
                        </p:tav>
                      </p:tavLst>
                    </p:anim>
                  </p:childTnLst>
                </p:cTn>
              </p:par>
            </p:tnLst>
          </p:tmpl>
        </p:tmplLst>
      </p:bldP>
      <p:bldP spid="8" grpId="1" animBg="1">
        <p:tmplLst>
          <p:tmpl>
            <p:tnLst>
              <p:par>
                <p:cTn presetID="45"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anim calcmode="lin" valueType="num">
                      <p:cBhvr>
                        <p:cTn dur="1000" fill="hold"/>
                        <p:tgtEl>
                          <p:spTgt spid="8"/>
                        </p:tgtEl>
                        <p:attrNameLst>
                          <p:attrName>ppt_w</p:attrName>
                        </p:attrNameLst>
                      </p:cBhvr>
                      <p:tavLst>
                        <p:tav tm="0" fmla="#ppt_w*sin(2.5*pi*$)">
                          <p:val>
                            <p:fltVal val="0"/>
                          </p:val>
                        </p:tav>
                        <p:tav tm="100000">
                          <p:val>
                            <p:fltVal val="1"/>
                          </p:val>
                        </p:tav>
                      </p:tavLst>
                    </p:anim>
                    <p:anim calcmode="lin" valueType="num">
                      <p:cBhvr>
                        <p:cTn dur="1000" fill="hold"/>
                        <p:tgtEl>
                          <p:spTgt spid="8"/>
                        </p:tgtEl>
                        <p:attrNameLst>
                          <p:attrName>ppt_h</p:attrName>
                        </p:attrNameLst>
                      </p:cBhvr>
                      <p:tavLst>
                        <p:tav tm="0">
                          <p:val>
                            <p:strVal val="#ppt_h"/>
                          </p:val>
                        </p:tav>
                        <p:tav tm="100000">
                          <p:val>
                            <p:strVal val="#ppt_h"/>
                          </p:val>
                        </p:tav>
                      </p:tavLst>
                    </p:anim>
                  </p:childTnLst>
                </p:cTn>
              </p:par>
            </p:tnLst>
          </p:tmpl>
        </p:tmplLst>
      </p:bldP>
      <p:bldP spid="11" grpId="0" animBg="1">
        <p:tmplLst>
          <p:tmpl>
            <p:tnLst>
              <p:par>
                <p:cTn presetID="2" presetClass="entr" presetSubtype="1" decel="10000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0" fill="hold"/>
                        <p:tgtEl>
                          <p:spTgt spid="11"/>
                        </p:tgtEl>
                        <p:attrNameLst>
                          <p:attrName>ppt_x</p:attrName>
                        </p:attrNameLst>
                      </p:cBhvr>
                      <p:tavLst>
                        <p:tav tm="0">
                          <p:val>
                            <p:strVal val="#ppt_x"/>
                          </p:val>
                        </p:tav>
                        <p:tav tm="100000">
                          <p:val>
                            <p:strVal val="#ppt_x"/>
                          </p:val>
                        </p:tav>
                      </p:tavLst>
                    </p:anim>
                    <p:anim calcmode="lin" valueType="num">
                      <p:cBhvr additive="base">
                        <p:cTn dur="1000" fill="hold"/>
                        <p:tgtEl>
                          <p:spTgt spid="11"/>
                        </p:tgtEl>
                        <p:attrNameLst>
                          <p:attrName>ppt_y</p:attrName>
                        </p:attrNameLst>
                      </p:cBhvr>
                      <p:tavLst>
                        <p:tav tm="0">
                          <p:val>
                            <p:strVal val="0-#ppt_h/2"/>
                          </p:val>
                        </p:tav>
                        <p:tav tm="100000">
                          <p:val>
                            <p:strVal val="#ppt_y"/>
                          </p:val>
                        </p:tav>
                      </p:tavLst>
                    </p:anim>
                  </p:childTnLst>
                </p:cTn>
              </p:par>
            </p:tnLst>
          </p:tmpl>
        </p:tmplLst>
      </p:bldP>
      <p:bldP spid="11" grpId="1" animBg="1">
        <p:tmplLst>
          <p:tmpl>
            <p:tnLst>
              <p:par>
                <p:cTn presetID="45"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ppt_w</p:attrName>
                        </p:attrNameLst>
                      </p:cBhvr>
                      <p:tavLst>
                        <p:tav tm="0" fmla="#ppt_w*sin(2.5*pi*$)">
                          <p:val>
                            <p:fltVal val="0"/>
                          </p:val>
                        </p:tav>
                        <p:tav tm="100000">
                          <p:val>
                            <p:fltVal val="1"/>
                          </p:val>
                        </p:tav>
                      </p:tavLst>
                    </p:anim>
                    <p:anim calcmode="lin" valueType="num">
                      <p:cBhvr>
                        <p:cTn dur="1000" fill="hold"/>
                        <p:tgtEl>
                          <p:spTgt spid="11"/>
                        </p:tgtEl>
                        <p:attrNameLst>
                          <p:attrName>ppt_h</p:attrName>
                        </p:attrNameLst>
                      </p:cBhvr>
                      <p:tavLst>
                        <p:tav tm="0">
                          <p:val>
                            <p:strVal val="#ppt_h"/>
                          </p:val>
                        </p:tav>
                        <p:tav tm="100000">
                          <p:val>
                            <p:strVal val="#ppt_h"/>
                          </p:val>
                        </p:tav>
                      </p:tavLst>
                    </p:anim>
                  </p:childTnLst>
                </p:cTn>
              </p:par>
            </p:tnLst>
          </p:tmpl>
        </p:tmplLst>
      </p:bldP>
      <p:bldP spid="12" grpId="0" animBg="1">
        <p:tmplLst>
          <p:tmpl>
            <p:tnLst>
              <p:par>
                <p:cTn presetID="2" presetClass="entr" presetSubtype="1"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2" grpId="1" animBg="1">
        <p:tmplLst>
          <p:tmpl>
            <p:tnLst>
              <p:par>
                <p:cTn presetID="45"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0"/>
                        <p:tgtEl>
                          <p:spTgt spid="12"/>
                        </p:tgtEl>
                      </p:cBhvr>
                    </p:animEffect>
                    <p:anim calcmode="lin" valueType="num">
                      <p:cBhvr>
                        <p:cTn dur="1000" fill="hold"/>
                        <p:tgtEl>
                          <p:spTgt spid="12"/>
                        </p:tgtEl>
                        <p:attrNameLst>
                          <p:attrName>ppt_w</p:attrName>
                        </p:attrNameLst>
                      </p:cBhvr>
                      <p:tavLst>
                        <p:tav tm="0" fmla="#ppt_w*sin(2.5*pi*$)">
                          <p:val>
                            <p:fltVal val="0"/>
                          </p:val>
                        </p:tav>
                        <p:tav tm="100000">
                          <p:val>
                            <p:fltVal val="1"/>
                          </p:val>
                        </p:tav>
                      </p:tavLst>
                    </p:anim>
                    <p:anim calcmode="lin" valueType="num">
                      <p:cBhvr>
                        <p:cTn dur="1000" fill="hold"/>
                        <p:tgtEl>
                          <p:spTgt spid="12"/>
                        </p:tgtEl>
                        <p:attrNameLst>
                          <p:attrName>ppt_h</p:attrName>
                        </p:attrNameLst>
                      </p:cBhvr>
                      <p:tavLst>
                        <p:tav tm="0">
                          <p:val>
                            <p:strVal val="#ppt_h"/>
                          </p:val>
                        </p:tav>
                        <p:tav tm="100000">
                          <p:val>
                            <p:strVal val="#ppt_h"/>
                          </p:val>
                        </p:tav>
                      </p:tavLst>
                    </p:anim>
                  </p:childTnLst>
                </p:cTn>
              </p:par>
            </p:tnLst>
          </p:tmpl>
        </p:tmplLst>
      </p:bldP>
      <p:bldP spid="13" grpId="0"/>
      <p:bldP spid="13" grpId="1"/>
      <p:bldP spid="14" grpId="0"/>
      <p:bldP spid="14" grpId="1"/>
      <p:bldP spid="15" grpId="0"/>
      <p:bldP spid="15" grpId="1"/>
      <p:bldP spid="16" grpId="0" build="p">
        <p:tmplLst>
          <p:tmpl lvl="1">
            <p:tnLst>
              <p:par>
                <p:cTn presetID="2" presetClass="entr" presetSubtype="4"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1+#ppt_h/2"/>
                          </p:val>
                        </p:tav>
                        <p:tav tm="100000">
                          <p:val>
                            <p:strVal val="#ppt_y"/>
                          </p:val>
                        </p:tav>
                      </p:tavLst>
                    </p:anim>
                  </p:childTnLst>
                </p:cTn>
              </p:par>
            </p:tnLst>
          </p:tmpl>
        </p:tmplLst>
      </p:bldP>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build="p">
        <p:tmplLst>
          <p:tmpl lvl="1">
            <p:tnLst>
              <p:par>
                <p:cTn presetID="2" presetClass="entr" presetSubtype="4"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 presetClass="entr" presetSubtype="4"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build="p">
        <p:tmplLst>
          <p:tmpl lvl="1">
            <p:tnLst>
              <p:par>
                <p:cTn presetID="2" presetClass="entr" presetSubtype="4"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animBg="1"/>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4 Pillars">
    <p:spTree>
      <p:nvGrpSpPr>
        <p:cNvPr id="1" name=""/>
        <p:cNvGrpSpPr/>
        <p:nvPr/>
      </p:nvGrpSpPr>
      <p:grpSpPr>
        <a:xfrm>
          <a:off x="0" y="0"/>
          <a:ext cx="0" cy="0"/>
          <a:chOff x="0" y="0"/>
          <a:chExt cx="0" cy="0"/>
        </a:xfrm>
      </p:grpSpPr>
      <p:sp>
        <p:nvSpPr>
          <p:cNvPr id="7" name="正方形/長方形 6"/>
          <p:cNvSpPr/>
          <p:nvPr userDrawn="1"/>
        </p:nvSpPr>
        <p:spPr>
          <a:xfrm>
            <a:off x="507515" y="2235202"/>
            <a:ext cx="2614118" cy="2207491"/>
          </a:xfrm>
          <a:custGeom>
            <a:avLst/>
            <a:gdLst/>
            <a:ahLst/>
            <a:cxnLst/>
            <a:rect l="l" t="t" r="r" b="b"/>
            <a:pathLst>
              <a:path w="3920837" h="3311236">
                <a:moveTo>
                  <a:pt x="0" y="0"/>
                </a:moveTo>
                <a:lnTo>
                  <a:pt x="3920837" y="0"/>
                </a:lnTo>
                <a:lnTo>
                  <a:pt x="3920837" y="3311236"/>
                </a:lnTo>
                <a:lnTo>
                  <a:pt x="1960419" y="2784764"/>
                </a:lnTo>
                <a:lnTo>
                  <a:pt x="0" y="3311236"/>
                </a:lnTo>
                <a:close/>
              </a:path>
            </a:pathLst>
          </a:custGeom>
          <a:ln>
            <a:noFill/>
          </a:ln>
          <a:effectLst>
            <a:outerShdw dist="889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正方形/長方形 8"/>
          <p:cNvSpPr/>
          <p:nvPr userDrawn="1"/>
        </p:nvSpPr>
        <p:spPr>
          <a:xfrm>
            <a:off x="6216085" y="2235200"/>
            <a:ext cx="2614118" cy="2983346"/>
          </a:xfrm>
          <a:custGeom>
            <a:avLst/>
            <a:gdLst/>
            <a:ahLst/>
            <a:cxnLst/>
            <a:rect l="l" t="t" r="r" b="b"/>
            <a:pathLst>
              <a:path w="3920837" h="4475019">
                <a:moveTo>
                  <a:pt x="0" y="0"/>
                </a:moveTo>
                <a:lnTo>
                  <a:pt x="3920837" y="0"/>
                </a:lnTo>
                <a:lnTo>
                  <a:pt x="3920837" y="4475019"/>
                </a:lnTo>
                <a:lnTo>
                  <a:pt x="3920836" y="4475019"/>
                </a:lnTo>
                <a:lnTo>
                  <a:pt x="1960418" y="3948547"/>
                </a:lnTo>
                <a:lnTo>
                  <a:pt x="0" y="4475019"/>
                </a:lnTo>
                <a:close/>
              </a:path>
            </a:pathLst>
          </a:custGeom>
          <a:solidFill>
            <a:schemeClr val="accent2"/>
          </a:solidFill>
          <a:ln>
            <a:noFill/>
          </a:ln>
          <a:effectLst>
            <a:outerShdw dist="889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0" name="正方形/長方形 9"/>
          <p:cNvSpPr/>
          <p:nvPr userDrawn="1"/>
        </p:nvSpPr>
        <p:spPr>
          <a:xfrm>
            <a:off x="9070366" y="2235202"/>
            <a:ext cx="2614119" cy="3334327"/>
          </a:xfrm>
          <a:custGeom>
            <a:avLst/>
            <a:gdLst/>
            <a:ahLst/>
            <a:cxnLst/>
            <a:rect l="l" t="t" r="r" b="b"/>
            <a:pathLst>
              <a:path w="3920838" h="5001491">
                <a:moveTo>
                  <a:pt x="0" y="0"/>
                </a:moveTo>
                <a:lnTo>
                  <a:pt x="3920838" y="0"/>
                </a:lnTo>
                <a:lnTo>
                  <a:pt x="3920838" y="5001491"/>
                </a:lnTo>
                <a:lnTo>
                  <a:pt x="1960419" y="4475019"/>
                </a:lnTo>
                <a:lnTo>
                  <a:pt x="0" y="5001491"/>
                </a:lnTo>
                <a:close/>
              </a:path>
            </a:pathLst>
          </a:custGeom>
          <a:solidFill>
            <a:schemeClr val="accent5"/>
          </a:solidFill>
          <a:ln>
            <a:noFill/>
          </a:ln>
          <a:effectLst>
            <a:outerShdw dist="889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3"/>
            <a:ext cx="12192000" cy="2235199"/>
          </a:xfrm>
          <a:prstGeom prst="rect">
            <a:avLst/>
          </a:prstGeom>
          <a:solidFill>
            <a:schemeClr val="tx1">
              <a:lumMod val="75000"/>
              <a:lumOff val="25000"/>
            </a:schemeClr>
          </a:solidFill>
          <a:ln>
            <a:noFill/>
          </a:ln>
          <a:effectLst>
            <a:outerShdw dist="889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正方形/長方形 7"/>
          <p:cNvSpPr/>
          <p:nvPr userDrawn="1"/>
        </p:nvSpPr>
        <p:spPr>
          <a:xfrm>
            <a:off x="3361799" y="2"/>
            <a:ext cx="2614118" cy="4839854"/>
          </a:xfrm>
          <a:custGeom>
            <a:avLst/>
            <a:gdLst/>
            <a:ahLst/>
            <a:cxnLst/>
            <a:rect l="l" t="t" r="r" b="b"/>
            <a:pathLst>
              <a:path w="3920837" h="7259781">
                <a:moveTo>
                  <a:pt x="0" y="0"/>
                </a:moveTo>
                <a:lnTo>
                  <a:pt x="3920837" y="0"/>
                </a:lnTo>
                <a:lnTo>
                  <a:pt x="3920837" y="7259781"/>
                </a:lnTo>
                <a:lnTo>
                  <a:pt x="3920836" y="7259781"/>
                </a:lnTo>
                <a:lnTo>
                  <a:pt x="1960418" y="6733309"/>
                </a:lnTo>
                <a:lnTo>
                  <a:pt x="0" y="7259781"/>
                </a:lnTo>
                <a:close/>
              </a:path>
            </a:pathLst>
          </a:custGeom>
          <a:solidFill>
            <a:schemeClr val="accent3"/>
          </a:solidFill>
          <a:ln>
            <a:noFill/>
          </a:ln>
          <a:effectLst>
            <a:outerShdw dist="889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テキスト ボックス 22"/>
          <p:cNvSpPr txBox="1"/>
          <p:nvPr userDrawn="1"/>
        </p:nvSpPr>
        <p:spPr>
          <a:xfrm>
            <a:off x="544464" y="1591205"/>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4" name="テキスト ボックス 23"/>
          <p:cNvSpPr txBox="1"/>
          <p:nvPr userDrawn="1"/>
        </p:nvSpPr>
        <p:spPr>
          <a:xfrm>
            <a:off x="3404909" y="1591204"/>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5" name="テキスト ボックス 24"/>
          <p:cNvSpPr txBox="1"/>
          <p:nvPr userDrawn="1"/>
        </p:nvSpPr>
        <p:spPr>
          <a:xfrm>
            <a:off x="6265353" y="1591204"/>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6" name="テキスト ボックス 25"/>
          <p:cNvSpPr txBox="1"/>
          <p:nvPr userDrawn="1"/>
        </p:nvSpPr>
        <p:spPr>
          <a:xfrm>
            <a:off x="9125796" y="1591204"/>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04</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7" name="タイトル 1"/>
          <p:cNvSpPr>
            <a:spLocks noGrp="1"/>
          </p:cNvSpPr>
          <p:nvPr>
            <p:ph type="title" hasCustomPrompt="1"/>
          </p:nvPr>
        </p:nvSpPr>
        <p:spPr>
          <a:xfrm>
            <a:off x="6187841" y="165602"/>
            <a:ext cx="5496644" cy="80210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28" name="正方形/長方形 27"/>
          <p:cNvSpPr/>
          <p:nvPr userDrawn="1"/>
        </p:nvSpPr>
        <p:spPr>
          <a:xfrm>
            <a:off x="6331872" y="93360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0" name="テキスト プレースホルダー 6"/>
          <p:cNvSpPr>
            <a:spLocks noGrp="1"/>
          </p:cNvSpPr>
          <p:nvPr>
            <p:ph type="body" sz="quarter" idx="20" hasCustomPrompt="1"/>
          </p:nvPr>
        </p:nvSpPr>
        <p:spPr>
          <a:xfrm>
            <a:off x="542497" y="2368152"/>
            <a:ext cx="2477690"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552174" y="2789894"/>
            <a:ext cx="2486414" cy="1206374"/>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3395114" y="2368152"/>
            <a:ext cx="2477690"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3404792" y="2789894"/>
            <a:ext cx="2486414" cy="1652798"/>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6247732" y="2368152"/>
            <a:ext cx="2477690"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6257409" y="2789893"/>
            <a:ext cx="2486414" cy="1932088"/>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9119706" y="2368152"/>
            <a:ext cx="2463701"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9110027" y="2789895"/>
            <a:ext cx="2486414" cy="2348165"/>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15" hasCustomPrompt="1"/>
          </p:nvPr>
        </p:nvSpPr>
        <p:spPr>
          <a:xfrm>
            <a:off x="411496" y="5399316"/>
            <a:ext cx="8491372" cy="87085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userDrawn="1"/>
        </p:nvSpPr>
        <p:spPr>
          <a:xfrm>
            <a:off x="507517" y="533249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1" name="テキスト プレースホルダー 6"/>
          <p:cNvSpPr>
            <a:spLocks noGrp="1"/>
          </p:cNvSpPr>
          <p:nvPr>
            <p:ph type="body" sz="quarter" idx="13" hasCustomPrompt="1"/>
          </p:nvPr>
        </p:nvSpPr>
        <p:spPr>
          <a:xfrm>
            <a:off x="6216084" y="1028734"/>
            <a:ext cx="5399723" cy="336037"/>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Tree>
    <p:extLst>
      <p:ext uri="{BB962C8B-B14F-4D97-AF65-F5344CB8AC3E}">
        <p14:creationId xmlns="" xmlns:p14="http://schemas.microsoft.com/office/powerpoint/2010/main" val="840335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1+#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wipe(left)">
                                      <p:cBhvr>
                                        <p:cTn id="20" dur="500"/>
                                        <p:tgtEl>
                                          <p:spTgt spid="41">
                                            <p:txEl>
                                              <p:pRg st="0" end="0"/>
                                            </p:txEl>
                                          </p:spTgt>
                                        </p:tgtEl>
                                      </p:cBhvr>
                                    </p:animEffect>
                                  </p:childTnLst>
                                </p:cTn>
                              </p:par>
                            </p:childTnLst>
                          </p:cTn>
                        </p:par>
                        <p:par>
                          <p:cTn id="21" fill="hold">
                            <p:stCondLst>
                              <p:cond delay="1600"/>
                            </p:stCondLst>
                            <p:childTnLst>
                              <p:par>
                                <p:cTn id="22" presetID="22" presetClass="entr" presetSubtype="1" fill="hold" grpId="0" nodeType="afterEffect">
                                  <p:stCondLst>
                                    <p:cond delay="25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 presetClass="entr" presetSubtype="1" decel="100000" fill="hold" grpId="0" nodeType="withEffect">
                                  <p:stCondLst>
                                    <p:cond delay="250"/>
                                  </p:stCondLst>
                                  <p:iterate type="lt">
                                    <p:tmPct val="10000"/>
                                  </p:iterate>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0-#ppt_h/2"/>
                                          </p:val>
                                        </p:tav>
                                        <p:tav tm="100000">
                                          <p:val>
                                            <p:strVal val="#ppt_y"/>
                                          </p:val>
                                        </p:tav>
                                      </p:tavLst>
                                    </p:anim>
                                  </p:childTnLst>
                                </p:cTn>
                              </p:par>
                              <p:par>
                                <p:cTn id="29" presetID="22" presetClass="entr" presetSubtype="1" fill="hold" grpId="0" nodeType="withEffect">
                                  <p:stCondLst>
                                    <p:cond delay="250"/>
                                  </p:stCondLst>
                                  <p:childTnLst>
                                    <p:set>
                                      <p:cBhvr>
                                        <p:cTn id="30" dur="1" fill="hold">
                                          <p:stCondLst>
                                            <p:cond delay="0"/>
                                          </p:stCondLst>
                                        </p:cTn>
                                        <p:tgtEl>
                                          <p:spTgt spid="30">
                                            <p:txEl>
                                              <p:pRg st="0" end="0"/>
                                            </p:txEl>
                                          </p:spTgt>
                                        </p:tgtEl>
                                        <p:attrNameLst>
                                          <p:attrName>style.visibility</p:attrName>
                                        </p:attrNameLst>
                                      </p:cBhvr>
                                      <p:to>
                                        <p:strVal val="visible"/>
                                      </p:to>
                                    </p:set>
                                    <p:animEffect transition="in" filter="wipe(up)">
                                      <p:cBhvr>
                                        <p:cTn id="31" dur="500"/>
                                        <p:tgtEl>
                                          <p:spTgt spid="30">
                                            <p:txEl>
                                              <p:pRg st="0" end="0"/>
                                            </p:txEl>
                                          </p:spTgt>
                                        </p:tgtEl>
                                      </p:cBhvr>
                                    </p:animEffect>
                                  </p:childTnLst>
                                </p:cTn>
                              </p:par>
                              <p:par>
                                <p:cTn id="32" presetID="22" presetClass="entr" presetSubtype="1" fill="hold" grpId="0" nodeType="withEffect">
                                  <p:stCondLst>
                                    <p:cond delay="250"/>
                                  </p:stCondLst>
                                  <p:childTnLst>
                                    <p:set>
                                      <p:cBhvr>
                                        <p:cTn id="33" dur="1" fill="hold">
                                          <p:stCondLst>
                                            <p:cond delay="0"/>
                                          </p:stCondLst>
                                        </p:cTn>
                                        <p:tgtEl>
                                          <p:spTgt spid="31">
                                            <p:txEl>
                                              <p:pRg st="0" end="0"/>
                                            </p:txEl>
                                          </p:spTgt>
                                        </p:tgtEl>
                                        <p:attrNameLst>
                                          <p:attrName>style.visibility</p:attrName>
                                        </p:attrNameLst>
                                      </p:cBhvr>
                                      <p:to>
                                        <p:strVal val="visible"/>
                                      </p:to>
                                    </p:set>
                                    <p:animEffect transition="in" filter="wipe(up)">
                                      <p:cBhvr>
                                        <p:cTn id="34" dur="500"/>
                                        <p:tgtEl>
                                          <p:spTgt spid="31">
                                            <p:txEl>
                                              <p:pRg st="0" end="0"/>
                                            </p:txEl>
                                          </p:spTgt>
                                        </p:tgtEl>
                                      </p:cBhvr>
                                    </p:animEffect>
                                  </p:childTnLst>
                                </p:cTn>
                              </p:par>
                            </p:childTnLst>
                          </p:cTn>
                        </p:par>
                        <p:par>
                          <p:cTn id="35" fill="hold">
                            <p:stCondLst>
                              <p:cond delay="2400"/>
                            </p:stCondLst>
                            <p:childTnLst>
                              <p:par>
                                <p:cTn id="36" presetID="22" presetClass="entr" presetSubtype="1" fill="hold" grpId="0" nodeType="afterEffect">
                                  <p:stCondLst>
                                    <p:cond delay="25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par>
                                <p:cTn id="39" presetID="2" presetClass="entr" presetSubtype="1" decel="100000" fill="hold" grpId="0" nodeType="withEffect">
                                  <p:stCondLst>
                                    <p:cond delay="250"/>
                                  </p:stCondLst>
                                  <p:iterate type="lt">
                                    <p:tmPct val="10000"/>
                                  </p:iterate>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250"/>
                                  </p:stCondLst>
                                  <p:childTnLst>
                                    <p:set>
                                      <p:cBhvr>
                                        <p:cTn id="44" dur="1" fill="hold">
                                          <p:stCondLst>
                                            <p:cond delay="0"/>
                                          </p:stCondLst>
                                        </p:cTn>
                                        <p:tgtEl>
                                          <p:spTgt spid="32">
                                            <p:txEl>
                                              <p:pRg st="0" end="0"/>
                                            </p:txEl>
                                          </p:spTgt>
                                        </p:tgtEl>
                                        <p:attrNameLst>
                                          <p:attrName>style.visibility</p:attrName>
                                        </p:attrNameLst>
                                      </p:cBhvr>
                                      <p:to>
                                        <p:strVal val="visible"/>
                                      </p:to>
                                    </p:set>
                                    <p:animEffect transition="in" filter="wipe(up)">
                                      <p:cBhvr>
                                        <p:cTn id="45" dur="500"/>
                                        <p:tgtEl>
                                          <p:spTgt spid="32">
                                            <p:txEl>
                                              <p:pRg st="0" end="0"/>
                                            </p:txEl>
                                          </p:spTgt>
                                        </p:tgtEl>
                                      </p:cBhvr>
                                    </p:animEffect>
                                  </p:childTnLst>
                                </p:cTn>
                              </p:par>
                              <p:par>
                                <p:cTn id="46" presetID="22" presetClass="entr" presetSubtype="1" fill="hold" grpId="0" nodeType="withEffect">
                                  <p:stCondLst>
                                    <p:cond delay="250"/>
                                  </p:stCondLst>
                                  <p:childTnLst>
                                    <p:set>
                                      <p:cBhvr>
                                        <p:cTn id="47" dur="1" fill="hold">
                                          <p:stCondLst>
                                            <p:cond delay="0"/>
                                          </p:stCondLst>
                                        </p:cTn>
                                        <p:tgtEl>
                                          <p:spTgt spid="33">
                                            <p:txEl>
                                              <p:pRg st="0" end="0"/>
                                            </p:txEl>
                                          </p:spTgt>
                                        </p:tgtEl>
                                        <p:attrNameLst>
                                          <p:attrName>style.visibility</p:attrName>
                                        </p:attrNameLst>
                                      </p:cBhvr>
                                      <p:to>
                                        <p:strVal val="visible"/>
                                      </p:to>
                                    </p:set>
                                    <p:animEffect transition="in" filter="wipe(up)">
                                      <p:cBhvr>
                                        <p:cTn id="48" dur="500"/>
                                        <p:tgtEl>
                                          <p:spTgt spid="33">
                                            <p:txEl>
                                              <p:pRg st="0" end="0"/>
                                            </p:txEl>
                                          </p:spTgt>
                                        </p:tgtEl>
                                      </p:cBhvr>
                                    </p:animEffect>
                                  </p:childTnLst>
                                </p:cTn>
                              </p:par>
                            </p:childTnLst>
                          </p:cTn>
                        </p:par>
                        <p:par>
                          <p:cTn id="49" fill="hold">
                            <p:stCondLst>
                              <p:cond delay="3200"/>
                            </p:stCondLst>
                            <p:childTnLst>
                              <p:par>
                                <p:cTn id="50" presetID="22" presetClass="entr" presetSubtype="1" fill="hold" grpId="0" nodeType="afterEffect">
                                  <p:stCondLst>
                                    <p:cond delay="25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500"/>
                                        <p:tgtEl>
                                          <p:spTgt spid="9"/>
                                        </p:tgtEl>
                                      </p:cBhvr>
                                    </p:animEffect>
                                  </p:childTnLst>
                                </p:cTn>
                              </p:par>
                              <p:par>
                                <p:cTn id="53" presetID="22" presetClass="entr" presetSubtype="1" fill="hold" grpId="0" nodeType="withEffect">
                                  <p:stCondLst>
                                    <p:cond delay="250"/>
                                  </p:stCondLst>
                                  <p:childTnLst>
                                    <p:set>
                                      <p:cBhvr>
                                        <p:cTn id="54" dur="1" fill="hold">
                                          <p:stCondLst>
                                            <p:cond delay="0"/>
                                          </p:stCondLst>
                                        </p:cTn>
                                        <p:tgtEl>
                                          <p:spTgt spid="34">
                                            <p:txEl>
                                              <p:pRg st="0" end="0"/>
                                            </p:txEl>
                                          </p:spTgt>
                                        </p:tgtEl>
                                        <p:attrNameLst>
                                          <p:attrName>style.visibility</p:attrName>
                                        </p:attrNameLst>
                                      </p:cBhvr>
                                      <p:to>
                                        <p:strVal val="visible"/>
                                      </p:to>
                                    </p:set>
                                    <p:animEffect transition="in" filter="wipe(up)">
                                      <p:cBhvr>
                                        <p:cTn id="55" dur="500"/>
                                        <p:tgtEl>
                                          <p:spTgt spid="34">
                                            <p:txEl>
                                              <p:pRg st="0" end="0"/>
                                            </p:txEl>
                                          </p:spTgt>
                                        </p:tgtEl>
                                      </p:cBhvr>
                                    </p:animEffect>
                                  </p:childTnLst>
                                </p:cTn>
                              </p:par>
                              <p:par>
                                <p:cTn id="56" presetID="22" presetClass="entr" presetSubtype="1" fill="hold" grpId="0" nodeType="withEffect">
                                  <p:stCondLst>
                                    <p:cond delay="250"/>
                                  </p:stCondLst>
                                  <p:childTnLst>
                                    <p:set>
                                      <p:cBhvr>
                                        <p:cTn id="57" dur="1" fill="hold">
                                          <p:stCondLst>
                                            <p:cond delay="0"/>
                                          </p:stCondLst>
                                        </p:cTn>
                                        <p:tgtEl>
                                          <p:spTgt spid="35">
                                            <p:txEl>
                                              <p:pRg st="0" end="0"/>
                                            </p:txEl>
                                          </p:spTgt>
                                        </p:tgtEl>
                                        <p:attrNameLst>
                                          <p:attrName>style.visibility</p:attrName>
                                        </p:attrNameLst>
                                      </p:cBhvr>
                                      <p:to>
                                        <p:strVal val="visible"/>
                                      </p:to>
                                    </p:set>
                                    <p:animEffect transition="in" filter="wipe(up)">
                                      <p:cBhvr>
                                        <p:cTn id="58" dur="500"/>
                                        <p:tgtEl>
                                          <p:spTgt spid="35">
                                            <p:txEl>
                                              <p:pRg st="0" end="0"/>
                                            </p:txEl>
                                          </p:spTgt>
                                        </p:tgtEl>
                                      </p:cBhvr>
                                    </p:animEffect>
                                  </p:childTnLst>
                                </p:cTn>
                              </p:par>
                              <p:par>
                                <p:cTn id="59" presetID="2" presetClass="entr" presetSubtype="1" decel="100000" fill="hold" grpId="0" nodeType="withEffect">
                                  <p:stCondLst>
                                    <p:cond delay="250"/>
                                  </p:stCondLst>
                                  <p:iterate type="lt">
                                    <p:tmPct val="10000"/>
                                  </p:iterate>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0-#ppt_h/2"/>
                                          </p:val>
                                        </p:tav>
                                        <p:tav tm="100000">
                                          <p:val>
                                            <p:strVal val="#ppt_y"/>
                                          </p:val>
                                        </p:tav>
                                      </p:tavLst>
                                    </p:anim>
                                  </p:childTnLst>
                                </p:cTn>
                              </p:par>
                            </p:childTnLst>
                          </p:cTn>
                        </p:par>
                        <p:par>
                          <p:cTn id="63" fill="hold">
                            <p:stCondLst>
                              <p:cond delay="4000"/>
                            </p:stCondLst>
                            <p:childTnLst>
                              <p:par>
                                <p:cTn id="64" presetID="22" presetClass="entr" presetSubtype="1" fill="hold" grpId="0" nodeType="afterEffect">
                                  <p:stCondLst>
                                    <p:cond delay="250"/>
                                  </p:stCondLst>
                                  <p:childTnLst>
                                    <p:set>
                                      <p:cBhvr>
                                        <p:cTn id="65" dur="1" fill="hold">
                                          <p:stCondLst>
                                            <p:cond delay="0"/>
                                          </p:stCondLst>
                                        </p:cTn>
                                        <p:tgtEl>
                                          <p:spTgt spid="10"/>
                                        </p:tgtEl>
                                        <p:attrNameLst>
                                          <p:attrName>style.visibility</p:attrName>
                                        </p:attrNameLst>
                                      </p:cBhvr>
                                      <p:to>
                                        <p:strVal val="visible"/>
                                      </p:to>
                                    </p:set>
                                    <p:animEffect transition="in" filter="wipe(up)">
                                      <p:cBhvr>
                                        <p:cTn id="66" dur="500"/>
                                        <p:tgtEl>
                                          <p:spTgt spid="10"/>
                                        </p:tgtEl>
                                      </p:cBhvr>
                                    </p:animEffect>
                                  </p:childTnLst>
                                </p:cTn>
                              </p:par>
                              <p:par>
                                <p:cTn id="67" presetID="2" presetClass="entr" presetSubtype="1" decel="100000" fill="hold" grpId="0" nodeType="withEffect">
                                  <p:stCondLst>
                                    <p:cond delay="250"/>
                                  </p:stCondLst>
                                  <p:iterate type="lt">
                                    <p:tmPct val="10000"/>
                                  </p:iterate>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500" fill="hold"/>
                                        <p:tgtEl>
                                          <p:spTgt spid="26"/>
                                        </p:tgtEl>
                                        <p:attrNameLst>
                                          <p:attrName>ppt_x</p:attrName>
                                        </p:attrNameLst>
                                      </p:cBhvr>
                                      <p:tavLst>
                                        <p:tav tm="0">
                                          <p:val>
                                            <p:strVal val="#ppt_x"/>
                                          </p:val>
                                        </p:tav>
                                        <p:tav tm="100000">
                                          <p:val>
                                            <p:strVal val="#ppt_x"/>
                                          </p:val>
                                        </p:tav>
                                      </p:tavLst>
                                    </p:anim>
                                    <p:anim calcmode="lin" valueType="num">
                                      <p:cBhvr additive="base">
                                        <p:cTn id="70" dur="500" fill="hold"/>
                                        <p:tgtEl>
                                          <p:spTgt spid="26"/>
                                        </p:tgtEl>
                                        <p:attrNameLst>
                                          <p:attrName>ppt_y</p:attrName>
                                        </p:attrNameLst>
                                      </p:cBhvr>
                                      <p:tavLst>
                                        <p:tav tm="0">
                                          <p:val>
                                            <p:strVal val="0-#ppt_h/2"/>
                                          </p:val>
                                        </p:tav>
                                        <p:tav tm="100000">
                                          <p:val>
                                            <p:strVal val="#ppt_y"/>
                                          </p:val>
                                        </p:tav>
                                      </p:tavLst>
                                    </p:anim>
                                  </p:childTnLst>
                                </p:cTn>
                              </p:par>
                              <p:par>
                                <p:cTn id="71" presetID="22" presetClass="entr" presetSubtype="1" fill="hold" grpId="0" nodeType="withEffect">
                                  <p:stCondLst>
                                    <p:cond delay="250"/>
                                  </p:stCondLst>
                                  <p:childTnLst>
                                    <p:set>
                                      <p:cBhvr>
                                        <p:cTn id="72" dur="1" fill="hold">
                                          <p:stCondLst>
                                            <p:cond delay="0"/>
                                          </p:stCondLst>
                                        </p:cTn>
                                        <p:tgtEl>
                                          <p:spTgt spid="36">
                                            <p:txEl>
                                              <p:pRg st="0" end="0"/>
                                            </p:txEl>
                                          </p:spTgt>
                                        </p:tgtEl>
                                        <p:attrNameLst>
                                          <p:attrName>style.visibility</p:attrName>
                                        </p:attrNameLst>
                                      </p:cBhvr>
                                      <p:to>
                                        <p:strVal val="visible"/>
                                      </p:to>
                                    </p:set>
                                    <p:animEffect transition="in" filter="wipe(up)">
                                      <p:cBhvr>
                                        <p:cTn id="73" dur="500"/>
                                        <p:tgtEl>
                                          <p:spTgt spid="36">
                                            <p:txEl>
                                              <p:pRg st="0" end="0"/>
                                            </p:txEl>
                                          </p:spTgt>
                                        </p:tgtEl>
                                      </p:cBhvr>
                                    </p:animEffect>
                                  </p:childTnLst>
                                </p:cTn>
                              </p:par>
                              <p:par>
                                <p:cTn id="74" presetID="22" presetClass="entr" presetSubtype="1" fill="hold" grpId="0" nodeType="withEffect">
                                  <p:stCondLst>
                                    <p:cond delay="250"/>
                                  </p:stCondLst>
                                  <p:childTnLst>
                                    <p:set>
                                      <p:cBhvr>
                                        <p:cTn id="75" dur="1" fill="hold">
                                          <p:stCondLst>
                                            <p:cond delay="0"/>
                                          </p:stCondLst>
                                        </p:cTn>
                                        <p:tgtEl>
                                          <p:spTgt spid="37">
                                            <p:txEl>
                                              <p:pRg st="0" end="0"/>
                                            </p:txEl>
                                          </p:spTgt>
                                        </p:tgtEl>
                                        <p:attrNameLst>
                                          <p:attrName>style.visibility</p:attrName>
                                        </p:attrNameLst>
                                      </p:cBhvr>
                                      <p:to>
                                        <p:strVal val="visible"/>
                                      </p:to>
                                    </p:set>
                                    <p:animEffect transition="in" filter="wipe(up)">
                                      <p:cBhvr>
                                        <p:cTn id="76" dur="500"/>
                                        <p:tgtEl>
                                          <p:spTgt spid="37">
                                            <p:txEl>
                                              <p:pRg st="0" end="0"/>
                                            </p:txEl>
                                          </p:spTgt>
                                        </p:tgtEl>
                                      </p:cBhvr>
                                    </p:animEffect>
                                  </p:childTnLst>
                                </p:cTn>
                              </p:par>
                            </p:childTnLst>
                          </p:cTn>
                        </p:par>
                        <p:par>
                          <p:cTn id="77" fill="hold">
                            <p:stCondLst>
                              <p:cond delay="4800"/>
                            </p:stCondLst>
                            <p:childTnLst>
                              <p:par>
                                <p:cTn id="78" presetID="2" presetClass="entr" presetSubtype="8" decel="100000" fill="hold" grpId="0" nodeType="afterEffect">
                                  <p:stCondLst>
                                    <p:cond delay="50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500" fill="hold"/>
                                        <p:tgtEl>
                                          <p:spTgt spid="40"/>
                                        </p:tgtEl>
                                        <p:attrNameLst>
                                          <p:attrName>ppt_x</p:attrName>
                                        </p:attrNameLst>
                                      </p:cBhvr>
                                      <p:tavLst>
                                        <p:tav tm="0">
                                          <p:val>
                                            <p:strVal val="0-#ppt_w/2"/>
                                          </p:val>
                                        </p:tav>
                                        <p:tav tm="100000">
                                          <p:val>
                                            <p:strVal val="#ppt_x"/>
                                          </p:val>
                                        </p:tav>
                                      </p:tavLst>
                                    </p:anim>
                                    <p:anim calcmode="lin" valueType="num">
                                      <p:cBhvr additive="base">
                                        <p:cTn id="81" dur="500" fill="hold"/>
                                        <p:tgtEl>
                                          <p:spTgt spid="40"/>
                                        </p:tgtEl>
                                        <p:attrNameLst>
                                          <p:attrName>ppt_y</p:attrName>
                                        </p:attrNameLst>
                                      </p:cBhvr>
                                      <p:tavLst>
                                        <p:tav tm="0">
                                          <p:val>
                                            <p:strVal val="#ppt_y"/>
                                          </p:val>
                                        </p:tav>
                                        <p:tav tm="100000">
                                          <p:val>
                                            <p:strVal val="#ppt_y"/>
                                          </p:val>
                                        </p:tav>
                                      </p:tavLst>
                                    </p:anim>
                                  </p:childTnLst>
                                </p:cTn>
                              </p:par>
                              <p:par>
                                <p:cTn id="82" presetID="2" presetClass="entr" presetSubtype="2" decel="100000" fill="hold" grpId="0" nodeType="withEffect">
                                  <p:stCondLst>
                                    <p:cond delay="500"/>
                                  </p:stCondLst>
                                  <p:childTnLst>
                                    <p:set>
                                      <p:cBhvr>
                                        <p:cTn id="83" dur="1" fill="hold">
                                          <p:stCondLst>
                                            <p:cond delay="0"/>
                                          </p:stCondLst>
                                        </p:cTn>
                                        <p:tgtEl>
                                          <p:spTgt spid="39">
                                            <p:txEl>
                                              <p:pRg st="0" end="0"/>
                                            </p:txEl>
                                          </p:spTgt>
                                        </p:tgtEl>
                                        <p:attrNameLst>
                                          <p:attrName>style.visibility</p:attrName>
                                        </p:attrNameLst>
                                      </p:cBhvr>
                                      <p:to>
                                        <p:strVal val="visible"/>
                                      </p:to>
                                    </p:set>
                                    <p:anim calcmode="lin" valueType="num">
                                      <p:cBhvr additive="base">
                                        <p:cTn id="84"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5" grpId="0" animBg="1"/>
      <p:bldP spid="8" grpId="0" animBg="1"/>
      <p:bldP spid="23" grpId="0"/>
      <p:bldP spid="24" grpId="0"/>
      <p:bldP spid="25" grpId="0"/>
      <p:bldP spid="26" grpId="0"/>
      <p:bldP spid="27" grpId="0"/>
      <p:bldP spid="28" grpId="0" animBg="1"/>
      <p:bldP spid="30" grpId="0" build="p">
        <p:tmplLst>
          <p:tmpl lvl="1">
            <p:tnLst>
              <p:par>
                <p:cTn presetID="22" presetClass="entr" presetSubtype="1" fill="hold" nodeType="withEffect">
                  <p:stCondLst>
                    <p:cond delay="250"/>
                  </p:stCondLst>
                  <p:childTnLst>
                    <p:set>
                      <p:cBhvr>
                        <p:cTn dur="1" fill="hold">
                          <p:stCondLst>
                            <p:cond delay="0"/>
                          </p:stCondLst>
                        </p:cTn>
                        <p:tgtEl>
                          <p:spTgt spid="30"/>
                        </p:tgtEl>
                        <p:attrNameLst>
                          <p:attrName>style.visibility</p:attrName>
                        </p:attrNameLst>
                      </p:cBhvr>
                      <p:to>
                        <p:strVal val="visible"/>
                      </p:to>
                    </p:set>
                    <p:animEffect transition="in" filter="wipe(up)">
                      <p:cBhvr>
                        <p:cTn dur="500"/>
                        <p:tgtEl>
                          <p:spTgt spid="30"/>
                        </p:tgtEl>
                      </p:cBhvr>
                    </p:animEffect>
                  </p:childTnLst>
                </p:cTn>
              </p:par>
            </p:tnLst>
          </p:tmpl>
        </p:tmplLst>
      </p:bldP>
      <p:bldP spid="31" grpId="0" build="p">
        <p:tmplLst>
          <p:tmpl lvl="1">
            <p:tnLst>
              <p:par>
                <p:cTn presetID="22" presetClass="entr" presetSubtype="1"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Effect transition="in" filter="wipe(up)">
                      <p:cBhvr>
                        <p:cTn dur="500"/>
                        <p:tgtEl>
                          <p:spTgt spid="31"/>
                        </p:tgtEl>
                      </p:cBhvr>
                    </p:animEffect>
                  </p:childTnLst>
                </p:cTn>
              </p:par>
            </p:tnLst>
          </p:tmpl>
        </p:tmplLst>
      </p:bldP>
      <p:bldP spid="32" grpId="0" build="p">
        <p:tmplLst>
          <p:tmpl lvl="1">
            <p:tnLst>
              <p:par>
                <p:cTn presetID="22" presetClass="entr" presetSubtype="1"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Effect transition="in" filter="wipe(up)">
                      <p:cBhvr>
                        <p:cTn dur="500"/>
                        <p:tgtEl>
                          <p:spTgt spid="32"/>
                        </p:tgtEl>
                      </p:cBhvr>
                    </p:animEffect>
                  </p:childTnLst>
                </p:cTn>
              </p:par>
            </p:tnLst>
          </p:tmpl>
        </p:tmplLst>
      </p:bldP>
      <p:bldP spid="33" grpId="0" build="p">
        <p:tmplLst>
          <p:tmpl lvl="1">
            <p:tnLst>
              <p:par>
                <p:cTn presetID="22" presetClass="entr" presetSubtype="1" fill="hold" nodeType="with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up)">
                      <p:cBhvr>
                        <p:cTn dur="500"/>
                        <p:tgtEl>
                          <p:spTgt spid="33"/>
                        </p:tgtEl>
                      </p:cBhvr>
                    </p:animEffect>
                  </p:childTnLst>
                </p:cTn>
              </p:par>
            </p:tnLst>
          </p:tmpl>
        </p:tmplLst>
      </p:bldP>
      <p:bldP spid="34" grpId="0" build="p">
        <p:tmplLst>
          <p:tmpl lvl="1">
            <p:tnLst>
              <p:par>
                <p:cTn presetID="22" presetClass="entr" presetSubtype="1" fill="hold" nodeType="withEffect">
                  <p:stCondLst>
                    <p:cond delay="250"/>
                  </p:stCondLst>
                  <p:childTnLst>
                    <p:set>
                      <p:cBhvr>
                        <p:cTn dur="1" fill="hold">
                          <p:stCondLst>
                            <p:cond delay="0"/>
                          </p:stCondLst>
                        </p:cTn>
                        <p:tgtEl>
                          <p:spTgt spid="34"/>
                        </p:tgtEl>
                        <p:attrNameLst>
                          <p:attrName>style.visibility</p:attrName>
                        </p:attrNameLst>
                      </p:cBhvr>
                      <p:to>
                        <p:strVal val="visible"/>
                      </p:to>
                    </p:set>
                    <p:animEffect transition="in" filter="wipe(up)">
                      <p:cBhvr>
                        <p:cTn dur="500"/>
                        <p:tgtEl>
                          <p:spTgt spid="34"/>
                        </p:tgtEl>
                      </p:cBhvr>
                    </p:animEffect>
                  </p:childTnLst>
                </p:cTn>
              </p:par>
            </p:tnLst>
          </p:tmpl>
        </p:tmplLst>
      </p:bldP>
      <p:bldP spid="35" grpId="0" build="p">
        <p:tmplLst>
          <p:tmpl lvl="1">
            <p:tnLst>
              <p:par>
                <p:cTn presetID="22" presetClass="entr" presetSubtype="1"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Effect transition="in" filter="wipe(up)">
                      <p:cBhvr>
                        <p:cTn dur="500"/>
                        <p:tgtEl>
                          <p:spTgt spid="35"/>
                        </p:tgtEl>
                      </p:cBhvr>
                    </p:animEffect>
                  </p:childTnLst>
                </p:cTn>
              </p:par>
            </p:tnLst>
          </p:tmpl>
        </p:tmplLst>
      </p:bldP>
      <p:bldP spid="36" grpId="0" build="p">
        <p:tmplLst>
          <p:tmpl lvl="1">
            <p:tnLst>
              <p:par>
                <p:cTn presetID="22" presetClass="entr" presetSubtype="1"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wipe(up)">
                      <p:cBhvr>
                        <p:cTn dur="500"/>
                        <p:tgtEl>
                          <p:spTgt spid="36"/>
                        </p:tgtEl>
                      </p:cBhvr>
                    </p:animEffect>
                  </p:childTnLst>
                </p:cTn>
              </p:par>
            </p:tnLst>
          </p:tmpl>
        </p:tmplLst>
      </p:bldP>
      <p:bldP spid="37" grpId="0" build="p">
        <p:tmplLst>
          <p:tmpl lvl="1">
            <p:tnLst>
              <p:par>
                <p:cTn presetID="22" presetClass="entr" presetSubtype="1"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9"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build="p">
        <p:tmplLst>
          <p:tmpl lvl="1">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rofile 4">
    <p:spTree>
      <p:nvGrpSpPr>
        <p:cNvPr id="1" name=""/>
        <p:cNvGrpSpPr/>
        <p:nvPr/>
      </p:nvGrpSpPr>
      <p:grpSpPr>
        <a:xfrm>
          <a:off x="0" y="0"/>
          <a:ext cx="0" cy="0"/>
          <a:chOff x="0" y="0"/>
          <a:chExt cx="0" cy="0"/>
        </a:xfrm>
      </p:grpSpPr>
      <p:sp>
        <p:nvSpPr>
          <p:cNvPr id="27" name="円/楕円 26"/>
          <p:cNvSpPr/>
          <p:nvPr userDrawn="1"/>
        </p:nvSpPr>
        <p:spPr>
          <a:xfrm>
            <a:off x="7429565" y="2663641"/>
            <a:ext cx="688391" cy="68833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7968370" y="3351971"/>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4443259" y="692699"/>
            <a:ext cx="3373912" cy="337361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7" name="円/楕円 6"/>
          <p:cNvSpPr/>
          <p:nvPr userDrawn="1"/>
        </p:nvSpPr>
        <p:spPr>
          <a:xfrm>
            <a:off x="3723117" y="1652805"/>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8" name="円/楕円 7"/>
          <p:cNvSpPr/>
          <p:nvPr userDrawn="1"/>
        </p:nvSpPr>
        <p:spPr>
          <a:xfrm>
            <a:off x="4333992" y="609934"/>
            <a:ext cx="3373912" cy="337361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タイトル 1"/>
          <p:cNvSpPr>
            <a:spLocks noGrp="1"/>
          </p:cNvSpPr>
          <p:nvPr>
            <p:ph type="title" hasCustomPrompt="1"/>
          </p:nvPr>
        </p:nvSpPr>
        <p:spPr>
          <a:xfrm>
            <a:off x="2886628" y="4148639"/>
            <a:ext cx="6385263" cy="528059"/>
          </a:xfrm>
        </p:spPr>
        <p:txBody>
          <a:bodyPr anchor="b">
            <a:normAutofit/>
          </a:bodyPr>
          <a:lstStyle>
            <a:lvl1pPr algn="ctr">
              <a:defRPr sz="2400" baseline="0">
                <a:solidFill>
                  <a:schemeClr val="tx2"/>
                </a:solidFill>
                <a:latin typeface="Route 159 Light" pitchFamily="50" charset="0"/>
              </a:defRPr>
            </a:lvl1pPr>
          </a:lstStyle>
          <a:p>
            <a:r>
              <a:rPr kumimoji="1" lang="en-US" altLang="ja-JP" dirty="0"/>
              <a:t>Text goes here</a:t>
            </a:r>
            <a:endParaRPr kumimoji="1" lang="ja-JP" altLang="en-US" dirty="0"/>
          </a:p>
        </p:txBody>
      </p:sp>
      <p:sp>
        <p:nvSpPr>
          <p:cNvPr id="10" name="正方形/長方形 9"/>
          <p:cNvSpPr/>
          <p:nvPr userDrawn="1"/>
        </p:nvSpPr>
        <p:spPr>
          <a:xfrm>
            <a:off x="5015788" y="515719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テキスト プレースホルダー 6"/>
          <p:cNvSpPr>
            <a:spLocks noGrp="1"/>
          </p:cNvSpPr>
          <p:nvPr>
            <p:ph type="body" sz="quarter" idx="16" hasCustomPrompt="1"/>
          </p:nvPr>
        </p:nvSpPr>
        <p:spPr>
          <a:xfrm>
            <a:off x="2903370" y="4629135"/>
            <a:ext cx="6385263" cy="384043"/>
          </a:xfrm>
        </p:spPr>
        <p:txBody>
          <a:bodyPr anchor="t">
            <a:noAutofit/>
          </a:bodyPr>
          <a:lstStyle>
            <a:lvl1pPr algn="ctr">
              <a:defRPr sz="16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12" name="図プレースホルダー 5"/>
          <p:cNvSpPr>
            <a:spLocks noGrp="1"/>
          </p:cNvSpPr>
          <p:nvPr>
            <p:ph type="pic" sz="quarter" idx="13" hasCustomPrompt="1"/>
          </p:nvPr>
        </p:nvSpPr>
        <p:spPr>
          <a:xfrm>
            <a:off x="4443261" y="692698"/>
            <a:ext cx="3277893" cy="327760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14" hasCustomPrompt="1"/>
          </p:nvPr>
        </p:nvSpPr>
        <p:spPr>
          <a:xfrm>
            <a:off x="1933364" y="5253205"/>
            <a:ext cx="8325272" cy="1056117"/>
          </a:xfrm>
        </p:spPr>
        <p:txBody>
          <a:bodyPr anchor="t">
            <a:normAutofit/>
          </a:bodyPr>
          <a:lstStyle>
            <a:lvl1pPr algn="ctr">
              <a:defRPr sz="1300" baseline="0">
                <a:solidFill>
                  <a:schemeClr val="tx2"/>
                </a:solidFill>
              </a:defRPr>
            </a:lvl1pPr>
          </a:lstStyle>
          <a:p>
            <a:pPr lvl="0"/>
            <a:r>
              <a:rPr kumimoji="1" lang="en-US" altLang="ja-JP" dirty="0"/>
              <a:t>Text goes here</a:t>
            </a:r>
            <a:endParaRPr kumimoji="1" lang="ja-JP" altLang="en-US" dirty="0"/>
          </a:p>
        </p:txBody>
      </p:sp>
      <p:sp>
        <p:nvSpPr>
          <p:cNvPr id="23" name="円/楕円 22"/>
          <p:cNvSpPr/>
          <p:nvPr userDrawn="1"/>
        </p:nvSpPr>
        <p:spPr>
          <a:xfrm>
            <a:off x="2903368" y="1364771"/>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24" name="円/楕円 23"/>
          <p:cNvSpPr/>
          <p:nvPr userDrawn="1"/>
        </p:nvSpPr>
        <p:spPr>
          <a:xfrm>
            <a:off x="3723116" y="1266501"/>
            <a:ext cx="288057" cy="2880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877580" y="3155091"/>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6" name="正方形/長方形 25"/>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8"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309602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750"/>
                                        <p:tgtEl>
                                          <p:spTgt spid="23"/>
                                        </p:tgtEl>
                                      </p:cBhvr>
                                    </p:animEffect>
                                    <p:anim calcmode="lin" valueType="num">
                                      <p:cBhvr>
                                        <p:cTn id="8" dur="750" fill="hold"/>
                                        <p:tgtEl>
                                          <p:spTgt spid="23"/>
                                        </p:tgtEl>
                                        <p:attrNameLst>
                                          <p:attrName>ppt_w</p:attrName>
                                        </p:attrNameLst>
                                      </p:cBhvr>
                                      <p:tavLst>
                                        <p:tav tm="0" fmla="#ppt_w*sin(2.5*pi*$)">
                                          <p:val>
                                            <p:fltVal val="0"/>
                                          </p:val>
                                        </p:tav>
                                        <p:tav tm="100000">
                                          <p:val>
                                            <p:fltVal val="1"/>
                                          </p:val>
                                        </p:tav>
                                      </p:tavLst>
                                    </p:anim>
                                    <p:anim calcmode="lin" valueType="num">
                                      <p:cBhvr>
                                        <p:cTn id="9" dur="750" fill="hold"/>
                                        <p:tgtEl>
                                          <p:spTgt spid="23"/>
                                        </p:tgtEl>
                                        <p:attrNameLst>
                                          <p:attrName>ppt_h</p:attrName>
                                        </p:attrNameLst>
                                      </p:cBhvr>
                                      <p:tavLst>
                                        <p:tav tm="0">
                                          <p:val>
                                            <p:strVal val="#ppt_h"/>
                                          </p:val>
                                        </p:tav>
                                        <p:tav tm="100000">
                                          <p:val>
                                            <p:strVal val="#ppt_h"/>
                                          </p:val>
                                        </p:tav>
                                      </p:tavLst>
                                    </p:anim>
                                  </p:childTnLst>
                                </p:cTn>
                              </p:par>
                              <p:par>
                                <p:cTn id="10" presetID="2" presetClass="entr" presetSubtype="6" decel="100000" fill="hold" grpId="1" nodeType="with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750" fill="hold"/>
                                        <p:tgtEl>
                                          <p:spTgt spid="23"/>
                                        </p:tgtEl>
                                        <p:attrNameLst>
                                          <p:attrName>ppt_x</p:attrName>
                                        </p:attrNameLst>
                                      </p:cBhvr>
                                      <p:tavLst>
                                        <p:tav tm="0">
                                          <p:val>
                                            <p:strVal val="1+#ppt_w/2"/>
                                          </p:val>
                                        </p:tav>
                                        <p:tav tm="100000">
                                          <p:val>
                                            <p:strVal val="#ppt_x"/>
                                          </p:val>
                                        </p:tav>
                                      </p:tavLst>
                                    </p:anim>
                                    <p:anim calcmode="lin" valueType="num">
                                      <p:cBhvr additive="base">
                                        <p:cTn id="13" dur="750" fill="hold"/>
                                        <p:tgtEl>
                                          <p:spTgt spid="23"/>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750"/>
                                        <p:tgtEl>
                                          <p:spTgt spid="7"/>
                                        </p:tgtEl>
                                      </p:cBhvr>
                                    </p:animEffect>
                                    <p:anim calcmode="lin" valueType="num">
                                      <p:cBhvr>
                                        <p:cTn id="17" dur="750" fill="hold"/>
                                        <p:tgtEl>
                                          <p:spTgt spid="7"/>
                                        </p:tgtEl>
                                        <p:attrNameLst>
                                          <p:attrName>ppt_w</p:attrName>
                                        </p:attrNameLst>
                                      </p:cBhvr>
                                      <p:tavLst>
                                        <p:tav tm="0" fmla="#ppt_w*sin(2.5*pi*$)">
                                          <p:val>
                                            <p:fltVal val="0"/>
                                          </p:val>
                                        </p:tav>
                                        <p:tav tm="100000">
                                          <p:val>
                                            <p:fltVal val="1"/>
                                          </p:val>
                                        </p:tav>
                                      </p:tavLst>
                                    </p:anim>
                                    <p:anim calcmode="lin" valueType="num">
                                      <p:cBhvr>
                                        <p:cTn id="18" dur="750" fill="hold"/>
                                        <p:tgtEl>
                                          <p:spTgt spid="7"/>
                                        </p:tgtEl>
                                        <p:attrNameLst>
                                          <p:attrName>ppt_h</p:attrName>
                                        </p:attrNameLst>
                                      </p:cBhvr>
                                      <p:tavLst>
                                        <p:tav tm="0">
                                          <p:val>
                                            <p:strVal val="#ppt_h"/>
                                          </p:val>
                                        </p:tav>
                                        <p:tav tm="100000">
                                          <p:val>
                                            <p:strVal val="#ppt_h"/>
                                          </p:val>
                                        </p:tav>
                                      </p:tavLst>
                                    </p:anim>
                                  </p:childTnLst>
                                </p:cTn>
                              </p:par>
                              <p:par>
                                <p:cTn id="19" presetID="2" presetClass="entr" presetSubtype="6" decel="100000" fill="hold" grpId="1" nodeType="withEffect">
                                  <p:stCondLst>
                                    <p:cond delay="1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750" fill="hold"/>
                                        <p:tgtEl>
                                          <p:spTgt spid="7"/>
                                        </p:tgtEl>
                                        <p:attrNameLst>
                                          <p:attrName>ppt_x</p:attrName>
                                        </p:attrNameLst>
                                      </p:cBhvr>
                                      <p:tavLst>
                                        <p:tav tm="0">
                                          <p:val>
                                            <p:strVal val="1+#ppt_w/2"/>
                                          </p:val>
                                        </p:tav>
                                        <p:tav tm="100000">
                                          <p:val>
                                            <p:strVal val="#ppt_x"/>
                                          </p:val>
                                        </p:tav>
                                      </p:tavLst>
                                    </p:anim>
                                    <p:anim calcmode="lin" valueType="num">
                                      <p:cBhvr additive="base">
                                        <p:cTn id="22" dur="750" fill="hold"/>
                                        <p:tgtEl>
                                          <p:spTgt spid="7"/>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750"/>
                                        <p:tgtEl>
                                          <p:spTgt spid="24"/>
                                        </p:tgtEl>
                                      </p:cBhvr>
                                    </p:animEffect>
                                    <p:anim calcmode="lin" valueType="num">
                                      <p:cBhvr>
                                        <p:cTn id="26" dur="750" fill="hold"/>
                                        <p:tgtEl>
                                          <p:spTgt spid="24"/>
                                        </p:tgtEl>
                                        <p:attrNameLst>
                                          <p:attrName>ppt_w</p:attrName>
                                        </p:attrNameLst>
                                      </p:cBhvr>
                                      <p:tavLst>
                                        <p:tav tm="0" fmla="#ppt_w*sin(2.5*pi*$)">
                                          <p:val>
                                            <p:fltVal val="0"/>
                                          </p:val>
                                        </p:tav>
                                        <p:tav tm="100000">
                                          <p:val>
                                            <p:fltVal val="1"/>
                                          </p:val>
                                        </p:tav>
                                      </p:tavLst>
                                    </p:anim>
                                    <p:anim calcmode="lin" valueType="num">
                                      <p:cBhvr>
                                        <p:cTn id="27" dur="750" fill="hold"/>
                                        <p:tgtEl>
                                          <p:spTgt spid="24"/>
                                        </p:tgtEl>
                                        <p:attrNameLst>
                                          <p:attrName>ppt_h</p:attrName>
                                        </p:attrNameLst>
                                      </p:cBhvr>
                                      <p:tavLst>
                                        <p:tav tm="0">
                                          <p:val>
                                            <p:strVal val="#ppt_h"/>
                                          </p:val>
                                        </p:tav>
                                        <p:tav tm="100000">
                                          <p:val>
                                            <p:strVal val="#ppt_h"/>
                                          </p:val>
                                        </p:tav>
                                      </p:tavLst>
                                    </p:anim>
                                  </p:childTnLst>
                                </p:cTn>
                              </p:par>
                              <p:par>
                                <p:cTn id="28" presetID="2" presetClass="entr" presetSubtype="6" decel="100000" fill="hold" grpId="1" nodeType="withEffect">
                                  <p:stCondLst>
                                    <p:cond delay="200"/>
                                  </p:stCondLst>
                                  <p:childTnLst>
                                    <p:set>
                                      <p:cBhvr>
                                        <p:cTn id="29" dur="1" fill="hold">
                                          <p:stCondLst>
                                            <p:cond delay="0"/>
                                          </p:stCondLst>
                                        </p:cTn>
                                        <p:tgtEl>
                                          <p:spTgt spid="24"/>
                                        </p:tgtEl>
                                        <p:attrNameLst>
                                          <p:attrName>style.visibility</p:attrName>
                                        </p:attrNameLst>
                                      </p:cBhvr>
                                      <p:to>
                                        <p:strVal val="visible"/>
                                      </p:to>
                                    </p:set>
                                    <p:anim calcmode="lin" valueType="num">
                                      <p:cBhvr additive="base">
                                        <p:cTn id="30" dur="750" fill="hold"/>
                                        <p:tgtEl>
                                          <p:spTgt spid="24"/>
                                        </p:tgtEl>
                                        <p:attrNameLst>
                                          <p:attrName>ppt_x</p:attrName>
                                        </p:attrNameLst>
                                      </p:cBhvr>
                                      <p:tavLst>
                                        <p:tav tm="0">
                                          <p:val>
                                            <p:strVal val="1+#ppt_w/2"/>
                                          </p:val>
                                        </p:tav>
                                        <p:tav tm="100000">
                                          <p:val>
                                            <p:strVal val="#ppt_x"/>
                                          </p:val>
                                        </p:tav>
                                      </p:tavLst>
                                    </p:anim>
                                    <p:anim calcmode="lin" valueType="num">
                                      <p:cBhvr additive="base">
                                        <p:cTn id="31" dur="750" fill="hold"/>
                                        <p:tgtEl>
                                          <p:spTgt spid="24"/>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750"/>
                                        <p:tgtEl>
                                          <p:spTgt spid="5"/>
                                        </p:tgtEl>
                                      </p:cBhvr>
                                    </p:animEffect>
                                    <p:anim calcmode="lin" valueType="num">
                                      <p:cBhvr>
                                        <p:cTn id="35" dur="750" fill="hold"/>
                                        <p:tgtEl>
                                          <p:spTgt spid="5"/>
                                        </p:tgtEl>
                                        <p:attrNameLst>
                                          <p:attrName>ppt_w</p:attrName>
                                        </p:attrNameLst>
                                      </p:cBhvr>
                                      <p:tavLst>
                                        <p:tav tm="0" fmla="#ppt_w*sin(2.5*pi*$)">
                                          <p:val>
                                            <p:fltVal val="0"/>
                                          </p:val>
                                        </p:tav>
                                        <p:tav tm="100000">
                                          <p:val>
                                            <p:fltVal val="1"/>
                                          </p:val>
                                        </p:tav>
                                      </p:tavLst>
                                    </p:anim>
                                    <p:anim calcmode="lin" valueType="num">
                                      <p:cBhvr>
                                        <p:cTn id="36" dur="750" fill="hold"/>
                                        <p:tgtEl>
                                          <p:spTgt spid="5"/>
                                        </p:tgtEl>
                                        <p:attrNameLst>
                                          <p:attrName>ppt_h</p:attrName>
                                        </p:attrNameLst>
                                      </p:cBhvr>
                                      <p:tavLst>
                                        <p:tav tm="0">
                                          <p:val>
                                            <p:strVal val="#ppt_h"/>
                                          </p:val>
                                        </p:tav>
                                        <p:tav tm="100000">
                                          <p:val>
                                            <p:strVal val="#ppt_h"/>
                                          </p:val>
                                        </p:tav>
                                      </p:tavLst>
                                    </p:anim>
                                  </p:childTnLst>
                                </p:cTn>
                              </p:par>
                              <p:par>
                                <p:cTn id="37" presetID="2" presetClass="entr" presetSubtype="6" decel="100000" fill="hold" grpId="1" nodeType="withEffect">
                                  <p:stCondLst>
                                    <p:cond delay="3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750" fill="hold"/>
                                        <p:tgtEl>
                                          <p:spTgt spid="5"/>
                                        </p:tgtEl>
                                        <p:attrNameLst>
                                          <p:attrName>ppt_x</p:attrName>
                                        </p:attrNameLst>
                                      </p:cBhvr>
                                      <p:tavLst>
                                        <p:tav tm="0">
                                          <p:val>
                                            <p:strVal val="1+#ppt_w/2"/>
                                          </p:val>
                                        </p:tav>
                                        <p:tav tm="100000">
                                          <p:val>
                                            <p:strVal val="#ppt_x"/>
                                          </p:val>
                                        </p:tav>
                                      </p:tavLst>
                                    </p:anim>
                                    <p:anim calcmode="lin" valueType="num">
                                      <p:cBhvr additive="base">
                                        <p:cTn id="40" dur="750" fill="hold"/>
                                        <p:tgtEl>
                                          <p:spTgt spid="5"/>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750"/>
                                        <p:tgtEl>
                                          <p:spTgt spid="25"/>
                                        </p:tgtEl>
                                      </p:cBhvr>
                                    </p:animEffect>
                                    <p:anim calcmode="lin" valueType="num">
                                      <p:cBhvr>
                                        <p:cTn id="44" dur="750" fill="hold"/>
                                        <p:tgtEl>
                                          <p:spTgt spid="25"/>
                                        </p:tgtEl>
                                        <p:attrNameLst>
                                          <p:attrName>ppt_w</p:attrName>
                                        </p:attrNameLst>
                                      </p:cBhvr>
                                      <p:tavLst>
                                        <p:tav tm="0" fmla="#ppt_w*sin(2.5*pi*$)">
                                          <p:val>
                                            <p:fltVal val="0"/>
                                          </p:val>
                                        </p:tav>
                                        <p:tav tm="100000">
                                          <p:val>
                                            <p:fltVal val="1"/>
                                          </p:val>
                                        </p:tav>
                                      </p:tavLst>
                                    </p:anim>
                                    <p:anim calcmode="lin" valueType="num">
                                      <p:cBhvr>
                                        <p:cTn id="45" dur="750" fill="hold"/>
                                        <p:tgtEl>
                                          <p:spTgt spid="25"/>
                                        </p:tgtEl>
                                        <p:attrNameLst>
                                          <p:attrName>ppt_h</p:attrName>
                                        </p:attrNameLst>
                                      </p:cBhvr>
                                      <p:tavLst>
                                        <p:tav tm="0">
                                          <p:val>
                                            <p:strVal val="#ppt_h"/>
                                          </p:val>
                                        </p:tav>
                                        <p:tav tm="100000">
                                          <p:val>
                                            <p:strVal val="#ppt_h"/>
                                          </p:val>
                                        </p:tav>
                                      </p:tavLst>
                                    </p:anim>
                                  </p:childTnLst>
                                </p:cTn>
                              </p:par>
                              <p:par>
                                <p:cTn id="46" presetID="2" presetClass="entr" presetSubtype="6" decel="100000" fill="hold" grpId="1" nodeType="withEffect">
                                  <p:stCondLst>
                                    <p:cond delay="40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750" fill="hold"/>
                                        <p:tgtEl>
                                          <p:spTgt spid="25"/>
                                        </p:tgtEl>
                                        <p:attrNameLst>
                                          <p:attrName>ppt_x</p:attrName>
                                        </p:attrNameLst>
                                      </p:cBhvr>
                                      <p:tavLst>
                                        <p:tav tm="0">
                                          <p:val>
                                            <p:strVal val="1+#ppt_w/2"/>
                                          </p:val>
                                        </p:tav>
                                        <p:tav tm="100000">
                                          <p:val>
                                            <p:strVal val="#ppt_x"/>
                                          </p:val>
                                        </p:tav>
                                      </p:tavLst>
                                    </p:anim>
                                    <p:anim calcmode="lin" valueType="num">
                                      <p:cBhvr additive="base">
                                        <p:cTn id="49" dur="750" fill="hold"/>
                                        <p:tgtEl>
                                          <p:spTgt spid="25"/>
                                        </p:tgtEl>
                                        <p:attrNameLst>
                                          <p:attrName>ppt_y</p:attrName>
                                        </p:attrNameLst>
                                      </p:cBhvr>
                                      <p:tavLst>
                                        <p:tav tm="0">
                                          <p:val>
                                            <p:strVal val="1+#ppt_h/2"/>
                                          </p:val>
                                        </p:tav>
                                        <p:tav tm="100000">
                                          <p:val>
                                            <p:strVal val="#ppt_y"/>
                                          </p:val>
                                        </p:tav>
                                      </p:tavLst>
                                    </p:anim>
                                  </p:childTnLst>
                                </p:cTn>
                              </p:par>
                              <p:par>
                                <p:cTn id="50" presetID="45" presetClass="entr" presetSubtype="0" fill="hold" grpId="0" nodeType="withEffect">
                                  <p:stCondLst>
                                    <p:cond delay="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750"/>
                                        <p:tgtEl>
                                          <p:spTgt spid="27"/>
                                        </p:tgtEl>
                                      </p:cBhvr>
                                    </p:animEffect>
                                    <p:anim calcmode="lin" valueType="num">
                                      <p:cBhvr>
                                        <p:cTn id="53" dur="750" fill="hold"/>
                                        <p:tgtEl>
                                          <p:spTgt spid="27"/>
                                        </p:tgtEl>
                                        <p:attrNameLst>
                                          <p:attrName>ppt_w</p:attrName>
                                        </p:attrNameLst>
                                      </p:cBhvr>
                                      <p:tavLst>
                                        <p:tav tm="0" fmla="#ppt_w*sin(2.5*pi*$)">
                                          <p:val>
                                            <p:fltVal val="0"/>
                                          </p:val>
                                        </p:tav>
                                        <p:tav tm="100000">
                                          <p:val>
                                            <p:fltVal val="1"/>
                                          </p:val>
                                        </p:tav>
                                      </p:tavLst>
                                    </p:anim>
                                    <p:anim calcmode="lin" valueType="num">
                                      <p:cBhvr>
                                        <p:cTn id="54" dur="750" fill="hold"/>
                                        <p:tgtEl>
                                          <p:spTgt spid="27"/>
                                        </p:tgtEl>
                                        <p:attrNameLst>
                                          <p:attrName>ppt_h</p:attrName>
                                        </p:attrNameLst>
                                      </p:cBhvr>
                                      <p:tavLst>
                                        <p:tav tm="0">
                                          <p:val>
                                            <p:strVal val="#ppt_h"/>
                                          </p:val>
                                        </p:tav>
                                        <p:tav tm="100000">
                                          <p:val>
                                            <p:strVal val="#ppt_h"/>
                                          </p:val>
                                        </p:tav>
                                      </p:tavLst>
                                    </p:anim>
                                  </p:childTnLst>
                                </p:cTn>
                              </p:par>
                              <p:par>
                                <p:cTn id="55" presetID="2" presetClass="entr" presetSubtype="6" decel="100000" fill="hold" grpId="1" nodeType="withEffect">
                                  <p:stCondLst>
                                    <p:cond delay="5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750" fill="hold"/>
                                        <p:tgtEl>
                                          <p:spTgt spid="27"/>
                                        </p:tgtEl>
                                        <p:attrNameLst>
                                          <p:attrName>ppt_x</p:attrName>
                                        </p:attrNameLst>
                                      </p:cBhvr>
                                      <p:tavLst>
                                        <p:tav tm="0">
                                          <p:val>
                                            <p:strVal val="1+#ppt_w/2"/>
                                          </p:val>
                                        </p:tav>
                                        <p:tav tm="100000">
                                          <p:val>
                                            <p:strVal val="#ppt_x"/>
                                          </p:val>
                                        </p:tav>
                                      </p:tavLst>
                                    </p:anim>
                                    <p:anim calcmode="lin" valueType="num">
                                      <p:cBhvr additive="base">
                                        <p:cTn id="58" dur="750" fill="hold"/>
                                        <p:tgtEl>
                                          <p:spTgt spid="27"/>
                                        </p:tgtEl>
                                        <p:attrNameLst>
                                          <p:attrName>ppt_y</p:attrName>
                                        </p:attrNameLst>
                                      </p:cBhvr>
                                      <p:tavLst>
                                        <p:tav tm="0">
                                          <p:val>
                                            <p:strVal val="1+#ppt_h/2"/>
                                          </p:val>
                                        </p:tav>
                                        <p:tav tm="100000">
                                          <p:val>
                                            <p:strVal val="#ppt_y"/>
                                          </p:val>
                                        </p:tav>
                                      </p:tavLst>
                                    </p:anim>
                                  </p:childTnLst>
                                </p:cTn>
                              </p:par>
                              <p:par>
                                <p:cTn id="59" presetID="10" presetClass="entr" presetSubtype="0" fill="hold" grpId="0" nodeType="withEffect">
                                  <p:stCondLst>
                                    <p:cond delay="50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1000"/>
                                        <p:tgtEl>
                                          <p:spTgt spid="6"/>
                                        </p:tgtEl>
                                      </p:cBhvr>
                                    </p:animEffect>
                                  </p:childTnLst>
                                </p:cTn>
                              </p:par>
                              <p:par>
                                <p:cTn id="62" presetID="2" presetClass="entr" presetSubtype="1" decel="100000" fill="hold" grpId="1" nodeType="withEffect">
                                  <p:stCondLst>
                                    <p:cond delay="50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1000" fill="hold"/>
                                        <p:tgtEl>
                                          <p:spTgt spid="6"/>
                                        </p:tgtEl>
                                        <p:attrNameLst>
                                          <p:attrName>ppt_x</p:attrName>
                                        </p:attrNameLst>
                                      </p:cBhvr>
                                      <p:tavLst>
                                        <p:tav tm="0">
                                          <p:val>
                                            <p:strVal val="#ppt_x"/>
                                          </p:val>
                                        </p:tav>
                                        <p:tav tm="100000">
                                          <p:val>
                                            <p:strVal val="#ppt_x"/>
                                          </p:val>
                                        </p:tav>
                                      </p:tavLst>
                                    </p:anim>
                                    <p:anim calcmode="lin" valueType="num">
                                      <p:cBhvr additive="base">
                                        <p:cTn id="65" dur="1000" fill="hold"/>
                                        <p:tgtEl>
                                          <p:spTgt spid="6"/>
                                        </p:tgtEl>
                                        <p:attrNameLst>
                                          <p:attrName>ppt_y</p:attrName>
                                        </p:attrNameLst>
                                      </p:cBhvr>
                                      <p:tavLst>
                                        <p:tav tm="0">
                                          <p:val>
                                            <p:strVal val="0-#ppt_h/2"/>
                                          </p:val>
                                        </p:tav>
                                        <p:tav tm="100000">
                                          <p:val>
                                            <p:strVal val="#ppt_y"/>
                                          </p:val>
                                        </p:tav>
                                      </p:tavLst>
                                    </p:anim>
                                  </p:childTnLst>
                                </p:cTn>
                              </p:par>
                              <p:par>
                                <p:cTn id="66" presetID="10" presetClass="entr" presetSubtype="0" fill="hold" grpId="0" nodeType="withEffect">
                                  <p:stCondLst>
                                    <p:cond delay="600"/>
                                  </p:stCondLst>
                                  <p:childTnLst>
                                    <p:set>
                                      <p:cBhvr>
                                        <p:cTn id="67" dur="1" fill="hold">
                                          <p:stCondLst>
                                            <p:cond delay="0"/>
                                          </p:stCondLst>
                                        </p:cTn>
                                        <p:tgtEl>
                                          <p:spTgt spid="8"/>
                                        </p:tgtEl>
                                        <p:attrNameLst>
                                          <p:attrName>style.visibility</p:attrName>
                                        </p:attrNameLst>
                                      </p:cBhvr>
                                      <p:to>
                                        <p:strVal val="visible"/>
                                      </p:to>
                                    </p:set>
                                    <p:animEffect transition="in" filter="fade">
                                      <p:cBhvr>
                                        <p:cTn id="68" dur="1000"/>
                                        <p:tgtEl>
                                          <p:spTgt spid="8"/>
                                        </p:tgtEl>
                                      </p:cBhvr>
                                    </p:animEffect>
                                  </p:childTnLst>
                                </p:cTn>
                              </p:par>
                              <p:par>
                                <p:cTn id="69" presetID="2" presetClass="entr" presetSubtype="1" decel="100000" fill="hold" grpId="1" nodeType="withEffect">
                                  <p:stCondLst>
                                    <p:cond delay="6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1000" fill="hold"/>
                                        <p:tgtEl>
                                          <p:spTgt spid="8"/>
                                        </p:tgtEl>
                                        <p:attrNameLst>
                                          <p:attrName>ppt_x</p:attrName>
                                        </p:attrNameLst>
                                      </p:cBhvr>
                                      <p:tavLst>
                                        <p:tav tm="0">
                                          <p:val>
                                            <p:strVal val="#ppt_x"/>
                                          </p:val>
                                        </p:tav>
                                        <p:tav tm="100000">
                                          <p:val>
                                            <p:strVal val="#ppt_x"/>
                                          </p:val>
                                        </p:tav>
                                      </p:tavLst>
                                    </p:anim>
                                    <p:anim calcmode="lin" valueType="num">
                                      <p:cBhvr additive="base">
                                        <p:cTn id="72" dur="1000" fill="hold"/>
                                        <p:tgtEl>
                                          <p:spTgt spid="8"/>
                                        </p:tgtEl>
                                        <p:attrNameLst>
                                          <p:attrName>ppt_y</p:attrName>
                                        </p:attrNameLst>
                                      </p:cBhvr>
                                      <p:tavLst>
                                        <p:tav tm="0">
                                          <p:val>
                                            <p:strVal val="0-#ppt_h/2"/>
                                          </p:val>
                                        </p:tav>
                                        <p:tav tm="100000">
                                          <p:val>
                                            <p:strVal val="#ppt_y"/>
                                          </p:val>
                                        </p:tav>
                                      </p:tavLst>
                                    </p:anim>
                                  </p:childTnLst>
                                </p:cTn>
                              </p:par>
                              <p:par>
                                <p:cTn id="73" presetID="10" presetClass="entr" presetSubtype="0" fill="hold" grpId="0" nodeType="withEffect">
                                  <p:stCondLst>
                                    <p:cond delay="70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1000"/>
                                        <p:tgtEl>
                                          <p:spTgt spid="12"/>
                                        </p:tgtEl>
                                      </p:cBhvr>
                                    </p:animEffect>
                                  </p:childTnLst>
                                </p:cTn>
                              </p:par>
                              <p:par>
                                <p:cTn id="76" presetID="2" presetClass="entr" presetSubtype="1" decel="100000" fill="hold" grpId="1" nodeType="withEffect">
                                  <p:stCondLst>
                                    <p:cond delay="70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childTnLst>
                          </p:cTn>
                        </p:par>
                        <p:par>
                          <p:cTn id="80" fill="hold">
                            <p:stCondLst>
                              <p:cond delay="1700"/>
                            </p:stCondLst>
                            <p:childTnLst>
                              <p:par>
                                <p:cTn id="81" presetID="2" presetClass="entr" presetSubtype="4" decel="100000" fill="hold" grpId="0" nodeType="afterEffect">
                                  <p:stCondLst>
                                    <p:cond delay="250"/>
                                  </p:stCondLst>
                                  <p:childTnLst>
                                    <p:set>
                                      <p:cBhvr>
                                        <p:cTn id="82" dur="1" fill="hold">
                                          <p:stCondLst>
                                            <p:cond delay="0"/>
                                          </p:stCondLst>
                                        </p:cTn>
                                        <p:tgtEl>
                                          <p:spTgt spid="9"/>
                                        </p:tgtEl>
                                        <p:attrNameLst>
                                          <p:attrName>style.visibility</p:attrName>
                                        </p:attrNameLst>
                                      </p:cBhvr>
                                      <p:to>
                                        <p:strVal val="visible"/>
                                      </p:to>
                                    </p:set>
                                    <p:anim calcmode="lin" valueType="num">
                                      <p:cBhvr additive="base">
                                        <p:cTn id="83" dur="500" fill="hold"/>
                                        <p:tgtEl>
                                          <p:spTgt spid="9"/>
                                        </p:tgtEl>
                                        <p:attrNameLst>
                                          <p:attrName>ppt_x</p:attrName>
                                        </p:attrNameLst>
                                      </p:cBhvr>
                                      <p:tavLst>
                                        <p:tav tm="0">
                                          <p:val>
                                            <p:strVal val="#ppt_x"/>
                                          </p:val>
                                        </p:tav>
                                        <p:tav tm="100000">
                                          <p:val>
                                            <p:strVal val="#ppt_x"/>
                                          </p:val>
                                        </p:tav>
                                      </p:tavLst>
                                    </p:anim>
                                    <p:anim calcmode="lin" valueType="num">
                                      <p:cBhvr additive="base">
                                        <p:cTn id="84" dur="500" fill="hold"/>
                                        <p:tgtEl>
                                          <p:spTgt spid="9"/>
                                        </p:tgtEl>
                                        <p:attrNameLst>
                                          <p:attrName>ppt_y</p:attrName>
                                        </p:attrNameLst>
                                      </p:cBhvr>
                                      <p:tavLst>
                                        <p:tav tm="0">
                                          <p:val>
                                            <p:strVal val="1+#ppt_h/2"/>
                                          </p:val>
                                        </p:tav>
                                        <p:tav tm="100000">
                                          <p:val>
                                            <p:strVal val="#ppt_y"/>
                                          </p:val>
                                        </p:tav>
                                      </p:tavLst>
                                    </p:anim>
                                  </p:childTnLst>
                                </p:cTn>
                              </p:par>
                            </p:childTnLst>
                          </p:cTn>
                        </p:par>
                        <p:par>
                          <p:cTn id="85" fill="hold">
                            <p:stCondLst>
                              <p:cond delay="2450"/>
                            </p:stCondLst>
                            <p:childTnLst>
                              <p:par>
                                <p:cTn id="86" presetID="22" presetClass="entr" presetSubtype="8" fill="hold" grpId="0" nodeType="afterEffect">
                                  <p:stCondLst>
                                    <p:cond delay="0"/>
                                  </p:stCondLst>
                                  <p:iterate type="lt">
                                    <p:tmPct val="10000"/>
                                  </p:iterate>
                                  <p:childTnLst>
                                    <p:set>
                                      <p:cBhvr>
                                        <p:cTn id="87" dur="1" fill="hold">
                                          <p:stCondLst>
                                            <p:cond delay="0"/>
                                          </p:stCondLst>
                                        </p:cTn>
                                        <p:tgtEl>
                                          <p:spTgt spid="11">
                                            <p:txEl>
                                              <p:pRg st="0" end="0"/>
                                            </p:txEl>
                                          </p:spTgt>
                                        </p:tgtEl>
                                        <p:attrNameLst>
                                          <p:attrName>style.visibility</p:attrName>
                                        </p:attrNameLst>
                                      </p:cBhvr>
                                      <p:to>
                                        <p:strVal val="visible"/>
                                      </p:to>
                                    </p:set>
                                    <p:animEffect transition="in" filter="wipe(left)">
                                      <p:cBhvr>
                                        <p:cTn id="88" dur="500"/>
                                        <p:tgtEl>
                                          <p:spTgt spid="11">
                                            <p:txEl>
                                              <p:pRg st="0" end="0"/>
                                            </p:txEl>
                                          </p:spTgt>
                                        </p:tgtEl>
                                      </p:cBhvr>
                                    </p:animEffect>
                                  </p:childTnLst>
                                </p:cTn>
                              </p:par>
                            </p:childTnLst>
                          </p:cTn>
                        </p:par>
                        <p:par>
                          <p:cTn id="89" fill="hold">
                            <p:stCondLst>
                              <p:cond delay="3500"/>
                            </p:stCondLst>
                            <p:childTnLst>
                              <p:par>
                                <p:cTn id="90" presetID="2" presetClass="entr" presetSubtype="4" decel="100000"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500" fill="hold"/>
                                        <p:tgtEl>
                                          <p:spTgt spid="10"/>
                                        </p:tgtEl>
                                        <p:attrNameLst>
                                          <p:attrName>ppt_x</p:attrName>
                                        </p:attrNameLst>
                                      </p:cBhvr>
                                      <p:tavLst>
                                        <p:tav tm="0">
                                          <p:val>
                                            <p:strVal val="#ppt_x"/>
                                          </p:val>
                                        </p:tav>
                                        <p:tav tm="100000">
                                          <p:val>
                                            <p:strVal val="#ppt_x"/>
                                          </p:val>
                                        </p:tav>
                                      </p:tavLst>
                                    </p:anim>
                                    <p:anim calcmode="lin" valueType="num">
                                      <p:cBhvr additive="base">
                                        <p:cTn id="93" dur="500" fill="hold"/>
                                        <p:tgtEl>
                                          <p:spTgt spid="10"/>
                                        </p:tgtEl>
                                        <p:attrNameLst>
                                          <p:attrName>ppt_y</p:attrName>
                                        </p:attrNameLst>
                                      </p:cBhvr>
                                      <p:tavLst>
                                        <p:tav tm="0">
                                          <p:val>
                                            <p:strVal val="1+#ppt_h/2"/>
                                          </p:val>
                                        </p:tav>
                                        <p:tav tm="100000">
                                          <p:val>
                                            <p:strVal val="#ppt_y"/>
                                          </p:val>
                                        </p:tav>
                                      </p:tavLst>
                                    </p:anim>
                                  </p:childTnLst>
                                </p:cTn>
                              </p:par>
                              <p:par>
                                <p:cTn id="94" presetID="2" presetClass="entr" presetSubtype="4" decel="100000" fill="hold" grpId="0" nodeType="withEffect">
                                  <p:stCondLst>
                                    <p:cond delay="100"/>
                                  </p:stCondLst>
                                  <p:childTnLst>
                                    <p:set>
                                      <p:cBhvr>
                                        <p:cTn id="95" dur="1" fill="hold">
                                          <p:stCondLst>
                                            <p:cond delay="0"/>
                                          </p:stCondLst>
                                        </p:cTn>
                                        <p:tgtEl>
                                          <p:spTgt spid="22">
                                            <p:txEl>
                                              <p:pRg st="0" end="0"/>
                                            </p:txEl>
                                          </p:spTgt>
                                        </p:tgtEl>
                                        <p:attrNameLst>
                                          <p:attrName>style.visibility</p:attrName>
                                        </p:attrNameLst>
                                      </p:cBhvr>
                                      <p:to>
                                        <p:strVal val="visible"/>
                                      </p:to>
                                    </p:set>
                                    <p:anim calcmode="lin" valueType="num">
                                      <p:cBhvr additive="base">
                                        <p:cTn id="96"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5" grpId="0" animBg="1"/>
      <p:bldP spid="5" grpId="1" animBg="1"/>
      <p:bldP spid="6" grpId="0" animBg="1"/>
      <p:bldP spid="6" grpId="1" animBg="1"/>
      <p:bldP spid="7" grpId="0" animBg="1"/>
      <p:bldP spid="7" grpId="1" animBg="1"/>
      <p:bldP spid="8" grpId="0" animBg="1"/>
      <p:bldP spid="8" grpId="1" animBg="1"/>
      <p:bldP spid="9" grpId="0"/>
      <p:bldP spid="10" grpId="0" animBg="1"/>
      <p:bldP spid="11"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2" grpId="1" animBg="1"/>
      <p:bldP spid="22" grpId="0" build="p">
        <p:tmplLst>
          <p:tmpl lvl="1">
            <p:tnLst>
              <p:par>
                <p:cTn presetID="2" presetClass="entr" presetSubtype="4" decel="100000" fill="hold" nodeType="withEffect">
                  <p:stCondLst>
                    <p:cond delay="1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animBg="1"/>
      <p:bldP spid="23" grpId="1" animBg="1"/>
      <p:bldP spid="24" grpId="0" animBg="1"/>
      <p:bldP spid="24" grpId="1" animBg="1"/>
      <p:bldP spid="25" grpId="0" animBg="1"/>
      <p:bldP spid="25" grpId="1"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Big Image &amp; 4 Items">
    <p:spTree>
      <p:nvGrpSpPr>
        <p:cNvPr id="1" name=""/>
        <p:cNvGrpSpPr/>
        <p:nvPr/>
      </p:nvGrpSpPr>
      <p:grpSpPr>
        <a:xfrm>
          <a:off x="0" y="0"/>
          <a:ext cx="0" cy="0"/>
          <a:chOff x="0" y="0"/>
          <a:chExt cx="0" cy="0"/>
        </a:xfrm>
      </p:grpSpPr>
      <p:sp>
        <p:nvSpPr>
          <p:cNvPr id="41" name="正方形/長方形 40"/>
          <p:cNvSpPr/>
          <p:nvPr userDrawn="1"/>
        </p:nvSpPr>
        <p:spPr>
          <a:xfrm>
            <a:off x="0" y="3"/>
            <a:ext cx="6095472" cy="685799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図プレースホルダー 3"/>
          <p:cNvSpPr>
            <a:spLocks noGrp="1"/>
          </p:cNvSpPr>
          <p:nvPr>
            <p:ph type="pic" sz="quarter" idx="12" hasCustomPrompt="1"/>
          </p:nvPr>
        </p:nvSpPr>
        <p:spPr>
          <a:xfrm>
            <a:off x="1" y="0"/>
            <a:ext cx="5999981" cy="6858000"/>
          </a:xfrm>
          <a:noFill/>
        </p:spPr>
        <p:txBody>
          <a:bodyPr/>
          <a:lstStyle>
            <a:lvl1pPr>
              <a:defRPr/>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6288038" y="164640"/>
            <a:ext cx="53277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7" name="テキスト プレースホルダー 6"/>
          <p:cNvSpPr>
            <a:spLocks noGrp="1"/>
          </p:cNvSpPr>
          <p:nvPr>
            <p:ph type="body" sz="quarter" idx="13" hasCustomPrompt="1"/>
          </p:nvPr>
        </p:nvSpPr>
        <p:spPr>
          <a:xfrm>
            <a:off x="6336049" y="1028734"/>
            <a:ext cx="527975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6384059"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テキスト プレースホルダー 5"/>
          <p:cNvSpPr>
            <a:spLocks noGrp="1"/>
          </p:cNvSpPr>
          <p:nvPr>
            <p:ph type="body" sz="quarter" idx="14" hasCustomPrompt="1"/>
          </p:nvPr>
        </p:nvSpPr>
        <p:spPr>
          <a:xfrm>
            <a:off x="5663914" y="1604800"/>
            <a:ext cx="720142" cy="480053"/>
          </a:xfrm>
          <a:prstGeom prst="rect">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直角三角形 10"/>
          <p:cNvSpPr/>
          <p:nvPr userDrawn="1"/>
        </p:nvSpPr>
        <p:spPr>
          <a:xfrm rot="5400000">
            <a:off x="6143755" y="2036570"/>
            <a:ext cx="192023" cy="28858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2" name="テキスト プレースホルダー 6"/>
          <p:cNvSpPr>
            <a:spLocks noGrp="1"/>
          </p:cNvSpPr>
          <p:nvPr>
            <p:ph type="body" sz="quarter" idx="23" hasCustomPrompt="1"/>
          </p:nvPr>
        </p:nvSpPr>
        <p:spPr>
          <a:xfrm>
            <a:off x="5807945" y="1527546"/>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14" name="テキスト プレースホルダー 6"/>
          <p:cNvSpPr>
            <a:spLocks noGrp="1"/>
          </p:cNvSpPr>
          <p:nvPr>
            <p:ph type="body" sz="quarter" idx="20" hasCustomPrompt="1"/>
          </p:nvPr>
        </p:nvSpPr>
        <p:spPr>
          <a:xfrm>
            <a:off x="6457140" y="1604800"/>
            <a:ext cx="5158665"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4" hasCustomPrompt="1"/>
          </p:nvPr>
        </p:nvSpPr>
        <p:spPr>
          <a:xfrm>
            <a:off x="6480075" y="2132858"/>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6" name="正方形/長方形 15"/>
          <p:cNvSpPr/>
          <p:nvPr userDrawn="1"/>
        </p:nvSpPr>
        <p:spPr>
          <a:xfrm>
            <a:off x="6576097" y="2084853"/>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テキスト プレースホルダー 5"/>
          <p:cNvSpPr>
            <a:spLocks noGrp="1"/>
          </p:cNvSpPr>
          <p:nvPr>
            <p:ph type="body" sz="quarter" idx="25" hasCustomPrompt="1"/>
          </p:nvPr>
        </p:nvSpPr>
        <p:spPr>
          <a:xfrm>
            <a:off x="5655822" y="2761724"/>
            <a:ext cx="720142" cy="480053"/>
          </a:xfrm>
          <a:prstGeom prst="rect">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24" name="直角三角形 23"/>
          <p:cNvSpPr/>
          <p:nvPr userDrawn="1"/>
        </p:nvSpPr>
        <p:spPr>
          <a:xfrm rot="5400000">
            <a:off x="6135662" y="3193494"/>
            <a:ext cx="192023" cy="288586"/>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5" name="テキスト プレースホルダー 6"/>
          <p:cNvSpPr>
            <a:spLocks noGrp="1"/>
          </p:cNvSpPr>
          <p:nvPr>
            <p:ph type="body" sz="quarter" idx="26" hasCustomPrompt="1"/>
          </p:nvPr>
        </p:nvSpPr>
        <p:spPr>
          <a:xfrm>
            <a:off x="5799852" y="2684471"/>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26" name="テキスト プレースホルダー 6"/>
          <p:cNvSpPr>
            <a:spLocks noGrp="1"/>
          </p:cNvSpPr>
          <p:nvPr>
            <p:ph type="body" sz="quarter" idx="27" hasCustomPrompt="1"/>
          </p:nvPr>
        </p:nvSpPr>
        <p:spPr>
          <a:xfrm>
            <a:off x="6449048" y="2761724"/>
            <a:ext cx="5158665"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8" hasCustomPrompt="1"/>
          </p:nvPr>
        </p:nvSpPr>
        <p:spPr>
          <a:xfrm>
            <a:off x="6471983" y="3289782"/>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8" name="正方形/長方形 27"/>
          <p:cNvSpPr/>
          <p:nvPr userDrawn="1"/>
        </p:nvSpPr>
        <p:spPr>
          <a:xfrm>
            <a:off x="6568004" y="3241778"/>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9" name="テキスト プレースホルダー 5"/>
          <p:cNvSpPr>
            <a:spLocks noGrp="1"/>
          </p:cNvSpPr>
          <p:nvPr>
            <p:ph type="body" sz="quarter" idx="29" hasCustomPrompt="1"/>
          </p:nvPr>
        </p:nvSpPr>
        <p:spPr>
          <a:xfrm>
            <a:off x="5663914" y="3856254"/>
            <a:ext cx="720142" cy="480053"/>
          </a:xfrm>
          <a:prstGeom prst="rect">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30" name="直角三角形 29"/>
          <p:cNvSpPr/>
          <p:nvPr userDrawn="1"/>
        </p:nvSpPr>
        <p:spPr>
          <a:xfrm rot="5400000">
            <a:off x="6143755" y="4288024"/>
            <a:ext cx="192023" cy="288586"/>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1" name="テキスト プレースホルダー 6"/>
          <p:cNvSpPr>
            <a:spLocks noGrp="1"/>
          </p:cNvSpPr>
          <p:nvPr>
            <p:ph type="body" sz="quarter" idx="30" hasCustomPrompt="1"/>
          </p:nvPr>
        </p:nvSpPr>
        <p:spPr>
          <a:xfrm>
            <a:off x="5807945" y="3779000"/>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32" name="テキスト プレースホルダー 6"/>
          <p:cNvSpPr>
            <a:spLocks noGrp="1"/>
          </p:cNvSpPr>
          <p:nvPr>
            <p:ph type="body" sz="quarter" idx="31" hasCustomPrompt="1"/>
          </p:nvPr>
        </p:nvSpPr>
        <p:spPr>
          <a:xfrm>
            <a:off x="6457140" y="3856254"/>
            <a:ext cx="5158665" cy="480053"/>
          </a:xfrm>
        </p:spPr>
        <p:txBody>
          <a:bodyPr anchor="t">
            <a:noAutofit/>
          </a:bodyPr>
          <a:lstStyle>
            <a:lvl1pPr algn="l">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32" hasCustomPrompt="1"/>
          </p:nvPr>
        </p:nvSpPr>
        <p:spPr>
          <a:xfrm>
            <a:off x="6480075" y="4384312"/>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userDrawn="1"/>
        </p:nvSpPr>
        <p:spPr>
          <a:xfrm>
            <a:off x="6576097" y="4336307"/>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5" name="テキスト プレースホルダー 5"/>
          <p:cNvSpPr>
            <a:spLocks noGrp="1"/>
          </p:cNvSpPr>
          <p:nvPr>
            <p:ph type="body" sz="quarter" idx="33" hasCustomPrompt="1"/>
          </p:nvPr>
        </p:nvSpPr>
        <p:spPr>
          <a:xfrm>
            <a:off x="5660126" y="5013178"/>
            <a:ext cx="720142" cy="480053"/>
          </a:xfrm>
          <a:prstGeom prst="rect">
            <a:avLst/>
          </a:prstGeom>
          <a:solidFill>
            <a:schemeClr val="accent4"/>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36" name="直角三角形 35"/>
          <p:cNvSpPr/>
          <p:nvPr userDrawn="1"/>
        </p:nvSpPr>
        <p:spPr>
          <a:xfrm rot="5400000">
            <a:off x="6139966" y="5444948"/>
            <a:ext cx="192023" cy="288586"/>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7" name="テキスト プレースホルダー 6"/>
          <p:cNvSpPr>
            <a:spLocks noGrp="1"/>
          </p:cNvSpPr>
          <p:nvPr>
            <p:ph type="body" sz="quarter" idx="34" hasCustomPrompt="1"/>
          </p:nvPr>
        </p:nvSpPr>
        <p:spPr>
          <a:xfrm>
            <a:off x="5804157" y="4935925"/>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38" name="テキスト プレースホルダー 6"/>
          <p:cNvSpPr>
            <a:spLocks noGrp="1"/>
          </p:cNvSpPr>
          <p:nvPr>
            <p:ph type="body" sz="quarter" idx="35" hasCustomPrompt="1"/>
          </p:nvPr>
        </p:nvSpPr>
        <p:spPr>
          <a:xfrm>
            <a:off x="6453353" y="5013178"/>
            <a:ext cx="5158665"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36" hasCustomPrompt="1"/>
          </p:nvPr>
        </p:nvSpPr>
        <p:spPr>
          <a:xfrm>
            <a:off x="6476287" y="5541237"/>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0" name="正方形/長方形 39"/>
          <p:cNvSpPr/>
          <p:nvPr userDrawn="1"/>
        </p:nvSpPr>
        <p:spPr>
          <a:xfrm>
            <a:off x="6572309" y="5493232"/>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157445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randombar(horizontal)">
                                      <p:cBhvr>
                                        <p:cTn id="7" dur="500"/>
                                        <p:tgtEl>
                                          <p:spTgt spid="41"/>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2" presetClass="entr" presetSubtype="1" decel="100000" fill="hold" grpId="0" nodeType="withEffect">
                                  <p:stCondLst>
                                    <p:cond delay="125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par>
                          <p:cTn id="15" fill="hold">
                            <p:stCondLst>
                              <p:cond delay="1750"/>
                            </p:stCondLst>
                            <p:childTnLst>
                              <p:par>
                                <p:cTn id="16" presetID="2" presetClass="entr" presetSubtype="2" decel="10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22" presetClass="entr" presetSubtype="8" fill="hold" grpId="0" nodeType="with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childTnLst>
                          </p:cTn>
                        </p:par>
                        <p:par>
                          <p:cTn id="30" fill="hold">
                            <p:stCondLst>
                              <p:cond delay="27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250"/>
                                        <p:tgtEl>
                                          <p:spTgt spid="11"/>
                                        </p:tgtEl>
                                      </p:cBhvr>
                                    </p:animEffect>
                                  </p:childTnLst>
                                </p:cTn>
                              </p:par>
                            </p:childTnLst>
                          </p:cTn>
                        </p:par>
                        <p:par>
                          <p:cTn id="34" fill="hold">
                            <p:stCondLst>
                              <p:cond delay="3000"/>
                            </p:stCondLst>
                            <p:childTnLst>
                              <p:par>
                                <p:cTn id="35" presetID="2" presetClass="entr" presetSubtype="2" decel="100000" fill="hold" grpId="0" nodeType="after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 calcmode="lin" valueType="num">
                                      <p:cBhvr additive="base">
                                        <p:cTn id="37"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4">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15">
                                            <p:txEl>
                                              <p:pRg st="0" end="0"/>
                                            </p:txEl>
                                          </p:spTgt>
                                        </p:tgtEl>
                                        <p:attrNameLst>
                                          <p:attrName>style.visibility</p:attrName>
                                        </p:attrNameLst>
                                      </p:cBhvr>
                                      <p:to>
                                        <p:strVal val="visible"/>
                                      </p:to>
                                    </p:set>
                                    <p:anim calcmode="lin" valueType="num">
                                      <p:cBhvr additive="base">
                                        <p:cTn id="41"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5">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2" decel="10000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fill="hold"/>
                                        <p:tgtEl>
                                          <p:spTgt spid="16"/>
                                        </p:tgtEl>
                                        <p:attrNameLst>
                                          <p:attrName>ppt_x</p:attrName>
                                        </p:attrNameLst>
                                      </p:cBhvr>
                                      <p:tavLst>
                                        <p:tav tm="0">
                                          <p:val>
                                            <p:strVal val="1+#ppt_w/2"/>
                                          </p:val>
                                        </p:tav>
                                        <p:tav tm="100000">
                                          <p:val>
                                            <p:strVal val="#ppt_x"/>
                                          </p:val>
                                        </p:tav>
                                      </p:tavLst>
                                    </p:anim>
                                    <p:anim calcmode="lin" valueType="num">
                                      <p:cBhvr additive="base">
                                        <p:cTn id="46" dur="500" fill="hold"/>
                                        <p:tgtEl>
                                          <p:spTgt spid="16"/>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left)">
                                      <p:cBhvr>
                                        <p:cTn id="50" dur="500"/>
                                        <p:tgtEl>
                                          <p:spTgt spid="23"/>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left)">
                                      <p:cBhvr>
                                        <p:cTn id="53" dur="500"/>
                                        <p:tgtEl>
                                          <p:spTgt spid="25"/>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wipe(up)">
                                      <p:cBhvr>
                                        <p:cTn id="57" dur="250"/>
                                        <p:tgtEl>
                                          <p:spTgt spid="24"/>
                                        </p:tgtEl>
                                      </p:cBhvr>
                                    </p:animEffect>
                                  </p:childTnLst>
                                </p:cTn>
                              </p:par>
                            </p:childTnLst>
                          </p:cTn>
                        </p:par>
                        <p:par>
                          <p:cTn id="58" fill="hold">
                            <p:stCondLst>
                              <p:cond delay="4250"/>
                            </p:stCondLst>
                            <p:childTnLst>
                              <p:par>
                                <p:cTn id="59" presetID="2" presetClass="entr" presetSubtype="2" decel="100000" fill="hold" grpId="0" nodeType="afterEffect">
                                  <p:stCondLst>
                                    <p:cond delay="0"/>
                                  </p:stCondLst>
                                  <p:childTnLst>
                                    <p:set>
                                      <p:cBhvr>
                                        <p:cTn id="60" dur="1" fill="hold">
                                          <p:stCondLst>
                                            <p:cond delay="0"/>
                                          </p:stCondLst>
                                        </p:cTn>
                                        <p:tgtEl>
                                          <p:spTgt spid="26">
                                            <p:txEl>
                                              <p:pRg st="0" end="0"/>
                                            </p:txEl>
                                          </p:spTgt>
                                        </p:tgtEl>
                                        <p:attrNameLst>
                                          <p:attrName>style.visibility</p:attrName>
                                        </p:attrNameLst>
                                      </p:cBhvr>
                                      <p:to>
                                        <p:strVal val="visible"/>
                                      </p:to>
                                    </p:set>
                                    <p:anim calcmode="lin" valueType="num">
                                      <p:cBhvr additive="base">
                                        <p:cTn id="6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6">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4" decel="100000"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 calcmode="lin" valueType="num">
                                      <p:cBhvr additive="base">
                                        <p:cTn id="65"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2" decel="10000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par>
                          <p:cTn id="71" fill="hold">
                            <p:stCondLst>
                              <p:cond delay="4750"/>
                            </p:stCondLst>
                            <p:childTnLst>
                              <p:par>
                                <p:cTn id="72" presetID="22" presetClass="entr" presetSubtype="8" fill="hold" grpId="0" nodeType="after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left)">
                                      <p:cBhvr>
                                        <p:cTn id="74" dur="500"/>
                                        <p:tgtEl>
                                          <p:spTgt spid="29"/>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wipe(left)">
                                      <p:cBhvr>
                                        <p:cTn id="77" dur="500"/>
                                        <p:tgtEl>
                                          <p:spTgt spid="31"/>
                                        </p:tgtEl>
                                      </p:cBhvr>
                                    </p:animEffect>
                                  </p:childTnLst>
                                </p:cTn>
                              </p:par>
                            </p:childTnLst>
                          </p:cTn>
                        </p:par>
                        <p:par>
                          <p:cTn id="78" fill="hold">
                            <p:stCondLst>
                              <p:cond delay="525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250"/>
                                        <p:tgtEl>
                                          <p:spTgt spid="30"/>
                                        </p:tgtEl>
                                      </p:cBhvr>
                                    </p:animEffect>
                                  </p:childTnLst>
                                </p:cTn>
                              </p:par>
                            </p:childTnLst>
                          </p:cTn>
                        </p:par>
                        <p:par>
                          <p:cTn id="82" fill="hold">
                            <p:stCondLst>
                              <p:cond delay="5500"/>
                            </p:stCondLst>
                            <p:childTnLst>
                              <p:par>
                                <p:cTn id="83" presetID="2" presetClass="entr" presetSubtype="2" decel="100000" fill="hold" grpId="0" nodeType="afterEffect">
                                  <p:stCondLst>
                                    <p:cond delay="0"/>
                                  </p:stCondLst>
                                  <p:childTnLst>
                                    <p:set>
                                      <p:cBhvr>
                                        <p:cTn id="84" dur="1" fill="hold">
                                          <p:stCondLst>
                                            <p:cond delay="0"/>
                                          </p:stCondLst>
                                        </p:cTn>
                                        <p:tgtEl>
                                          <p:spTgt spid="32">
                                            <p:txEl>
                                              <p:pRg st="0" end="0"/>
                                            </p:txEl>
                                          </p:spTgt>
                                        </p:tgtEl>
                                        <p:attrNameLst>
                                          <p:attrName>style.visibility</p:attrName>
                                        </p:attrNameLst>
                                      </p:cBhvr>
                                      <p:to>
                                        <p:strVal val="visible"/>
                                      </p:to>
                                    </p:set>
                                    <p:anim calcmode="lin" valueType="num">
                                      <p:cBhvr additive="base">
                                        <p:cTn id="85"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32">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4" decel="100000" fill="hold" grpId="0" nodeType="withEffect">
                                  <p:stCondLst>
                                    <p:cond delay="0"/>
                                  </p:stCondLst>
                                  <p:childTnLst>
                                    <p:set>
                                      <p:cBhvr>
                                        <p:cTn id="88" dur="1" fill="hold">
                                          <p:stCondLst>
                                            <p:cond delay="0"/>
                                          </p:stCondLst>
                                        </p:cTn>
                                        <p:tgtEl>
                                          <p:spTgt spid="33">
                                            <p:txEl>
                                              <p:pRg st="0" end="0"/>
                                            </p:txEl>
                                          </p:spTgt>
                                        </p:tgtEl>
                                        <p:attrNameLst>
                                          <p:attrName>style.visibility</p:attrName>
                                        </p:attrNameLst>
                                      </p:cBhvr>
                                      <p:to>
                                        <p:strVal val="visible"/>
                                      </p:to>
                                    </p:set>
                                    <p:anim calcmode="lin" valueType="num">
                                      <p:cBhvr additive="base">
                                        <p:cTn id="89"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1" presetID="2" presetClass="entr" presetSubtype="2" decel="100000" fill="hold" grpId="0" nodeType="withEffect">
                                  <p:stCondLst>
                                    <p:cond delay="0"/>
                                  </p:stCondLst>
                                  <p:childTnLst>
                                    <p:set>
                                      <p:cBhvr>
                                        <p:cTn id="92" dur="1" fill="hold">
                                          <p:stCondLst>
                                            <p:cond delay="0"/>
                                          </p:stCondLst>
                                        </p:cTn>
                                        <p:tgtEl>
                                          <p:spTgt spid="34"/>
                                        </p:tgtEl>
                                        <p:attrNameLst>
                                          <p:attrName>style.visibility</p:attrName>
                                        </p:attrNameLst>
                                      </p:cBhvr>
                                      <p:to>
                                        <p:strVal val="visible"/>
                                      </p:to>
                                    </p:set>
                                    <p:anim calcmode="lin" valueType="num">
                                      <p:cBhvr additive="base">
                                        <p:cTn id="93" dur="500" fill="hold"/>
                                        <p:tgtEl>
                                          <p:spTgt spid="34"/>
                                        </p:tgtEl>
                                        <p:attrNameLst>
                                          <p:attrName>ppt_x</p:attrName>
                                        </p:attrNameLst>
                                      </p:cBhvr>
                                      <p:tavLst>
                                        <p:tav tm="0">
                                          <p:val>
                                            <p:strVal val="1+#ppt_w/2"/>
                                          </p:val>
                                        </p:tav>
                                        <p:tav tm="100000">
                                          <p:val>
                                            <p:strVal val="#ppt_x"/>
                                          </p:val>
                                        </p:tav>
                                      </p:tavLst>
                                    </p:anim>
                                    <p:anim calcmode="lin" valueType="num">
                                      <p:cBhvr additive="base">
                                        <p:cTn id="94" dur="500" fill="hold"/>
                                        <p:tgtEl>
                                          <p:spTgt spid="34"/>
                                        </p:tgtEl>
                                        <p:attrNameLst>
                                          <p:attrName>ppt_y</p:attrName>
                                        </p:attrNameLst>
                                      </p:cBhvr>
                                      <p:tavLst>
                                        <p:tav tm="0">
                                          <p:val>
                                            <p:strVal val="#ppt_y"/>
                                          </p:val>
                                        </p:tav>
                                        <p:tav tm="100000">
                                          <p:val>
                                            <p:strVal val="#ppt_y"/>
                                          </p:val>
                                        </p:tav>
                                      </p:tavLst>
                                    </p:anim>
                                  </p:childTnLst>
                                </p:cTn>
                              </p:par>
                            </p:childTnLst>
                          </p:cTn>
                        </p:par>
                        <p:par>
                          <p:cTn id="95" fill="hold">
                            <p:stCondLst>
                              <p:cond delay="6000"/>
                            </p:stCondLst>
                            <p:childTnLst>
                              <p:par>
                                <p:cTn id="96" presetID="22" presetClass="entr" presetSubtype="8"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wipe(left)">
                                      <p:cBhvr>
                                        <p:cTn id="98" dur="500"/>
                                        <p:tgtEl>
                                          <p:spTgt spid="35"/>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37"/>
                                        </p:tgtEl>
                                        <p:attrNameLst>
                                          <p:attrName>style.visibility</p:attrName>
                                        </p:attrNameLst>
                                      </p:cBhvr>
                                      <p:to>
                                        <p:strVal val="visible"/>
                                      </p:to>
                                    </p:set>
                                    <p:animEffect transition="in" filter="wipe(left)">
                                      <p:cBhvr>
                                        <p:cTn id="101" dur="500"/>
                                        <p:tgtEl>
                                          <p:spTgt spid="37"/>
                                        </p:tgtEl>
                                      </p:cBhvr>
                                    </p:animEffect>
                                  </p:childTnLst>
                                </p:cTn>
                              </p:par>
                            </p:childTnLst>
                          </p:cTn>
                        </p:par>
                        <p:par>
                          <p:cTn id="102" fill="hold">
                            <p:stCondLst>
                              <p:cond delay="6500"/>
                            </p:stCondLst>
                            <p:childTnLst>
                              <p:par>
                                <p:cTn id="103" presetID="22" presetClass="entr" presetSubtype="1" fill="hold" grpId="0" nodeType="afterEffect">
                                  <p:stCondLst>
                                    <p:cond delay="0"/>
                                  </p:stCondLst>
                                  <p:childTnLst>
                                    <p:set>
                                      <p:cBhvr>
                                        <p:cTn id="104" dur="1" fill="hold">
                                          <p:stCondLst>
                                            <p:cond delay="0"/>
                                          </p:stCondLst>
                                        </p:cTn>
                                        <p:tgtEl>
                                          <p:spTgt spid="36"/>
                                        </p:tgtEl>
                                        <p:attrNameLst>
                                          <p:attrName>style.visibility</p:attrName>
                                        </p:attrNameLst>
                                      </p:cBhvr>
                                      <p:to>
                                        <p:strVal val="visible"/>
                                      </p:to>
                                    </p:set>
                                    <p:animEffect transition="in" filter="wipe(up)">
                                      <p:cBhvr>
                                        <p:cTn id="105" dur="250"/>
                                        <p:tgtEl>
                                          <p:spTgt spid="36"/>
                                        </p:tgtEl>
                                      </p:cBhvr>
                                    </p:animEffect>
                                  </p:childTnLst>
                                </p:cTn>
                              </p:par>
                            </p:childTnLst>
                          </p:cTn>
                        </p:par>
                        <p:par>
                          <p:cTn id="106" fill="hold">
                            <p:stCondLst>
                              <p:cond delay="6750"/>
                            </p:stCondLst>
                            <p:childTnLst>
                              <p:par>
                                <p:cTn id="107" presetID="2" presetClass="entr" presetSubtype="2" decel="100000" fill="hold" grpId="0" nodeType="afterEffect">
                                  <p:stCondLst>
                                    <p:cond delay="0"/>
                                  </p:stCondLst>
                                  <p:childTnLst>
                                    <p:set>
                                      <p:cBhvr>
                                        <p:cTn id="108" dur="1" fill="hold">
                                          <p:stCondLst>
                                            <p:cond delay="0"/>
                                          </p:stCondLst>
                                        </p:cTn>
                                        <p:tgtEl>
                                          <p:spTgt spid="38">
                                            <p:txEl>
                                              <p:pRg st="0" end="0"/>
                                            </p:txEl>
                                          </p:spTgt>
                                        </p:tgtEl>
                                        <p:attrNameLst>
                                          <p:attrName>style.visibility</p:attrName>
                                        </p:attrNameLst>
                                      </p:cBhvr>
                                      <p:to>
                                        <p:strVal val="visible"/>
                                      </p:to>
                                    </p:set>
                                    <p:anim calcmode="lin" valueType="num">
                                      <p:cBhvr additive="base">
                                        <p:cTn id="109"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8">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4" decel="100000" fill="hold" grpId="0" nodeType="withEffect">
                                  <p:stCondLst>
                                    <p:cond delay="0"/>
                                  </p:stCondLst>
                                  <p:childTnLst>
                                    <p:set>
                                      <p:cBhvr>
                                        <p:cTn id="112" dur="1" fill="hold">
                                          <p:stCondLst>
                                            <p:cond delay="0"/>
                                          </p:stCondLst>
                                        </p:cTn>
                                        <p:tgtEl>
                                          <p:spTgt spid="39">
                                            <p:txEl>
                                              <p:pRg st="0" end="0"/>
                                            </p:txEl>
                                          </p:spTgt>
                                        </p:tgtEl>
                                        <p:attrNameLst>
                                          <p:attrName>style.visibility</p:attrName>
                                        </p:attrNameLst>
                                      </p:cBhvr>
                                      <p:to>
                                        <p:strVal val="visible"/>
                                      </p:to>
                                    </p:set>
                                    <p:anim calcmode="lin" valueType="num">
                                      <p:cBhvr additive="base">
                                        <p:cTn id="113"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15" presetID="2" presetClass="entr" presetSubtype="2" decel="10000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 calcmode="lin" valueType="num">
                                      <p:cBhvr additive="base">
                                        <p:cTn id="117" dur="500" fill="hold"/>
                                        <p:tgtEl>
                                          <p:spTgt spid="40"/>
                                        </p:tgtEl>
                                        <p:attrNameLst>
                                          <p:attrName>ppt_x</p:attrName>
                                        </p:attrNameLst>
                                      </p:cBhvr>
                                      <p:tavLst>
                                        <p:tav tm="0">
                                          <p:val>
                                            <p:strVal val="1+#ppt_w/2"/>
                                          </p:val>
                                        </p:tav>
                                        <p:tav tm="100000">
                                          <p:val>
                                            <p:strVal val="#ppt_x"/>
                                          </p:val>
                                        </p:tav>
                                      </p:tavLst>
                                    </p:anim>
                                    <p:anim calcmode="lin" valueType="num">
                                      <p:cBhvr additive="base">
                                        <p:cTn id="11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 grpId="0"/>
      <p:bldP spid="6" grpId="0"/>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tmplLst>
          <p:tmpl>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1" grpId="0" animBg="1"/>
      <p:bldP spid="12" grpId="0">
        <p:tmplLst>
          <p:tmpl>
            <p:tnLst>
              <p:par>
                <p:cTn presetID="22" presetClass="entr" presetSubtype="8"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build="p">
        <p:tmplLst>
          <p:tmpl lvl="1">
            <p:tnLst>
              <p:par>
                <p:cTn presetID="2" presetClass="entr" presetSubtype="2" decel="10000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1+#ppt_w/2"/>
                          </p:val>
                        </p:tav>
                        <p:tav tm="100000">
                          <p:val>
                            <p:strVal val="#ppt_x"/>
                          </p:val>
                        </p:tav>
                      </p:tavLst>
                    </p:anim>
                    <p:anim calcmode="lin" valueType="num">
                      <p:cBhvr additive="base">
                        <p:cTn dur="5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 presetClass="entr" presetSubtype="4" decel="10000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P spid="16" grpId="0" animBg="1"/>
      <p:bldP spid="23" grpId="0" animBg="1">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p:tmplLst>
          <p:tmpl>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 presetClass="entr" presetSubtype="2"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4" decel="10000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animBg="1"/>
      <p:bldP spid="29" grpId="0" animBg="1">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tmplLst>
          <p:tmpl>
            <p:tnLst>
              <p:par>
                <p:cTn presetID="22" presetClass="entr" presetSubtype="8"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 presetClass="entr" presetSubtype="2"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animBg="1">
        <p:tmplLst>
          <p:tmpl>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7" grpId="0">
        <p:tmplLst>
          <p:tmpl>
            <p:tnLst>
              <p:par>
                <p:cTn presetID="2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Big Image &amp; Text">
    <p:spTree>
      <p:nvGrpSpPr>
        <p:cNvPr id="1" name=""/>
        <p:cNvGrpSpPr/>
        <p:nvPr/>
      </p:nvGrpSpPr>
      <p:grpSpPr>
        <a:xfrm>
          <a:off x="0" y="0"/>
          <a:ext cx="0" cy="0"/>
          <a:chOff x="0" y="0"/>
          <a:chExt cx="0" cy="0"/>
        </a:xfrm>
      </p:grpSpPr>
      <p:sp>
        <p:nvSpPr>
          <p:cNvPr id="41" name="正方形/長方形 40"/>
          <p:cNvSpPr/>
          <p:nvPr userDrawn="1"/>
        </p:nvSpPr>
        <p:spPr>
          <a:xfrm>
            <a:off x="0" y="3"/>
            <a:ext cx="6095472" cy="6857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図プレースホルダー 3"/>
          <p:cNvSpPr>
            <a:spLocks noGrp="1"/>
          </p:cNvSpPr>
          <p:nvPr>
            <p:ph type="pic" sz="quarter" idx="12" hasCustomPrompt="1"/>
          </p:nvPr>
        </p:nvSpPr>
        <p:spPr>
          <a:xfrm>
            <a:off x="1" y="0"/>
            <a:ext cx="5999981" cy="6858000"/>
          </a:xfrm>
          <a:noFill/>
        </p:spPr>
        <p:txBody>
          <a:bodyPr/>
          <a:lstStyle>
            <a:lvl1pPr>
              <a:defRPr/>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6384057" y="909564"/>
            <a:ext cx="5327768" cy="2064657"/>
          </a:xfrm>
          <a:prstGeom prst="rect">
            <a:avLst/>
          </a:prstGeom>
        </p:spPr>
        <p:txBody>
          <a:bodyPr vert="horz" lIns="108851" tIns="54426" rIns="108851" bIns="54426" rtlCol="0" anchor="b">
            <a:normAutofit/>
          </a:bodyPr>
          <a:lstStyle>
            <a:lvl1pPr>
              <a:defRPr baseline="0"/>
            </a:lvl1pPr>
          </a:lstStyle>
          <a:p>
            <a:r>
              <a:rPr kumimoji="1" lang="en-US" altLang="ja-JP" dirty="0"/>
              <a:t>Slide Title Goes Here</a:t>
            </a:r>
            <a:endParaRPr kumimoji="1" lang="ja-JP" altLang="en-US" dirty="0"/>
          </a:p>
        </p:txBody>
      </p:sp>
      <p:sp>
        <p:nvSpPr>
          <p:cNvPr id="8" name="正方形/長方形 7"/>
          <p:cNvSpPr/>
          <p:nvPr userDrawn="1"/>
        </p:nvSpPr>
        <p:spPr>
          <a:xfrm>
            <a:off x="6480078" y="2998262"/>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5" name="テキスト プレースホルダー 6"/>
          <p:cNvSpPr>
            <a:spLocks noGrp="1"/>
          </p:cNvSpPr>
          <p:nvPr>
            <p:ph type="body" sz="quarter" idx="24" hasCustomPrompt="1"/>
          </p:nvPr>
        </p:nvSpPr>
        <p:spPr>
          <a:xfrm>
            <a:off x="6396517" y="3135087"/>
            <a:ext cx="5331292" cy="2012647"/>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31173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randombar(horizontal)">
                                      <p:cBhvr>
                                        <p:cTn id="7" dur="500"/>
                                        <p:tgtEl>
                                          <p:spTgt spid="41"/>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2" presetClass="entr" presetSubtype="3" decel="100000" fill="hold" grpId="0" nodeType="withEffect">
                                  <p:stCondLst>
                                    <p:cond delay="1250"/>
                                  </p:stCondLst>
                                  <p:iterate type="wd">
                                    <p:tmPct val="10000"/>
                                  </p:iterate>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par>
                          <p:cTn id="15" fill="hold">
                            <p:stCondLst>
                              <p:cond delay="1900"/>
                            </p:stCondLst>
                            <p:childTnLst>
                              <p:par>
                                <p:cTn id="16" presetID="2" presetClass="entr" presetSubtype="2" decel="10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2" presetClass="entr" presetSubtype="4" decel="100000" fill="hold" grpId="0" nodeType="with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 calcmode="lin" valueType="num">
                                      <p:cBhvr additive="base">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 grpId="0"/>
      <p:bldP spid="6" grpId="0"/>
      <p:bldP spid="8" grpId="0" animBg="1"/>
      <p:bldP spid="15" grpId="0" build="p">
        <p:tmplLst>
          <p:tmpl lvl="1">
            <p:tnLst>
              <p:par>
                <p:cTn presetID="2" presetClass="entr" presetSubtype="4" decel="10000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Numeric List - 4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5520635" y="2273935"/>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1</a:t>
            </a:r>
            <a:endParaRPr kumimoji="1" lang="ja-JP" altLang="en-US" dirty="0"/>
          </a:p>
        </p:txBody>
      </p:sp>
      <p:sp>
        <p:nvSpPr>
          <p:cNvPr id="12" name="円/楕円 11"/>
          <p:cNvSpPr/>
          <p:nvPr/>
        </p:nvSpPr>
        <p:spPr>
          <a:xfrm>
            <a:off x="5520635" y="3181195"/>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2</a:t>
            </a:r>
            <a:endParaRPr kumimoji="1" lang="ja-JP" altLang="en-US" dirty="0"/>
          </a:p>
        </p:txBody>
      </p:sp>
      <p:sp>
        <p:nvSpPr>
          <p:cNvPr id="13" name="円/楕円 12"/>
          <p:cNvSpPr/>
          <p:nvPr/>
        </p:nvSpPr>
        <p:spPr>
          <a:xfrm>
            <a:off x="5520635" y="4088455"/>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3</a:t>
            </a:r>
            <a:endParaRPr kumimoji="1" lang="ja-JP" altLang="en-US" dirty="0"/>
          </a:p>
        </p:txBody>
      </p:sp>
      <p:sp>
        <p:nvSpPr>
          <p:cNvPr id="14" name="円/楕円 13"/>
          <p:cNvSpPr/>
          <p:nvPr/>
        </p:nvSpPr>
        <p:spPr>
          <a:xfrm>
            <a:off x="5520635" y="4995715"/>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4</a:t>
            </a:r>
            <a:endParaRPr kumimoji="1" lang="ja-JP" altLang="en-US" dirty="0"/>
          </a:p>
        </p:txBody>
      </p:sp>
      <p:sp>
        <p:nvSpPr>
          <p:cNvPr id="18" name="テキスト プレースホルダー 6"/>
          <p:cNvSpPr>
            <a:spLocks noGrp="1"/>
          </p:cNvSpPr>
          <p:nvPr>
            <p:ph type="body" sz="quarter" idx="16" hasCustomPrompt="1"/>
          </p:nvPr>
        </p:nvSpPr>
        <p:spPr>
          <a:xfrm>
            <a:off x="6001105" y="2133836"/>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6001105" y="3042255"/>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6001105" y="3950674"/>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6001105" y="4859092"/>
            <a:ext cx="5669394"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8" hasCustomPrompt="1"/>
          </p:nvPr>
        </p:nvSpPr>
        <p:spPr>
          <a:xfrm>
            <a:off x="522560" y="2199155"/>
            <a:ext cx="4596590" cy="3316275"/>
          </a:xfrm>
        </p:spPr>
        <p:txBody>
          <a:bodyPr anchor="ctr">
            <a:noAutofit/>
          </a:bodyPr>
          <a:lstStyle>
            <a:lvl1pPr algn="ctr">
              <a:defRPr sz="27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874306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19">
                                            <p:txEl>
                                              <p:pRg st="0" end="0"/>
                                            </p:txEl>
                                          </p:spTgt>
                                        </p:tgtEl>
                                        <p:attrNameLst>
                                          <p:attrName>style.visibility</p:attrName>
                                        </p:attrNameLst>
                                      </p:cBhvr>
                                      <p:to>
                                        <p:strVal val="visible"/>
                                      </p:to>
                                    </p:set>
                                    <p:anim calcmode="lin" valueType="num">
                                      <p:cBhvr additive="base">
                                        <p:cTn id="15"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0-#ppt_w/2"/>
                          </p:val>
                        </p:tav>
                        <p:tav tm="100000">
                          <p:val>
                            <p:strVal val="#ppt_x"/>
                          </p:val>
                        </p:tav>
                      </p:tavLst>
                    </p:anim>
                    <p:anim calcmode="lin" valueType="num">
                      <p:cBhvr additive="base">
                        <p:cTn dur="500" fill="hold"/>
                        <p:tgtEl>
                          <p:spTgt spid="1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Big text &amp; Description">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3"/>
            <a:ext cx="6095472" cy="6857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 name="タイトル 1"/>
          <p:cNvSpPr>
            <a:spLocks noGrp="1"/>
          </p:cNvSpPr>
          <p:nvPr>
            <p:ph type="title" hasCustomPrompt="1"/>
          </p:nvPr>
        </p:nvSpPr>
        <p:spPr>
          <a:xfrm>
            <a:off x="407213" y="782322"/>
            <a:ext cx="5281045" cy="5471965"/>
          </a:xfrm>
        </p:spPr>
        <p:txBody>
          <a:bodyPr>
            <a:normAutofit/>
          </a:bodyPr>
          <a:lstStyle>
            <a:lvl1pPr algn="ctr">
              <a:defRPr sz="48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テキスト プレースホルダー 6"/>
          <p:cNvSpPr>
            <a:spLocks noGrp="1"/>
          </p:cNvSpPr>
          <p:nvPr>
            <p:ph type="body" sz="quarter" idx="24" hasCustomPrompt="1"/>
          </p:nvPr>
        </p:nvSpPr>
        <p:spPr>
          <a:xfrm>
            <a:off x="6396517" y="1657535"/>
            <a:ext cx="5331292" cy="3542935"/>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95090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build="p">
        <p:tmplLst>
          <p:tmpl lvl="1">
            <p:tnLst>
              <p:par>
                <p:cTn presetID="2" presetClass="entr" presetSubtype="4"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ppt_x"/>
                          </p:val>
                        </p:tav>
                        <p:tav tm="100000">
                          <p:val>
                            <p:strVal val="#ppt_x"/>
                          </p:val>
                        </p:tav>
                      </p:tavLst>
                    </p:anim>
                    <p:anim calcmode="lin" valueType="num">
                      <p:cBhvr additive="base">
                        <p:cTn dur="500" fill="hold"/>
                        <p:tgtEl>
                          <p:spTgt spid="7"/>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alking">
    <p:spTree>
      <p:nvGrpSpPr>
        <p:cNvPr id="1" name=""/>
        <p:cNvGrpSpPr/>
        <p:nvPr/>
      </p:nvGrpSpPr>
      <p:grpSpPr>
        <a:xfrm>
          <a:off x="0" y="0"/>
          <a:ext cx="0" cy="0"/>
          <a:chOff x="0" y="0"/>
          <a:chExt cx="0" cy="0"/>
        </a:xfrm>
      </p:grpSpPr>
      <p:sp>
        <p:nvSpPr>
          <p:cNvPr id="9" name="正方形/長方形 8"/>
          <p:cNvSpPr/>
          <p:nvPr userDrawn="1"/>
        </p:nvSpPr>
        <p:spPr>
          <a:xfrm>
            <a:off x="0" y="1"/>
            <a:ext cx="12192000" cy="3429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図プレースホルダー 2"/>
          <p:cNvSpPr>
            <a:spLocks noGrp="1"/>
          </p:cNvSpPr>
          <p:nvPr>
            <p:ph type="pic" sz="quarter" idx="12" hasCustomPrompt="1"/>
          </p:nvPr>
        </p:nvSpPr>
        <p:spPr>
          <a:xfrm>
            <a:off x="619179" y="0"/>
            <a:ext cx="5476292" cy="6858000"/>
          </a:xfrm>
        </p:spPr>
        <p:txBody>
          <a:bodyPr>
            <a:normAutofit/>
          </a:bodyPr>
          <a:lstStyle>
            <a:lvl1pPr>
              <a:defRPr sz="1300"/>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6384057" y="553331"/>
            <a:ext cx="5327768" cy="2810021"/>
          </a:xfrm>
          <a:prstGeom prst="rect">
            <a:avLst/>
          </a:prstGeom>
        </p:spPr>
        <p:txBody>
          <a:bodyPr vert="horz" lIns="108851" tIns="54426" rIns="108851" bIns="54426"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7" name="正方形/長方形 6"/>
          <p:cNvSpPr/>
          <p:nvPr userDrawn="1"/>
        </p:nvSpPr>
        <p:spPr>
          <a:xfrm>
            <a:off x="6480078" y="3584342"/>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テキスト プレースホルダー 6"/>
          <p:cNvSpPr>
            <a:spLocks noGrp="1"/>
          </p:cNvSpPr>
          <p:nvPr>
            <p:ph type="body" sz="quarter" idx="24" hasCustomPrompt="1"/>
          </p:nvPr>
        </p:nvSpPr>
        <p:spPr>
          <a:xfrm>
            <a:off x="6396517" y="3664895"/>
            <a:ext cx="5331292" cy="2012647"/>
          </a:xfrm>
        </p:spPr>
        <p:txBody>
          <a:bodyPr anchor="t">
            <a:noAutofit/>
          </a:bodyPr>
          <a:lstStyle>
            <a:lvl1pPr algn="l">
              <a:defRPr sz="13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258028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 presetClass="entr" presetSubtype="9" decel="100000" fill="hold" grpId="0" nodeType="afterEffect">
                                  <p:stCondLst>
                                    <p:cond delay="250"/>
                                  </p:stCondLst>
                                  <p:iterate type="wd">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900"/>
                            </p:stCondLst>
                            <p:childTnLst>
                              <p:par>
                                <p:cTn id="18" presetID="2" presetClass="entr" presetSubtype="2" decel="100000"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1+#ppt_w/2"/>
                                          </p:val>
                                        </p:tav>
                                        <p:tav tm="100000">
                                          <p:val>
                                            <p:strVal val="#ppt_x"/>
                                          </p:val>
                                        </p:tav>
                                      </p:tavLst>
                                    </p:anim>
                                    <p:anim calcmode="lin" valueType="num">
                                      <p:cBhvr additive="base">
                                        <p:cTn id="21" dur="500" fill="hold"/>
                                        <p:tgtEl>
                                          <p:spTgt spid="7"/>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additive="base">
                                        <p:cTn id="24"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p:bldP spid="6" grpId="0"/>
      <p:bldP spid="7" grpId="0" animBg="1"/>
      <p:bldP spid="8" grpId="0" build="p">
        <p:tmplLst>
          <p:tmpl lvl="1">
            <p:tnLst>
              <p:par>
                <p:cTn presetID="2" presetClass="entr" presetSubtype="4" decel="100000"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Images, Icons and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dirty="0"/>
          </a:p>
        </p:txBody>
      </p:sp>
      <p:sp>
        <p:nvSpPr>
          <p:cNvPr id="5" name="図プレースホルダー 5"/>
          <p:cNvSpPr>
            <a:spLocks noGrp="1"/>
          </p:cNvSpPr>
          <p:nvPr>
            <p:ph type="pic" sz="quarter" idx="12" hasCustomPrompt="1"/>
          </p:nvPr>
        </p:nvSpPr>
        <p:spPr>
          <a:xfrm>
            <a:off x="25457" y="29030"/>
            <a:ext cx="2400208" cy="3077029"/>
          </a:xfrm>
        </p:spPr>
        <p:txBody>
          <a:bodyPr/>
          <a:lstStyle>
            <a:lvl1pPr>
              <a:defRPr sz="1200"/>
            </a:lvl1pPr>
          </a:lstStyle>
          <a:p>
            <a:r>
              <a:rPr kumimoji="1" lang="en-US" altLang="ja-JP" dirty="0"/>
              <a:t>Add an image</a:t>
            </a:r>
            <a:endParaRPr kumimoji="1" lang="ja-JP" altLang="en-US" dirty="0"/>
          </a:p>
        </p:txBody>
      </p:sp>
      <p:sp>
        <p:nvSpPr>
          <p:cNvPr id="6" name="図プレースホルダー 5"/>
          <p:cNvSpPr>
            <a:spLocks noGrp="1"/>
          </p:cNvSpPr>
          <p:nvPr>
            <p:ph type="pic" sz="quarter" idx="13" hasCustomPrompt="1"/>
          </p:nvPr>
        </p:nvSpPr>
        <p:spPr>
          <a:xfrm>
            <a:off x="2458716" y="3137735"/>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7" name="図プレースホルダー 5"/>
          <p:cNvSpPr>
            <a:spLocks noGrp="1"/>
          </p:cNvSpPr>
          <p:nvPr>
            <p:ph type="pic" sz="quarter" idx="14" hasCustomPrompt="1"/>
          </p:nvPr>
        </p:nvSpPr>
        <p:spPr>
          <a:xfrm>
            <a:off x="4891974" y="29030"/>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8" name="図プレースホルダー 5"/>
          <p:cNvSpPr>
            <a:spLocks noGrp="1"/>
          </p:cNvSpPr>
          <p:nvPr>
            <p:ph type="pic" sz="quarter" idx="15" hasCustomPrompt="1"/>
          </p:nvPr>
        </p:nvSpPr>
        <p:spPr>
          <a:xfrm>
            <a:off x="7326093" y="3137964"/>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9" name="図プレースホルダー 5"/>
          <p:cNvSpPr>
            <a:spLocks noGrp="1"/>
          </p:cNvSpPr>
          <p:nvPr>
            <p:ph type="pic" sz="quarter" idx="16" hasCustomPrompt="1"/>
          </p:nvPr>
        </p:nvSpPr>
        <p:spPr>
          <a:xfrm>
            <a:off x="9758492" y="29030"/>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0" name="正方形/長方形 9"/>
          <p:cNvSpPr/>
          <p:nvPr userDrawn="1"/>
        </p:nvSpPr>
        <p:spPr>
          <a:xfrm>
            <a:off x="25457" y="3137962"/>
            <a:ext cx="2400208" cy="307680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1" name="正方形/長方形 10"/>
          <p:cNvSpPr/>
          <p:nvPr userDrawn="1"/>
        </p:nvSpPr>
        <p:spPr>
          <a:xfrm>
            <a:off x="2458716" y="29257"/>
            <a:ext cx="2400208" cy="307680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2" name="正方形/長方形 11"/>
          <p:cNvSpPr/>
          <p:nvPr userDrawn="1"/>
        </p:nvSpPr>
        <p:spPr>
          <a:xfrm>
            <a:off x="4891974" y="3137962"/>
            <a:ext cx="2400208" cy="3076800"/>
          </a:xfrm>
          <a:prstGeom prst="rect">
            <a:avLst/>
          </a:pr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3" name="正方形/長方形 12"/>
          <p:cNvSpPr/>
          <p:nvPr userDrawn="1"/>
        </p:nvSpPr>
        <p:spPr>
          <a:xfrm>
            <a:off x="7326093" y="29257"/>
            <a:ext cx="2400208" cy="3076800"/>
          </a:xfrm>
          <a:prstGeom prst="rect">
            <a:avLst/>
          </a:prstGeom>
          <a:solidFill>
            <a:schemeClr val="accent4"/>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4" name="正方形/長方形 13"/>
          <p:cNvSpPr/>
          <p:nvPr userDrawn="1"/>
        </p:nvSpPr>
        <p:spPr>
          <a:xfrm>
            <a:off x="9758492" y="3138191"/>
            <a:ext cx="2400208" cy="3076800"/>
          </a:xfrm>
          <a:prstGeom prst="rect">
            <a:avLst/>
          </a:prstGeom>
          <a:solidFill>
            <a:schemeClr val="accent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5" name="図プレースホルダー 7"/>
          <p:cNvSpPr>
            <a:spLocks noGrp="1"/>
          </p:cNvSpPr>
          <p:nvPr>
            <p:ph type="pic" sz="quarter" idx="17" hasCustomPrompt="1"/>
          </p:nvPr>
        </p:nvSpPr>
        <p:spPr>
          <a:xfrm>
            <a:off x="969491" y="3415189"/>
            <a:ext cx="523067" cy="523021"/>
          </a:xfrm>
        </p:spPr>
        <p:txBody>
          <a:bodyPr>
            <a:normAutofit/>
          </a:bodyPr>
          <a:lstStyle>
            <a:lvl1pPr>
              <a:defRPr sz="800"/>
            </a:lvl1pPr>
          </a:lstStyle>
          <a:p>
            <a:r>
              <a:rPr kumimoji="1" lang="en-US" altLang="ja-JP" dirty="0"/>
              <a:t>ICON</a:t>
            </a:r>
            <a:endParaRPr kumimoji="1" lang="ja-JP" altLang="en-US" dirty="0"/>
          </a:p>
        </p:txBody>
      </p:sp>
      <p:sp>
        <p:nvSpPr>
          <p:cNvPr id="16" name="図プレースホルダー 7"/>
          <p:cNvSpPr>
            <a:spLocks noGrp="1"/>
          </p:cNvSpPr>
          <p:nvPr>
            <p:ph type="pic" sz="quarter" idx="18" hasCustomPrompt="1"/>
          </p:nvPr>
        </p:nvSpPr>
        <p:spPr>
          <a:xfrm>
            <a:off x="3402748" y="340121"/>
            <a:ext cx="523067" cy="523021"/>
          </a:xfrm>
        </p:spPr>
        <p:txBody>
          <a:bodyPr>
            <a:normAutofit/>
          </a:bodyPr>
          <a:lstStyle>
            <a:lvl1pPr>
              <a:defRPr sz="800"/>
            </a:lvl1pPr>
          </a:lstStyle>
          <a:p>
            <a:r>
              <a:rPr kumimoji="1" lang="en-US" altLang="ja-JP" dirty="0"/>
              <a:t>ICON</a:t>
            </a:r>
            <a:endParaRPr kumimoji="1" lang="ja-JP" altLang="en-US" dirty="0"/>
          </a:p>
        </p:txBody>
      </p:sp>
      <p:sp>
        <p:nvSpPr>
          <p:cNvPr id="17" name="図プレースホルダー 7"/>
          <p:cNvSpPr>
            <a:spLocks noGrp="1"/>
          </p:cNvSpPr>
          <p:nvPr>
            <p:ph type="pic" sz="quarter" idx="19" hasCustomPrompt="1"/>
          </p:nvPr>
        </p:nvSpPr>
        <p:spPr>
          <a:xfrm>
            <a:off x="5836006" y="3415189"/>
            <a:ext cx="523067" cy="523021"/>
          </a:xfrm>
        </p:spPr>
        <p:txBody>
          <a:bodyPr>
            <a:normAutofit/>
          </a:bodyPr>
          <a:lstStyle>
            <a:lvl1pPr>
              <a:defRPr sz="800"/>
            </a:lvl1pPr>
          </a:lstStyle>
          <a:p>
            <a:r>
              <a:rPr kumimoji="1" lang="en-US" altLang="ja-JP" dirty="0"/>
              <a:t>ICON</a:t>
            </a:r>
            <a:endParaRPr kumimoji="1" lang="ja-JP" altLang="en-US" dirty="0"/>
          </a:p>
        </p:txBody>
      </p:sp>
      <p:sp>
        <p:nvSpPr>
          <p:cNvPr id="18" name="図プレースホルダー 7"/>
          <p:cNvSpPr>
            <a:spLocks noGrp="1"/>
          </p:cNvSpPr>
          <p:nvPr>
            <p:ph type="pic" sz="quarter" idx="20" hasCustomPrompt="1"/>
          </p:nvPr>
        </p:nvSpPr>
        <p:spPr>
          <a:xfrm>
            <a:off x="10702525" y="3415189"/>
            <a:ext cx="523067" cy="523021"/>
          </a:xfrm>
        </p:spPr>
        <p:txBody>
          <a:bodyPr>
            <a:normAutofit/>
          </a:bodyPr>
          <a:lstStyle>
            <a:lvl1pPr>
              <a:defRPr sz="800"/>
            </a:lvl1pPr>
          </a:lstStyle>
          <a:p>
            <a:r>
              <a:rPr kumimoji="1" lang="en-US" altLang="ja-JP" dirty="0"/>
              <a:t>ICON</a:t>
            </a:r>
            <a:endParaRPr kumimoji="1" lang="ja-JP" altLang="en-US" dirty="0"/>
          </a:p>
        </p:txBody>
      </p:sp>
      <p:sp>
        <p:nvSpPr>
          <p:cNvPr id="19" name="図プレースホルダー 7"/>
          <p:cNvSpPr>
            <a:spLocks noGrp="1"/>
          </p:cNvSpPr>
          <p:nvPr>
            <p:ph type="pic" sz="quarter" idx="21" hasCustomPrompt="1"/>
          </p:nvPr>
        </p:nvSpPr>
        <p:spPr>
          <a:xfrm>
            <a:off x="8270126" y="340121"/>
            <a:ext cx="523067" cy="523021"/>
          </a:xfrm>
        </p:spPr>
        <p:txBody>
          <a:bodyPr>
            <a:normAutofit/>
          </a:bodyPr>
          <a:lstStyle>
            <a:lvl1pPr>
              <a:defRPr sz="800"/>
            </a:lvl1pPr>
          </a:lstStyle>
          <a:p>
            <a:r>
              <a:rPr kumimoji="1" lang="en-US" altLang="ja-JP" dirty="0"/>
              <a:t>ICON</a:t>
            </a:r>
            <a:endParaRPr kumimoji="1" lang="ja-JP" altLang="en-US" dirty="0"/>
          </a:p>
        </p:txBody>
      </p:sp>
      <p:sp>
        <p:nvSpPr>
          <p:cNvPr id="20" name="テキスト プレースホルダー 11"/>
          <p:cNvSpPr>
            <a:spLocks noGrp="1"/>
          </p:cNvSpPr>
          <p:nvPr>
            <p:ph type="body" sz="quarter" idx="22" hasCustomPrompt="1"/>
          </p:nvPr>
        </p:nvSpPr>
        <p:spPr>
          <a:xfrm>
            <a:off x="27730" y="3938882"/>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1" name="テキスト プレースホルダー 11"/>
          <p:cNvSpPr>
            <a:spLocks noGrp="1"/>
          </p:cNvSpPr>
          <p:nvPr>
            <p:ph type="body" sz="quarter" idx="23" hasCustomPrompt="1"/>
          </p:nvPr>
        </p:nvSpPr>
        <p:spPr>
          <a:xfrm>
            <a:off x="142534" y="4357162"/>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2" name="テキスト プレースホルダー 11"/>
          <p:cNvSpPr>
            <a:spLocks noGrp="1"/>
          </p:cNvSpPr>
          <p:nvPr>
            <p:ph type="body" sz="quarter" idx="24" hasCustomPrompt="1"/>
          </p:nvPr>
        </p:nvSpPr>
        <p:spPr>
          <a:xfrm>
            <a:off x="2490019" y="854139"/>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3" name="テキスト プレースホルダー 11"/>
          <p:cNvSpPr>
            <a:spLocks noGrp="1"/>
          </p:cNvSpPr>
          <p:nvPr>
            <p:ph type="body" sz="quarter" idx="25" hasCustomPrompt="1"/>
          </p:nvPr>
        </p:nvSpPr>
        <p:spPr>
          <a:xfrm>
            <a:off x="2604823" y="1272419"/>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4" name="テキスト プレースホルダー 11"/>
          <p:cNvSpPr>
            <a:spLocks noGrp="1"/>
          </p:cNvSpPr>
          <p:nvPr>
            <p:ph type="body" sz="quarter" idx="26" hasCustomPrompt="1"/>
          </p:nvPr>
        </p:nvSpPr>
        <p:spPr>
          <a:xfrm>
            <a:off x="7357396" y="854140"/>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5" name="テキスト プレースホルダー 11"/>
          <p:cNvSpPr>
            <a:spLocks noGrp="1"/>
          </p:cNvSpPr>
          <p:nvPr>
            <p:ph type="body" sz="quarter" idx="27" hasCustomPrompt="1"/>
          </p:nvPr>
        </p:nvSpPr>
        <p:spPr>
          <a:xfrm>
            <a:off x="7472200" y="1272419"/>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6" name="テキスト プレースホルダー 11"/>
          <p:cNvSpPr>
            <a:spLocks noGrp="1"/>
          </p:cNvSpPr>
          <p:nvPr>
            <p:ph type="body" sz="quarter" idx="28" hasCustomPrompt="1"/>
          </p:nvPr>
        </p:nvSpPr>
        <p:spPr>
          <a:xfrm>
            <a:off x="4912383" y="3938882"/>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7" name="テキスト プレースホルダー 11"/>
          <p:cNvSpPr>
            <a:spLocks noGrp="1"/>
          </p:cNvSpPr>
          <p:nvPr>
            <p:ph type="body" sz="quarter" idx="29" hasCustomPrompt="1"/>
          </p:nvPr>
        </p:nvSpPr>
        <p:spPr>
          <a:xfrm>
            <a:off x="5027187" y="4357162"/>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8" name="テキスト プレースホルダー 11"/>
          <p:cNvSpPr>
            <a:spLocks noGrp="1"/>
          </p:cNvSpPr>
          <p:nvPr>
            <p:ph type="body" sz="quarter" idx="30" hasCustomPrompt="1"/>
          </p:nvPr>
        </p:nvSpPr>
        <p:spPr>
          <a:xfrm>
            <a:off x="9779761" y="3938882"/>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9" name="テキスト プレースホルダー 11"/>
          <p:cNvSpPr>
            <a:spLocks noGrp="1"/>
          </p:cNvSpPr>
          <p:nvPr>
            <p:ph type="body" sz="quarter" idx="31" hasCustomPrompt="1"/>
          </p:nvPr>
        </p:nvSpPr>
        <p:spPr>
          <a:xfrm>
            <a:off x="9894565" y="4357163"/>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30" name="図プレースホルダー 37"/>
          <p:cNvSpPr>
            <a:spLocks noGrp="1"/>
          </p:cNvSpPr>
          <p:nvPr>
            <p:ph type="pic" sz="quarter" idx="32" hasCustomPrompt="1"/>
          </p:nvPr>
        </p:nvSpPr>
        <p:spPr>
          <a:xfrm>
            <a:off x="1049865" y="2934374"/>
            <a:ext cx="301223" cy="301197"/>
          </a:xfrm>
          <a:prstGeom prst="triangle">
            <a:avLst/>
          </a:prstGeom>
          <a:solidFill>
            <a:schemeClr val="accent2"/>
          </a:solidFill>
        </p:spPr>
        <p:txBody>
          <a:bodyPr/>
          <a:lstStyle/>
          <a:p>
            <a:r>
              <a:rPr kumimoji="1" lang="en-US" altLang="ja-JP" dirty="0"/>
              <a:t> </a:t>
            </a:r>
            <a:endParaRPr kumimoji="1" lang="ja-JP" altLang="en-US" dirty="0"/>
          </a:p>
        </p:txBody>
      </p:sp>
      <p:sp>
        <p:nvSpPr>
          <p:cNvPr id="31" name="図プレースホルダー 37"/>
          <p:cNvSpPr>
            <a:spLocks noGrp="1"/>
          </p:cNvSpPr>
          <p:nvPr>
            <p:ph type="pic" sz="quarter" idx="33" hasCustomPrompt="1"/>
          </p:nvPr>
        </p:nvSpPr>
        <p:spPr>
          <a:xfrm>
            <a:off x="5919775" y="2934374"/>
            <a:ext cx="301223" cy="301197"/>
          </a:xfrm>
          <a:prstGeom prst="triangle">
            <a:avLst/>
          </a:prstGeom>
          <a:solidFill>
            <a:schemeClr val="accent1"/>
          </a:solidFill>
        </p:spPr>
        <p:txBody>
          <a:bodyPr/>
          <a:lstStyle/>
          <a:p>
            <a:r>
              <a:rPr kumimoji="1" lang="en-US" altLang="ja-JP" dirty="0"/>
              <a:t> </a:t>
            </a:r>
            <a:endParaRPr kumimoji="1" lang="ja-JP" altLang="en-US" dirty="0"/>
          </a:p>
        </p:txBody>
      </p:sp>
      <p:sp>
        <p:nvSpPr>
          <p:cNvPr id="32" name="図プレースホルダー 37"/>
          <p:cNvSpPr>
            <a:spLocks noGrp="1"/>
          </p:cNvSpPr>
          <p:nvPr>
            <p:ph type="pic" sz="quarter" idx="34" hasCustomPrompt="1"/>
          </p:nvPr>
        </p:nvSpPr>
        <p:spPr>
          <a:xfrm>
            <a:off x="10782899" y="2934374"/>
            <a:ext cx="301223" cy="301197"/>
          </a:xfrm>
          <a:prstGeom prst="triangle">
            <a:avLst/>
          </a:prstGeom>
          <a:solidFill>
            <a:schemeClr val="accent5"/>
          </a:solidFill>
        </p:spPr>
        <p:txBody>
          <a:bodyPr/>
          <a:lstStyle/>
          <a:p>
            <a:r>
              <a:rPr kumimoji="1" lang="en-US" altLang="ja-JP" dirty="0"/>
              <a:t> </a:t>
            </a:r>
            <a:endParaRPr kumimoji="1" lang="ja-JP" altLang="en-US" dirty="0"/>
          </a:p>
        </p:txBody>
      </p:sp>
      <p:sp>
        <p:nvSpPr>
          <p:cNvPr id="33" name="図プレースホルダー 37"/>
          <p:cNvSpPr>
            <a:spLocks noGrp="1"/>
          </p:cNvSpPr>
          <p:nvPr>
            <p:ph type="pic" sz="quarter" idx="35" hasCustomPrompt="1"/>
          </p:nvPr>
        </p:nvSpPr>
        <p:spPr>
          <a:xfrm rot="10800000">
            <a:off x="3508211" y="3003354"/>
            <a:ext cx="301223" cy="301197"/>
          </a:xfrm>
          <a:prstGeom prst="triangle">
            <a:avLst/>
          </a:prstGeom>
          <a:solidFill>
            <a:schemeClr val="accent3"/>
          </a:solidFill>
        </p:spPr>
        <p:txBody>
          <a:bodyPr/>
          <a:lstStyle/>
          <a:p>
            <a:r>
              <a:rPr kumimoji="1" lang="en-US" altLang="ja-JP" dirty="0"/>
              <a:t> </a:t>
            </a:r>
            <a:endParaRPr kumimoji="1" lang="ja-JP" altLang="en-US" dirty="0"/>
          </a:p>
        </p:txBody>
      </p:sp>
      <p:sp>
        <p:nvSpPr>
          <p:cNvPr id="34" name="図プレースホルダー 37"/>
          <p:cNvSpPr>
            <a:spLocks noGrp="1"/>
          </p:cNvSpPr>
          <p:nvPr>
            <p:ph type="pic" sz="quarter" idx="36" hasCustomPrompt="1"/>
          </p:nvPr>
        </p:nvSpPr>
        <p:spPr>
          <a:xfrm rot="10800000">
            <a:off x="8350500" y="3003354"/>
            <a:ext cx="301223" cy="301197"/>
          </a:xfrm>
          <a:prstGeom prst="triangle">
            <a:avLst/>
          </a:prstGeom>
          <a:solidFill>
            <a:schemeClr val="accent4"/>
          </a:solidFill>
        </p:spPr>
        <p:txBody>
          <a:bodyPr/>
          <a:lstStyle/>
          <a:p>
            <a:r>
              <a:rPr kumimoji="1" lang="en-US" altLang="ja-JP" dirty="0"/>
              <a:t> </a:t>
            </a:r>
            <a:endParaRPr kumimoji="1" lang="ja-JP" altLang="en-US" dirty="0"/>
          </a:p>
        </p:txBody>
      </p:sp>
    </p:spTree>
    <p:extLst>
      <p:ext uri="{BB962C8B-B14F-4D97-AF65-F5344CB8AC3E}">
        <p14:creationId xmlns="" xmlns:p14="http://schemas.microsoft.com/office/powerpoint/2010/main" val="315378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par>
                                <p:cTn id="12" presetID="22" presetClass="entr" presetSubtype="4" fill="hold" grpId="0" nodeType="withEffect">
                                  <p:stCondLst>
                                    <p:cond delay="500"/>
                                  </p:stCondLst>
                                  <p:childTnLst>
                                    <p:set>
                                      <p:cBhvr>
                                        <p:cTn id="13" dur="1" fill="hold">
                                          <p:stCondLst>
                                            <p:cond delay="0"/>
                                          </p:stCondLst>
                                        </p:cTn>
                                        <p:tgtEl>
                                          <p:spTgt spid="30"/>
                                        </p:tgtEl>
                                        <p:attrNameLst>
                                          <p:attrName>style.visibility</p:attrName>
                                        </p:attrNameLst>
                                      </p:cBhvr>
                                      <p:to>
                                        <p:strVal val="visible"/>
                                      </p:to>
                                    </p:set>
                                    <p:animEffect transition="in" filter="wipe(down)">
                                      <p:cBhvr>
                                        <p:cTn id="14" dur="100"/>
                                        <p:tgtEl>
                                          <p:spTgt spid="30"/>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1500"/>
                            </p:stCondLst>
                            <p:childTnLst>
                              <p:par>
                                <p:cTn id="25" presetID="22" presetClass="entr" presetSubtype="4" fill="hold" grpId="0" nodeType="afterEffect">
                                  <p:stCondLst>
                                    <p:cond delay="25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childTnLst>
                          </p:cTn>
                        </p:par>
                        <p:par>
                          <p:cTn id="28" fill="hold">
                            <p:stCondLst>
                              <p:cond delay="2250"/>
                            </p:stCondLst>
                            <p:childTnLst>
                              <p:par>
                                <p:cTn id="29" presetID="22" presetClass="entr" presetSubtype="1"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2750"/>
                            </p:stCondLst>
                            <p:childTnLst>
                              <p:par>
                                <p:cTn id="33" presetID="22" presetClass="entr" presetSubtype="1"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up)">
                                      <p:cBhvr>
                                        <p:cTn id="35" dur="100"/>
                                        <p:tgtEl>
                                          <p:spTgt spid="3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par>
                          <p:cTn id="45" fill="hold">
                            <p:stCondLst>
                              <p:cond delay="3250"/>
                            </p:stCondLst>
                            <p:childTnLst>
                              <p:par>
                                <p:cTn id="46" presetID="22" presetClass="entr" presetSubtype="1" fill="hold" grpId="0" nodeType="afterEffect">
                                  <p:stCondLst>
                                    <p:cond delay="25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childTnLst>
                          </p:cTn>
                        </p:par>
                        <p:par>
                          <p:cTn id="49" fill="hold">
                            <p:stCondLst>
                              <p:cond delay="4000"/>
                            </p:stCondLst>
                            <p:childTnLst>
                              <p:par>
                                <p:cTn id="50" presetID="2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down)">
                                      <p:cBhvr>
                                        <p:cTn id="52" dur="500"/>
                                        <p:tgtEl>
                                          <p:spTgt spid="12"/>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wipe(down)">
                                      <p:cBhvr>
                                        <p:cTn id="56" dur="100"/>
                                        <p:tgtEl>
                                          <p:spTgt spid="3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fade">
                                      <p:cBhvr>
                                        <p:cTn id="59" dur="500"/>
                                        <p:tgtEl>
                                          <p:spTgt spid="1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par>
                          <p:cTn id="66" fill="hold">
                            <p:stCondLst>
                              <p:cond delay="5000"/>
                            </p:stCondLst>
                            <p:childTnLst>
                              <p:par>
                                <p:cTn id="67" presetID="22" presetClass="entr" presetSubtype="4" fill="hold" grpId="0" nodeType="afterEffect">
                                  <p:stCondLst>
                                    <p:cond delay="25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500"/>
                                        <p:tgtEl>
                                          <p:spTgt spid="8"/>
                                        </p:tgtEl>
                                      </p:cBhvr>
                                    </p:animEffect>
                                  </p:childTnLst>
                                </p:cTn>
                              </p:par>
                            </p:childTnLst>
                          </p:cTn>
                        </p:par>
                        <p:par>
                          <p:cTn id="70" fill="hold">
                            <p:stCondLst>
                              <p:cond delay="5750"/>
                            </p:stCondLst>
                            <p:childTnLst>
                              <p:par>
                                <p:cTn id="71" presetID="22" presetClass="entr" presetSubtype="1" fill="hold" grpId="0" nodeType="after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wipe(up)">
                                      <p:cBhvr>
                                        <p:cTn id="73" dur="500"/>
                                        <p:tgtEl>
                                          <p:spTgt spid="13"/>
                                        </p:tgtEl>
                                      </p:cBhvr>
                                    </p:animEffect>
                                  </p:childTnLst>
                                </p:cTn>
                              </p:par>
                            </p:childTnLst>
                          </p:cTn>
                        </p:par>
                        <p:par>
                          <p:cTn id="74" fill="hold">
                            <p:stCondLst>
                              <p:cond delay="6250"/>
                            </p:stCondLst>
                            <p:childTnLst>
                              <p:par>
                                <p:cTn id="75" presetID="22" presetClass="entr" presetSubtype="1" fill="hold" grpId="0" nodeType="afterEffect">
                                  <p:stCondLst>
                                    <p:cond delay="0"/>
                                  </p:stCondLst>
                                  <p:childTnLst>
                                    <p:set>
                                      <p:cBhvr>
                                        <p:cTn id="76" dur="1" fill="hold">
                                          <p:stCondLst>
                                            <p:cond delay="0"/>
                                          </p:stCondLst>
                                        </p:cTn>
                                        <p:tgtEl>
                                          <p:spTgt spid="34"/>
                                        </p:tgtEl>
                                        <p:attrNameLst>
                                          <p:attrName>style.visibility</p:attrName>
                                        </p:attrNameLst>
                                      </p:cBhvr>
                                      <p:to>
                                        <p:strVal val="visible"/>
                                      </p:to>
                                    </p:set>
                                    <p:animEffect transition="in" filter="wipe(up)">
                                      <p:cBhvr>
                                        <p:cTn id="77" dur="100"/>
                                        <p:tgtEl>
                                          <p:spTgt spid="3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fade">
                                      <p:cBhvr>
                                        <p:cTn id="80" dur="500"/>
                                        <p:tgtEl>
                                          <p:spTgt spid="1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5"/>
                                        </p:tgtEl>
                                        <p:attrNameLst>
                                          <p:attrName>style.visibility</p:attrName>
                                        </p:attrNameLst>
                                      </p:cBhvr>
                                      <p:to>
                                        <p:strVal val="visible"/>
                                      </p:to>
                                    </p:set>
                                    <p:animEffect transition="in" filter="fade">
                                      <p:cBhvr>
                                        <p:cTn id="86" dur="500"/>
                                        <p:tgtEl>
                                          <p:spTgt spid="25"/>
                                        </p:tgtEl>
                                      </p:cBhvr>
                                    </p:animEffect>
                                  </p:childTnLst>
                                </p:cTn>
                              </p:par>
                            </p:childTnLst>
                          </p:cTn>
                        </p:par>
                        <p:par>
                          <p:cTn id="87" fill="hold">
                            <p:stCondLst>
                              <p:cond delay="6750"/>
                            </p:stCondLst>
                            <p:childTnLst>
                              <p:par>
                                <p:cTn id="88" presetID="22" presetClass="entr" presetSubtype="1" fill="hold" grpId="0" nodeType="afterEffect">
                                  <p:stCondLst>
                                    <p:cond delay="250"/>
                                  </p:stCondLst>
                                  <p:childTnLst>
                                    <p:set>
                                      <p:cBhvr>
                                        <p:cTn id="89" dur="1" fill="hold">
                                          <p:stCondLst>
                                            <p:cond delay="0"/>
                                          </p:stCondLst>
                                        </p:cTn>
                                        <p:tgtEl>
                                          <p:spTgt spid="9"/>
                                        </p:tgtEl>
                                        <p:attrNameLst>
                                          <p:attrName>style.visibility</p:attrName>
                                        </p:attrNameLst>
                                      </p:cBhvr>
                                      <p:to>
                                        <p:strVal val="visible"/>
                                      </p:to>
                                    </p:set>
                                    <p:animEffect transition="in" filter="wipe(up)">
                                      <p:cBhvr>
                                        <p:cTn id="90" dur="500"/>
                                        <p:tgtEl>
                                          <p:spTgt spid="9"/>
                                        </p:tgtEl>
                                      </p:cBhvr>
                                    </p:animEffect>
                                  </p:childTnLst>
                                </p:cTn>
                              </p:par>
                            </p:childTnLst>
                          </p:cTn>
                        </p:par>
                        <p:par>
                          <p:cTn id="91" fill="hold">
                            <p:stCondLst>
                              <p:cond delay="7500"/>
                            </p:stCondLst>
                            <p:childTnLst>
                              <p:par>
                                <p:cTn id="92" presetID="22" presetClass="entr" presetSubtype="4" fill="hold" grpId="0" nodeType="afterEffect">
                                  <p:stCondLst>
                                    <p:cond delay="0"/>
                                  </p:stCondLst>
                                  <p:childTnLst>
                                    <p:set>
                                      <p:cBhvr>
                                        <p:cTn id="93" dur="1" fill="hold">
                                          <p:stCondLst>
                                            <p:cond delay="0"/>
                                          </p:stCondLst>
                                        </p:cTn>
                                        <p:tgtEl>
                                          <p:spTgt spid="14"/>
                                        </p:tgtEl>
                                        <p:attrNameLst>
                                          <p:attrName>style.visibility</p:attrName>
                                        </p:attrNameLst>
                                      </p:cBhvr>
                                      <p:to>
                                        <p:strVal val="visible"/>
                                      </p:to>
                                    </p:set>
                                    <p:animEffect transition="in" filter="wipe(down)">
                                      <p:cBhvr>
                                        <p:cTn id="94" dur="500"/>
                                        <p:tgtEl>
                                          <p:spTgt spid="14"/>
                                        </p:tgtEl>
                                      </p:cBhvr>
                                    </p:animEffect>
                                  </p:childTnLst>
                                </p:cTn>
                              </p:par>
                            </p:childTnLst>
                          </p:cTn>
                        </p:par>
                        <p:par>
                          <p:cTn id="95" fill="hold">
                            <p:stCondLst>
                              <p:cond delay="8000"/>
                            </p:stCondLst>
                            <p:childTnLst>
                              <p:par>
                                <p:cTn id="96" presetID="22" presetClass="entr" presetSubtype="4" fill="hold" grpId="0"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wipe(down)">
                                      <p:cBhvr>
                                        <p:cTn id="98" dur="100"/>
                                        <p:tgtEl>
                                          <p:spTgt spid="3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500"/>
                                        <p:tgtEl>
                                          <p:spTgt spid="18"/>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8"/>
                                        </p:tgtEl>
                                        <p:attrNameLst>
                                          <p:attrName>style.visibility</p:attrName>
                                        </p:attrNameLst>
                                      </p:cBhvr>
                                      <p:to>
                                        <p:strVal val="visible"/>
                                      </p:to>
                                    </p:set>
                                    <p:animEffect transition="in" filter="fade">
                                      <p:cBhvr>
                                        <p:cTn id="104" dur="500"/>
                                        <p:tgtEl>
                                          <p:spTgt spid="2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animBg="1"/>
      <p:bldP spid="11" grpId="0" animBg="1"/>
      <p:bldP spid="12" grpId="0" animBg="1"/>
      <p:bldP spid="13" grpId="0" animBg="1"/>
      <p:bldP spid="14" grpId="0" animBg="1"/>
      <p:bldP spid="15" grpId="0"/>
      <p:bldP spid="16" grpId="0"/>
      <p:bldP spid="17" grpId="0"/>
      <p:bldP spid="18" grpId="0"/>
      <p:bldP spid="19" grpId="0"/>
      <p:bldP spid="20" grpId="0">
        <p:tmplLst>
          <p:tmpl>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p:tmplLst>
          <p:tmpl>
            <p:tnLst>
              <p:par>
                <p:cTn presetID="10" presetClass="entr" presetSubtype="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p:tmplLst>
          <p:tmpl>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p:tmplLst>
          <p:tmpl>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p:tmplLst>
          <p:tmpl>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p:tmplLst>
          <p:tmpl>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p:tmplLst>
          <p:tmpl>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p:tmplLst>
          <p:tmpl>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p:tmplLst>
          <p:tmpl>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p:tmplLst>
          <p:tmpl>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animBg="1"/>
      <p:bldP spid="31" grpId="0" animBg="1"/>
      <p:bldP spid="32" grpId="0" animBg="1"/>
      <p:bldP spid="33" grpId="0" animBg="1"/>
      <p:bldP spid="34" grpId="0" animBg="1"/>
    </p:bld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2 Images &amp;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9839" y="2194556"/>
            <a:ext cx="12192000" cy="2194553"/>
          </a:xfrm>
          <a:prstGeom prst="rect">
            <a:avLst/>
          </a:prstGeom>
          <a:solidFill>
            <a:schemeClr val="accent3">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6" name="正方形/長方形 5"/>
          <p:cNvSpPr/>
          <p:nvPr userDrawn="1"/>
        </p:nvSpPr>
        <p:spPr>
          <a:xfrm>
            <a:off x="-4795" y="2481740"/>
            <a:ext cx="12192000" cy="162018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7" name="正方形/長方形 6"/>
          <p:cNvSpPr/>
          <p:nvPr userDrawn="1"/>
        </p:nvSpPr>
        <p:spPr>
          <a:xfrm>
            <a:off x="0" y="2"/>
            <a:ext cx="12192000" cy="2194553"/>
          </a:xfrm>
          <a:prstGeom prst="rect">
            <a:avLst/>
          </a:prstGeom>
          <a:solidFill>
            <a:schemeClr val="accent2">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8" name="正方形/長方形 7"/>
          <p:cNvSpPr/>
          <p:nvPr userDrawn="1"/>
        </p:nvSpPr>
        <p:spPr>
          <a:xfrm>
            <a:off x="1" y="278650"/>
            <a:ext cx="12182160" cy="162018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9" name="図プレースホルダー 13"/>
          <p:cNvSpPr>
            <a:spLocks noGrp="1"/>
          </p:cNvSpPr>
          <p:nvPr>
            <p:ph type="pic" sz="quarter" idx="13" hasCustomPrompt="1"/>
          </p:nvPr>
        </p:nvSpPr>
        <p:spPr>
          <a:xfrm>
            <a:off x="6096002" y="2194556"/>
            <a:ext cx="6093811" cy="2194553"/>
          </a:xfrm>
          <a:custGeom>
            <a:avLst/>
            <a:gdLst/>
            <a:ahLst/>
            <a:cxnLst/>
            <a:rect l="l" t="t" r="r" b="b"/>
            <a:pathLst>
              <a:path w="9139924" h="3291830">
                <a:moveTo>
                  <a:pt x="0" y="0"/>
                </a:moveTo>
                <a:lnTo>
                  <a:pt x="1305146" y="0"/>
                </a:lnTo>
                <a:lnTo>
                  <a:pt x="9139924" y="0"/>
                </a:lnTo>
                <a:lnTo>
                  <a:pt x="9139924" y="3291830"/>
                </a:lnTo>
                <a:lnTo>
                  <a:pt x="1305146" y="3291830"/>
                </a:lnTo>
                <a:close/>
              </a:path>
            </a:pathLst>
          </a:custGeom>
          <a:solidFill>
            <a:schemeClr val="bg1">
              <a:alpha val="50000"/>
            </a:schemeClr>
          </a:solidFill>
        </p:spPr>
        <p:txBody>
          <a:bodyPr/>
          <a:lstStyle>
            <a:lvl1pPr>
              <a:defRPr baseline="0"/>
            </a:lvl1pPr>
          </a:lstStyle>
          <a:p>
            <a:r>
              <a:rPr kumimoji="1" lang="en-US" altLang="ja-JP" dirty="0"/>
              <a:t> Add an image</a:t>
            </a:r>
            <a:endParaRPr kumimoji="1" lang="ja-JP" altLang="en-US" dirty="0"/>
          </a:p>
        </p:txBody>
      </p:sp>
      <p:sp>
        <p:nvSpPr>
          <p:cNvPr id="10" name="図プレースホルダー 10"/>
          <p:cNvSpPr>
            <a:spLocks noGrp="1"/>
          </p:cNvSpPr>
          <p:nvPr>
            <p:ph type="pic" sz="quarter" idx="12" hasCustomPrompt="1"/>
          </p:nvPr>
        </p:nvSpPr>
        <p:spPr>
          <a:xfrm>
            <a:off x="3" y="2"/>
            <a:ext cx="6093811" cy="2194553"/>
          </a:xfrm>
          <a:custGeom>
            <a:avLst/>
            <a:gdLst/>
            <a:ahLst/>
            <a:cxnLst/>
            <a:rect l="l" t="t" r="r" b="b"/>
            <a:pathLst>
              <a:path w="9139924" h="3291830">
                <a:moveTo>
                  <a:pt x="0" y="0"/>
                </a:moveTo>
                <a:lnTo>
                  <a:pt x="7834778" y="0"/>
                </a:lnTo>
                <a:lnTo>
                  <a:pt x="9139924" y="3291830"/>
                </a:lnTo>
                <a:lnTo>
                  <a:pt x="7834778" y="3291830"/>
                </a:lnTo>
                <a:lnTo>
                  <a:pt x="0" y="3291830"/>
                </a:lnTo>
                <a:close/>
              </a:path>
            </a:pathLst>
          </a:custGeom>
          <a:solidFill>
            <a:schemeClr val="bg1">
              <a:alpha val="50000"/>
            </a:schemeClr>
          </a:solidFill>
        </p:spPr>
        <p:txBody>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a:lvl1pPr>
          </a:lstStyle>
          <a:p>
            <a:r>
              <a:rPr kumimoji="1" lang="en-US" altLang="ja-JP" dirty="0"/>
              <a:t> Add an image</a:t>
            </a:r>
            <a:endParaRPr kumimoji="1" lang="ja-JP" altLang="en-US" dirty="0"/>
          </a:p>
          <a:p>
            <a:endParaRPr kumimoji="1" lang="ja-JP" altLang="en-US" dirty="0"/>
          </a:p>
        </p:txBody>
      </p:sp>
      <p:sp>
        <p:nvSpPr>
          <p:cNvPr id="11" name="テキスト プレースホルダー 11"/>
          <p:cNvSpPr>
            <a:spLocks noGrp="1"/>
          </p:cNvSpPr>
          <p:nvPr>
            <p:ph type="body" sz="quarter" idx="16" hasCustomPrompt="1"/>
          </p:nvPr>
        </p:nvSpPr>
        <p:spPr>
          <a:xfrm>
            <a:off x="6100680" y="838958"/>
            <a:ext cx="5666442" cy="876805"/>
          </a:xfrm>
        </p:spPr>
        <p:txBody>
          <a:bodyPr anchor="t">
            <a:noAutofit/>
          </a:bodyPr>
          <a:lstStyle>
            <a:lvl1pPr algn="l">
              <a:lnSpc>
                <a:spcPct val="120000"/>
              </a:lnSpc>
              <a:defRPr sz="1300">
                <a:solidFill>
                  <a:schemeClr val="bg1"/>
                </a:solidFill>
                <a:latin typeface="+mn-lt"/>
              </a:defRPr>
            </a:lvl1pPr>
          </a:lstStyle>
          <a:p>
            <a:pPr lvl="0"/>
            <a:r>
              <a:rPr lang="en-US" altLang="ja-JP" dirty="0"/>
              <a:t>Text Here</a:t>
            </a:r>
            <a:endParaRPr lang="en-US" dirty="0"/>
          </a:p>
        </p:txBody>
      </p:sp>
      <p:sp>
        <p:nvSpPr>
          <p:cNvPr id="12" name="テキスト プレースホルダー 11"/>
          <p:cNvSpPr>
            <a:spLocks noGrp="1"/>
          </p:cNvSpPr>
          <p:nvPr>
            <p:ph type="body" sz="quarter" idx="17" hasCustomPrompt="1"/>
          </p:nvPr>
        </p:nvSpPr>
        <p:spPr>
          <a:xfrm>
            <a:off x="6100680" y="452672"/>
            <a:ext cx="5666442" cy="515469"/>
          </a:xfrm>
        </p:spPr>
        <p:txBody>
          <a:bodyPr anchor="t">
            <a:noAutofit/>
          </a:bodyPr>
          <a:lstStyle>
            <a:lvl1pPr algn="l">
              <a:lnSpc>
                <a:spcPct val="120000"/>
              </a:lnSpc>
              <a:defRPr sz="2100" spc="0">
                <a:solidFill>
                  <a:schemeClr val="bg1"/>
                </a:solidFill>
                <a:latin typeface="Route 159 SemiBold" pitchFamily="50" charset="0"/>
              </a:defRPr>
            </a:lvl1pPr>
          </a:lstStyle>
          <a:p>
            <a:pPr lvl="0"/>
            <a:r>
              <a:rPr lang="en-US" altLang="ja-JP" dirty="0"/>
              <a:t>Text Here</a:t>
            </a:r>
            <a:endParaRPr lang="en-US" dirty="0"/>
          </a:p>
        </p:txBody>
      </p:sp>
      <p:sp>
        <p:nvSpPr>
          <p:cNvPr id="13" name="テキスト プレースホルダー 11"/>
          <p:cNvSpPr>
            <a:spLocks noGrp="1"/>
          </p:cNvSpPr>
          <p:nvPr>
            <p:ph type="body" sz="quarter" idx="40" hasCustomPrompt="1"/>
          </p:nvPr>
        </p:nvSpPr>
        <p:spPr>
          <a:xfrm>
            <a:off x="399552" y="3062960"/>
            <a:ext cx="5666442" cy="846094"/>
          </a:xfrm>
        </p:spPr>
        <p:txBody>
          <a:bodyPr anchor="t">
            <a:noAutofit/>
          </a:bodyPr>
          <a:lstStyle>
            <a:lvl1pPr algn="l">
              <a:lnSpc>
                <a:spcPct val="120000"/>
              </a:lnSpc>
              <a:defRPr sz="1300">
                <a:solidFill>
                  <a:schemeClr val="bg1"/>
                </a:solidFill>
                <a:latin typeface="+mn-lt"/>
              </a:defRPr>
            </a:lvl1pPr>
          </a:lstStyle>
          <a:p>
            <a:pPr lvl="0"/>
            <a:r>
              <a:rPr lang="en-US" altLang="ja-JP" dirty="0"/>
              <a:t>Text Here</a:t>
            </a:r>
            <a:endParaRPr lang="en-US" dirty="0"/>
          </a:p>
        </p:txBody>
      </p:sp>
      <p:sp>
        <p:nvSpPr>
          <p:cNvPr id="14" name="テキスト プレースホルダー 11"/>
          <p:cNvSpPr>
            <a:spLocks noGrp="1"/>
          </p:cNvSpPr>
          <p:nvPr>
            <p:ph type="body" sz="quarter" idx="41" hasCustomPrompt="1"/>
          </p:nvPr>
        </p:nvSpPr>
        <p:spPr>
          <a:xfrm>
            <a:off x="399552" y="2676675"/>
            <a:ext cx="5666442" cy="515469"/>
          </a:xfrm>
        </p:spPr>
        <p:txBody>
          <a:bodyPr anchor="t">
            <a:noAutofit/>
          </a:bodyPr>
          <a:lstStyle>
            <a:lvl1pPr algn="l">
              <a:lnSpc>
                <a:spcPct val="120000"/>
              </a:lnSpc>
              <a:defRPr sz="2100" spc="0">
                <a:solidFill>
                  <a:schemeClr val="bg1"/>
                </a:solidFill>
                <a:latin typeface="Route 159 SemiBold" pitchFamily="50" charset="0"/>
              </a:defRPr>
            </a:lvl1pPr>
          </a:lstStyle>
          <a:p>
            <a:pPr lvl="0"/>
            <a:r>
              <a:rPr lang="en-US" altLang="ja-JP" dirty="0"/>
              <a:t>Text Here</a:t>
            </a:r>
            <a:endParaRPr lang="en-US" dirty="0"/>
          </a:p>
        </p:txBody>
      </p:sp>
      <p:sp>
        <p:nvSpPr>
          <p:cNvPr id="15" name="タイトル プレースホルダー 1"/>
          <p:cNvSpPr>
            <a:spLocks noGrp="1"/>
          </p:cNvSpPr>
          <p:nvPr>
            <p:ph type="title" hasCustomPrompt="1"/>
          </p:nvPr>
        </p:nvSpPr>
        <p:spPr>
          <a:xfrm>
            <a:off x="286852" y="4533125"/>
            <a:ext cx="11618299" cy="802101"/>
          </a:xfrm>
          <a:prstGeom prst="rect">
            <a:avLst/>
          </a:prstGeom>
        </p:spPr>
        <p:txBody>
          <a:bodyPr vert="horz" lIns="108851" tIns="54426" rIns="108851" bIns="54426" rtlCol="0" anchor="ctr">
            <a:normAutofit/>
          </a:bodyPr>
          <a:lstStyle>
            <a:lvl1pPr algn="ctr">
              <a:defRPr baseline="0">
                <a:latin typeface="Route 159 UltraLight" pitchFamily="50" charset="0"/>
              </a:defRPr>
            </a:lvl1pPr>
          </a:lstStyle>
          <a:p>
            <a:r>
              <a:rPr kumimoji="1" lang="en-US" altLang="ja-JP" dirty="0"/>
              <a:t>Slide Title Goes Here</a:t>
            </a:r>
            <a:endParaRPr kumimoji="1" lang="ja-JP" altLang="en-US" dirty="0"/>
          </a:p>
        </p:txBody>
      </p:sp>
      <p:sp>
        <p:nvSpPr>
          <p:cNvPr id="16" name="テキスト プレースホルダー 6"/>
          <p:cNvSpPr>
            <a:spLocks noGrp="1"/>
          </p:cNvSpPr>
          <p:nvPr>
            <p:ph type="body" sz="quarter" idx="42" hasCustomPrompt="1"/>
          </p:nvPr>
        </p:nvSpPr>
        <p:spPr>
          <a:xfrm>
            <a:off x="286852" y="5397221"/>
            <a:ext cx="11618299" cy="891307"/>
          </a:xfrm>
        </p:spPr>
        <p:txBody>
          <a:bodyPr>
            <a:noAutofit/>
          </a:bodyPr>
          <a:lstStyle>
            <a:lvl1pPr algn="ctr">
              <a:defRPr sz="1300" b="0" i="0" u="none" baseline="0">
                <a:solidFill>
                  <a:schemeClr val="tx2"/>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7" name="正方形/長方形 16"/>
          <p:cNvSpPr/>
          <p:nvPr userDrawn="1"/>
        </p:nvSpPr>
        <p:spPr>
          <a:xfrm>
            <a:off x="5039792" y="5301210"/>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20449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20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2" presetClass="entr" presetSubtype="8" fill="hold" grpId="0" nodeType="withEffect">
                                  <p:stCondLst>
                                    <p:cond delay="20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1700"/>
                            </p:stCondLst>
                            <p:childTnLst>
                              <p:par>
                                <p:cTn id="23" presetID="22" presetClass="entr" presetSubtype="2" fill="hold" grpId="0" nodeType="afterEffect">
                                  <p:stCondLst>
                                    <p:cond delay="25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childTnLst>
                          </p:cTn>
                        </p:par>
                        <p:par>
                          <p:cTn id="26" fill="hold">
                            <p:stCondLst>
                              <p:cond delay="2450"/>
                            </p:stCondLst>
                            <p:childTnLst>
                              <p:par>
                                <p:cTn id="27" presetID="22" presetClass="entr" presetSubtype="8"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childTnLst>
                          </p:cTn>
                        </p:par>
                        <p:par>
                          <p:cTn id="30" fill="hold">
                            <p:stCondLst>
                              <p:cond delay="2950"/>
                            </p:stCondLst>
                            <p:childTnLst>
                              <p:par>
                                <p:cTn id="31" presetID="22" presetClass="entr" presetSubtype="2"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right)">
                                      <p:cBhvr>
                                        <p:cTn id="33" dur="500"/>
                                        <p:tgtEl>
                                          <p:spTgt spid="6"/>
                                        </p:tgtEl>
                                      </p:cBhvr>
                                    </p:animEffect>
                                  </p:childTnLst>
                                </p:cTn>
                              </p:par>
                              <p:par>
                                <p:cTn id="34" presetID="22" presetClass="entr" presetSubtype="2" fill="hold" grpId="0" nodeType="withEffect">
                                  <p:stCondLst>
                                    <p:cond delay="200"/>
                                  </p:stCondLst>
                                  <p:childTnLst>
                                    <p:set>
                                      <p:cBhvr>
                                        <p:cTn id="35" dur="1" fill="hold">
                                          <p:stCondLst>
                                            <p:cond delay="0"/>
                                          </p:stCondLst>
                                        </p:cTn>
                                        <p:tgtEl>
                                          <p:spTgt spid="14"/>
                                        </p:tgtEl>
                                        <p:attrNameLst>
                                          <p:attrName>style.visibility</p:attrName>
                                        </p:attrNameLst>
                                      </p:cBhvr>
                                      <p:to>
                                        <p:strVal val="visible"/>
                                      </p:to>
                                    </p:set>
                                    <p:animEffect transition="in" filter="wipe(right)">
                                      <p:cBhvr>
                                        <p:cTn id="36" dur="500"/>
                                        <p:tgtEl>
                                          <p:spTgt spid="14"/>
                                        </p:tgtEl>
                                      </p:cBhvr>
                                    </p:animEffect>
                                  </p:childTnLst>
                                </p:cTn>
                              </p:par>
                              <p:par>
                                <p:cTn id="37" presetID="22" presetClass="entr" presetSubtype="2" fill="hold" grpId="0" nodeType="withEffect">
                                  <p:stCondLst>
                                    <p:cond delay="200"/>
                                  </p:stCondLst>
                                  <p:childTnLst>
                                    <p:set>
                                      <p:cBhvr>
                                        <p:cTn id="38" dur="1" fill="hold">
                                          <p:stCondLst>
                                            <p:cond delay="0"/>
                                          </p:stCondLst>
                                        </p:cTn>
                                        <p:tgtEl>
                                          <p:spTgt spid="13"/>
                                        </p:tgtEl>
                                        <p:attrNameLst>
                                          <p:attrName>style.visibility</p:attrName>
                                        </p:attrNameLst>
                                      </p:cBhvr>
                                      <p:to>
                                        <p:strVal val="visible"/>
                                      </p:to>
                                    </p:set>
                                    <p:animEffect transition="in" filter="wipe(right)">
                                      <p:cBhvr>
                                        <p:cTn id="39" dur="500"/>
                                        <p:tgtEl>
                                          <p:spTgt spid="13"/>
                                        </p:tgtEl>
                                      </p:cBhvr>
                                    </p:animEffect>
                                  </p:childTnLst>
                                </p:cTn>
                              </p:par>
                            </p:childTnLst>
                          </p:cTn>
                        </p:par>
                        <p:par>
                          <p:cTn id="40" fill="hold">
                            <p:stCondLst>
                              <p:cond delay="3650"/>
                            </p:stCondLst>
                            <p:childTnLst>
                              <p:par>
                                <p:cTn id="41" presetID="2" presetClass="entr" presetSubtype="8" decel="100000" fill="hold" grpId="0" nodeType="afterEffect">
                                  <p:stCondLst>
                                    <p:cond delay="500"/>
                                  </p:stCondLst>
                                  <p:iterate type="wd">
                                    <p:tmPct val="10000"/>
                                  </p:iterate>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0-#ppt_w/2"/>
                                          </p:val>
                                        </p:tav>
                                        <p:tav tm="100000">
                                          <p:val>
                                            <p:strVal val="#ppt_x"/>
                                          </p:val>
                                        </p:tav>
                                      </p:tavLst>
                                    </p:anim>
                                    <p:anim calcmode="lin" valueType="num">
                                      <p:cBhvr additive="base">
                                        <p:cTn id="44" dur="500" fill="hold"/>
                                        <p:tgtEl>
                                          <p:spTgt spid="15"/>
                                        </p:tgtEl>
                                        <p:attrNameLst>
                                          <p:attrName>ppt_y</p:attrName>
                                        </p:attrNameLst>
                                      </p:cBhvr>
                                      <p:tavLst>
                                        <p:tav tm="0">
                                          <p:val>
                                            <p:strVal val="#ppt_y"/>
                                          </p:val>
                                        </p:tav>
                                        <p:tav tm="100000">
                                          <p:val>
                                            <p:strVal val="#ppt_y"/>
                                          </p:val>
                                        </p:tav>
                                      </p:tavLst>
                                    </p:anim>
                                  </p:childTnLst>
                                </p:cTn>
                              </p:par>
                            </p:childTnLst>
                          </p:cTn>
                        </p:par>
                        <p:par>
                          <p:cTn id="45" fill="hold">
                            <p:stCondLst>
                              <p:cond delay="4800"/>
                            </p:stCondLst>
                            <p:childTnLst>
                              <p:par>
                                <p:cTn id="46" presetID="2" presetClass="entr" presetSubtype="2" decel="10000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additive="base">
                                        <p:cTn id="48" dur="500" fill="hold"/>
                                        <p:tgtEl>
                                          <p:spTgt spid="17"/>
                                        </p:tgtEl>
                                        <p:attrNameLst>
                                          <p:attrName>ppt_x</p:attrName>
                                        </p:attrNameLst>
                                      </p:cBhvr>
                                      <p:tavLst>
                                        <p:tav tm="0">
                                          <p:val>
                                            <p:strVal val="1+#ppt_w/2"/>
                                          </p:val>
                                        </p:tav>
                                        <p:tav tm="100000">
                                          <p:val>
                                            <p:strVal val="#ppt_x"/>
                                          </p:val>
                                        </p:tav>
                                      </p:tavLst>
                                    </p:anim>
                                    <p:anim calcmode="lin" valueType="num">
                                      <p:cBhvr additive="base">
                                        <p:cTn id="49" dur="500" fill="hold"/>
                                        <p:tgtEl>
                                          <p:spTgt spid="17"/>
                                        </p:tgtEl>
                                        <p:attrNameLst>
                                          <p:attrName>ppt_y</p:attrName>
                                        </p:attrNameLst>
                                      </p:cBhvr>
                                      <p:tavLst>
                                        <p:tav tm="0">
                                          <p:val>
                                            <p:strVal val="#ppt_y"/>
                                          </p:val>
                                        </p:tav>
                                        <p:tav tm="100000">
                                          <p:val>
                                            <p:strVal val="#ppt_y"/>
                                          </p:val>
                                        </p:tav>
                                      </p:tavLst>
                                    </p:anim>
                                  </p:childTnLst>
                                </p:cTn>
                              </p:par>
                              <p:par>
                                <p:cTn id="50" presetID="22" presetClass="entr" presetSubtype="8" fill="hold" grpId="0" nodeType="withEffect">
                                  <p:stCondLst>
                                    <p:cond delay="0"/>
                                  </p:stCondLst>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wipe(left)">
                                      <p:cBhvr>
                                        <p:cTn id="52"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p:tmplLst>
          <p:tmpl>
            <p:tnLst>
              <p:par>
                <p:cTn presetID="22" presetClass="entr" presetSubtype="8" fill="hold" nodeType="withEffect">
                  <p:stCondLst>
                    <p:cond delay="20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p:tmplLst>
          <p:tmpl>
            <p:tnLst>
              <p:par>
                <p:cTn presetID="22" presetClass="entr" presetSubtype="8"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tmplLst>
          <p:tmpl>
            <p:tnLst>
              <p:par>
                <p:cTn presetID="22" presetClass="entr" presetSubtype="2" fill="hold" nodeType="withEffect">
                  <p:stCondLst>
                    <p:cond delay="2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p:tmplLst>
          <p:tmpl>
            <p:tnLst>
              <p:par>
                <p:cTn presetID="22" presetClass="entr" presetSubtype="2"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P spid="16" grpId="0" build="p">
        <p:tmplLst>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Process 1">
    <p:spTree>
      <p:nvGrpSpPr>
        <p:cNvPr id="1" name=""/>
        <p:cNvGrpSpPr/>
        <p:nvPr/>
      </p:nvGrpSpPr>
      <p:grpSpPr>
        <a:xfrm>
          <a:off x="0" y="0"/>
          <a:ext cx="0" cy="0"/>
          <a:chOff x="0" y="0"/>
          <a:chExt cx="0" cy="0"/>
        </a:xfrm>
      </p:grpSpPr>
      <p:sp>
        <p:nvSpPr>
          <p:cNvPr id="72" name="正方形/長方形 7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grpSp>
        <p:nvGrpSpPr>
          <p:cNvPr id="2" name="グループ化 28"/>
          <p:cNvGrpSpPr/>
          <p:nvPr userDrawn="1"/>
        </p:nvGrpSpPr>
        <p:grpSpPr>
          <a:xfrm>
            <a:off x="5513689" y="1790105"/>
            <a:ext cx="4002631" cy="605404"/>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36"/>
          <p:cNvGrpSpPr/>
          <p:nvPr userDrawn="1"/>
        </p:nvGrpSpPr>
        <p:grpSpPr>
          <a:xfrm>
            <a:off x="2126191" y="2932452"/>
            <a:ext cx="4002631" cy="605404"/>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43"/>
          <p:cNvGrpSpPr/>
          <p:nvPr userDrawn="1"/>
        </p:nvGrpSpPr>
        <p:grpSpPr>
          <a:xfrm>
            <a:off x="5523365" y="4074799"/>
            <a:ext cx="4002631" cy="605404"/>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57"/>
          <p:cNvGrpSpPr/>
          <p:nvPr userDrawn="1"/>
        </p:nvGrpSpPr>
        <p:grpSpPr>
          <a:xfrm>
            <a:off x="2116514" y="5217147"/>
            <a:ext cx="4002631" cy="605404"/>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grpSp>
        <p:nvGrpSpPr>
          <p:cNvPr id="8" name="グループ化 14"/>
          <p:cNvGrpSpPr/>
          <p:nvPr userDrawn="1"/>
        </p:nvGrpSpPr>
        <p:grpSpPr>
          <a:xfrm>
            <a:off x="2126191" y="647757"/>
            <a:ext cx="4002631" cy="605404"/>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2507970" y="70576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a:off x="5826092" y="1"/>
            <a:ext cx="2571" cy="694750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5606336" y="730724"/>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6119142" y="1848115"/>
            <a:ext cx="3094447" cy="480053"/>
          </a:xfrm>
        </p:spPr>
        <p:txBody>
          <a:bodyPr anchor="ctr">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5605986" y="1873073"/>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1252485" y="1266840"/>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6119142" y="2409190"/>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2507970" y="2990462"/>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5606336" y="3015420"/>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1252485" y="3551537"/>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6128819" y="4132810"/>
            <a:ext cx="3094447" cy="480053"/>
          </a:xfrm>
        </p:spPr>
        <p:txBody>
          <a:bodyPr anchor="ctr">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5615663" y="4157767"/>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6128819" y="4693885"/>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2498293" y="5275157"/>
            <a:ext cx="2926334"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5596660" y="5300115"/>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1242808" y="5836232"/>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5" name="タイトル プレースホルダー 1"/>
          <p:cNvSpPr>
            <a:spLocks noGrp="1"/>
          </p:cNvSpPr>
          <p:nvPr>
            <p:ph type="title" hasCustomPrompt="1"/>
          </p:nvPr>
        </p:nvSpPr>
        <p:spPr>
          <a:xfrm>
            <a:off x="6288038" y="164640"/>
            <a:ext cx="53277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66" name="テキスト プレースホルダー 6"/>
          <p:cNvSpPr>
            <a:spLocks noGrp="1"/>
          </p:cNvSpPr>
          <p:nvPr>
            <p:ph type="body" sz="quarter" idx="13" hasCustomPrompt="1"/>
          </p:nvPr>
        </p:nvSpPr>
        <p:spPr>
          <a:xfrm>
            <a:off x="6336049" y="1028734"/>
            <a:ext cx="527975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67" name="正方形/長方形 66"/>
          <p:cNvSpPr/>
          <p:nvPr userDrawn="1"/>
        </p:nvSpPr>
        <p:spPr>
          <a:xfrm>
            <a:off x="6384059"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9734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additive="base">
                                        <p:cTn id="12" dur="500" fill="hold"/>
                                        <p:tgtEl>
                                          <p:spTgt spid="67"/>
                                        </p:tgtEl>
                                        <p:attrNameLst>
                                          <p:attrName>ppt_x</p:attrName>
                                        </p:attrNameLst>
                                      </p:cBhvr>
                                      <p:tavLst>
                                        <p:tav tm="0">
                                          <p:val>
                                            <p:strVal val="1+#ppt_w/2"/>
                                          </p:val>
                                        </p:tav>
                                        <p:tav tm="100000">
                                          <p:val>
                                            <p:strVal val="#ppt_x"/>
                                          </p:val>
                                        </p:tav>
                                      </p:tavLst>
                                    </p:anim>
                                    <p:anim calcmode="lin" valueType="num">
                                      <p:cBhvr additive="base">
                                        <p:cTn id="13" dur="500" fill="hold"/>
                                        <p:tgtEl>
                                          <p:spTgt spid="67"/>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66">
                                            <p:txEl>
                                              <p:pRg st="0" end="0"/>
                                            </p:txEl>
                                          </p:spTgt>
                                        </p:tgtEl>
                                        <p:attrNameLst>
                                          <p:attrName>style.visibility</p:attrName>
                                        </p:attrNameLst>
                                      </p:cBhvr>
                                      <p:to>
                                        <p:strVal val="visible"/>
                                      </p:to>
                                    </p:set>
                                    <p:animEffect transition="in" filter="wipe(left)">
                                      <p:cBhvr>
                                        <p:cTn id="16" dur="500"/>
                                        <p:tgtEl>
                                          <p:spTgt spid="66">
                                            <p:txEl>
                                              <p:pRg st="0" end="0"/>
                                            </p:txEl>
                                          </p:spTgt>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up)">
                                      <p:cBhvr>
                                        <p:cTn id="20" dur="500"/>
                                        <p:tgtEl>
                                          <p:spTgt spid="26"/>
                                        </p:tgtEl>
                                      </p:cBhvr>
                                    </p:animEffect>
                                  </p:childTnLst>
                                </p:cTn>
                              </p:par>
                            </p:childTnLst>
                          </p:cTn>
                        </p:par>
                        <p:par>
                          <p:cTn id="21" fill="hold">
                            <p:stCondLst>
                              <p:cond delay="1500"/>
                            </p:stCondLst>
                            <p:childTnLst>
                              <p:par>
                                <p:cTn id="22" presetID="2" presetClass="entr" presetSubtype="1" decel="100000" fill="hold" grpId="0" nodeType="afterEffect">
                                  <p:stCondLst>
                                    <p:cond delay="5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8" decel="100000" fill="hold" grpId="0" nodeType="afterEffect">
                                  <p:stCondLst>
                                    <p:cond delay="0"/>
                                  </p:stCondLst>
                                  <p:iterate type="wd">
                                    <p:tmPct val="10000"/>
                                  </p:iterate>
                                  <p:childTnLst>
                                    <p:set>
                                      <p:cBhvr>
                                        <p:cTn id="28" dur="1" fill="hold">
                                          <p:stCondLst>
                                            <p:cond delay="0"/>
                                          </p:stCondLst>
                                        </p:cTn>
                                        <p:tgtEl>
                                          <p:spTgt spid="21">
                                            <p:txEl>
                                              <p:pRg st="0" end="0"/>
                                            </p:txEl>
                                          </p:spTgt>
                                        </p:tgtEl>
                                        <p:attrNameLst>
                                          <p:attrName>style.visibility</p:attrName>
                                        </p:attrNameLst>
                                      </p:cBhvr>
                                      <p:to>
                                        <p:strVal val="visible"/>
                                      </p:to>
                                    </p:set>
                                    <p:anim calcmode="lin" valueType="num">
                                      <p:cBhvr additive="base">
                                        <p:cTn id="2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1">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1" decel="10000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0-#ppt_h/2"/>
                                          </p:val>
                                        </p:tav>
                                        <p:tav tm="100000">
                                          <p:val>
                                            <p:strVal val="#ppt_y"/>
                                          </p:val>
                                        </p:tav>
                                      </p:tavLst>
                                    </p:anim>
                                  </p:childTnLst>
                                </p:cTn>
                              </p:par>
                            </p:childTnLst>
                          </p:cTn>
                        </p:par>
                        <p:par>
                          <p:cTn id="35" fill="hold">
                            <p:stCondLst>
                              <p:cond delay="3100"/>
                            </p:stCondLst>
                            <p:childTnLst>
                              <p:par>
                                <p:cTn id="36" presetID="22" presetClass="entr" presetSubtype="2" fill="hold" grpId="0" nodeType="afterEffect">
                                  <p:stCondLst>
                                    <p:cond delay="0"/>
                                  </p:stCondLst>
                                  <p:childTnLst>
                                    <p:set>
                                      <p:cBhvr>
                                        <p:cTn id="37" dur="1" fill="hold">
                                          <p:stCondLst>
                                            <p:cond delay="0"/>
                                          </p:stCondLst>
                                        </p:cTn>
                                        <p:tgtEl>
                                          <p:spTgt spid="35">
                                            <p:txEl>
                                              <p:pRg st="0" end="0"/>
                                            </p:txEl>
                                          </p:spTgt>
                                        </p:tgtEl>
                                        <p:attrNameLst>
                                          <p:attrName>style.visibility</p:attrName>
                                        </p:attrNameLst>
                                      </p:cBhvr>
                                      <p:to>
                                        <p:strVal val="visible"/>
                                      </p:to>
                                    </p:set>
                                    <p:animEffect transition="in" filter="wipe(right)">
                                      <p:cBhvr>
                                        <p:cTn id="38" dur="500"/>
                                        <p:tgtEl>
                                          <p:spTgt spid="35">
                                            <p:txEl>
                                              <p:pRg st="0" end="0"/>
                                            </p:txEl>
                                          </p:spTgt>
                                        </p:tgtEl>
                                      </p:cBhvr>
                                    </p:animEffect>
                                  </p:childTnLst>
                                </p:cTn>
                              </p:par>
                            </p:childTnLst>
                          </p:cTn>
                        </p:par>
                        <p:par>
                          <p:cTn id="39" fill="hold">
                            <p:stCondLst>
                              <p:cond delay="3600"/>
                            </p:stCondLst>
                            <p:childTnLst>
                              <p:par>
                                <p:cTn id="40" presetID="2" presetClass="entr" presetSubtype="1" decel="10000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0-#ppt_h/2"/>
                                          </p:val>
                                        </p:tav>
                                        <p:tav tm="100000">
                                          <p:val>
                                            <p:strVal val="#ppt_y"/>
                                          </p:val>
                                        </p:tav>
                                      </p:tavLst>
                                    </p:anim>
                                  </p:childTnLst>
                                </p:cTn>
                              </p:par>
                            </p:childTnLst>
                          </p:cTn>
                        </p:par>
                        <p:par>
                          <p:cTn id="44" fill="hold">
                            <p:stCondLst>
                              <p:cond delay="4100"/>
                            </p:stCondLst>
                            <p:childTnLst>
                              <p:par>
                                <p:cTn id="45" presetID="2" presetClass="entr" presetSubtype="2" decel="100000" fill="hold" grpId="0" nodeType="afterEffect">
                                  <p:stCondLst>
                                    <p:cond delay="0"/>
                                  </p:stCondLst>
                                  <p:iterate type="wd">
                                    <p:tmPct val="10000"/>
                                  </p:iterate>
                                  <p:childTnLst>
                                    <p:set>
                                      <p:cBhvr>
                                        <p:cTn id="46" dur="1" fill="hold">
                                          <p:stCondLst>
                                            <p:cond delay="0"/>
                                          </p:stCondLst>
                                        </p:cTn>
                                        <p:tgtEl>
                                          <p:spTgt spid="33">
                                            <p:txEl>
                                              <p:pRg st="0" end="0"/>
                                            </p:txEl>
                                          </p:spTgt>
                                        </p:tgtEl>
                                        <p:attrNameLst>
                                          <p:attrName>style.visibility</p:attrName>
                                        </p:attrNameLst>
                                      </p:cBhvr>
                                      <p:to>
                                        <p:strVal val="visible"/>
                                      </p:to>
                                    </p:set>
                                    <p:anim calcmode="lin" valueType="num">
                                      <p:cBhvr additive="base">
                                        <p:cTn id="47"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1" decel="100000" fill="hold" nodeType="with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0-#ppt_h/2"/>
                                          </p:val>
                                        </p:tav>
                                        <p:tav tm="100000">
                                          <p:val>
                                            <p:strVal val="#ppt_y"/>
                                          </p:val>
                                        </p:tav>
                                      </p:tavLst>
                                    </p:anim>
                                  </p:childTnLst>
                                </p:cTn>
                              </p:par>
                            </p:childTnLst>
                          </p:cTn>
                        </p:par>
                        <p:par>
                          <p:cTn id="53" fill="hold">
                            <p:stCondLst>
                              <p:cond delay="4700"/>
                            </p:stCondLst>
                            <p:childTnLst>
                              <p:par>
                                <p:cTn id="54" presetID="22" presetClass="entr" presetSubtype="8" fill="hold" grpId="0" nodeType="afterEffect">
                                  <p:stCondLst>
                                    <p:cond delay="0"/>
                                  </p:stCondLst>
                                  <p:childTnLst>
                                    <p:set>
                                      <p:cBhvr>
                                        <p:cTn id="55" dur="1" fill="hold">
                                          <p:stCondLst>
                                            <p:cond delay="0"/>
                                          </p:stCondLst>
                                        </p:cTn>
                                        <p:tgtEl>
                                          <p:spTgt spid="36">
                                            <p:txEl>
                                              <p:pRg st="0" end="0"/>
                                            </p:txEl>
                                          </p:spTgt>
                                        </p:tgtEl>
                                        <p:attrNameLst>
                                          <p:attrName>style.visibility</p:attrName>
                                        </p:attrNameLst>
                                      </p:cBhvr>
                                      <p:to>
                                        <p:strVal val="visible"/>
                                      </p:to>
                                    </p:set>
                                    <p:animEffect transition="in" filter="wipe(left)">
                                      <p:cBhvr>
                                        <p:cTn id="56" dur="500"/>
                                        <p:tgtEl>
                                          <p:spTgt spid="36">
                                            <p:txEl>
                                              <p:pRg st="0" end="0"/>
                                            </p:txEl>
                                          </p:spTgt>
                                        </p:tgtEl>
                                      </p:cBhvr>
                                    </p:animEffect>
                                  </p:childTnLst>
                                </p:cTn>
                              </p:par>
                            </p:childTnLst>
                          </p:cTn>
                        </p:par>
                        <p:par>
                          <p:cTn id="57" fill="hold">
                            <p:stCondLst>
                              <p:cond delay="5200"/>
                            </p:stCondLst>
                            <p:childTnLst>
                              <p:par>
                                <p:cTn id="58" presetID="2" presetClass="entr" presetSubtype="1" decel="100000"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 calcmode="lin" valueType="num">
                                      <p:cBhvr additive="base">
                                        <p:cTn id="60" dur="500" fill="hold"/>
                                        <p:tgtEl>
                                          <p:spTgt spid="42"/>
                                        </p:tgtEl>
                                        <p:attrNameLst>
                                          <p:attrName>ppt_x</p:attrName>
                                        </p:attrNameLst>
                                      </p:cBhvr>
                                      <p:tavLst>
                                        <p:tav tm="0">
                                          <p:val>
                                            <p:strVal val="#ppt_x"/>
                                          </p:val>
                                        </p:tav>
                                        <p:tav tm="100000">
                                          <p:val>
                                            <p:strVal val="#ppt_x"/>
                                          </p:val>
                                        </p:tav>
                                      </p:tavLst>
                                    </p:anim>
                                    <p:anim calcmode="lin" valueType="num">
                                      <p:cBhvr additive="base">
                                        <p:cTn id="61" dur="500" fill="hold"/>
                                        <p:tgtEl>
                                          <p:spTgt spid="42"/>
                                        </p:tgtEl>
                                        <p:attrNameLst>
                                          <p:attrName>ppt_y</p:attrName>
                                        </p:attrNameLst>
                                      </p:cBhvr>
                                      <p:tavLst>
                                        <p:tav tm="0">
                                          <p:val>
                                            <p:strVal val="0-#ppt_h/2"/>
                                          </p:val>
                                        </p:tav>
                                        <p:tav tm="100000">
                                          <p:val>
                                            <p:strVal val="#ppt_y"/>
                                          </p:val>
                                        </p:tav>
                                      </p:tavLst>
                                    </p:anim>
                                  </p:childTnLst>
                                </p:cTn>
                              </p:par>
                            </p:childTnLst>
                          </p:cTn>
                        </p:par>
                        <p:par>
                          <p:cTn id="62" fill="hold">
                            <p:stCondLst>
                              <p:cond delay="5700"/>
                            </p:stCondLst>
                            <p:childTnLst>
                              <p:par>
                                <p:cTn id="63" presetID="2" presetClass="entr" presetSubtype="8" decel="100000" fill="hold" grpId="0" nodeType="afterEffect">
                                  <p:stCondLst>
                                    <p:cond delay="0"/>
                                  </p:stCondLst>
                                  <p:iterate type="wd">
                                    <p:tmPct val="10000"/>
                                  </p:iterate>
                                  <p:childTnLst>
                                    <p:set>
                                      <p:cBhvr>
                                        <p:cTn id="64" dur="1" fill="hold">
                                          <p:stCondLst>
                                            <p:cond delay="0"/>
                                          </p:stCondLst>
                                        </p:cTn>
                                        <p:tgtEl>
                                          <p:spTgt spid="41">
                                            <p:txEl>
                                              <p:pRg st="0" end="0"/>
                                            </p:txEl>
                                          </p:spTgt>
                                        </p:tgtEl>
                                        <p:attrNameLst>
                                          <p:attrName>style.visibility</p:attrName>
                                        </p:attrNameLst>
                                      </p:cBhvr>
                                      <p:to>
                                        <p:strVal val="visible"/>
                                      </p:to>
                                    </p:set>
                                    <p:anim calcmode="lin" valueType="num">
                                      <p:cBhvr additive="base">
                                        <p:cTn id="6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1">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1" decel="100000" fill="hold" nodeType="with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additive="base">
                                        <p:cTn id="69" dur="500" fill="hold"/>
                                        <p:tgtEl>
                                          <p:spTgt spid="5"/>
                                        </p:tgtEl>
                                        <p:attrNameLst>
                                          <p:attrName>ppt_x</p:attrName>
                                        </p:attrNameLst>
                                      </p:cBhvr>
                                      <p:tavLst>
                                        <p:tav tm="0">
                                          <p:val>
                                            <p:strVal val="#ppt_x"/>
                                          </p:val>
                                        </p:tav>
                                        <p:tav tm="100000">
                                          <p:val>
                                            <p:strVal val="#ppt_x"/>
                                          </p:val>
                                        </p:tav>
                                      </p:tavLst>
                                    </p:anim>
                                    <p:anim calcmode="lin" valueType="num">
                                      <p:cBhvr additive="base">
                                        <p:cTn id="70" dur="500" fill="hold"/>
                                        <p:tgtEl>
                                          <p:spTgt spid="5"/>
                                        </p:tgtEl>
                                        <p:attrNameLst>
                                          <p:attrName>ppt_y</p:attrName>
                                        </p:attrNameLst>
                                      </p:cBhvr>
                                      <p:tavLst>
                                        <p:tav tm="0">
                                          <p:val>
                                            <p:strVal val="0-#ppt_h/2"/>
                                          </p:val>
                                        </p:tav>
                                        <p:tav tm="100000">
                                          <p:val>
                                            <p:strVal val="#ppt_y"/>
                                          </p:val>
                                        </p:tav>
                                      </p:tavLst>
                                    </p:anim>
                                  </p:childTnLst>
                                </p:cTn>
                              </p:par>
                            </p:childTnLst>
                          </p:cTn>
                        </p:par>
                        <p:par>
                          <p:cTn id="71" fill="hold">
                            <p:stCondLst>
                              <p:cond delay="6300"/>
                            </p:stCondLst>
                            <p:childTnLst>
                              <p:par>
                                <p:cTn id="72" presetID="22" presetClass="entr" presetSubtype="2" fill="hold" grpId="0" nodeType="afterEffect">
                                  <p:stCondLst>
                                    <p:cond delay="0"/>
                                  </p:stCondLst>
                                  <p:childTnLst>
                                    <p:set>
                                      <p:cBhvr>
                                        <p:cTn id="73" dur="1" fill="hold">
                                          <p:stCondLst>
                                            <p:cond delay="0"/>
                                          </p:stCondLst>
                                        </p:cTn>
                                        <p:tgtEl>
                                          <p:spTgt spid="43">
                                            <p:txEl>
                                              <p:pRg st="0" end="0"/>
                                            </p:txEl>
                                          </p:spTgt>
                                        </p:tgtEl>
                                        <p:attrNameLst>
                                          <p:attrName>style.visibility</p:attrName>
                                        </p:attrNameLst>
                                      </p:cBhvr>
                                      <p:to>
                                        <p:strVal val="visible"/>
                                      </p:to>
                                    </p:set>
                                    <p:animEffect transition="in" filter="wipe(right)">
                                      <p:cBhvr>
                                        <p:cTn id="74" dur="500"/>
                                        <p:tgtEl>
                                          <p:spTgt spid="43">
                                            <p:txEl>
                                              <p:pRg st="0" end="0"/>
                                            </p:txEl>
                                          </p:spTgt>
                                        </p:tgtEl>
                                      </p:cBhvr>
                                    </p:animEffect>
                                  </p:childTnLst>
                                </p:cTn>
                              </p:par>
                            </p:childTnLst>
                          </p:cTn>
                        </p:par>
                        <p:par>
                          <p:cTn id="75" fill="hold">
                            <p:stCondLst>
                              <p:cond delay="6800"/>
                            </p:stCondLst>
                            <p:childTnLst>
                              <p:par>
                                <p:cTn id="76" presetID="2" presetClass="entr" presetSubtype="1" decel="100000" fill="hold" grpId="0" nodeType="afterEffect">
                                  <p:stCondLst>
                                    <p:cond delay="0"/>
                                  </p:stCondLst>
                                  <p:childTnLst>
                                    <p:set>
                                      <p:cBhvr>
                                        <p:cTn id="77" dur="1" fill="hold">
                                          <p:stCondLst>
                                            <p:cond delay="0"/>
                                          </p:stCondLst>
                                        </p:cTn>
                                        <p:tgtEl>
                                          <p:spTgt spid="49"/>
                                        </p:tgtEl>
                                        <p:attrNameLst>
                                          <p:attrName>style.visibility</p:attrName>
                                        </p:attrNameLst>
                                      </p:cBhvr>
                                      <p:to>
                                        <p:strVal val="visible"/>
                                      </p:to>
                                    </p:set>
                                    <p:anim calcmode="lin" valueType="num">
                                      <p:cBhvr additive="base">
                                        <p:cTn id="78" dur="500" fill="hold"/>
                                        <p:tgtEl>
                                          <p:spTgt spid="49"/>
                                        </p:tgtEl>
                                        <p:attrNameLst>
                                          <p:attrName>ppt_x</p:attrName>
                                        </p:attrNameLst>
                                      </p:cBhvr>
                                      <p:tavLst>
                                        <p:tav tm="0">
                                          <p:val>
                                            <p:strVal val="#ppt_x"/>
                                          </p:val>
                                        </p:tav>
                                        <p:tav tm="100000">
                                          <p:val>
                                            <p:strVal val="#ppt_x"/>
                                          </p:val>
                                        </p:tav>
                                      </p:tavLst>
                                    </p:anim>
                                    <p:anim calcmode="lin" valueType="num">
                                      <p:cBhvr additive="base">
                                        <p:cTn id="79" dur="500" fill="hold"/>
                                        <p:tgtEl>
                                          <p:spTgt spid="49"/>
                                        </p:tgtEl>
                                        <p:attrNameLst>
                                          <p:attrName>ppt_y</p:attrName>
                                        </p:attrNameLst>
                                      </p:cBhvr>
                                      <p:tavLst>
                                        <p:tav tm="0">
                                          <p:val>
                                            <p:strVal val="0-#ppt_h/2"/>
                                          </p:val>
                                        </p:tav>
                                        <p:tav tm="100000">
                                          <p:val>
                                            <p:strVal val="#ppt_y"/>
                                          </p:val>
                                        </p:tav>
                                      </p:tavLst>
                                    </p:anim>
                                  </p:childTnLst>
                                </p:cTn>
                              </p:par>
                            </p:childTnLst>
                          </p:cTn>
                        </p:par>
                        <p:par>
                          <p:cTn id="80" fill="hold">
                            <p:stCondLst>
                              <p:cond delay="7300"/>
                            </p:stCondLst>
                            <p:childTnLst>
                              <p:par>
                                <p:cTn id="81" presetID="2" presetClass="entr" presetSubtype="2" decel="100000" fill="hold" grpId="0" nodeType="afterEffect">
                                  <p:stCondLst>
                                    <p:cond delay="0"/>
                                  </p:stCondLst>
                                  <p:iterate type="wd">
                                    <p:tmPct val="10000"/>
                                  </p:iterate>
                                  <p:childTnLst>
                                    <p:set>
                                      <p:cBhvr>
                                        <p:cTn id="82" dur="1" fill="hold">
                                          <p:stCondLst>
                                            <p:cond delay="0"/>
                                          </p:stCondLst>
                                        </p:cTn>
                                        <p:tgtEl>
                                          <p:spTgt spid="48">
                                            <p:txEl>
                                              <p:pRg st="0" end="0"/>
                                            </p:txEl>
                                          </p:spTgt>
                                        </p:tgtEl>
                                        <p:attrNameLst>
                                          <p:attrName>style.visibility</p:attrName>
                                        </p:attrNameLst>
                                      </p:cBhvr>
                                      <p:to>
                                        <p:strVal val="visible"/>
                                      </p:to>
                                    </p:set>
                                    <p:anim calcmode="lin" valueType="num">
                                      <p:cBhvr additive="base">
                                        <p:cTn id="83"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4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1" decel="100000"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0-#ppt_h/2"/>
                                          </p:val>
                                        </p:tav>
                                        <p:tav tm="100000">
                                          <p:val>
                                            <p:strVal val="#ppt_y"/>
                                          </p:val>
                                        </p:tav>
                                      </p:tavLst>
                                    </p:anim>
                                  </p:childTnLst>
                                </p:cTn>
                              </p:par>
                            </p:childTnLst>
                          </p:cTn>
                        </p:par>
                        <p:par>
                          <p:cTn id="89" fill="hold">
                            <p:stCondLst>
                              <p:cond delay="7900"/>
                            </p:stCondLst>
                            <p:childTnLst>
                              <p:par>
                                <p:cTn id="90" presetID="22" presetClass="entr" presetSubtype="8" fill="hold" grpId="0" nodeType="afterEffect">
                                  <p:stCondLst>
                                    <p:cond delay="0"/>
                                  </p:stCondLst>
                                  <p:childTnLst>
                                    <p:set>
                                      <p:cBhvr>
                                        <p:cTn id="91" dur="1" fill="hold">
                                          <p:stCondLst>
                                            <p:cond delay="0"/>
                                          </p:stCondLst>
                                        </p:cTn>
                                        <p:tgtEl>
                                          <p:spTgt spid="50">
                                            <p:txEl>
                                              <p:pRg st="0" end="0"/>
                                            </p:txEl>
                                          </p:spTgt>
                                        </p:tgtEl>
                                        <p:attrNameLst>
                                          <p:attrName>style.visibility</p:attrName>
                                        </p:attrNameLst>
                                      </p:cBhvr>
                                      <p:to>
                                        <p:strVal val="visible"/>
                                      </p:to>
                                    </p:set>
                                    <p:animEffect transition="in" filter="wipe(left)">
                                      <p:cBhvr>
                                        <p:cTn id="92" dur="500"/>
                                        <p:tgtEl>
                                          <p:spTgt spid="50">
                                            <p:txEl>
                                              <p:pRg st="0" end="0"/>
                                            </p:txEl>
                                          </p:spTgt>
                                        </p:tgtEl>
                                      </p:cBhvr>
                                    </p:animEffect>
                                  </p:childTnLst>
                                </p:cTn>
                              </p:par>
                            </p:childTnLst>
                          </p:cTn>
                        </p:par>
                        <p:par>
                          <p:cTn id="93" fill="hold">
                            <p:stCondLst>
                              <p:cond delay="8400"/>
                            </p:stCondLst>
                            <p:childTnLst>
                              <p:par>
                                <p:cTn id="94" presetID="2" presetClass="entr" presetSubtype="1" decel="100000" fill="hold" grpId="0" nodeType="afterEffect">
                                  <p:stCondLst>
                                    <p:cond delay="0"/>
                                  </p:stCondLst>
                                  <p:childTnLst>
                                    <p:set>
                                      <p:cBhvr>
                                        <p:cTn id="95" dur="1" fill="hold">
                                          <p:stCondLst>
                                            <p:cond delay="0"/>
                                          </p:stCondLst>
                                        </p:cTn>
                                        <p:tgtEl>
                                          <p:spTgt spid="63"/>
                                        </p:tgtEl>
                                        <p:attrNameLst>
                                          <p:attrName>style.visibility</p:attrName>
                                        </p:attrNameLst>
                                      </p:cBhvr>
                                      <p:to>
                                        <p:strVal val="visible"/>
                                      </p:to>
                                    </p:set>
                                    <p:anim calcmode="lin" valueType="num">
                                      <p:cBhvr additive="base">
                                        <p:cTn id="96" dur="500" fill="hold"/>
                                        <p:tgtEl>
                                          <p:spTgt spid="63"/>
                                        </p:tgtEl>
                                        <p:attrNameLst>
                                          <p:attrName>ppt_x</p:attrName>
                                        </p:attrNameLst>
                                      </p:cBhvr>
                                      <p:tavLst>
                                        <p:tav tm="0">
                                          <p:val>
                                            <p:strVal val="#ppt_x"/>
                                          </p:val>
                                        </p:tav>
                                        <p:tav tm="100000">
                                          <p:val>
                                            <p:strVal val="#ppt_x"/>
                                          </p:val>
                                        </p:tav>
                                      </p:tavLst>
                                    </p:anim>
                                    <p:anim calcmode="lin" valueType="num">
                                      <p:cBhvr additive="base">
                                        <p:cTn id="97" dur="500" fill="hold"/>
                                        <p:tgtEl>
                                          <p:spTgt spid="63"/>
                                        </p:tgtEl>
                                        <p:attrNameLst>
                                          <p:attrName>ppt_y</p:attrName>
                                        </p:attrNameLst>
                                      </p:cBhvr>
                                      <p:tavLst>
                                        <p:tav tm="0">
                                          <p:val>
                                            <p:strVal val="0-#ppt_h/2"/>
                                          </p:val>
                                        </p:tav>
                                        <p:tav tm="100000">
                                          <p:val>
                                            <p:strVal val="#ppt_y"/>
                                          </p:val>
                                        </p:tav>
                                      </p:tavLst>
                                    </p:anim>
                                  </p:childTnLst>
                                </p:cTn>
                              </p:par>
                            </p:childTnLst>
                          </p:cTn>
                        </p:par>
                        <p:par>
                          <p:cTn id="98" fill="hold">
                            <p:stCondLst>
                              <p:cond delay="890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62">
                                            <p:txEl>
                                              <p:pRg st="0" end="0"/>
                                            </p:txEl>
                                          </p:spTgt>
                                        </p:tgtEl>
                                        <p:attrNameLst>
                                          <p:attrName>style.visibility</p:attrName>
                                        </p:attrNameLst>
                                      </p:cBhvr>
                                      <p:to>
                                        <p:strVal val="visible"/>
                                      </p:to>
                                    </p:set>
                                    <p:anim calcmode="lin" valueType="num">
                                      <p:cBhvr additive="base">
                                        <p:cTn id="10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62">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1" decel="100000" fill="hold" nodeType="withEffect">
                                  <p:stCondLst>
                                    <p:cond delay="0"/>
                                  </p:stCondLst>
                                  <p:childTnLst>
                                    <p:set>
                                      <p:cBhvr>
                                        <p:cTn id="104" dur="1" fill="hold">
                                          <p:stCondLst>
                                            <p:cond delay="0"/>
                                          </p:stCondLst>
                                        </p:cTn>
                                        <p:tgtEl>
                                          <p:spTgt spid="7"/>
                                        </p:tgtEl>
                                        <p:attrNameLst>
                                          <p:attrName>style.visibility</p:attrName>
                                        </p:attrNameLst>
                                      </p:cBhvr>
                                      <p:to>
                                        <p:strVal val="visible"/>
                                      </p:to>
                                    </p:set>
                                    <p:anim calcmode="lin" valueType="num">
                                      <p:cBhvr additive="base">
                                        <p:cTn id="105" dur="500" fill="hold"/>
                                        <p:tgtEl>
                                          <p:spTgt spid="7"/>
                                        </p:tgtEl>
                                        <p:attrNameLst>
                                          <p:attrName>ppt_x</p:attrName>
                                        </p:attrNameLst>
                                      </p:cBhvr>
                                      <p:tavLst>
                                        <p:tav tm="0">
                                          <p:val>
                                            <p:strVal val="#ppt_x"/>
                                          </p:val>
                                        </p:tav>
                                        <p:tav tm="100000">
                                          <p:val>
                                            <p:strVal val="#ppt_x"/>
                                          </p:val>
                                        </p:tav>
                                      </p:tavLst>
                                    </p:anim>
                                    <p:anim calcmode="lin" valueType="num">
                                      <p:cBhvr additive="base">
                                        <p:cTn id="106" dur="500" fill="hold"/>
                                        <p:tgtEl>
                                          <p:spTgt spid="7"/>
                                        </p:tgtEl>
                                        <p:attrNameLst>
                                          <p:attrName>ppt_y</p:attrName>
                                        </p:attrNameLst>
                                      </p:cBhvr>
                                      <p:tavLst>
                                        <p:tav tm="0">
                                          <p:val>
                                            <p:strVal val="0-#ppt_h/2"/>
                                          </p:val>
                                        </p:tav>
                                        <p:tav tm="100000">
                                          <p:val>
                                            <p:strVal val="#ppt_y"/>
                                          </p:val>
                                        </p:tav>
                                      </p:tavLst>
                                    </p:anim>
                                  </p:childTnLst>
                                </p:cTn>
                              </p:par>
                            </p:childTnLst>
                          </p:cTn>
                        </p:par>
                        <p:par>
                          <p:cTn id="107" fill="hold">
                            <p:stCondLst>
                              <p:cond delay="9500"/>
                            </p:stCondLst>
                            <p:childTnLst>
                              <p:par>
                                <p:cTn id="108" presetID="22" presetClass="entr" presetSubtype="2" fill="hold" grpId="0" nodeType="afterEffect">
                                  <p:stCondLst>
                                    <p:cond delay="0"/>
                                  </p:stCondLst>
                                  <p:childTnLst>
                                    <p:set>
                                      <p:cBhvr>
                                        <p:cTn id="109" dur="1" fill="hold">
                                          <p:stCondLst>
                                            <p:cond delay="0"/>
                                          </p:stCondLst>
                                        </p:cTn>
                                        <p:tgtEl>
                                          <p:spTgt spid="64">
                                            <p:txEl>
                                              <p:pRg st="0" end="0"/>
                                            </p:txEl>
                                          </p:spTgt>
                                        </p:tgtEl>
                                        <p:attrNameLst>
                                          <p:attrName>style.visibility</p:attrName>
                                        </p:attrNameLst>
                                      </p:cBhvr>
                                      <p:to>
                                        <p:strVal val="visible"/>
                                      </p:to>
                                    </p:set>
                                    <p:animEffect transition="in" filter="wipe(right)">
                                      <p:cBhvr>
                                        <p:cTn id="110"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2"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righ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1+#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2"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500"/>
                        <p:tgtEl>
                          <p:spTgt spid="64"/>
                        </p:tgtEl>
                      </p:cBhvr>
                    </p:animEffect>
                  </p:childTnLst>
                </p:cTn>
              </p:par>
            </p:tnLst>
          </p:tmpl>
        </p:tmplLst>
      </p:bldP>
      <p:bldP spid="65" grpId="0"/>
      <p:bldP spid="66" grpId="0" build="p">
        <p:tmplLst>
          <p:tmpl lvl="1">
            <p:tnLst>
              <p:par>
                <p:cTn presetID="22" presetClass="entr" presetSubtype="8" fill="hold" nodeType="with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left)">
                      <p:cBhvr>
                        <p:cTn dur="500"/>
                        <p:tgtEl>
                          <p:spTgt spid="66"/>
                        </p:tgtEl>
                      </p:cBhvr>
                    </p:animEffect>
                  </p:childTnLst>
                </p:cTn>
              </p:par>
            </p:tnLst>
          </p:tmpl>
        </p:tmplLst>
      </p:bldP>
      <p:bldP spid="67" grpId="0" animBg="1"/>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Process 2">
    <p:spTree>
      <p:nvGrpSpPr>
        <p:cNvPr id="1" name=""/>
        <p:cNvGrpSpPr/>
        <p:nvPr/>
      </p:nvGrpSpPr>
      <p:grpSpPr>
        <a:xfrm>
          <a:off x="0" y="0"/>
          <a:ext cx="0" cy="0"/>
          <a:chOff x="0" y="0"/>
          <a:chExt cx="0" cy="0"/>
        </a:xfrm>
      </p:grpSpPr>
      <p:grpSp>
        <p:nvGrpSpPr>
          <p:cNvPr id="2" name="グループ化 28"/>
          <p:cNvGrpSpPr/>
          <p:nvPr userDrawn="1"/>
        </p:nvGrpSpPr>
        <p:grpSpPr>
          <a:xfrm>
            <a:off x="1371383" y="2612423"/>
            <a:ext cx="4002631" cy="605404"/>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36"/>
          <p:cNvGrpSpPr/>
          <p:nvPr userDrawn="1"/>
        </p:nvGrpSpPr>
        <p:grpSpPr>
          <a:xfrm>
            <a:off x="1371383" y="3505608"/>
            <a:ext cx="4002631" cy="605404"/>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43"/>
          <p:cNvGrpSpPr/>
          <p:nvPr userDrawn="1"/>
        </p:nvGrpSpPr>
        <p:grpSpPr>
          <a:xfrm>
            <a:off x="1371383" y="4398793"/>
            <a:ext cx="4002631" cy="605404"/>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57"/>
          <p:cNvGrpSpPr/>
          <p:nvPr userDrawn="1"/>
        </p:nvGrpSpPr>
        <p:grpSpPr>
          <a:xfrm>
            <a:off x="1371383" y="5291979"/>
            <a:ext cx="4002631" cy="605404"/>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grpSp>
        <p:nvGrpSpPr>
          <p:cNvPr id="8" name="グループ化 14"/>
          <p:cNvGrpSpPr/>
          <p:nvPr userDrawn="1"/>
        </p:nvGrpSpPr>
        <p:grpSpPr>
          <a:xfrm>
            <a:off x="1371383" y="1719237"/>
            <a:ext cx="4002631" cy="605404"/>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1753162" y="177724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flipH="1">
            <a:off x="5070933" y="0"/>
            <a:ext cx="351" cy="685800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4851354" y="1802204"/>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1761220" y="2651359"/>
            <a:ext cx="2918277" cy="518201"/>
          </a:xfrm>
        </p:spPr>
        <p:txBody>
          <a:bodyPr anchor="ctr">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4851354" y="2695391"/>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5455094" y="1729877"/>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5455094" y="2623063"/>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1753162" y="3563618"/>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4851354" y="3588576"/>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5455094" y="3516248"/>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1761220" y="4437730"/>
            <a:ext cx="2918277" cy="518201"/>
          </a:xfrm>
        </p:spPr>
        <p:txBody>
          <a:bodyPr anchor="ctr">
            <a:noAutofit/>
          </a:bodyPr>
          <a:lstStyle>
            <a:lvl1pPr algn="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4851354" y="4481761"/>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5455094" y="4409433"/>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1753162" y="5349989"/>
            <a:ext cx="2926334"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4851354" y="5374947"/>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5455094" y="5302619"/>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51" name="正方形/長方形 50"/>
          <p:cNvSpPr/>
          <p:nvPr userDrawn="1"/>
        </p:nvSpPr>
        <p:spPr>
          <a:xfrm>
            <a:off x="0" y="2"/>
            <a:ext cx="12192000" cy="13449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2" name="タイトル 1"/>
          <p:cNvSpPr>
            <a:spLocks noGrp="1"/>
          </p:cNvSpPr>
          <p:nvPr>
            <p:ph type="title" hasCustomPrompt="1"/>
          </p:nvPr>
        </p:nvSpPr>
        <p:spPr>
          <a:xfrm>
            <a:off x="589918" y="304802"/>
            <a:ext cx="11012164" cy="774095"/>
          </a:xfrm>
        </p:spPr>
        <p:txBody>
          <a:bodyPr>
            <a:noAutofit/>
          </a:bodyPr>
          <a:lstStyle>
            <a:lvl1pPr algn="ctr">
              <a:defRPr sz="4400">
                <a:solidFill>
                  <a:schemeClr val="bg1"/>
                </a:solidFill>
                <a:latin typeface="Route 159 UltraLight" pitchFamily="50" charset="0"/>
              </a:defRPr>
            </a:lvl1pPr>
          </a:lstStyle>
          <a:p>
            <a:r>
              <a:rPr kumimoji="1" lang="en-US" altLang="ja-JP" dirty="0"/>
              <a:t>Text</a:t>
            </a:r>
            <a:endParaRPr kumimoji="1" lang="ja-JP" altLang="en-US" dirty="0"/>
          </a:p>
        </p:txBody>
      </p:sp>
    </p:spTree>
    <p:extLst>
      <p:ext uri="{BB962C8B-B14F-4D97-AF65-F5344CB8AC3E}">
        <p14:creationId xmlns="" xmlns:p14="http://schemas.microsoft.com/office/powerpoint/2010/main" val="1184178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randombar(horizontal)">
                                      <p:cBhvr>
                                        <p:cTn id="7" dur="500"/>
                                        <p:tgtEl>
                                          <p:spTgt spid="51"/>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ppt_x"/>
                                          </p:val>
                                        </p:tav>
                                        <p:tav tm="100000">
                                          <p:val>
                                            <p:strVal val="#ppt_x"/>
                                          </p:val>
                                        </p:tav>
                                      </p:tavLst>
                                    </p:anim>
                                    <p:anim calcmode="lin" valueType="num">
                                      <p:cBhvr additive="base">
                                        <p:cTn id="12" dur="500" fill="hold"/>
                                        <p:tgtEl>
                                          <p:spTgt spid="5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up)">
                                      <p:cBhvr>
                                        <p:cTn id="16" dur="500"/>
                                        <p:tgtEl>
                                          <p:spTgt spid="26"/>
                                        </p:tgtEl>
                                      </p:cBhvr>
                                    </p:animEffect>
                                  </p:childTnLst>
                                </p:cTn>
                              </p:par>
                            </p:childTnLst>
                          </p:cTn>
                        </p:par>
                        <p:par>
                          <p:cTn id="17" fill="hold">
                            <p:stCondLst>
                              <p:cond delay="1500"/>
                            </p:stCondLst>
                            <p:childTnLst>
                              <p:par>
                                <p:cTn id="18" presetID="2" presetClass="entr" presetSubtype="1" decel="100000" fill="hold" grpId="0" nodeType="afterEffect">
                                  <p:stCondLst>
                                    <p:cond delay="50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ppt_x"/>
                                          </p:val>
                                        </p:tav>
                                        <p:tav tm="100000">
                                          <p:val>
                                            <p:strVal val="#ppt_x"/>
                                          </p:val>
                                        </p:tav>
                                      </p:tavLst>
                                    </p:anim>
                                    <p:anim calcmode="lin" valueType="num">
                                      <p:cBhvr additive="base">
                                        <p:cTn id="21" dur="500" fill="hold"/>
                                        <p:tgtEl>
                                          <p:spTgt spid="19"/>
                                        </p:tgtEl>
                                        <p:attrNameLst>
                                          <p:attrName>ppt_y</p:attrName>
                                        </p:attrNameLst>
                                      </p:cBhvr>
                                      <p:tavLst>
                                        <p:tav tm="0">
                                          <p:val>
                                            <p:strVal val="0-#ppt_h/2"/>
                                          </p:val>
                                        </p:tav>
                                        <p:tav tm="100000">
                                          <p:val>
                                            <p:strVal val="#ppt_y"/>
                                          </p:val>
                                        </p:tav>
                                      </p:tavLst>
                                    </p:anim>
                                  </p:childTnLst>
                                </p:cTn>
                              </p:par>
                            </p:childTnLst>
                          </p:cTn>
                        </p:par>
                        <p:par>
                          <p:cTn id="22" fill="hold">
                            <p:stCondLst>
                              <p:cond delay="2500"/>
                            </p:stCondLst>
                            <p:childTnLst>
                              <p:par>
                                <p:cTn id="23" presetID="2" presetClass="entr" presetSubtype="8" decel="100000" fill="hold" grpId="0" nodeType="afterEffect">
                                  <p:stCondLst>
                                    <p:cond delay="0"/>
                                  </p:stCondLst>
                                  <p:iterate type="wd">
                                    <p:tmPct val="10000"/>
                                  </p:iterate>
                                  <p:childTnLst>
                                    <p:set>
                                      <p:cBhvr>
                                        <p:cTn id="24" dur="1" fill="hold">
                                          <p:stCondLst>
                                            <p:cond delay="0"/>
                                          </p:stCondLst>
                                        </p:cTn>
                                        <p:tgtEl>
                                          <p:spTgt spid="21">
                                            <p:txEl>
                                              <p:pRg st="0" end="0"/>
                                            </p:txEl>
                                          </p:spTgt>
                                        </p:tgtEl>
                                        <p:attrNameLst>
                                          <p:attrName>style.visibility</p:attrName>
                                        </p:attrNameLst>
                                      </p:cBhvr>
                                      <p:to>
                                        <p:strVal val="visible"/>
                                      </p:to>
                                    </p:set>
                                    <p:anim calcmode="lin" valueType="num">
                                      <p:cBhvr additive="base">
                                        <p:cTn id="2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1">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1" decel="100000"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3100"/>
                            </p:stCondLst>
                            <p:childTnLst>
                              <p:par>
                                <p:cTn id="32" presetID="22" presetClass="entr" presetSubtype="8" fill="hold" grpId="0" nodeType="afterEffect">
                                  <p:stCondLst>
                                    <p:cond delay="0"/>
                                  </p:stCondLst>
                                  <p:childTnLst>
                                    <p:set>
                                      <p:cBhvr>
                                        <p:cTn id="33" dur="1" fill="hold">
                                          <p:stCondLst>
                                            <p:cond delay="0"/>
                                          </p:stCondLst>
                                        </p:cTn>
                                        <p:tgtEl>
                                          <p:spTgt spid="35">
                                            <p:txEl>
                                              <p:pRg st="0" end="0"/>
                                            </p:txEl>
                                          </p:spTgt>
                                        </p:tgtEl>
                                        <p:attrNameLst>
                                          <p:attrName>style.visibility</p:attrName>
                                        </p:attrNameLst>
                                      </p:cBhvr>
                                      <p:to>
                                        <p:strVal val="visible"/>
                                      </p:to>
                                    </p:set>
                                    <p:animEffect transition="in" filter="wipe(left)">
                                      <p:cBhvr>
                                        <p:cTn id="34" dur="500"/>
                                        <p:tgtEl>
                                          <p:spTgt spid="35">
                                            <p:txEl>
                                              <p:pRg st="0" end="0"/>
                                            </p:txEl>
                                          </p:spTgt>
                                        </p:tgtEl>
                                      </p:cBhvr>
                                    </p:animEffect>
                                  </p:childTnLst>
                                </p:cTn>
                              </p:par>
                            </p:childTnLst>
                          </p:cTn>
                        </p:par>
                        <p:par>
                          <p:cTn id="35" fill="hold">
                            <p:stCondLst>
                              <p:cond delay="3600"/>
                            </p:stCondLst>
                            <p:childTnLst>
                              <p:par>
                                <p:cTn id="36" presetID="2" presetClass="entr" presetSubtype="1" decel="100000"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additive="base">
                                        <p:cTn id="38" dur="500" fill="hold"/>
                                        <p:tgtEl>
                                          <p:spTgt spid="34"/>
                                        </p:tgtEl>
                                        <p:attrNameLst>
                                          <p:attrName>ppt_x</p:attrName>
                                        </p:attrNameLst>
                                      </p:cBhvr>
                                      <p:tavLst>
                                        <p:tav tm="0">
                                          <p:val>
                                            <p:strVal val="#ppt_x"/>
                                          </p:val>
                                        </p:tav>
                                        <p:tav tm="100000">
                                          <p:val>
                                            <p:strVal val="#ppt_x"/>
                                          </p:val>
                                        </p:tav>
                                      </p:tavLst>
                                    </p:anim>
                                    <p:anim calcmode="lin" valueType="num">
                                      <p:cBhvr additive="base">
                                        <p:cTn id="39" dur="500" fill="hold"/>
                                        <p:tgtEl>
                                          <p:spTgt spid="34"/>
                                        </p:tgtEl>
                                        <p:attrNameLst>
                                          <p:attrName>ppt_y</p:attrName>
                                        </p:attrNameLst>
                                      </p:cBhvr>
                                      <p:tavLst>
                                        <p:tav tm="0">
                                          <p:val>
                                            <p:strVal val="0-#ppt_h/2"/>
                                          </p:val>
                                        </p:tav>
                                        <p:tav tm="100000">
                                          <p:val>
                                            <p:strVal val="#ppt_y"/>
                                          </p:val>
                                        </p:tav>
                                      </p:tavLst>
                                    </p:anim>
                                  </p:childTnLst>
                                </p:cTn>
                              </p:par>
                            </p:childTnLst>
                          </p:cTn>
                        </p:par>
                        <p:par>
                          <p:cTn id="40" fill="hold">
                            <p:stCondLst>
                              <p:cond delay="4100"/>
                            </p:stCondLst>
                            <p:childTnLst>
                              <p:par>
                                <p:cTn id="41" presetID="2" presetClass="entr" presetSubtype="8" decel="100000" fill="hold" grpId="0" nodeType="afterEffect">
                                  <p:stCondLst>
                                    <p:cond delay="0"/>
                                  </p:stCondLst>
                                  <p:iterate type="wd">
                                    <p:tmPct val="10000"/>
                                  </p:iterate>
                                  <p:childTnLst>
                                    <p:set>
                                      <p:cBhvr>
                                        <p:cTn id="42" dur="1" fill="hold">
                                          <p:stCondLst>
                                            <p:cond delay="0"/>
                                          </p:stCondLst>
                                        </p:cTn>
                                        <p:tgtEl>
                                          <p:spTgt spid="33">
                                            <p:txEl>
                                              <p:pRg st="0" end="0"/>
                                            </p:txEl>
                                          </p:spTgt>
                                        </p:tgtEl>
                                        <p:attrNameLst>
                                          <p:attrName>style.visibility</p:attrName>
                                        </p:attrNameLst>
                                      </p:cBhvr>
                                      <p:to>
                                        <p:strVal val="visible"/>
                                      </p:to>
                                    </p:set>
                                    <p:anim calcmode="lin" valueType="num">
                                      <p:cBhvr additive="base">
                                        <p:cTn id="43"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3">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1" decel="100000"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0-#ppt_h/2"/>
                                          </p:val>
                                        </p:tav>
                                        <p:tav tm="100000">
                                          <p:val>
                                            <p:strVal val="#ppt_y"/>
                                          </p:val>
                                        </p:tav>
                                      </p:tavLst>
                                    </p:anim>
                                  </p:childTnLst>
                                </p:cTn>
                              </p:par>
                            </p:childTnLst>
                          </p:cTn>
                        </p:par>
                        <p:par>
                          <p:cTn id="49" fill="hold">
                            <p:stCondLst>
                              <p:cond delay="4700"/>
                            </p:stCondLst>
                            <p:childTnLst>
                              <p:par>
                                <p:cTn id="50" presetID="22" presetClass="entr" presetSubtype="8" fill="hold" grpId="0" nodeType="afterEffect">
                                  <p:stCondLst>
                                    <p:cond delay="0"/>
                                  </p:stCondLst>
                                  <p:childTnLst>
                                    <p:set>
                                      <p:cBhvr>
                                        <p:cTn id="51" dur="1" fill="hold">
                                          <p:stCondLst>
                                            <p:cond delay="0"/>
                                          </p:stCondLst>
                                        </p:cTn>
                                        <p:tgtEl>
                                          <p:spTgt spid="36">
                                            <p:txEl>
                                              <p:pRg st="0" end="0"/>
                                            </p:txEl>
                                          </p:spTgt>
                                        </p:tgtEl>
                                        <p:attrNameLst>
                                          <p:attrName>style.visibility</p:attrName>
                                        </p:attrNameLst>
                                      </p:cBhvr>
                                      <p:to>
                                        <p:strVal val="visible"/>
                                      </p:to>
                                    </p:set>
                                    <p:animEffect transition="in" filter="wipe(left)">
                                      <p:cBhvr>
                                        <p:cTn id="52" dur="500"/>
                                        <p:tgtEl>
                                          <p:spTgt spid="36">
                                            <p:txEl>
                                              <p:pRg st="0" end="0"/>
                                            </p:txEl>
                                          </p:spTgt>
                                        </p:tgtEl>
                                      </p:cBhvr>
                                    </p:animEffect>
                                  </p:childTnLst>
                                </p:cTn>
                              </p:par>
                            </p:childTnLst>
                          </p:cTn>
                        </p:par>
                        <p:par>
                          <p:cTn id="53" fill="hold">
                            <p:stCondLst>
                              <p:cond delay="5200"/>
                            </p:stCondLst>
                            <p:childTnLst>
                              <p:par>
                                <p:cTn id="54" presetID="2" presetClass="entr" presetSubtype="1" decel="100000"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500" fill="hold"/>
                                        <p:tgtEl>
                                          <p:spTgt spid="42"/>
                                        </p:tgtEl>
                                        <p:attrNameLst>
                                          <p:attrName>ppt_x</p:attrName>
                                        </p:attrNameLst>
                                      </p:cBhvr>
                                      <p:tavLst>
                                        <p:tav tm="0">
                                          <p:val>
                                            <p:strVal val="#ppt_x"/>
                                          </p:val>
                                        </p:tav>
                                        <p:tav tm="100000">
                                          <p:val>
                                            <p:strVal val="#ppt_x"/>
                                          </p:val>
                                        </p:tav>
                                      </p:tavLst>
                                    </p:anim>
                                    <p:anim calcmode="lin" valueType="num">
                                      <p:cBhvr additive="base">
                                        <p:cTn id="57" dur="500" fill="hold"/>
                                        <p:tgtEl>
                                          <p:spTgt spid="42"/>
                                        </p:tgtEl>
                                        <p:attrNameLst>
                                          <p:attrName>ppt_y</p:attrName>
                                        </p:attrNameLst>
                                      </p:cBhvr>
                                      <p:tavLst>
                                        <p:tav tm="0">
                                          <p:val>
                                            <p:strVal val="0-#ppt_h/2"/>
                                          </p:val>
                                        </p:tav>
                                        <p:tav tm="100000">
                                          <p:val>
                                            <p:strVal val="#ppt_y"/>
                                          </p:val>
                                        </p:tav>
                                      </p:tavLst>
                                    </p:anim>
                                  </p:childTnLst>
                                </p:cTn>
                              </p:par>
                            </p:childTnLst>
                          </p:cTn>
                        </p:par>
                        <p:par>
                          <p:cTn id="58" fill="hold">
                            <p:stCondLst>
                              <p:cond delay="5700"/>
                            </p:stCondLst>
                            <p:childTnLst>
                              <p:par>
                                <p:cTn id="59" presetID="2" presetClass="entr" presetSubtype="8" decel="100000" fill="hold" grpId="0" nodeType="afterEffect">
                                  <p:stCondLst>
                                    <p:cond delay="0"/>
                                  </p:stCondLst>
                                  <p:iterate type="wd">
                                    <p:tmPct val="10000"/>
                                  </p:iterate>
                                  <p:childTnLst>
                                    <p:set>
                                      <p:cBhvr>
                                        <p:cTn id="60" dur="1" fill="hold">
                                          <p:stCondLst>
                                            <p:cond delay="0"/>
                                          </p:stCondLst>
                                        </p:cTn>
                                        <p:tgtEl>
                                          <p:spTgt spid="41">
                                            <p:txEl>
                                              <p:pRg st="0" end="0"/>
                                            </p:txEl>
                                          </p:spTgt>
                                        </p:tgtEl>
                                        <p:attrNameLst>
                                          <p:attrName>style.visibility</p:attrName>
                                        </p:attrNameLst>
                                      </p:cBhvr>
                                      <p:to>
                                        <p:strVal val="visible"/>
                                      </p:to>
                                    </p:set>
                                    <p:anim calcmode="lin" valueType="num">
                                      <p:cBhvr additive="base">
                                        <p:cTn id="61"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1">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1" decel="100000" fill="hold" nodeType="with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ppt_x"/>
                                          </p:val>
                                        </p:tav>
                                        <p:tav tm="100000">
                                          <p:val>
                                            <p:strVal val="#ppt_x"/>
                                          </p:val>
                                        </p:tav>
                                      </p:tavLst>
                                    </p:anim>
                                    <p:anim calcmode="lin" valueType="num">
                                      <p:cBhvr additive="base">
                                        <p:cTn id="66" dur="500" fill="hold"/>
                                        <p:tgtEl>
                                          <p:spTgt spid="5"/>
                                        </p:tgtEl>
                                        <p:attrNameLst>
                                          <p:attrName>ppt_y</p:attrName>
                                        </p:attrNameLst>
                                      </p:cBhvr>
                                      <p:tavLst>
                                        <p:tav tm="0">
                                          <p:val>
                                            <p:strVal val="0-#ppt_h/2"/>
                                          </p:val>
                                        </p:tav>
                                        <p:tav tm="100000">
                                          <p:val>
                                            <p:strVal val="#ppt_y"/>
                                          </p:val>
                                        </p:tav>
                                      </p:tavLst>
                                    </p:anim>
                                  </p:childTnLst>
                                </p:cTn>
                              </p:par>
                            </p:childTnLst>
                          </p:cTn>
                        </p:par>
                        <p:par>
                          <p:cTn id="67" fill="hold">
                            <p:stCondLst>
                              <p:cond delay="6300"/>
                            </p:stCondLst>
                            <p:childTnLst>
                              <p:par>
                                <p:cTn id="68" presetID="22" presetClass="entr" presetSubtype="8" fill="hold" grpId="0" nodeType="after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Effect transition="in" filter="wipe(left)">
                                      <p:cBhvr>
                                        <p:cTn id="70" dur="500"/>
                                        <p:tgtEl>
                                          <p:spTgt spid="43">
                                            <p:txEl>
                                              <p:pRg st="0" end="0"/>
                                            </p:txEl>
                                          </p:spTgt>
                                        </p:tgtEl>
                                      </p:cBhvr>
                                    </p:animEffect>
                                  </p:childTnLst>
                                </p:cTn>
                              </p:par>
                            </p:childTnLst>
                          </p:cTn>
                        </p:par>
                        <p:par>
                          <p:cTn id="71" fill="hold">
                            <p:stCondLst>
                              <p:cond delay="6800"/>
                            </p:stCondLst>
                            <p:childTnLst>
                              <p:par>
                                <p:cTn id="72" presetID="2" presetClass="entr" presetSubtype="1" decel="100000" fill="hold" grpId="0" nodeType="afterEffect">
                                  <p:stCondLst>
                                    <p:cond delay="0"/>
                                  </p:stCondLst>
                                  <p:childTnLst>
                                    <p:set>
                                      <p:cBhvr>
                                        <p:cTn id="73" dur="1" fill="hold">
                                          <p:stCondLst>
                                            <p:cond delay="0"/>
                                          </p:stCondLst>
                                        </p:cTn>
                                        <p:tgtEl>
                                          <p:spTgt spid="49"/>
                                        </p:tgtEl>
                                        <p:attrNameLst>
                                          <p:attrName>style.visibility</p:attrName>
                                        </p:attrNameLst>
                                      </p:cBhvr>
                                      <p:to>
                                        <p:strVal val="visible"/>
                                      </p:to>
                                    </p:set>
                                    <p:anim calcmode="lin" valueType="num">
                                      <p:cBhvr additive="base">
                                        <p:cTn id="74" dur="500" fill="hold"/>
                                        <p:tgtEl>
                                          <p:spTgt spid="49"/>
                                        </p:tgtEl>
                                        <p:attrNameLst>
                                          <p:attrName>ppt_x</p:attrName>
                                        </p:attrNameLst>
                                      </p:cBhvr>
                                      <p:tavLst>
                                        <p:tav tm="0">
                                          <p:val>
                                            <p:strVal val="#ppt_x"/>
                                          </p:val>
                                        </p:tav>
                                        <p:tav tm="100000">
                                          <p:val>
                                            <p:strVal val="#ppt_x"/>
                                          </p:val>
                                        </p:tav>
                                      </p:tavLst>
                                    </p:anim>
                                    <p:anim calcmode="lin" valueType="num">
                                      <p:cBhvr additive="base">
                                        <p:cTn id="75" dur="500" fill="hold"/>
                                        <p:tgtEl>
                                          <p:spTgt spid="49"/>
                                        </p:tgtEl>
                                        <p:attrNameLst>
                                          <p:attrName>ppt_y</p:attrName>
                                        </p:attrNameLst>
                                      </p:cBhvr>
                                      <p:tavLst>
                                        <p:tav tm="0">
                                          <p:val>
                                            <p:strVal val="0-#ppt_h/2"/>
                                          </p:val>
                                        </p:tav>
                                        <p:tav tm="100000">
                                          <p:val>
                                            <p:strVal val="#ppt_y"/>
                                          </p:val>
                                        </p:tav>
                                      </p:tavLst>
                                    </p:anim>
                                  </p:childTnLst>
                                </p:cTn>
                              </p:par>
                            </p:childTnLst>
                          </p:cTn>
                        </p:par>
                        <p:par>
                          <p:cTn id="76" fill="hold">
                            <p:stCondLst>
                              <p:cond delay="7300"/>
                            </p:stCondLst>
                            <p:childTnLst>
                              <p:par>
                                <p:cTn id="77" presetID="2" presetClass="entr" presetSubtype="8" decel="100000" fill="hold" grpId="0" nodeType="afterEffect">
                                  <p:stCondLst>
                                    <p:cond delay="0"/>
                                  </p:stCondLst>
                                  <p:iterate type="wd">
                                    <p:tmPct val="10000"/>
                                  </p:iterate>
                                  <p:childTnLst>
                                    <p:set>
                                      <p:cBhvr>
                                        <p:cTn id="78" dur="1" fill="hold">
                                          <p:stCondLst>
                                            <p:cond delay="0"/>
                                          </p:stCondLst>
                                        </p:cTn>
                                        <p:tgtEl>
                                          <p:spTgt spid="48">
                                            <p:txEl>
                                              <p:pRg st="0" end="0"/>
                                            </p:txEl>
                                          </p:spTgt>
                                        </p:tgtEl>
                                        <p:attrNameLst>
                                          <p:attrName>style.visibility</p:attrName>
                                        </p:attrNameLst>
                                      </p:cBhvr>
                                      <p:to>
                                        <p:strVal val="visible"/>
                                      </p:to>
                                    </p:set>
                                    <p:anim calcmode="lin" valueType="num">
                                      <p:cBhvr additive="base">
                                        <p:cTn id="79"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8">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1" decel="100000" fill="hold" nodeType="with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additive="base">
                                        <p:cTn id="83" dur="500" fill="hold"/>
                                        <p:tgtEl>
                                          <p:spTgt spid="6"/>
                                        </p:tgtEl>
                                        <p:attrNameLst>
                                          <p:attrName>ppt_x</p:attrName>
                                        </p:attrNameLst>
                                      </p:cBhvr>
                                      <p:tavLst>
                                        <p:tav tm="0">
                                          <p:val>
                                            <p:strVal val="#ppt_x"/>
                                          </p:val>
                                        </p:tav>
                                        <p:tav tm="100000">
                                          <p:val>
                                            <p:strVal val="#ppt_x"/>
                                          </p:val>
                                        </p:tav>
                                      </p:tavLst>
                                    </p:anim>
                                    <p:anim calcmode="lin" valueType="num">
                                      <p:cBhvr additive="base">
                                        <p:cTn id="84" dur="500" fill="hold"/>
                                        <p:tgtEl>
                                          <p:spTgt spid="6"/>
                                        </p:tgtEl>
                                        <p:attrNameLst>
                                          <p:attrName>ppt_y</p:attrName>
                                        </p:attrNameLst>
                                      </p:cBhvr>
                                      <p:tavLst>
                                        <p:tav tm="0">
                                          <p:val>
                                            <p:strVal val="0-#ppt_h/2"/>
                                          </p:val>
                                        </p:tav>
                                        <p:tav tm="100000">
                                          <p:val>
                                            <p:strVal val="#ppt_y"/>
                                          </p:val>
                                        </p:tav>
                                      </p:tavLst>
                                    </p:anim>
                                  </p:childTnLst>
                                </p:cTn>
                              </p:par>
                            </p:childTnLst>
                          </p:cTn>
                        </p:par>
                        <p:par>
                          <p:cTn id="85" fill="hold">
                            <p:stCondLst>
                              <p:cond delay="7900"/>
                            </p:stCondLst>
                            <p:childTnLst>
                              <p:par>
                                <p:cTn id="86" presetID="22" presetClass="entr" presetSubtype="8" fill="hold" grpId="0" nodeType="afterEffect">
                                  <p:stCondLst>
                                    <p:cond delay="0"/>
                                  </p:stCondLst>
                                  <p:childTnLst>
                                    <p:set>
                                      <p:cBhvr>
                                        <p:cTn id="87" dur="1" fill="hold">
                                          <p:stCondLst>
                                            <p:cond delay="0"/>
                                          </p:stCondLst>
                                        </p:cTn>
                                        <p:tgtEl>
                                          <p:spTgt spid="50">
                                            <p:txEl>
                                              <p:pRg st="0" end="0"/>
                                            </p:txEl>
                                          </p:spTgt>
                                        </p:tgtEl>
                                        <p:attrNameLst>
                                          <p:attrName>style.visibility</p:attrName>
                                        </p:attrNameLst>
                                      </p:cBhvr>
                                      <p:to>
                                        <p:strVal val="visible"/>
                                      </p:to>
                                    </p:set>
                                    <p:animEffect transition="in" filter="wipe(left)">
                                      <p:cBhvr>
                                        <p:cTn id="88" dur="500"/>
                                        <p:tgtEl>
                                          <p:spTgt spid="50">
                                            <p:txEl>
                                              <p:pRg st="0" end="0"/>
                                            </p:txEl>
                                          </p:spTgt>
                                        </p:tgtEl>
                                      </p:cBhvr>
                                    </p:animEffect>
                                  </p:childTnLst>
                                </p:cTn>
                              </p:par>
                            </p:childTnLst>
                          </p:cTn>
                        </p:par>
                        <p:par>
                          <p:cTn id="89" fill="hold">
                            <p:stCondLst>
                              <p:cond delay="8400"/>
                            </p:stCondLst>
                            <p:childTnLst>
                              <p:par>
                                <p:cTn id="90" presetID="2" presetClass="entr" presetSubtype="1" decel="100000"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500" fill="hold"/>
                                        <p:tgtEl>
                                          <p:spTgt spid="63"/>
                                        </p:tgtEl>
                                        <p:attrNameLst>
                                          <p:attrName>ppt_x</p:attrName>
                                        </p:attrNameLst>
                                      </p:cBhvr>
                                      <p:tavLst>
                                        <p:tav tm="0">
                                          <p:val>
                                            <p:strVal val="#ppt_x"/>
                                          </p:val>
                                        </p:tav>
                                        <p:tav tm="100000">
                                          <p:val>
                                            <p:strVal val="#ppt_x"/>
                                          </p:val>
                                        </p:tav>
                                      </p:tavLst>
                                    </p:anim>
                                    <p:anim calcmode="lin" valueType="num">
                                      <p:cBhvr additive="base">
                                        <p:cTn id="93" dur="500" fill="hold"/>
                                        <p:tgtEl>
                                          <p:spTgt spid="63"/>
                                        </p:tgtEl>
                                        <p:attrNameLst>
                                          <p:attrName>ppt_y</p:attrName>
                                        </p:attrNameLst>
                                      </p:cBhvr>
                                      <p:tavLst>
                                        <p:tav tm="0">
                                          <p:val>
                                            <p:strVal val="0-#ppt_h/2"/>
                                          </p:val>
                                        </p:tav>
                                        <p:tav tm="100000">
                                          <p:val>
                                            <p:strVal val="#ppt_y"/>
                                          </p:val>
                                        </p:tav>
                                      </p:tavLst>
                                    </p:anim>
                                  </p:childTnLst>
                                </p:cTn>
                              </p:par>
                            </p:childTnLst>
                          </p:cTn>
                        </p:par>
                        <p:par>
                          <p:cTn id="94" fill="hold">
                            <p:stCondLst>
                              <p:cond delay="8900"/>
                            </p:stCondLst>
                            <p:childTnLst>
                              <p:par>
                                <p:cTn id="95" presetID="2" presetClass="entr" presetSubtype="8" decel="100000" fill="hold" grpId="0" nodeType="afterEffect">
                                  <p:stCondLst>
                                    <p:cond delay="0"/>
                                  </p:stCondLst>
                                  <p:iterate type="wd">
                                    <p:tmPct val="10000"/>
                                  </p:iterate>
                                  <p:childTnLst>
                                    <p:set>
                                      <p:cBhvr>
                                        <p:cTn id="96" dur="1" fill="hold">
                                          <p:stCondLst>
                                            <p:cond delay="0"/>
                                          </p:stCondLst>
                                        </p:cTn>
                                        <p:tgtEl>
                                          <p:spTgt spid="62">
                                            <p:txEl>
                                              <p:pRg st="0" end="0"/>
                                            </p:txEl>
                                          </p:spTgt>
                                        </p:tgtEl>
                                        <p:attrNameLst>
                                          <p:attrName>style.visibility</p:attrName>
                                        </p:attrNameLst>
                                      </p:cBhvr>
                                      <p:to>
                                        <p:strVal val="visible"/>
                                      </p:to>
                                    </p:set>
                                    <p:anim calcmode="lin" valueType="num">
                                      <p:cBhvr additive="base">
                                        <p:cTn id="9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62">
                                            <p:txEl>
                                              <p:pRg st="0" end="0"/>
                                            </p:txEl>
                                          </p:spTgt>
                                        </p:tgtEl>
                                        <p:attrNameLst>
                                          <p:attrName>ppt_y</p:attrName>
                                        </p:attrNameLst>
                                      </p:cBhvr>
                                      <p:tavLst>
                                        <p:tav tm="0">
                                          <p:val>
                                            <p:strVal val="#ppt_y"/>
                                          </p:val>
                                        </p:tav>
                                        <p:tav tm="100000">
                                          <p:val>
                                            <p:strVal val="#ppt_y"/>
                                          </p:val>
                                        </p:tav>
                                      </p:tavLst>
                                    </p:anim>
                                  </p:childTnLst>
                                </p:cTn>
                              </p:par>
                              <p:par>
                                <p:cTn id="99" presetID="2" presetClass="entr" presetSubtype="1" decel="100000" fill="hold" nodeType="withEffect">
                                  <p:stCondLst>
                                    <p:cond delay="0"/>
                                  </p:stCondLst>
                                  <p:childTnLst>
                                    <p:set>
                                      <p:cBhvr>
                                        <p:cTn id="100" dur="1" fill="hold">
                                          <p:stCondLst>
                                            <p:cond delay="0"/>
                                          </p:stCondLst>
                                        </p:cTn>
                                        <p:tgtEl>
                                          <p:spTgt spid="7"/>
                                        </p:tgtEl>
                                        <p:attrNameLst>
                                          <p:attrName>style.visibility</p:attrName>
                                        </p:attrNameLst>
                                      </p:cBhvr>
                                      <p:to>
                                        <p:strVal val="visible"/>
                                      </p:to>
                                    </p:set>
                                    <p:anim calcmode="lin" valueType="num">
                                      <p:cBhvr additive="base">
                                        <p:cTn id="101" dur="500" fill="hold"/>
                                        <p:tgtEl>
                                          <p:spTgt spid="7"/>
                                        </p:tgtEl>
                                        <p:attrNameLst>
                                          <p:attrName>ppt_x</p:attrName>
                                        </p:attrNameLst>
                                      </p:cBhvr>
                                      <p:tavLst>
                                        <p:tav tm="0">
                                          <p:val>
                                            <p:strVal val="#ppt_x"/>
                                          </p:val>
                                        </p:tav>
                                        <p:tav tm="100000">
                                          <p:val>
                                            <p:strVal val="#ppt_x"/>
                                          </p:val>
                                        </p:tav>
                                      </p:tavLst>
                                    </p:anim>
                                    <p:anim calcmode="lin" valueType="num">
                                      <p:cBhvr additive="base">
                                        <p:cTn id="102" dur="500" fill="hold"/>
                                        <p:tgtEl>
                                          <p:spTgt spid="7"/>
                                        </p:tgtEl>
                                        <p:attrNameLst>
                                          <p:attrName>ppt_y</p:attrName>
                                        </p:attrNameLst>
                                      </p:cBhvr>
                                      <p:tavLst>
                                        <p:tav tm="0">
                                          <p:val>
                                            <p:strVal val="0-#ppt_h/2"/>
                                          </p:val>
                                        </p:tav>
                                        <p:tav tm="100000">
                                          <p:val>
                                            <p:strVal val="#ppt_y"/>
                                          </p:val>
                                        </p:tav>
                                      </p:tavLst>
                                    </p:anim>
                                  </p:childTnLst>
                                </p:cTn>
                              </p:par>
                            </p:childTnLst>
                          </p:cTn>
                        </p:par>
                        <p:par>
                          <p:cTn id="103" fill="hold">
                            <p:stCondLst>
                              <p:cond delay="9500"/>
                            </p:stCondLst>
                            <p:childTnLst>
                              <p:par>
                                <p:cTn id="104" presetID="22" presetClass="entr" presetSubtype="8" fill="hold" grpId="0" nodeType="afterEffect">
                                  <p:stCondLst>
                                    <p:cond delay="0"/>
                                  </p:stCondLst>
                                  <p:childTnLst>
                                    <p:set>
                                      <p:cBhvr>
                                        <p:cTn id="105" dur="1" fill="hold">
                                          <p:stCondLst>
                                            <p:cond delay="0"/>
                                          </p:stCondLst>
                                        </p:cTn>
                                        <p:tgtEl>
                                          <p:spTgt spid="64">
                                            <p:txEl>
                                              <p:pRg st="0" end="0"/>
                                            </p:txEl>
                                          </p:spTgt>
                                        </p:tgtEl>
                                        <p:attrNameLst>
                                          <p:attrName>style.visibility</p:attrName>
                                        </p:attrNameLst>
                                      </p:cBhvr>
                                      <p:to>
                                        <p:strVal val="visible"/>
                                      </p:to>
                                    </p:set>
                                    <p:animEffect transition="in" filter="wipe(left)">
                                      <p:cBhvr>
                                        <p:cTn id="106"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8"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51" grpId="0" animBg="1"/>
      <p:bldP spid="52" grpId="0"/>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Airplane">
    <p:spTree>
      <p:nvGrpSpPr>
        <p:cNvPr id="1" name=""/>
        <p:cNvGrpSpPr/>
        <p:nvPr/>
      </p:nvGrpSpPr>
      <p:grpSpPr>
        <a:xfrm>
          <a:off x="0" y="0"/>
          <a:ext cx="0" cy="0"/>
          <a:chOff x="0" y="0"/>
          <a:chExt cx="0" cy="0"/>
        </a:xfrm>
      </p:grpSpPr>
      <p:sp>
        <p:nvSpPr>
          <p:cNvPr id="5" name="正方形/長方形 4"/>
          <p:cNvSpPr/>
          <p:nvPr userDrawn="1"/>
        </p:nvSpPr>
        <p:spPr>
          <a:xfrm>
            <a:off x="0" y="1"/>
            <a:ext cx="12192000" cy="158865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pic>
        <p:nvPicPr>
          <p:cNvPr id="10" name="図 9"/>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2457087" y="254920"/>
            <a:ext cx="7528289" cy="6280786"/>
          </a:xfrm>
          <a:prstGeom prst="rect">
            <a:avLst/>
          </a:prstGeom>
        </p:spPr>
      </p:pic>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11" name="タイトル プレースホルダー 1"/>
          <p:cNvSpPr>
            <a:spLocks noGrp="1"/>
          </p:cNvSpPr>
          <p:nvPr>
            <p:ph type="title" hasCustomPrompt="1"/>
          </p:nvPr>
        </p:nvSpPr>
        <p:spPr>
          <a:xfrm>
            <a:off x="5671634" y="165600"/>
            <a:ext cx="6400455" cy="801600"/>
          </a:xfrm>
          <a:prstGeom prst="rect">
            <a:avLst/>
          </a:prstGeom>
        </p:spPr>
        <p:txBody>
          <a:bodyPr vert="horz" lIns="108851" tIns="54426" rIns="108851" bIns="54426" rtlCol="0" anchor="ctr">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12" name="テキスト プレースホルダー 6"/>
          <p:cNvSpPr>
            <a:spLocks noGrp="1"/>
          </p:cNvSpPr>
          <p:nvPr>
            <p:ph type="body" sz="quarter" idx="21" hasCustomPrompt="1"/>
          </p:nvPr>
        </p:nvSpPr>
        <p:spPr>
          <a:xfrm>
            <a:off x="415675" y="1777248"/>
            <a:ext cx="3801965"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28" hasCustomPrompt="1"/>
          </p:nvPr>
        </p:nvSpPr>
        <p:spPr>
          <a:xfrm>
            <a:off x="415673" y="2274826"/>
            <a:ext cx="3805712" cy="930195"/>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29" hasCustomPrompt="1"/>
          </p:nvPr>
        </p:nvSpPr>
        <p:spPr>
          <a:xfrm>
            <a:off x="351013" y="3910847"/>
            <a:ext cx="2392426" cy="480053"/>
          </a:xfrm>
        </p:spPr>
        <p:txBody>
          <a:bodyPr anchor="ctr">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30" hasCustomPrompt="1"/>
          </p:nvPr>
        </p:nvSpPr>
        <p:spPr>
          <a:xfrm>
            <a:off x="351016" y="4408424"/>
            <a:ext cx="2394783" cy="1576742"/>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31" hasCustomPrompt="1"/>
          </p:nvPr>
        </p:nvSpPr>
        <p:spPr>
          <a:xfrm>
            <a:off x="8746941" y="3395315"/>
            <a:ext cx="3137544" cy="480053"/>
          </a:xfrm>
        </p:spPr>
        <p:txBody>
          <a:bodyPr anchor="ctr">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32" hasCustomPrompt="1"/>
          </p:nvPr>
        </p:nvSpPr>
        <p:spPr>
          <a:xfrm>
            <a:off x="8747595" y="3892893"/>
            <a:ext cx="3140636" cy="2064569"/>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33" hasCustomPrompt="1"/>
          </p:nvPr>
        </p:nvSpPr>
        <p:spPr>
          <a:xfrm>
            <a:off x="4239861" y="5259364"/>
            <a:ext cx="2263105"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34" hasCustomPrompt="1"/>
          </p:nvPr>
        </p:nvSpPr>
        <p:spPr>
          <a:xfrm>
            <a:off x="3482412" y="5756943"/>
            <a:ext cx="3024576" cy="930195"/>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cxnSp>
        <p:nvCxnSpPr>
          <p:cNvPr id="20" name="直線コネクタ 19"/>
          <p:cNvCxnSpPr/>
          <p:nvPr userDrawn="1"/>
        </p:nvCxnSpPr>
        <p:spPr>
          <a:xfrm flipV="1">
            <a:off x="4239859" y="1944914"/>
            <a:ext cx="1016088" cy="87086"/>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userDrawn="1"/>
        </p:nvCxnSpPr>
        <p:spPr>
          <a:xfrm flipH="1" flipV="1">
            <a:off x="2761912" y="4184073"/>
            <a:ext cx="855284" cy="193964"/>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a:endCxn id="18" idx="3"/>
          </p:cNvCxnSpPr>
          <p:nvPr userDrawn="1"/>
        </p:nvCxnSpPr>
        <p:spPr>
          <a:xfrm flipH="1">
            <a:off x="6502964" y="5338628"/>
            <a:ext cx="517285" cy="160763"/>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a:stCxn id="16" idx="1"/>
          </p:cNvCxnSpPr>
          <p:nvPr userDrawn="1"/>
        </p:nvCxnSpPr>
        <p:spPr>
          <a:xfrm flipH="1" flipV="1">
            <a:off x="6713029" y="3519057"/>
            <a:ext cx="2033911" cy="116285"/>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2" name="正方形/長方形 31"/>
          <p:cNvSpPr/>
          <p:nvPr userDrawn="1"/>
        </p:nvSpPr>
        <p:spPr>
          <a:xfrm>
            <a:off x="5805365" y="93360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3" name="テキスト プレースホルダー 6"/>
          <p:cNvSpPr>
            <a:spLocks noGrp="1"/>
          </p:cNvSpPr>
          <p:nvPr>
            <p:ph type="body" sz="quarter" idx="13" hasCustomPrompt="1"/>
          </p:nvPr>
        </p:nvSpPr>
        <p:spPr>
          <a:xfrm>
            <a:off x="5689576" y="1028734"/>
            <a:ext cx="6401885" cy="336037"/>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36" name="正方形/長方形 35"/>
          <p:cNvSpPr/>
          <p:nvPr userDrawn="1"/>
        </p:nvSpPr>
        <p:spPr>
          <a:xfrm>
            <a:off x="1958728" y="2191454"/>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7" name="正方形/長方形 36"/>
          <p:cNvSpPr/>
          <p:nvPr userDrawn="1"/>
        </p:nvSpPr>
        <p:spPr>
          <a:xfrm>
            <a:off x="490014" y="432079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8" name="正方形/長方形 37"/>
          <p:cNvSpPr/>
          <p:nvPr userDrawn="1"/>
        </p:nvSpPr>
        <p:spPr>
          <a:xfrm>
            <a:off x="4254933" y="5692037"/>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9" name="正方形/長方形 38"/>
          <p:cNvSpPr/>
          <p:nvPr userDrawn="1"/>
        </p:nvSpPr>
        <p:spPr>
          <a:xfrm>
            <a:off x="8834852" y="3817055"/>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444805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0-#ppt_w/2"/>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par>
                                <p:cTn id="9" presetID="16" presetClass="entr" presetSubtype="37" fill="hold" grpId="0" nodeType="withEffect">
                                  <p:stCondLst>
                                    <p:cond delay="750"/>
                                  </p:stCondLst>
                                  <p:childTnLst>
                                    <p:set>
                                      <p:cBhvr>
                                        <p:cTn id="10" dur="1" fill="hold">
                                          <p:stCondLst>
                                            <p:cond delay="0"/>
                                          </p:stCondLst>
                                        </p:cTn>
                                        <p:tgtEl>
                                          <p:spTgt spid="5"/>
                                        </p:tgtEl>
                                        <p:attrNameLst>
                                          <p:attrName>style.visibility</p:attrName>
                                        </p:attrNameLst>
                                      </p:cBhvr>
                                      <p:to>
                                        <p:strVal val="visible"/>
                                      </p:to>
                                    </p:set>
                                    <p:animEffect transition="in" filter="barn(outVertical)">
                                      <p:cBhvr>
                                        <p:cTn id="11" dur="500"/>
                                        <p:tgtEl>
                                          <p:spTgt spid="5"/>
                                        </p:tgtEl>
                                      </p:cBhvr>
                                    </p:animEffect>
                                  </p:childTnLst>
                                </p:cTn>
                              </p:par>
                            </p:childTnLst>
                          </p:cTn>
                        </p:par>
                        <p:par>
                          <p:cTn id="12" fill="hold">
                            <p:stCondLst>
                              <p:cond delay="1250"/>
                            </p:stCondLst>
                            <p:childTnLst>
                              <p:par>
                                <p:cTn id="13" presetID="2" presetClass="entr" presetSubtype="3" decel="100000" fill="hold" grpId="0" nodeType="afterEffect">
                                  <p:stCondLst>
                                    <p:cond delay="250"/>
                                  </p:stCondLst>
                                  <p:iterate type="wd">
                                    <p:tmPct val="10000"/>
                                  </p:iterate>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1+#ppt_w/2"/>
                                          </p:val>
                                        </p:tav>
                                        <p:tav tm="100000">
                                          <p:val>
                                            <p:strVal val="#ppt_x"/>
                                          </p:val>
                                        </p:tav>
                                      </p:tavLst>
                                    </p:anim>
                                    <p:anim calcmode="lin" valueType="num">
                                      <p:cBhvr additive="base">
                                        <p:cTn id="16" dur="500" fill="hold"/>
                                        <p:tgtEl>
                                          <p:spTgt spid="11"/>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1+#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22" presetClass="entr" presetSubtype="8" fill="hold" grpId="0" nodeType="afterEffect">
                                  <p:stCondLst>
                                    <p:cond delay="0"/>
                                  </p:stCondLst>
                                  <p:childTnLst>
                                    <p:set>
                                      <p:cBhvr>
                                        <p:cTn id="23" dur="1" fill="hold">
                                          <p:stCondLst>
                                            <p:cond delay="0"/>
                                          </p:stCondLst>
                                        </p:cTn>
                                        <p:tgtEl>
                                          <p:spTgt spid="33">
                                            <p:txEl>
                                              <p:pRg st="0" end="0"/>
                                            </p:txEl>
                                          </p:spTgt>
                                        </p:tgtEl>
                                        <p:attrNameLst>
                                          <p:attrName>style.visibility</p:attrName>
                                        </p:attrNameLst>
                                      </p:cBhvr>
                                      <p:to>
                                        <p:strVal val="visible"/>
                                      </p:to>
                                    </p:set>
                                    <p:animEffect transition="in" filter="wipe(left)">
                                      <p:cBhvr>
                                        <p:cTn id="24" dur="500"/>
                                        <p:tgtEl>
                                          <p:spTgt spid="33">
                                            <p:txEl>
                                              <p:pRg st="0" end="0"/>
                                            </p:txEl>
                                          </p:spTgt>
                                        </p:tgtEl>
                                      </p:cBhvr>
                                    </p:animEffect>
                                  </p:childTnLst>
                                </p:cTn>
                              </p:par>
                            </p:childTnLst>
                          </p:cTn>
                        </p:par>
                        <p:par>
                          <p:cTn id="25" fill="hold">
                            <p:stCondLst>
                              <p:cond delay="2750"/>
                            </p:stCondLst>
                            <p:childTnLst>
                              <p:par>
                                <p:cTn id="26" presetID="2" presetClass="entr" presetSubtype="8" decel="100000" fill="hold" grpId="0" nodeType="afterEffect">
                                  <p:stCondLst>
                                    <p:cond delay="0"/>
                                  </p:stCondLst>
                                  <p:iterate type="wd">
                                    <p:tmPct val="10000"/>
                                  </p:iterate>
                                  <p:childTnLst>
                                    <p:set>
                                      <p:cBhvr>
                                        <p:cTn id="27" dur="1" fill="hold">
                                          <p:stCondLst>
                                            <p:cond delay="0"/>
                                          </p:stCondLst>
                                        </p:cTn>
                                        <p:tgtEl>
                                          <p:spTgt spid="12">
                                            <p:txEl>
                                              <p:pRg st="0" end="0"/>
                                            </p:txEl>
                                          </p:spTgt>
                                        </p:tgtEl>
                                        <p:attrNameLst>
                                          <p:attrName>style.visibility</p:attrName>
                                        </p:attrNameLst>
                                      </p:cBhvr>
                                      <p:to>
                                        <p:strVal val="visible"/>
                                      </p:to>
                                    </p:set>
                                    <p:anim calcmode="lin" valueType="num">
                                      <p:cBhvr additive="base">
                                        <p:cTn id="28"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12">
                                            <p:txEl>
                                              <p:pRg st="0" end="0"/>
                                            </p:txEl>
                                          </p:spTgt>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additive="base">
                                        <p:cTn id="32" dur="500" fill="hold"/>
                                        <p:tgtEl>
                                          <p:spTgt spid="36"/>
                                        </p:tgtEl>
                                        <p:attrNameLst>
                                          <p:attrName>ppt_x</p:attrName>
                                        </p:attrNameLst>
                                      </p:cBhvr>
                                      <p:tavLst>
                                        <p:tav tm="0">
                                          <p:val>
                                            <p:strVal val="#ppt_x"/>
                                          </p:val>
                                        </p:tav>
                                        <p:tav tm="100000">
                                          <p:val>
                                            <p:strVal val="#ppt_x"/>
                                          </p:val>
                                        </p:tav>
                                      </p:tavLst>
                                    </p:anim>
                                    <p:anim calcmode="lin" valueType="num">
                                      <p:cBhvr additive="base">
                                        <p:cTn id="33" dur="500" fill="hold"/>
                                        <p:tgtEl>
                                          <p:spTgt spid="36"/>
                                        </p:tgtEl>
                                        <p:attrNameLst>
                                          <p:attrName>ppt_y</p:attrName>
                                        </p:attrNameLst>
                                      </p:cBhvr>
                                      <p:tavLst>
                                        <p:tav tm="0">
                                          <p:val>
                                            <p:strVal val="1+#ppt_h/2"/>
                                          </p:val>
                                        </p:tav>
                                        <p:tav tm="100000">
                                          <p:val>
                                            <p:strVal val="#ppt_y"/>
                                          </p:val>
                                        </p:tav>
                                      </p:tavLst>
                                    </p:anim>
                                  </p:childTnLst>
                                </p:cTn>
                              </p:par>
                            </p:childTnLst>
                          </p:cTn>
                        </p:par>
                        <p:par>
                          <p:cTn id="34" fill="hold">
                            <p:stCondLst>
                              <p:cond delay="3350"/>
                            </p:stCondLst>
                            <p:childTnLst>
                              <p:par>
                                <p:cTn id="35" presetID="22" presetClass="entr" presetSubtype="8"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childTnLst>
                          </p:cTn>
                        </p:par>
                        <p:par>
                          <p:cTn id="38" fill="hold">
                            <p:stCondLst>
                              <p:cond delay="3850"/>
                            </p:stCondLst>
                            <p:childTnLst>
                              <p:par>
                                <p:cTn id="39" presetID="22" presetClass="entr" presetSubtype="2" fill="hold" grpId="0" nodeType="afterEffect">
                                  <p:stCondLst>
                                    <p:cond delay="0"/>
                                  </p:stCondLst>
                                  <p:childTnLst>
                                    <p:set>
                                      <p:cBhvr>
                                        <p:cTn id="40" dur="1" fill="hold">
                                          <p:stCondLst>
                                            <p:cond delay="0"/>
                                          </p:stCondLst>
                                        </p:cTn>
                                        <p:tgtEl>
                                          <p:spTgt spid="13">
                                            <p:txEl>
                                              <p:pRg st="0" end="0"/>
                                            </p:txEl>
                                          </p:spTgt>
                                        </p:tgtEl>
                                        <p:attrNameLst>
                                          <p:attrName>style.visibility</p:attrName>
                                        </p:attrNameLst>
                                      </p:cBhvr>
                                      <p:to>
                                        <p:strVal val="visible"/>
                                      </p:to>
                                    </p:set>
                                    <p:animEffect transition="in" filter="wipe(right)">
                                      <p:cBhvr>
                                        <p:cTn id="41" dur="500"/>
                                        <p:tgtEl>
                                          <p:spTgt spid="13">
                                            <p:txEl>
                                              <p:pRg st="0" end="0"/>
                                            </p:txEl>
                                          </p:spTgt>
                                        </p:tgtEl>
                                      </p:cBhvr>
                                    </p:animEffect>
                                  </p:childTnLst>
                                </p:cTn>
                              </p:par>
                            </p:childTnLst>
                          </p:cTn>
                        </p:par>
                        <p:par>
                          <p:cTn id="42" fill="hold">
                            <p:stCondLst>
                              <p:cond delay="4350"/>
                            </p:stCondLst>
                            <p:childTnLst>
                              <p:par>
                                <p:cTn id="43" presetID="2" presetClass="entr" presetSubtype="8" decel="100000" fill="hold" grpId="0" nodeType="afterEffect">
                                  <p:stCondLst>
                                    <p:cond delay="250"/>
                                  </p:stCondLst>
                                  <p:iterate type="wd">
                                    <p:tmPct val="10000"/>
                                  </p:iterate>
                                  <p:childTnLst>
                                    <p:set>
                                      <p:cBhvr>
                                        <p:cTn id="44" dur="1" fill="hold">
                                          <p:stCondLst>
                                            <p:cond delay="0"/>
                                          </p:stCondLst>
                                        </p:cTn>
                                        <p:tgtEl>
                                          <p:spTgt spid="14">
                                            <p:txEl>
                                              <p:pRg st="0" end="0"/>
                                            </p:txEl>
                                          </p:spTgt>
                                        </p:tgtEl>
                                        <p:attrNameLst>
                                          <p:attrName>style.visibility</p:attrName>
                                        </p:attrNameLst>
                                      </p:cBhvr>
                                      <p:to>
                                        <p:strVal val="visible"/>
                                      </p:to>
                                    </p:set>
                                    <p:anim calcmode="lin" valueType="num">
                                      <p:cBhvr additive="base">
                                        <p:cTn id="45"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200"/>
                            </p:stCondLst>
                            <p:childTnLst>
                              <p:par>
                                <p:cTn id="52" presetID="22" presetClass="entr" presetSubtype="8" fill="hold"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par>
                          <p:cTn id="55" fill="hold">
                            <p:stCondLst>
                              <p:cond delay="5700"/>
                            </p:stCondLst>
                            <p:childTnLst>
                              <p:par>
                                <p:cTn id="56" presetID="22" presetClass="entr" presetSubtype="2"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right)">
                                      <p:cBhvr>
                                        <p:cTn id="58" dur="500"/>
                                        <p:tgtEl>
                                          <p:spTgt spid="15">
                                            <p:txEl>
                                              <p:pRg st="0" end="0"/>
                                            </p:txEl>
                                          </p:spTgt>
                                        </p:tgtEl>
                                      </p:cBhvr>
                                    </p:animEffect>
                                  </p:childTnLst>
                                </p:cTn>
                              </p:par>
                            </p:childTnLst>
                          </p:cTn>
                        </p:par>
                        <p:par>
                          <p:cTn id="59" fill="hold">
                            <p:stCondLst>
                              <p:cond delay="6200"/>
                            </p:stCondLst>
                            <p:childTnLst>
                              <p:par>
                                <p:cTn id="60" presetID="2" presetClass="entr" presetSubtype="8" decel="100000" fill="hold" grpId="0" nodeType="afterEffect">
                                  <p:stCondLst>
                                    <p:cond delay="250"/>
                                  </p:stCondLst>
                                  <p:iterate type="wd">
                                    <p:tmPct val="10000"/>
                                  </p:iterate>
                                  <p:childTnLst>
                                    <p:set>
                                      <p:cBhvr>
                                        <p:cTn id="61" dur="1" fill="hold">
                                          <p:stCondLst>
                                            <p:cond delay="0"/>
                                          </p:stCondLst>
                                        </p:cTn>
                                        <p:tgtEl>
                                          <p:spTgt spid="18">
                                            <p:txEl>
                                              <p:pRg st="0" end="0"/>
                                            </p:txEl>
                                          </p:spTgt>
                                        </p:tgtEl>
                                        <p:attrNameLst>
                                          <p:attrName>style.visibility</p:attrName>
                                        </p:attrNameLst>
                                      </p:cBhvr>
                                      <p:to>
                                        <p:strVal val="visible"/>
                                      </p:to>
                                    </p:set>
                                    <p:anim calcmode="lin" valueType="num">
                                      <p:cBhvr additive="base">
                                        <p:cTn id="62"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63" dur="500" fill="hold"/>
                                        <p:tgtEl>
                                          <p:spTgt spid="18">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4" decel="100000" fill="hold" grpId="0" nodeType="withEffect">
                                  <p:stCondLst>
                                    <p:cond delay="250"/>
                                  </p:stCondLst>
                                  <p:childTnLst>
                                    <p:set>
                                      <p:cBhvr>
                                        <p:cTn id="65" dur="1" fill="hold">
                                          <p:stCondLst>
                                            <p:cond delay="0"/>
                                          </p:stCondLst>
                                        </p:cTn>
                                        <p:tgtEl>
                                          <p:spTgt spid="38"/>
                                        </p:tgtEl>
                                        <p:attrNameLst>
                                          <p:attrName>style.visibility</p:attrName>
                                        </p:attrNameLst>
                                      </p:cBhvr>
                                      <p:to>
                                        <p:strVal val="visible"/>
                                      </p:to>
                                    </p:set>
                                    <p:anim calcmode="lin" valueType="num">
                                      <p:cBhvr additive="base">
                                        <p:cTn id="66" dur="500" fill="hold"/>
                                        <p:tgtEl>
                                          <p:spTgt spid="38"/>
                                        </p:tgtEl>
                                        <p:attrNameLst>
                                          <p:attrName>ppt_x</p:attrName>
                                        </p:attrNameLst>
                                      </p:cBhvr>
                                      <p:tavLst>
                                        <p:tav tm="0">
                                          <p:val>
                                            <p:strVal val="#ppt_x"/>
                                          </p:val>
                                        </p:tav>
                                        <p:tav tm="100000">
                                          <p:val>
                                            <p:strVal val="#ppt_x"/>
                                          </p:val>
                                        </p:tav>
                                      </p:tavLst>
                                    </p:anim>
                                    <p:anim calcmode="lin" valueType="num">
                                      <p:cBhvr additive="base">
                                        <p:cTn id="67" dur="500" fill="hold"/>
                                        <p:tgtEl>
                                          <p:spTgt spid="38"/>
                                        </p:tgtEl>
                                        <p:attrNameLst>
                                          <p:attrName>ppt_y</p:attrName>
                                        </p:attrNameLst>
                                      </p:cBhvr>
                                      <p:tavLst>
                                        <p:tav tm="0">
                                          <p:val>
                                            <p:strVal val="1+#ppt_h/2"/>
                                          </p:val>
                                        </p:tav>
                                        <p:tav tm="100000">
                                          <p:val>
                                            <p:strVal val="#ppt_y"/>
                                          </p:val>
                                        </p:tav>
                                      </p:tavLst>
                                    </p:anim>
                                  </p:childTnLst>
                                </p:cTn>
                              </p:par>
                            </p:childTnLst>
                          </p:cTn>
                        </p:par>
                        <p:par>
                          <p:cTn id="68" fill="hold">
                            <p:stCondLst>
                              <p:cond delay="7050"/>
                            </p:stCondLst>
                            <p:childTnLst>
                              <p:par>
                                <p:cTn id="69" presetID="22" presetClass="entr" presetSubtype="8"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left)">
                                      <p:cBhvr>
                                        <p:cTn id="71" dur="500"/>
                                        <p:tgtEl>
                                          <p:spTgt spid="22"/>
                                        </p:tgtEl>
                                      </p:cBhvr>
                                    </p:animEffect>
                                  </p:childTnLst>
                                </p:cTn>
                              </p:par>
                            </p:childTnLst>
                          </p:cTn>
                        </p:par>
                        <p:par>
                          <p:cTn id="72" fill="hold">
                            <p:stCondLst>
                              <p:cond delay="7550"/>
                            </p:stCondLst>
                            <p:childTnLst>
                              <p:par>
                                <p:cTn id="73" presetID="22" presetClass="entr" presetSubtype="2" fill="hold" grpId="0" nodeType="afterEffect">
                                  <p:stCondLst>
                                    <p:cond delay="0"/>
                                  </p:stCondLst>
                                  <p:childTnLst>
                                    <p:set>
                                      <p:cBhvr>
                                        <p:cTn id="74" dur="1" fill="hold">
                                          <p:stCondLst>
                                            <p:cond delay="0"/>
                                          </p:stCondLst>
                                        </p:cTn>
                                        <p:tgtEl>
                                          <p:spTgt spid="19">
                                            <p:txEl>
                                              <p:pRg st="0" end="0"/>
                                            </p:txEl>
                                          </p:spTgt>
                                        </p:tgtEl>
                                        <p:attrNameLst>
                                          <p:attrName>style.visibility</p:attrName>
                                        </p:attrNameLst>
                                      </p:cBhvr>
                                      <p:to>
                                        <p:strVal val="visible"/>
                                      </p:to>
                                    </p:set>
                                    <p:animEffect transition="in" filter="wipe(right)">
                                      <p:cBhvr>
                                        <p:cTn id="75" dur="500"/>
                                        <p:tgtEl>
                                          <p:spTgt spid="19">
                                            <p:txEl>
                                              <p:pRg st="0" end="0"/>
                                            </p:txEl>
                                          </p:spTgt>
                                        </p:tgtEl>
                                      </p:cBhvr>
                                    </p:animEffect>
                                  </p:childTnLst>
                                </p:cTn>
                              </p:par>
                            </p:childTnLst>
                          </p:cTn>
                        </p:par>
                        <p:par>
                          <p:cTn id="76" fill="hold">
                            <p:stCondLst>
                              <p:cond delay="8050"/>
                            </p:stCondLst>
                            <p:childTnLst>
                              <p:par>
                                <p:cTn id="77" presetID="2" presetClass="entr" presetSubtype="8" decel="100000" fill="hold" grpId="0" nodeType="afterEffect">
                                  <p:stCondLst>
                                    <p:cond delay="250"/>
                                  </p:stCondLst>
                                  <p:iterate type="wd">
                                    <p:tmPct val="10000"/>
                                  </p:iterate>
                                  <p:childTnLst>
                                    <p:set>
                                      <p:cBhvr>
                                        <p:cTn id="78" dur="1" fill="hold">
                                          <p:stCondLst>
                                            <p:cond delay="0"/>
                                          </p:stCondLst>
                                        </p:cTn>
                                        <p:tgtEl>
                                          <p:spTgt spid="16">
                                            <p:txEl>
                                              <p:pRg st="0" end="0"/>
                                            </p:txEl>
                                          </p:spTgt>
                                        </p:tgtEl>
                                        <p:attrNameLst>
                                          <p:attrName>style.visibility</p:attrName>
                                        </p:attrNameLst>
                                      </p:cBhvr>
                                      <p:to>
                                        <p:strVal val="visible"/>
                                      </p:to>
                                    </p:set>
                                    <p:anim calcmode="lin" valueType="num">
                                      <p:cBhvr additive="base">
                                        <p:cTn id="79"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6">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500" fill="hold"/>
                                        <p:tgtEl>
                                          <p:spTgt spid="39"/>
                                        </p:tgtEl>
                                        <p:attrNameLst>
                                          <p:attrName>ppt_x</p:attrName>
                                        </p:attrNameLst>
                                      </p:cBhvr>
                                      <p:tavLst>
                                        <p:tav tm="0">
                                          <p:val>
                                            <p:strVal val="#ppt_x"/>
                                          </p:val>
                                        </p:tav>
                                        <p:tav tm="100000">
                                          <p:val>
                                            <p:strVal val="#ppt_x"/>
                                          </p:val>
                                        </p:tav>
                                      </p:tavLst>
                                    </p:anim>
                                    <p:anim calcmode="lin" valueType="num">
                                      <p:cBhvr additive="base">
                                        <p:cTn id="84" dur="500" fill="hold"/>
                                        <p:tgtEl>
                                          <p:spTgt spid="39"/>
                                        </p:tgtEl>
                                        <p:attrNameLst>
                                          <p:attrName>ppt_y</p:attrName>
                                        </p:attrNameLst>
                                      </p:cBhvr>
                                      <p:tavLst>
                                        <p:tav tm="0">
                                          <p:val>
                                            <p:strVal val="1+#ppt_h/2"/>
                                          </p:val>
                                        </p:tav>
                                        <p:tav tm="100000">
                                          <p:val>
                                            <p:strVal val="#ppt_y"/>
                                          </p:val>
                                        </p:tav>
                                      </p:tavLst>
                                    </p:anim>
                                  </p:childTnLst>
                                </p:cTn>
                              </p:par>
                            </p:childTnLst>
                          </p:cTn>
                        </p:par>
                        <p:par>
                          <p:cTn id="85" fill="hold">
                            <p:stCondLst>
                              <p:cond delay="8900"/>
                            </p:stCondLst>
                            <p:childTnLst>
                              <p:par>
                                <p:cTn id="86" presetID="22" presetClass="entr" presetSubtype="2" fill="hold" nodeType="after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right)">
                                      <p:cBhvr>
                                        <p:cTn id="88" dur="500"/>
                                        <p:tgtEl>
                                          <p:spTgt spid="23"/>
                                        </p:tgtEl>
                                      </p:cBhvr>
                                    </p:animEffect>
                                  </p:childTnLst>
                                </p:cTn>
                              </p:par>
                            </p:childTnLst>
                          </p:cTn>
                        </p:par>
                        <p:par>
                          <p:cTn id="89" fill="hold">
                            <p:stCondLst>
                              <p:cond delay="9400"/>
                            </p:stCondLst>
                            <p:childTnLst>
                              <p:par>
                                <p:cTn id="90" presetID="22" presetClass="entr" presetSubtype="8" fill="hold" grpId="0" nodeType="afterEffect">
                                  <p:stCondLst>
                                    <p:cond delay="0"/>
                                  </p:stCondLst>
                                  <p:childTnLst>
                                    <p:set>
                                      <p:cBhvr>
                                        <p:cTn id="91" dur="1" fill="hold">
                                          <p:stCondLst>
                                            <p:cond delay="0"/>
                                          </p:stCondLst>
                                        </p:cTn>
                                        <p:tgtEl>
                                          <p:spTgt spid="17">
                                            <p:txEl>
                                              <p:pRg st="0" end="0"/>
                                            </p:txEl>
                                          </p:spTgt>
                                        </p:tgtEl>
                                        <p:attrNameLst>
                                          <p:attrName>style.visibility</p:attrName>
                                        </p:attrNameLst>
                                      </p:cBhvr>
                                      <p:to>
                                        <p:strVal val="visible"/>
                                      </p:to>
                                    </p:set>
                                    <p:animEffect transition="in" filter="wipe(left)">
                                      <p:cBhvr>
                                        <p:cTn id="9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 grpId="0"/>
      <p:bldP spid="1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0-#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build="p">
        <p:tmplLst>
          <p:tmpl lvl="1">
            <p:tnLst>
              <p:par>
                <p:cTn presetID="2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0-#ppt_w/2"/>
                          </p:val>
                        </p:tav>
                        <p:tav tm="100000">
                          <p:val>
                            <p:strVal val="#ppt_x"/>
                          </p:val>
                        </p:tav>
                      </p:tavLst>
                    </p:anim>
                    <p:anim calcmode="lin" valueType="num">
                      <p:cBhvr additive="base">
                        <p:cTn dur="5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P spid="16"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0-#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32"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6" grpId="0" animBg="1"/>
      <p:bldP spid="37" grpId="0" animBg="1"/>
      <p:bldP spid="38" grpId="0" animBg="1"/>
      <p:bldP spid="39"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Mobile 1">
    <p:bg>
      <p:bgPr>
        <a:solidFill>
          <a:schemeClr val="tx2"/>
        </a:solidFill>
        <a:effectLst/>
      </p:bgPr>
    </p:bg>
    <p:spTree>
      <p:nvGrpSpPr>
        <p:cNvPr id="1" name=""/>
        <p:cNvGrpSpPr/>
        <p:nvPr/>
      </p:nvGrpSpPr>
      <p:grpSpPr>
        <a:xfrm>
          <a:off x="0" y="0"/>
          <a:ext cx="0" cy="0"/>
          <a:chOff x="0" y="0"/>
          <a:chExt cx="0" cy="0"/>
        </a:xfrm>
      </p:grpSpPr>
      <p:sp>
        <p:nvSpPr>
          <p:cNvPr id="5" name="正方形/長方形 4"/>
          <p:cNvSpPr/>
          <p:nvPr userDrawn="1"/>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4" name="正方形/長方形 13"/>
          <p:cNvSpPr/>
          <p:nvPr userDrawn="1"/>
        </p:nvSpPr>
        <p:spPr>
          <a:xfrm rot="2700000">
            <a:off x="916919" y="3006605"/>
            <a:ext cx="8564501" cy="5621275"/>
          </a:xfrm>
          <a:custGeom>
            <a:avLst/>
            <a:gdLst/>
            <a:ahLst/>
            <a:cxnLst/>
            <a:rect l="l" t="t" r="r" b="b"/>
            <a:pathLst>
              <a:path w="12846751" h="8431181">
                <a:moveTo>
                  <a:pt x="0" y="0"/>
                </a:moveTo>
                <a:lnTo>
                  <a:pt x="12846751" y="1"/>
                </a:lnTo>
                <a:lnTo>
                  <a:pt x="4415572" y="8431181"/>
                </a:lnTo>
                <a:lnTo>
                  <a:pt x="3086183" y="8431181"/>
                </a:lnTo>
                <a:lnTo>
                  <a:pt x="3068088" y="8413086"/>
                </a:lnTo>
                <a:cubicBezTo>
                  <a:pt x="3142170" y="8389244"/>
                  <a:pt x="3211139" y="8347077"/>
                  <a:pt x="3269838" y="8288378"/>
                </a:cubicBezTo>
                <a:lnTo>
                  <a:pt x="5444469" y="6113748"/>
                </a:lnTo>
                <a:cubicBezTo>
                  <a:pt x="5652899" y="5905317"/>
                  <a:pt x="5652900" y="5567383"/>
                  <a:pt x="5444469" y="5358952"/>
                </a:cubicBezTo>
                <a:lnTo>
                  <a:pt x="213794" y="128278"/>
                </a:lnTo>
                <a:cubicBezTo>
                  <a:pt x="151923" y="66407"/>
                  <a:pt x="78641" y="22901"/>
                  <a:pt x="0" y="0"/>
                </a:cubicBezTo>
                <a:close/>
              </a:path>
            </a:pathLst>
          </a:custGeom>
          <a:solidFill>
            <a:schemeClr val="accent3">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pic>
        <p:nvPicPr>
          <p:cNvPr id="2" name="図 1"/>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1436505" y="607425"/>
            <a:ext cx="2762129" cy="5643155"/>
          </a:xfrm>
          <a:prstGeom prst="rect">
            <a:avLst/>
          </a:prstGeom>
          <a:effectLst/>
        </p:spPr>
      </p:pic>
      <p:sp>
        <p:nvSpPr>
          <p:cNvPr id="6" name="図プレースホルダー 2"/>
          <p:cNvSpPr>
            <a:spLocks noGrp="1"/>
          </p:cNvSpPr>
          <p:nvPr>
            <p:ph type="pic" sz="quarter" idx="12" hasCustomPrompt="1"/>
          </p:nvPr>
        </p:nvSpPr>
        <p:spPr>
          <a:xfrm>
            <a:off x="1637404" y="1338944"/>
            <a:ext cx="2350742" cy="4211501"/>
          </a:xfrm>
        </p:spPr>
        <p:txBody>
          <a:bodyPr>
            <a:normAutofit/>
          </a:bodyPr>
          <a:lstStyle>
            <a:lvl1pPr>
              <a:defRPr sz="1300"/>
            </a:lvl1pPr>
          </a:lstStyle>
          <a:p>
            <a:r>
              <a:rPr kumimoji="1" lang="en-US" altLang="ja-JP" dirty="0"/>
              <a:t>Add an image</a:t>
            </a:r>
            <a:endParaRPr kumimoji="1" lang="ja-JP" altLang="en-US" dirty="0"/>
          </a:p>
        </p:txBody>
      </p:sp>
      <p:sp>
        <p:nvSpPr>
          <p:cNvPr id="11" name="タイトル プレースホルダー 1"/>
          <p:cNvSpPr>
            <a:spLocks noGrp="1"/>
          </p:cNvSpPr>
          <p:nvPr>
            <p:ph type="title" hasCustomPrompt="1"/>
          </p:nvPr>
        </p:nvSpPr>
        <p:spPr>
          <a:xfrm>
            <a:off x="4424339" y="1297578"/>
            <a:ext cx="7287487" cy="2065773"/>
          </a:xfrm>
          <a:prstGeom prst="rect">
            <a:avLst/>
          </a:prstGeom>
        </p:spPr>
        <p:txBody>
          <a:bodyPr vert="horz" lIns="108851" tIns="54426" rIns="108851" bIns="54426"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12" name="正方形/長方形 11"/>
          <p:cNvSpPr/>
          <p:nvPr userDrawn="1"/>
        </p:nvSpPr>
        <p:spPr>
          <a:xfrm>
            <a:off x="4511770" y="35843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テキスト プレースホルダー 6"/>
          <p:cNvSpPr>
            <a:spLocks noGrp="1"/>
          </p:cNvSpPr>
          <p:nvPr>
            <p:ph type="body" sz="quarter" idx="24" hasCustomPrompt="1"/>
          </p:nvPr>
        </p:nvSpPr>
        <p:spPr>
          <a:xfrm>
            <a:off x="4424339" y="3664895"/>
            <a:ext cx="7303471" cy="2012647"/>
          </a:xfrm>
        </p:spPr>
        <p:txBody>
          <a:bodyPr anchor="t">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630605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22" presetClass="entr" presetSubtype="8"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left)">
                                      <p:cBhvr>
                                        <p:cTn id="20" dur="750"/>
                                        <p:tgtEl>
                                          <p:spTgt spid="14"/>
                                        </p:tgtEl>
                                      </p:cBhvr>
                                    </p:animEffect>
                                  </p:childTnLst>
                                </p:cTn>
                              </p:par>
                            </p:childTnLst>
                          </p:cTn>
                        </p:par>
                        <p:par>
                          <p:cTn id="21" fill="hold">
                            <p:stCondLst>
                              <p:cond delay="2000"/>
                            </p:stCondLst>
                            <p:childTnLst>
                              <p:par>
                                <p:cTn id="22" presetID="2" presetClass="entr" presetSubtype="3" decel="100000" fill="hold" grpId="0" nodeType="afterEffect">
                                  <p:stCondLst>
                                    <p:cond delay="250"/>
                                  </p:stCondLst>
                                  <p:iterate type="wd">
                                    <p:tmPct val="10000"/>
                                  </p:iterate>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1+#ppt_w/2"/>
                                          </p:val>
                                        </p:tav>
                                        <p:tav tm="100000">
                                          <p:val>
                                            <p:strVal val="#ppt_x"/>
                                          </p:val>
                                        </p:tav>
                                      </p:tavLst>
                                    </p:anim>
                                    <p:anim calcmode="lin" valueType="num">
                                      <p:cBhvr additive="base">
                                        <p:cTn id="25" dur="500" fill="hold"/>
                                        <p:tgtEl>
                                          <p:spTgt spid="11"/>
                                        </p:tgtEl>
                                        <p:attrNameLst>
                                          <p:attrName>ppt_y</p:attrName>
                                        </p:attrNameLst>
                                      </p:cBhvr>
                                      <p:tavLst>
                                        <p:tav tm="0">
                                          <p:val>
                                            <p:strVal val="0-#ppt_h/2"/>
                                          </p:val>
                                        </p:tav>
                                        <p:tav tm="100000">
                                          <p:val>
                                            <p:strVal val="#ppt_y"/>
                                          </p:val>
                                        </p:tav>
                                      </p:tavLst>
                                    </p:anim>
                                  </p:childTnLst>
                                </p:cTn>
                              </p:par>
                            </p:childTnLst>
                          </p:cTn>
                        </p:par>
                        <p:par>
                          <p:cTn id="26" fill="hold">
                            <p:stCondLst>
                              <p:cond delay="2900"/>
                            </p:stCondLst>
                            <p:childTnLst>
                              <p:par>
                                <p:cTn id="27" presetID="2" presetClass="entr" presetSubtype="2" decel="100000" fill="hold" grpId="0" nodeType="afterEffect">
                                  <p:stCondLst>
                                    <p:cond delay="50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par>
                                <p:cTn id="31" presetID="2" presetClass="entr" presetSubtype="4" decel="100000" fill="hold" grpId="0" nodeType="withEffect">
                                  <p:stCondLst>
                                    <p:cond delay="500"/>
                                  </p:stCondLst>
                                  <p:childTnLst>
                                    <p:set>
                                      <p:cBhvr>
                                        <p:cTn id="32" dur="1" fill="hold">
                                          <p:stCondLst>
                                            <p:cond delay="0"/>
                                          </p:stCondLst>
                                        </p:cTn>
                                        <p:tgtEl>
                                          <p:spTgt spid="13">
                                            <p:txEl>
                                              <p:pRg st="0" end="0"/>
                                            </p:txEl>
                                          </p:spTgt>
                                        </p:tgtEl>
                                        <p:attrNameLst>
                                          <p:attrName>style.visibility</p:attrName>
                                        </p:attrNameLst>
                                      </p:cBhvr>
                                      <p:to>
                                        <p:strVal val="visible"/>
                                      </p:to>
                                    </p:set>
                                    <p:anim calcmode="lin" valueType="num">
                                      <p:cBhvr additive="base">
                                        <p:cTn id="3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6" grpId="0"/>
      <p:bldP spid="11" grpId="0"/>
      <p:bldP spid="12" grpId="0" animBg="1"/>
      <p:bldP spid="13" grpId="0" build="p">
        <p:tmplLst>
          <p:tmpl lvl="1">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Mobile 2">
    <p:bg>
      <p:bgPr>
        <a:solidFill>
          <a:schemeClr val="tx2"/>
        </a:solidFill>
        <a:effectLst/>
      </p:bgPr>
    </p:bg>
    <p:spTree>
      <p:nvGrpSpPr>
        <p:cNvPr id="1" name=""/>
        <p:cNvGrpSpPr/>
        <p:nvPr/>
      </p:nvGrpSpPr>
      <p:grpSpPr>
        <a:xfrm>
          <a:off x="0" y="0"/>
          <a:ext cx="0" cy="0"/>
          <a:chOff x="0" y="0"/>
          <a:chExt cx="0" cy="0"/>
        </a:xfrm>
      </p:grpSpPr>
      <p:sp>
        <p:nvSpPr>
          <p:cNvPr id="5" name="正方形/長方形 4"/>
          <p:cNvSpPr/>
          <p:nvPr userDrawn="1"/>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4" name="正方形/長方形 13"/>
          <p:cNvSpPr/>
          <p:nvPr userDrawn="1"/>
        </p:nvSpPr>
        <p:spPr>
          <a:xfrm rot="2700000">
            <a:off x="451884" y="4446244"/>
            <a:ext cx="5397865" cy="3542866"/>
          </a:xfrm>
          <a:custGeom>
            <a:avLst/>
            <a:gdLst/>
            <a:ahLst/>
            <a:cxnLst/>
            <a:rect l="l" t="t" r="r" b="b"/>
            <a:pathLst>
              <a:path w="12846751" h="8431181">
                <a:moveTo>
                  <a:pt x="0" y="0"/>
                </a:moveTo>
                <a:lnTo>
                  <a:pt x="12846751" y="1"/>
                </a:lnTo>
                <a:lnTo>
                  <a:pt x="4415572" y="8431181"/>
                </a:lnTo>
                <a:lnTo>
                  <a:pt x="3086183" y="8431181"/>
                </a:lnTo>
                <a:lnTo>
                  <a:pt x="3068088" y="8413086"/>
                </a:lnTo>
                <a:cubicBezTo>
                  <a:pt x="3142170" y="8389244"/>
                  <a:pt x="3211139" y="8347077"/>
                  <a:pt x="3269838" y="8288378"/>
                </a:cubicBezTo>
                <a:lnTo>
                  <a:pt x="5444469" y="6113748"/>
                </a:lnTo>
                <a:cubicBezTo>
                  <a:pt x="5652899" y="5905317"/>
                  <a:pt x="5652900" y="5567383"/>
                  <a:pt x="5444469" y="5358952"/>
                </a:cubicBezTo>
                <a:lnTo>
                  <a:pt x="213794" y="128278"/>
                </a:lnTo>
                <a:cubicBezTo>
                  <a:pt x="151923" y="66407"/>
                  <a:pt x="78641" y="22901"/>
                  <a:pt x="0" y="0"/>
                </a:cubicBezTo>
                <a:close/>
              </a:path>
            </a:pathLst>
          </a:custGeom>
          <a:solidFill>
            <a:schemeClr val="accent3">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pic>
        <p:nvPicPr>
          <p:cNvPr id="8" name="図 7"/>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2360735" y="884900"/>
            <a:ext cx="3923154" cy="5577586"/>
          </a:xfrm>
          <a:prstGeom prst="rect">
            <a:avLst/>
          </a:prstGeom>
        </p:spPr>
      </p:pic>
      <p:pic>
        <p:nvPicPr>
          <p:cNvPr id="2" name="図 1"/>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779359" y="2934138"/>
            <a:ext cx="1740860" cy="3556657"/>
          </a:xfrm>
          <a:prstGeom prst="rect">
            <a:avLst/>
          </a:prstGeom>
          <a:effectLst/>
        </p:spPr>
      </p:pic>
      <p:sp>
        <p:nvSpPr>
          <p:cNvPr id="6" name="図プレースホルダー 2"/>
          <p:cNvSpPr>
            <a:spLocks noGrp="1"/>
          </p:cNvSpPr>
          <p:nvPr>
            <p:ph type="pic" sz="quarter" idx="12" hasCustomPrompt="1"/>
          </p:nvPr>
        </p:nvSpPr>
        <p:spPr>
          <a:xfrm>
            <a:off x="2627242" y="1410338"/>
            <a:ext cx="3393082" cy="4507865"/>
          </a:xfrm>
        </p:spPr>
        <p:txBody>
          <a:bodyPr>
            <a:normAutofit/>
          </a:bodyPr>
          <a:lstStyle>
            <a:lvl1pPr>
              <a:defRPr sz="1300"/>
            </a:lvl1pPr>
          </a:lstStyle>
          <a:p>
            <a:r>
              <a:rPr kumimoji="1" lang="en-US" altLang="ja-JP" dirty="0"/>
              <a:t>Add an image</a:t>
            </a:r>
            <a:endParaRPr kumimoji="1" lang="ja-JP" altLang="en-US" dirty="0"/>
          </a:p>
        </p:txBody>
      </p:sp>
      <p:sp>
        <p:nvSpPr>
          <p:cNvPr id="18" name="図プレースホルダー 2"/>
          <p:cNvSpPr>
            <a:spLocks noGrp="1"/>
          </p:cNvSpPr>
          <p:nvPr>
            <p:ph type="pic" sz="quarter" idx="13" hasCustomPrompt="1"/>
          </p:nvPr>
        </p:nvSpPr>
        <p:spPr>
          <a:xfrm>
            <a:off x="920051" y="3409648"/>
            <a:ext cx="1453023" cy="2620312"/>
          </a:xfrm>
        </p:spPr>
        <p:txBody>
          <a:bodyPr>
            <a:normAutofit/>
          </a:bodyPr>
          <a:lstStyle>
            <a:lvl1pPr>
              <a:defRPr sz="1300"/>
            </a:lvl1pPr>
          </a:lstStyle>
          <a:p>
            <a:r>
              <a:rPr kumimoji="1" lang="en-US" altLang="ja-JP" dirty="0"/>
              <a:t>Add an image</a:t>
            </a:r>
            <a:endParaRPr kumimoji="1" lang="ja-JP" altLang="en-US" dirty="0"/>
          </a:p>
        </p:txBody>
      </p:sp>
      <p:sp>
        <p:nvSpPr>
          <p:cNvPr id="9" name="正方形/長方形 8"/>
          <p:cNvSpPr/>
          <p:nvPr userDrawn="1"/>
        </p:nvSpPr>
        <p:spPr>
          <a:xfrm rot="2700000">
            <a:off x="2920582" y="3058411"/>
            <a:ext cx="8253541" cy="6018152"/>
          </a:xfrm>
          <a:custGeom>
            <a:avLst/>
            <a:gdLst/>
            <a:ahLst/>
            <a:cxnLst/>
            <a:rect l="l" t="t" r="r" b="b"/>
            <a:pathLst>
              <a:path w="12380312" h="9026445">
                <a:moveTo>
                  <a:pt x="0" y="2"/>
                </a:moveTo>
                <a:lnTo>
                  <a:pt x="12380312" y="0"/>
                </a:lnTo>
                <a:lnTo>
                  <a:pt x="6191503" y="6188809"/>
                </a:lnTo>
                <a:lnTo>
                  <a:pt x="2514854" y="9026445"/>
                </a:lnTo>
                <a:lnTo>
                  <a:pt x="5536992" y="6004307"/>
                </a:lnTo>
                <a:cubicBezTo>
                  <a:pt x="5681923" y="5859376"/>
                  <a:pt x="5681923" y="5624397"/>
                  <a:pt x="5536992" y="5479467"/>
                </a:cubicBezTo>
                <a:lnTo>
                  <a:pt x="145909" y="88383"/>
                </a:lnTo>
                <a:cubicBezTo>
                  <a:pt x="103613" y="46088"/>
                  <a:pt x="53648" y="16135"/>
                  <a:pt x="0" y="2"/>
                </a:cubicBezTo>
                <a:close/>
              </a:path>
            </a:pathLst>
          </a:custGeom>
          <a:solidFill>
            <a:schemeClr val="accent3">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9" name="タイトル プレースホルダー 1"/>
          <p:cNvSpPr>
            <a:spLocks noGrp="1"/>
          </p:cNvSpPr>
          <p:nvPr>
            <p:ph type="title" hasCustomPrompt="1"/>
          </p:nvPr>
        </p:nvSpPr>
        <p:spPr>
          <a:xfrm>
            <a:off x="6517560" y="1297578"/>
            <a:ext cx="5185191" cy="2065773"/>
          </a:xfrm>
          <a:prstGeom prst="rect">
            <a:avLst/>
          </a:prstGeom>
        </p:spPr>
        <p:txBody>
          <a:bodyPr vert="horz" lIns="108851" tIns="54426" rIns="108851" bIns="54426"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20" name="正方形/長方形 19"/>
          <p:cNvSpPr/>
          <p:nvPr userDrawn="1"/>
        </p:nvSpPr>
        <p:spPr>
          <a:xfrm>
            <a:off x="6582655" y="35843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1" name="テキスト プレースホルダー 6"/>
          <p:cNvSpPr>
            <a:spLocks noGrp="1"/>
          </p:cNvSpPr>
          <p:nvPr>
            <p:ph type="body" sz="quarter" idx="24" hasCustomPrompt="1"/>
          </p:nvPr>
        </p:nvSpPr>
        <p:spPr>
          <a:xfrm>
            <a:off x="6522320" y="3664895"/>
            <a:ext cx="5196564" cy="2012647"/>
          </a:xfrm>
        </p:spPr>
        <p:txBody>
          <a:bodyPr anchor="t">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771163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ppt_x"/>
                                          </p:val>
                                        </p:tav>
                                        <p:tav tm="100000">
                                          <p:val>
                                            <p:strVal val="#ppt_x"/>
                                          </p:val>
                                        </p:tav>
                                      </p:tavLst>
                                    </p:anim>
                                    <p:anim calcmode="lin" valueType="num">
                                      <p:cBhvr additive="base">
                                        <p:cTn id="12" dur="750" fill="hold"/>
                                        <p:tgtEl>
                                          <p:spTgt spid="8"/>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750"/>
                                        <p:tgtEl>
                                          <p:spTgt spid="8"/>
                                        </p:tgtEl>
                                      </p:cBhvr>
                                    </p:animEffect>
                                  </p:childTnLst>
                                </p:cTn>
                              </p:par>
                              <p:par>
                                <p:cTn id="16" presetID="2" presetClass="entr" presetSubtype="1" decel="10000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750" fill="hold"/>
                                        <p:tgtEl>
                                          <p:spTgt spid="6"/>
                                        </p:tgtEl>
                                        <p:attrNameLst>
                                          <p:attrName>ppt_x</p:attrName>
                                        </p:attrNameLst>
                                      </p:cBhvr>
                                      <p:tavLst>
                                        <p:tav tm="0">
                                          <p:val>
                                            <p:strVal val="#ppt_x"/>
                                          </p:val>
                                        </p:tav>
                                        <p:tav tm="100000">
                                          <p:val>
                                            <p:strVal val="#ppt_x"/>
                                          </p:val>
                                        </p:tav>
                                      </p:tavLst>
                                    </p:anim>
                                    <p:anim calcmode="lin" valueType="num">
                                      <p:cBhvr additive="base">
                                        <p:cTn id="19" dur="750" fill="hold"/>
                                        <p:tgtEl>
                                          <p:spTgt spid="6"/>
                                        </p:tgtEl>
                                        <p:attrNameLst>
                                          <p:attrName>ppt_y</p:attrName>
                                        </p:attrNameLst>
                                      </p:cBhvr>
                                      <p:tavLst>
                                        <p:tav tm="0">
                                          <p:val>
                                            <p:strVal val="0-#ppt_h/2"/>
                                          </p:val>
                                        </p:tav>
                                        <p:tav tm="100000">
                                          <p:val>
                                            <p:strVal val="#ppt_y"/>
                                          </p:val>
                                        </p:tav>
                                      </p:tavLst>
                                    </p:anim>
                                  </p:childTnLst>
                                </p:cTn>
                              </p:par>
                              <p:par>
                                <p:cTn id="20" presetID="10" presetClass="entr" presetSubtype="0" fill="hold" grpId="1"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750"/>
                                        <p:tgtEl>
                                          <p:spTgt spid="6"/>
                                        </p:tgtEl>
                                      </p:cBhvr>
                                    </p:animEffect>
                                  </p:childTnLst>
                                </p:cTn>
                              </p:par>
                            </p:childTnLst>
                          </p:cTn>
                        </p:par>
                        <p:par>
                          <p:cTn id="23" fill="hold">
                            <p:stCondLst>
                              <p:cond delay="1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750"/>
                                        <p:tgtEl>
                                          <p:spTgt spid="9"/>
                                        </p:tgtEl>
                                      </p:cBhvr>
                                    </p:animEffect>
                                  </p:childTnLst>
                                </p:cTn>
                              </p:par>
                              <p:par>
                                <p:cTn id="27" presetID="2" presetClass="entr" presetSubtype="1" decel="10000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750" fill="hold"/>
                                        <p:tgtEl>
                                          <p:spTgt spid="2"/>
                                        </p:tgtEl>
                                        <p:attrNameLst>
                                          <p:attrName>ppt_x</p:attrName>
                                        </p:attrNameLst>
                                      </p:cBhvr>
                                      <p:tavLst>
                                        <p:tav tm="0">
                                          <p:val>
                                            <p:strVal val="#ppt_x"/>
                                          </p:val>
                                        </p:tav>
                                        <p:tav tm="100000">
                                          <p:val>
                                            <p:strVal val="#ppt_x"/>
                                          </p:val>
                                        </p:tav>
                                      </p:tavLst>
                                    </p:anim>
                                    <p:anim calcmode="lin" valueType="num">
                                      <p:cBhvr additive="base">
                                        <p:cTn id="30" dur="750" fill="hold"/>
                                        <p:tgtEl>
                                          <p:spTgt spid="2"/>
                                        </p:tgtEl>
                                        <p:attrNameLst>
                                          <p:attrName>ppt_y</p:attrName>
                                        </p:attrNameLst>
                                      </p:cBhvr>
                                      <p:tavLst>
                                        <p:tav tm="0">
                                          <p:val>
                                            <p:strVal val="0-#ppt_h/2"/>
                                          </p:val>
                                        </p:tav>
                                        <p:tav tm="100000">
                                          <p:val>
                                            <p:strVal val="#ppt_y"/>
                                          </p:val>
                                        </p:tav>
                                      </p:tavLst>
                                    </p:anim>
                                  </p:childTnLst>
                                </p:cTn>
                              </p:par>
                              <p:par>
                                <p:cTn id="31" presetID="10" presetClass="entr" presetSubtype="0" fill="hold" nodeType="with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750"/>
                                        <p:tgtEl>
                                          <p:spTgt spid="2"/>
                                        </p:tgtEl>
                                      </p:cBhvr>
                                    </p:animEffect>
                                  </p:childTnLst>
                                </p:cTn>
                              </p:par>
                              <p:par>
                                <p:cTn id="34" presetID="2" presetClass="entr" presetSubtype="1" decel="10000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10" presetClass="entr" presetSubtype="0" fill="hold" grpId="1"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750"/>
                                        <p:tgtEl>
                                          <p:spTgt spid="18"/>
                                        </p:tgtEl>
                                      </p:cBhvr>
                                    </p:animEffect>
                                  </p:childTnLst>
                                </p:cTn>
                              </p:par>
                            </p:childTnLst>
                          </p:cTn>
                        </p:par>
                        <p:par>
                          <p:cTn id="41" fill="hold">
                            <p:stCondLst>
                              <p:cond delay="2000"/>
                            </p:stCondLst>
                            <p:childTnLst>
                              <p:par>
                                <p:cTn id="42" presetID="22" presetClass="entr" presetSubtype="8"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wipe(left)">
                                      <p:cBhvr>
                                        <p:cTn id="44" dur="750"/>
                                        <p:tgtEl>
                                          <p:spTgt spid="14"/>
                                        </p:tgtEl>
                                      </p:cBhvr>
                                    </p:animEffect>
                                  </p:childTnLst>
                                </p:cTn>
                              </p:par>
                              <p:par>
                                <p:cTn id="45" presetID="2" presetClass="entr" presetSubtype="3" decel="100000" fill="hold" grpId="0" nodeType="withEffect">
                                  <p:stCondLst>
                                    <p:cond delay="0"/>
                                  </p:stCondLst>
                                  <p:iterate type="wd">
                                    <p:tmPct val="10000"/>
                                  </p:iterate>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1+#ppt_w/2"/>
                                          </p:val>
                                        </p:tav>
                                        <p:tav tm="100000">
                                          <p:val>
                                            <p:strVal val="#ppt_x"/>
                                          </p:val>
                                        </p:tav>
                                      </p:tavLst>
                                    </p:anim>
                                    <p:anim calcmode="lin" valueType="num">
                                      <p:cBhvr additive="base">
                                        <p:cTn id="48" dur="500" fill="hold"/>
                                        <p:tgtEl>
                                          <p:spTgt spid="19"/>
                                        </p:tgtEl>
                                        <p:attrNameLst>
                                          <p:attrName>ppt_y</p:attrName>
                                        </p:attrNameLst>
                                      </p:cBhvr>
                                      <p:tavLst>
                                        <p:tav tm="0">
                                          <p:val>
                                            <p:strVal val="0-#ppt_h/2"/>
                                          </p:val>
                                        </p:tav>
                                        <p:tav tm="100000">
                                          <p:val>
                                            <p:strVal val="#ppt_y"/>
                                          </p:val>
                                        </p:tav>
                                      </p:tavLst>
                                    </p:anim>
                                  </p:childTnLst>
                                </p:cTn>
                              </p:par>
                            </p:childTnLst>
                          </p:cTn>
                        </p:par>
                        <p:par>
                          <p:cTn id="49" fill="hold">
                            <p:stCondLst>
                              <p:cond delay="2750"/>
                            </p:stCondLst>
                            <p:childTnLst>
                              <p:par>
                                <p:cTn id="50" presetID="2" presetClass="entr" presetSubtype="2" decel="100000" fill="hold" grpId="0" nodeType="afterEffect">
                                  <p:stCondLst>
                                    <p:cond delay="50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500" fill="hold"/>
                                        <p:tgtEl>
                                          <p:spTgt spid="20"/>
                                        </p:tgtEl>
                                        <p:attrNameLst>
                                          <p:attrName>ppt_x</p:attrName>
                                        </p:attrNameLst>
                                      </p:cBhvr>
                                      <p:tavLst>
                                        <p:tav tm="0">
                                          <p:val>
                                            <p:strVal val="1+#ppt_w/2"/>
                                          </p:val>
                                        </p:tav>
                                        <p:tav tm="100000">
                                          <p:val>
                                            <p:strVal val="#ppt_x"/>
                                          </p:val>
                                        </p:tav>
                                      </p:tavLst>
                                    </p:anim>
                                    <p:anim calcmode="lin" valueType="num">
                                      <p:cBhvr additive="base">
                                        <p:cTn id="53" dur="500" fill="hold"/>
                                        <p:tgtEl>
                                          <p:spTgt spid="20"/>
                                        </p:tgtEl>
                                        <p:attrNameLst>
                                          <p:attrName>ppt_y</p:attrName>
                                        </p:attrNameLst>
                                      </p:cBhvr>
                                      <p:tavLst>
                                        <p:tav tm="0">
                                          <p:val>
                                            <p:strVal val="#ppt_y"/>
                                          </p:val>
                                        </p:tav>
                                        <p:tav tm="100000">
                                          <p:val>
                                            <p:strVal val="#ppt_y"/>
                                          </p:val>
                                        </p:tav>
                                      </p:tavLst>
                                    </p:anim>
                                  </p:childTnLst>
                                </p:cTn>
                              </p:par>
                              <p:par>
                                <p:cTn id="54" presetID="2" presetClass="entr" presetSubtype="4" decel="100000" fill="hold" grpId="0" nodeType="withEffect">
                                  <p:stCondLst>
                                    <p:cond delay="50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additive="base">
                                        <p:cTn id="5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6" grpId="0"/>
      <p:bldP spid="6" grpId="1"/>
      <p:bldP spid="18" grpId="0"/>
      <p:bldP spid="18" grpId="1"/>
      <p:bldP spid="9" grpId="0" animBg="1"/>
      <p:bldP spid="19" grpId="0"/>
      <p:bldP spid="20" grpId="0" animBg="1"/>
      <p:bldP spid="21" grpId="0" build="p">
        <p:tmplLst>
          <p:tmpl lvl="1">
            <p:tnLst>
              <p:par>
                <p:cTn presetID="2" presetClass="entr" presetSubtype="4" decel="10000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Mobile and 4 Points">
    <p:bg>
      <p:bgPr>
        <a:solidFill>
          <a:schemeClr val="tx2"/>
        </a:solidFill>
        <a:effectLst/>
      </p:bgPr>
    </p:bg>
    <p:spTree>
      <p:nvGrpSpPr>
        <p:cNvPr id="1" name=""/>
        <p:cNvGrpSpPr/>
        <p:nvPr/>
      </p:nvGrpSpPr>
      <p:grpSpPr>
        <a:xfrm>
          <a:off x="0" y="0"/>
          <a:ext cx="0" cy="0"/>
          <a:chOff x="0" y="0"/>
          <a:chExt cx="0" cy="0"/>
        </a:xfrm>
      </p:grpSpPr>
      <p:sp>
        <p:nvSpPr>
          <p:cNvPr id="5" name="正方形/長方形 4"/>
          <p:cNvSpPr/>
          <p:nvPr userDrawn="1"/>
        </p:nvSpPr>
        <p:spPr>
          <a:xfrm>
            <a:off x="0" y="2"/>
            <a:ext cx="12192000" cy="41365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正方形/長方形 1"/>
          <p:cNvSpPr/>
          <p:nvPr userDrawn="1"/>
        </p:nvSpPr>
        <p:spPr>
          <a:xfrm rot="2700000">
            <a:off x="4479169" y="1543335"/>
            <a:ext cx="5569813" cy="4260120"/>
          </a:xfrm>
          <a:custGeom>
            <a:avLst/>
            <a:gdLst/>
            <a:ahLst/>
            <a:cxnLst/>
            <a:rect l="l" t="t" r="r" b="b"/>
            <a:pathLst>
              <a:path w="8354720" h="6389625">
                <a:moveTo>
                  <a:pt x="0" y="4424528"/>
                </a:moveTo>
                <a:lnTo>
                  <a:pt x="1965096" y="6389624"/>
                </a:lnTo>
                <a:lnTo>
                  <a:pt x="1965095" y="6389625"/>
                </a:lnTo>
                <a:lnTo>
                  <a:pt x="0" y="4424529"/>
                </a:lnTo>
                <a:close/>
                <a:moveTo>
                  <a:pt x="1381229" y="1"/>
                </a:moveTo>
                <a:lnTo>
                  <a:pt x="8354720" y="0"/>
                </a:lnTo>
                <a:lnTo>
                  <a:pt x="4894522" y="3460197"/>
                </a:lnTo>
                <a:lnTo>
                  <a:pt x="1547176" y="112852"/>
                </a:lnTo>
                <a:cubicBezTo>
                  <a:pt x="1497951" y="63626"/>
                  <a:pt x="1441839" y="25483"/>
                  <a:pt x="1381229" y="1"/>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6" name="正方形/長方形 5"/>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タイトル 1"/>
          <p:cNvSpPr>
            <a:spLocks noGrp="1"/>
          </p:cNvSpPr>
          <p:nvPr>
            <p:ph type="title" hasCustomPrompt="1"/>
          </p:nvPr>
        </p:nvSpPr>
        <p:spPr>
          <a:xfrm>
            <a:off x="483852" y="4214454"/>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0" name="正方形/長方形 9"/>
          <p:cNvSpPr/>
          <p:nvPr userDrawn="1"/>
        </p:nvSpPr>
        <p:spPr>
          <a:xfrm>
            <a:off x="5015259" y="512520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テキスト プレースホルダー 6"/>
          <p:cNvSpPr>
            <a:spLocks noGrp="1"/>
          </p:cNvSpPr>
          <p:nvPr>
            <p:ph type="body" sz="quarter" idx="42" hasCustomPrompt="1"/>
          </p:nvPr>
        </p:nvSpPr>
        <p:spPr>
          <a:xfrm>
            <a:off x="286852" y="5321907"/>
            <a:ext cx="11618299" cy="974393"/>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pic>
        <p:nvPicPr>
          <p:cNvPr id="7" name="図 6"/>
          <p:cNvPicPr>
            <a:picLocks noChangeAspect="1"/>
          </p:cNvPicPr>
          <p:nvPr userDrawn="1"/>
        </p:nvPicPr>
        <p:blipFill rotWithShape="1">
          <a:blip r:embed="rId2">
            <a:extLst>
              <a:ext uri="{28A0092B-C50C-407E-A947-70E740481C1C}">
                <a14:useLocalDpi xmlns="" xmlns:a14="http://schemas.microsoft.com/office/drawing/2010/main" val="0"/>
              </a:ext>
            </a:extLst>
          </a:blip>
          <a:srcRect b="37462"/>
          <a:stretch/>
        </p:blipFill>
        <p:spPr>
          <a:xfrm>
            <a:off x="4714934" y="607422"/>
            <a:ext cx="2762129" cy="3529149"/>
          </a:xfrm>
          <a:prstGeom prst="rect">
            <a:avLst/>
          </a:prstGeom>
          <a:effectLst/>
        </p:spPr>
      </p:pic>
      <p:sp>
        <p:nvSpPr>
          <p:cNvPr id="8" name="図プレースホルダー 2"/>
          <p:cNvSpPr>
            <a:spLocks noGrp="1"/>
          </p:cNvSpPr>
          <p:nvPr>
            <p:ph type="pic" sz="quarter" idx="12" hasCustomPrompt="1"/>
          </p:nvPr>
        </p:nvSpPr>
        <p:spPr>
          <a:xfrm>
            <a:off x="4915836" y="1338944"/>
            <a:ext cx="2350742" cy="2797629"/>
          </a:xfrm>
        </p:spPr>
        <p:txBody>
          <a:bodyPr>
            <a:normAutofit/>
          </a:bodyPr>
          <a:lstStyle>
            <a:lvl1pPr>
              <a:defRPr sz="1300"/>
            </a:lvl1pPr>
          </a:lstStyle>
          <a:p>
            <a:r>
              <a:rPr kumimoji="1" lang="en-US" altLang="ja-JP" dirty="0"/>
              <a:t>Add an image</a:t>
            </a:r>
            <a:endParaRPr kumimoji="1" lang="ja-JP" altLang="en-US" dirty="0"/>
          </a:p>
        </p:txBody>
      </p:sp>
      <p:sp>
        <p:nvSpPr>
          <p:cNvPr id="22" name="円/楕円 21"/>
          <p:cNvSpPr/>
          <p:nvPr userDrawn="1"/>
        </p:nvSpPr>
        <p:spPr>
          <a:xfrm>
            <a:off x="3435346" y="1132174"/>
            <a:ext cx="933774" cy="933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図プレースホルダー 7"/>
          <p:cNvSpPr>
            <a:spLocks noGrp="1"/>
          </p:cNvSpPr>
          <p:nvPr>
            <p:ph type="pic" sz="quarter" idx="18" hasCustomPrompt="1"/>
          </p:nvPr>
        </p:nvSpPr>
        <p:spPr>
          <a:xfrm>
            <a:off x="3680729" y="1377536"/>
            <a:ext cx="443008" cy="442969"/>
          </a:xfrm>
        </p:spPr>
        <p:txBody>
          <a:bodyPr>
            <a:normAutofit/>
          </a:bodyPr>
          <a:lstStyle>
            <a:lvl1pPr>
              <a:defRPr sz="800"/>
            </a:lvl1pPr>
          </a:lstStyle>
          <a:p>
            <a:r>
              <a:rPr kumimoji="1" lang="en-US" altLang="ja-JP" dirty="0"/>
              <a:t>ICON</a:t>
            </a:r>
            <a:endParaRPr kumimoji="1" lang="ja-JP" altLang="en-US" dirty="0"/>
          </a:p>
        </p:txBody>
      </p:sp>
      <p:sp>
        <p:nvSpPr>
          <p:cNvPr id="26" name="テキスト プレースホルダー 6"/>
          <p:cNvSpPr>
            <a:spLocks noGrp="1"/>
          </p:cNvSpPr>
          <p:nvPr>
            <p:ph type="body" sz="quarter" idx="20" hasCustomPrompt="1"/>
          </p:nvPr>
        </p:nvSpPr>
        <p:spPr>
          <a:xfrm>
            <a:off x="552158" y="1126562"/>
            <a:ext cx="2807486" cy="480053"/>
          </a:xfrm>
        </p:spPr>
        <p:txBody>
          <a:bodyPr anchor="t">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3" hasCustomPrompt="1"/>
          </p:nvPr>
        </p:nvSpPr>
        <p:spPr>
          <a:xfrm>
            <a:off x="522560" y="1490245"/>
            <a:ext cx="2840190" cy="597393"/>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9" name="円/楕円 28"/>
          <p:cNvSpPr/>
          <p:nvPr userDrawn="1"/>
        </p:nvSpPr>
        <p:spPr>
          <a:xfrm>
            <a:off x="3435346" y="2636822"/>
            <a:ext cx="933774" cy="9336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0" name="図プレースホルダー 7"/>
          <p:cNvSpPr>
            <a:spLocks noGrp="1"/>
          </p:cNvSpPr>
          <p:nvPr>
            <p:ph type="pic" sz="quarter" idx="43" hasCustomPrompt="1"/>
          </p:nvPr>
        </p:nvSpPr>
        <p:spPr>
          <a:xfrm>
            <a:off x="3680728" y="2882183"/>
            <a:ext cx="443008" cy="442969"/>
          </a:xfrm>
        </p:spPr>
        <p:txBody>
          <a:bodyPr>
            <a:normAutofit/>
          </a:bodyPr>
          <a:lstStyle>
            <a:lvl1pPr>
              <a:defRPr sz="800"/>
            </a:lvl1pPr>
          </a:lstStyle>
          <a:p>
            <a:r>
              <a:rPr kumimoji="1" lang="en-US" altLang="ja-JP" dirty="0"/>
              <a:t>ICON</a:t>
            </a:r>
            <a:endParaRPr kumimoji="1" lang="ja-JP" altLang="en-US" dirty="0"/>
          </a:p>
        </p:txBody>
      </p:sp>
      <p:sp>
        <p:nvSpPr>
          <p:cNvPr id="31" name="テキスト プレースホルダー 6"/>
          <p:cNvSpPr>
            <a:spLocks noGrp="1"/>
          </p:cNvSpPr>
          <p:nvPr>
            <p:ph type="body" sz="quarter" idx="44" hasCustomPrompt="1"/>
          </p:nvPr>
        </p:nvSpPr>
        <p:spPr>
          <a:xfrm>
            <a:off x="552157" y="2631210"/>
            <a:ext cx="2807486" cy="480053"/>
          </a:xfrm>
        </p:spPr>
        <p:txBody>
          <a:bodyPr anchor="t">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45" hasCustomPrompt="1"/>
          </p:nvPr>
        </p:nvSpPr>
        <p:spPr>
          <a:xfrm>
            <a:off x="522558" y="2994894"/>
            <a:ext cx="2840190" cy="597393"/>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円/楕円 32"/>
          <p:cNvSpPr/>
          <p:nvPr userDrawn="1"/>
        </p:nvSpPr>
        <p:spPr>
          <a:xfrm>
            <a:off x="7833557" y="1129754"/>
            <a:ext cx="933774" cy="9336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accent3"/>
              </a:solidFill>
            </a:endParaRPr>
          </a:p>
        </p:txBody>
      </p:sp>
      <p:sp>
        <p:nvSpPr>
          <p:cNvPr id="34" name="図プレースホルダー 7"/>
          <p:cNvSpPr>
            <a:spLocks noGrp="1"/>
          </p:cNvSpPr>
          <p:nvPr>
            <p:ph type="pic" sz="quarter" idx="46" hasCustomPrompt="1"/>
          </p:nvPr>
        </p:nvSpPr>
        <p:spPr>
          <a:xfrm>
            <a:off x="8078939" y="1375116"/>
            <a:ext cx="443008" cy="442969"/>
          </a:xfrm>
        </p:spPr>
        <p:txBody>
          <a:bodyPr>
            <a:normAutofit/>
          </a:bodyPr>
          <a:lstStyle>
            <a:lvl1pPr>
              <a:defRPr sz="800"/>
            </a:lvl1pPr>
          </a:lstStyle>
          <a:p>
            <a:r>
              <a:rPr kumimoji="1" lang="en-US" altLang="ja-JP" dirty="0"/>
              <a:t>ICON</a:t>
            </a:r>
            <a:endParaRPr kumimoji="1" lang="ja-JP" altLang="en-US" dirty="0"/>
          </a:p>
        </p:txBody>
      </p:sp>
      <p:sp>
        <p:nvSpPr>
          <p:cNvPr id="35" name="テキスト プレースホルダー 6"/>
          <p:cNvSpPr>
            <a:spLocks noGrp="1"/>
          </p:cNvSpPr>
          <p:nvPr>
            <p:ph type="body" sz="quarter" idx="47" hasCustomPrompt="1"/>
          </p:nvPr>
        </p:nvSpPr>
        <p:spPr>
          <a:xfrm>
            <a:off x="8859890" y="1124143"/>
            <a:ext cx="2807486" cy="480053"/>
          </a:xfrm>
        </p:spPr>
        <p:txBody>
          <a:bodyPr anchor="t">
            <a:noAutofit/>
          </a:bodyPr>
          <a:lstStyle>
            <a:lvl1pPr algn="l">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48" hasCustomPrompt="1"/>
          </p:nvPr>
        </p:nvSpPr>
        <p:spPr>
          <a:xfrm>
            <a:off x="8859322" y="1487825"/>
            <a:ext cx="2840190" cy="597393"/>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7" name="円/楕円 36"/>
          <p:cNvSpPr/>
          <p:nvPr userDrawn="1"/>
        </p:nvSpPr>
        <p:spPr>
          <a:xfrm>
            <a:off x="7833557" y="2636821"/>
            <a:ext cx="933774" cy="9336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8" name="図プレースホルダー 7"/>
          <p:cNvSpPr>
            <a:spLocks noGrp="1"/>
          </p:cNvSpPr>
          <p:nvPr>
            <p:ph type="pic" sz="quarter" idx="49" hasCustomPrompt="1"/>
          </p:nvPr>
        </p:nvSpPr>
        <p:spPr>
          <a:xfrm>
            <a:off x="8078939" y="2882182"/>
            <a:ext cx="443008" cy="442969"/>
          </a:xfrm>
        </p:spPr>
        <p:txBody>
          <a:bodyPr>
            <a:normAutofit/>
          </a:bodyPr>
          <a:lstStyle>
            <a:lvl1pPr>
              <a:defRPr sz="800"/>
            </a:lvl1pPr>
          </a:lstStyle>
          <a:p>
            <a:r>
              <a:rPr kumimoji="1" lang="en-US" altLang="ja-JP" dirty="0"/>
              <a:t>ICON</a:t>
            </a:r>
            <a:endParaRPr kumimoji="1" lang="ja-JP" altLang="en-US" dirty="0"/>
          </a:p>
        </p:txBody>
      </p:sp>
      <p:sp>
        <p:nvSpPr>
          <p:cNvPr id="39" name="テキスト プレースホルダー 6"/>
          <p:cNvSpPr>
            <a:spLocks noGrp="1"/>
          </p:cNvSpPr>
          <p:nvPr>
            <p:ph type="body" sz="quarter" idx="50" hasCustomPrompt="1"/>
          </p:nvPr>
        </p:nvSpPr>
        <p:spPr>
          <a:xfrm>
            <a:off x="8859890" y="2631210"/>
            <a:ext cx="2807486" cy="480053"/>
          </a:xfrm>
        </p:spPr>
        <p:txBody>
          <a:bodyPr anchor="t">
            <a:noAutofit/>
          </a:bodyPr>
          <a:lstStyle>
            <a:lvl1pPr algn="l">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51" hasCustomPrompt="1"/>
          </p:nvPr>
        </p:nvSpPr>
        <p:spPr>
          <a:xfrm>
            <a:off x="8859322" y="2994893"/>
            <a:ext cx="2840190" cy="597393"/>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225589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1000"/>
                            </p:stCondLst>
                            <p:childTnLst>
                              <p:par>
                                <p:cTn id="19" presetID="49" presetClass="entr" presetSubtype="0" decel="100000"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 calcmode="lin" valueType="num">
                                      <p:cBhvr>
                                        <p:cTn id="23" dur="500" fill="hold"/>
                                        <p:tgtEl>
                                          <p:spTgt spid="23"/>
                                        </p:tgtEl>
                                        <p:attrNameLst>
                                          <p:attrName>style.rotation</p:attrName>
                                        </p:attrNameLst>
                                      </p:cBhvr>
                                      <p:tavLst>
                                        <p:tav tm="0">
                                          <p:val>
                                            <p:fltVal val="360"/>
                                          </p:val>
                                        </p:tav>
                                        <p:tav tm="100000">
                                          <p:val>
                                            <p:fltVal val="0"/>
                                          </p:val>
                                        </p:tav>
                                      </p:tavLst>
                                    </p:anim>
                                    <p:animEffect transition="in" filter="fade">
                                      <p:cBhvr>
                                        <p:cTn id="24" dur="500"/>
                                        <p:tgtEl>
                                          <p:spTgt spid="23"/>
                                        </p:tgtEl>
                                      </p:cBhvr>
                                    </p:animEffect>
                                  </p:childTnLst>
                                </p:cTn>
                              </p:par>
                              <p:par>
                                <p:cTn id="25" presetID="49" presetClass="entr" presetSubtype="0"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 calcmode="lin" valueType="num">
                                      <p:cBhvr>
                                        <p:cTn id="29" dur="500" fill="hold"/>
                                        <p:tgtEl>
                                          <p:spTgt spid="22"/>
                                        </p:tgtEl>
                                        <p:attrNameLst>
                                          <p:attrName>style.rotation</p:attrName>
                                        </p:attrNameLst>
                                      </p:cBhvr>
                                      <p:tavLst>
                                        <p:tav tm="0">
                                          <p:val>
                                            <p:fltVal val="360"/>
                                          </p:val>
                                        </p:tav>
                                        <p:tav tm="100000">
                                          <p:val>
                                            <p:fltVal val="0"/>
                                          </p:val>
                                        </p:tav>
                                      </p:tavLst>
                                    </p:anim>
                                    <p:animEffect transition="in" filter="fade">
                                      <p:cBhvr>
                                        <p:cTn id="30" dur="500"/>
                                        <p:tgtEl>
                                          <p:spTgt spid="22"/>
                                        </p:tgtEl>
                                      </p:cBhvr>
                                    </p:animEffect>
                                  </p:childTnLst>
                                </p:cTn>
                              </p:par>
                            </p:childTnLst>
                          </p:cTn>
                        </p:par>
                        <p:par>
                          <p:cTn id="31" fill="hold">
                            <p:stCondLst>
                              <p:cond delay="1500"/>
                            </p:stCondLst>
                            <p:childTnLst>
                              <p:par>
                                <p:cTn id="32" presetID="2" presetClass="entr" presetSubtype="8" decel="100000" fill="hold" grpId="0" nodeType="afterEffect">
                                  <p:stCondLst>
                                    <p:cond delay="0"/>
                                  </p:stCondLst>
                                  <p:childTnLst>
                                    <p:set>
                                      <p:cBhvr>
                                        <p:cTn id="33" dur="1" fill="hold">
                                          <p:stCondLst>
                                            <p:cond delay="0"/>
                                          </p:stCondLst>
                                        </p:cTn>
                                        <p:tgtEl>
                                          <p:spTgt spid="26">
                                            <p:txEl>
                                              <p:pRg st="0" end="0"/>
                                            </p:txEl>
                                          </p:spTgt>
                                        </p:tgtEl>
                                        <p:attrNameLst>
                                          <p:attrName>style.visibility</p:attrName>
                                        </p:attrNameLst>
                                      </p:cBhvr>
                                      <p:to>
                                        <p:strVal val="visible"/>
                                      </p:to>
                                    </p:set>
                                    <p:anim calcmode="lin" valueType="num">
                                      <p:cBhvr additive="base">
                                        <p:cTn id="34"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26">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8" decel="100000" fill="hold" grpId="0" nodeType="withEffect">
                                  <p:stCondLst>
                                    <p:cond delay="10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100"/>
                            </p:stCondLst>
                            <p:childTnLst>
                              <p:par>
                                <p:cTn id="41" presetID="49" presetClass="entr" presetSubtype="0" decel="10000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 calcmode="lin" valueType="num">
                                      <p:cBhvr>
                                        <p:cTn id="45" dur="500" fill="hold"/>
                                        <p:tgtEl>
                                          <p:spTgt spid="34"/>
                                        </p:tgtEl>
                                        <p:attrNameLst>
                                          <p:attrName>style.rotation</p:attrName>
                                        </p:attrNameLst>
                                      </p:cBhvr>
                                      <p:tavLst>
                                        <p:tav tm="0">
                                          <p:val>
                                            <p:fltVal val="360"/>
                                          </p:val>
                                        </p:tav>
                                        <p:tav tm="100000">
                                          <p:val>
                                            <p:fltVal val="0"/>
                                          </p:val>
                                        </p:tav>
                                      </p:tavLst>
                                    </p:anim>
                                    <p:animEffect transition="in" filter="fade">
                                      <p:cBhvr>
                                        <p:cTn id="46" dur="500"/>
                                        <p:tgtEl>
                                          <p:spTgt spid="34"/>
                                        </p:tgtEl>
                                      </p:cBhvr>
                                    </p:animEffect>
                                  </p:childTnLst>
                                </p:cTn>
                              </p:par>
                              <p:par>
                                <p:cTn id="47" presetID="49" presetClass="entr" presetSubtype="0" decel="10000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p:cTn id="49" dur="500" fill="hold"/>
                                        <p:tgtEl>
                                          <p:spTgt spid="33"/>
                                        </p:tgtEl>
                                        <p:attrNameLst>
                                          <p:attrName>ppt_w</p:attrName>
                                        </p:attrNameLst>
                                      </p:cBhvr>
                                      <p:tavLst>
                                        <p:tav tm="0">
                                          <p:val>
                                            <p:fltVal val="0"/>
                                          </p:val>
                                        </p:tav>
                                        <p:tav tm="100000">
                                          <p:val>
                                            <p:strVal val="#ppt_w"/>
                                          </p:val>
                                        </p:tav>
                                      </p:tavLst>
                                    </p:anim>
                                    <p:anim calcmode="lin" valueType="num">
                                      <p:cBhvr>
                                        <p:cTn id="50" dur="500" fill="hold"/>
                                        <p:tgtEl>
                                          <p:spTgt spid="33"/>
                                        </p:tgtEl>
                                        <p:attrNameLst>
                                          <p:attrName>ppt_h</p:attrName>
                                        </p:attrNameLst>
                                      </p:cBhvr>
                                      <p:tavLst>
                                        <p:tav tm="0">
                                          <p:val>
                                            <p:fltVal val="0"/>
                                          </p:val>
                                        </p:tav>
                                        <p:tav tm="100000">
                                          <p:val>
                                            <p:strVal val="#ppt_h"/>
                                          </p:val>
                                        </p:tav>
                                      </p:tavLst>
                                    </p:anim>
                                    <p:anim calcmode="lin" valueType="num">
                                      <p:cBhvr>
                                        <p:cTn id="51" dur="500" fill="hold"/>
                                        <p:tgtEl>
                                          <p:spTgt spid="33"/>
                                        </p:tgtEl>
                                        <p:attrNameLst>
                                          <p:attrName>style.rotation</p:attrName>
                                        </p:attrNameLst>
                                      </p:cBhvr>
                                      <p:tavLst>
                                        <p:tav tm="0">
                                          <p:val>
                                            <p:fltVal val="360"/>
                                          </p:val>
                                        </p:tav>
                                        <p:tav tm="100000">
                                          <p:val>
                                            <p:fltVal val="0"/>
                                          </p:val>
                                        </p:tav>
                                      </p:tavLst>
                                    </p:anim>
                                    <p:animEffect transition="in" filter="fade">
                                      <p:cBhvr>
                                        <p:cTn id="52" dur="500"/>
                                        <p:tgtEl>
                                          <p:spTgt spid="33"/>
                                        </p:tgtEl>
                                      </p:cBhvr>
                                    </p:animEffect>
                                  </p:childTnLst>
                                </p:cTn>
                              </p:par>
                            </p:childTnLst>
                          </p:cTn>
                        </p:par>
                        <p:par>
                          <p:cTn id="53" fill="hold">
                            <p:stCondLst>
                              <p:cond delay="2600"/>
                            </p:stCondLst>
                            <p:childTnLst>
                              <p:par>
                                <p:cTn id="54" presetID="2" presetClass="entr" presetSubtype="2" decel="100000" fill="hold" grpId="0" nodeType="afterEffect">
                                  <p:stCondLst>
                                    <p:cond delay="0"/>
                                  </p:stCondLst>
                                  <p:childTnLst>
                                    <p:set>
                                      <p:cBhvr>
                                        <p:cTn id="55" dur="1" fill="hold">
                                          <p:stCondLst>
                                            <p:cond delay="0"/>
                                          </p:stCondLst>
                                        </p:cTn>
                                        <p:tgtEl>
                                          <p:spTgt spid="35">
                                            <p:txEl>
                                              <p:pRg st="0" end="0"/>
                                            </p:txEl>
                                          </p:spTgt>
                                        </p:tgtEl>
                                        <p:attrNameLst>
                                          <p:attrName>style.visibility</p:attrName>
                                        </p:attrNameLst>
                                      </p:cBhvr>
                                      <p:to>
                                        <p:strVal val="visible"/>
                                      </p:to>
                                    </p:set>
                                    <p:anim calcmode="lin" valueType="num">
                                      <p:cBhvr additive="base">
                                        <p:cTn id="56"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57" dur="500" fill="hold"/>
                                        <p:tgtEl>
                                          <p:spTgt spid="35">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2" decel="100000" fill="hold" grpId="0" nodeType="withEffect">
                                  <p:stCondLst>
                                    <p:cond delay="100"/>
                                  </p:stCondLst>
                                  <p:childTnLst>
                                    <p:set>
                                      <p:cBhvr>
                                        <p:cTn id="59" dur="1" fill="hold">
                                          <p:stCondLst>
                                            <p:cond delay="0"/>
                                          </p:stCondLst>
                                        </p:cTn>
                                        <p:tgtEl>
                                          <p:spTgt spid="36">
                                            <p:txEl>
                                              <p:pRg st="0" end="0"/>
                                            </p:txEl>
                                          </p:spTgt>
                                        </p:tgtEl>
                                        <p:attrNameLst>
                                          <p:attrName>style.visibility</p:attrName>
                                        </p:attrNameLst>
                                      </p:cBhvr>
                                      <p:to>
                                        <p:strVal val="visible"/>
                                      </p:to>
                                    </p:set>
                                    <p:anim calcmode="lin" valueType="num">
                                      <p:cBhvr additive="base">
                                        <p:cTn id="60"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62" fill="hold">
                            <p:stCondLst>
                              <p:cond delay="3200"/>
                            </p:stCondLst>
                            <p:childTnLst>
                              <p:par>
                                <p:cTn id="63" presetID="49" presetClass="entr" presetSubtype="0" decel="10000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 calcmode="lin" valueType="num">
                                      <p:cBhvr>
                                        <p:cTn id="67" dur="500" fill="hold"/>
                                        <p:tgtEl>
                                          <p:spTgt spid="30"/>
                                        </p:tgtEl>
                                        <p:attrNameLst>
                                          <p:attrName>style.rotation</p:attrName>
                                        </p:attrNameLst>
                                      </p:cBhvr>
                                      <p:tavLst>
                                        <p:tav tm="0">
                                          <p:val>
                                            <p:fltVal val="360"/>
                                          </p:val>
                                        </p:tav>
                                        <p:tav tm="100000">
                                          <p:val>
                                            <p:fltVal val="0"/>
                                          </p:val>
                                        </p:tav>
                                      </p:tavLst>
                                    </p:anim>
                                    <p:animEffect transition="in" filter="fade">
                                      <p:cBhvr>
                                        <p:cTn id="68" dur="500"/>
                                        <p:tgtEl>
                                          <p:spTgt spid="3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500" fill="hold"/>
                                        <p:tgtEl>
                                          <p:spTgt spid="29"/>
                                        </p:tgtEl>
                                        <p:attrNameLst>
                                          <p:attrName>ppt_w</p:attrName>
                                        </p:attrNameLst>
                                      </p:cBhvr>
                                      <p:tavLst>
                                        <p:tav tm="0">
                                          <p:val>
                                            <p:fltVal val="0"/>
                                          </p:val>
                                        </p:tav>
                                        <p:tav tm="100000">
                                          <p:val>
                                            <p:strVal val="#ppt_w"/>
                                          </p:val>
                                        </p:tav>
                                      </p:tavLst>
                                    </p:anim>
                                    <p:anim calcmode="lin" valueType="num">
                                      <p:cBhvr>
                                        <p:cTn id="72" dur="500" fill="hold"/>
                                        <p:tgtEl>
                                          <p:spTgt spid="29"/>
                                        </p:tgtEl>
                                        <p:attrNameLst>
                                          <p:attrName>ppt_h</p:attrName>
                                        </p:attrNameLst>
                                      </p:cBhvr>
                                      <p:tavLst>
                                        <p:tav tm="0">
                                          <p:val>
                                            <p:fltVal val="0"/>
                                          </p:val>
                                        </p:tav>
                                        <p:tav tm="100000">
                                          <p:val>
                                            <p:strVal val="#ppt_h"/>
                                          </p:val>
                                        </p:tav>
                                      </p:tavLst>
                                    </p:anim>
                                    <p:anim calcmode="lin" valueType="num">
                                      <p:cBhvr>
                                        <p:cTn id="73" dur="500" fill="hold"/>
                                        <p:tgtEl>
                                          <p:spTgt spid="29"/>
                                        </p:tgtEl>
                                        <p:attrNameLst>
                                          <p:attrName>style.rotation</p:attrName>
                                        </p:attrNameLst>
                                      </p:cBhvr>
                                      <p:tavLst>
                                        <p:tav tm="0">
                                          <p:val>
                                            <p:fltVal val="360"/>
                                          </p:val>
                                        </p:tav>
                                        <p:tav tm="100000">
                                          <p:val>
                                            <p:fltVal val="0"/>
                                          </p:val>
                                        </p:tav>
                                      </p:tavLst>
                                    </p:anim>
                                    <p:animEffect transition="in" filter="fade">
                                      <p:cBhvr>
                                        <p:cTn id="74" dur="500"/>
                                        <p:tgtEl>
                                          <p:spTgt spid="29"/>
                                        </p:tgtEl>
                                      </p:cBhvr>
                                    </p:animEffect>
                                  </p:childTnLst>
                                </p:cTn>
                              </p:par>
                            </p:childTnLst>
                          </p:cTn>
                        </p:par>
                        <p:par>
                          <p:cTn id="75" fill="hold">
                            <p:stCondLst>
                              <p:cond delay="3700"/>
                            </p:stCondLst>
                            <p:childTnLst>
                              <p:par>
                                <p:cTn id="76" presetID="2" presetClass="entr" presetSubtype="8" decel="100000" fill="hold" grpId="0" nodeType="afterEffect">
                                  <p:stCondLst>
                                    <p:cond delay="0"/>
                                  </p:stCondLst>
                                  <p:childTnLst>
                                    <p:set>
                                      <p:cBhvr>
                                        <p:cTn id="77" dur="1" fill="hold">
                                          <p:stCondLst>
                                            <p:cond delay="0"/>
                                          </p:stCondLst>
                                        </p:cTn>
                                        <p:tgtEl>
                                          <p:spTgt spid="31">
                                            <p:txEl>
                                              <p:pRg st="0" end="0"/>
                                            </p:txEl>
                                          </p:spTgt>
                                        </p:tgtEl>
                                        <p:attrNameLst>
                                          <p:attrName>style.visibility</p:attrName>
                                        </p:attrNameLst>
                                      </p:cBhvr>
                                      <p:to>
                                        <p:strVal val="visible"/>
                                      </p:to>
                                    </p:set>
                                    <p:anim calcmode="lin" valueType="num">
                                      <p:cBhvr additive="base">
                                        <p:cTn id="78"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1">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8" decel="100000" fill="hold" grpId="0" nodeType="withEffect">
                                  <p:stCondLst>
                                    <p:cond delay="100"/>
                                  </p:stCondLst>
                                  <p:childTnLst>
                                    <p:set>
                                      <p:cBhvr>
                                        <p:cTn id="81" dur="1" fill="hold">
                                          <p:stCondLst>
                                            <p:cond delay="0"/>
                                          </p:stCondLst>
                                        </p:cTn>
                                        <p:tgtEl>
                                          <p:spTgt spid="32">
                                            <p:txEl>
                                              <p:pRg st="0" end="0"/>
                                            </p:txEl>
                                          </p:spTgt>
                                        </p:tgtEl>
                                        <p:attrNameLst>
                                          <p:attrName>style.visibility</p:attrName>
                                        </p:attrNameLst>
                                      </p:cBhvr>
                                      <p:to>
                                        <p:strVal val="visible"/>
                                      </p:to>
                                    </p:set>
                                    <p:anim calcmode="lin" valueType="num">
                                      <p:cBhvr additive="base">
                                        <p:cTn id="82"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4300"/>
                            </p:stCondLst>
                            <p:childTnLst>
                              <p:par>
                                <p:cTn id="85" presetID="49" presetClass="entr" presetSubtype="0" decel="10000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500" fill="hold"/>
                                        <p:tgtEl>
                                          <p:spTgt spid="38"/>
                                        </p:tgtEl>
                                        <p:attrNameLst>
                                          <p:attrName>ppt_w</p:attrName>
                                        </p:attrNameLst>
                                      </p:cBhvr>
                                      <p:tavLst>
                                        <p:tav tm="0">
                                          <p:val>
                                            <p:fltVal val="0"/>
                                          </p:val>
                                        </p:tav>
                                        <p:tav tm="100000">
                                          <p:val>
                                            <p:strVal val="#ppt_w"/>
                                          </p:val>
                                        </p:tav>
                                      </p:tavLst>
                                    </p:anim>
                                    <p:anim calcmode="lin" valueType="num">
                                      <p:cBhvr>
                                        <p:cTn id="88" dur="500" fill="hold"/>
                                        <p:tgtEl>
                                          <p:spTgt spid="38"/>
                                        </p:tgtEl>
                                        <p:attrNameLst>
                                          <p:attrName>ppt_h</p:attrName>
                                        </p:attrNameLst>
                                      </p:cBhvr>
                                      <p:tavLst>
                                        <p:tav tm="0">
                                          <p:val>
                                            <p:fltVal val="0"/>
                                          </p:val>
                                        </p:tav>
                                        <p:tav tm="100000">
                                          <p:val>
                                            <p:strVal val="#ppt_h"/>
                                          </p:val>
                                        </p:tav>
                                      </p:tavLst>
                                    </p:anim>
                                    <p:anim calcmode="lin" valueType="num">
                                      <p:cBhvr>
                                        <p:cTn id="89" dur="500" fill="hold"/>
                                        <p:tgtEl>
                                          <p:spTgt spid="38"/>
                                        </p:tgtEl>
                                        <p:attrNameLst>
                                          <p:attrName>style.rotation</p:attrName>
                                        </p:attrNameLst>
                                      </p:cBhvr>
                                      <p:tavLst>
                                        <p:tav tm="0">
                                          <p:val>
                                            <p:fltVal val="360"/>
                                          </p:val>
                                        </p:tav>
                                        <p:tav tm="100000">
                                          <p:val>
                                            <p:fltVal val="0"/>
                                          </p:val>
                                        </p:tav>
                                      </p:tavLst>
                                    </p:anim>
                                    <p:animEffect transition="in" filter="fade">
                                      <p:cBhvr>
                                        <p:cTn id="90" dur="500"/>
                                        <p:tgtEl>
                                          <p:spTgt spid="38"/>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37"/>
                                        </p:tgtEl>
                                        <p:attrNameLst>
                                          <p:attrName>style.visibility</p:attrName>
                                        </p:attrNameLst>
                                      </p:cBhvr>
                                      <p:to>
                                        <p:strVal val="visible"/>
                                      </p:to>
                                    </p:set>
                                    <p:anim calcmode="lin" valueType="num">
                                      <p:cBhvr>
                                        <p:cTn id="93" dur="500" fill="hold"/>
                                        <p:tgtEl>
                                          <p:spTgt spid="37"/>
                                        </p:tgtEl>
                                        <p:attrNameLst>
                                          <p:attrName>ppt_w</p:attrName>
                                        </p:attrNameLst>
                                      </p:cBhvr>
                                      <p:tavLst>
                                        <p:tav tm="0">
                                          <p:val>
                                            <p:fltVal val="0"/>
                                          </p:val>
                                        </p:tav>
                                        <p:tav tm="100000">
                                          <p:val>
                                            <p:strVal val="#ppt_w"/>
                                          </p:val>
                                        </p:tav>
                                      </p:tavLst>
                                    </p:anim>
                                    <p:anim calcmode="lin" valueType="num">
                                      <p:cBhvr>
                                        <p:cTn id="94" dur="500" fill="hold"/>
                                        <p:tgtEl>
                                          <p:spTgt spid="37"/>
                                        </p:tgtEl>
                                        <p:attrNameLst>
                                          <p:attrName>ppt_h</p:attrName>
                                        </p:attrNameLst>
                                      </p:cBhvr>
                                      <p:tavLst>
                                        <p:tav tm="0">
                                          <p:val>
                                            <p:fltVal val="0"/>
                                          </p:val>
                                        </p:tav>
                                        <p:tav tm="100000">
                                          <p:val>
                                            <p:strVal val="#ppt_h"/>
                                          </p:val>
                                        </p:tav>
                                      </p:tavLst>
                                    </p:anim>
                                    <p:anim calcmode="lin" valueType="num">
                                      <p:cBhvr>
                                        <p:cTn id="95" dur="500" fill="hold"/>
                                        <p:tgtEl>
                                          <p:spTgt spid="37"/>
                                        </p:tgtEl>
                                        <p:attrNameLst>
                                          <p:attrName>style.rotation</p:attrName>
                                        </p:attrNameLst>
                                      </p:cBhvr>
                                      <p:tavLst>
                                        <p:tav tm="0">
                                          <p:val>
                                            <p:fltVal val="360"/>
                                          </p:val>
                                        </p:tav>
                                        <p:tav tm="100000">
                                          <p:val>
                                            <p:fltVal val="0"/>
                                          </p:val>
                                        </p:tav>
                                      </p:tavLst>
                                    </p:anim>
                                    <p:animEffect transition="in" filter="fade">
                                      <p:cBhvr>
                                        <p:cTn id="96" dur="500"/>
                                        <p:tgtEl>
                                          <p:spTgt spid="37"/>
                                        </p:tgtEl>
                                      </p:cBhvr>
                                    </p:animEffect>
                                  </p:childTnLst>
                                </p:cTn>
                              </p:par>
                            </p:childTnLst>
                          </p:cTn>
                        </p:par>
                        <p:par>
                          <p:cTn id="97" fill="hold">
                            <p:stCondLst>
                              <p:cond delay="4800"/>
                            </p:stCondLst>
                            <p:childTnLst>
                              <p:par>
                                <p:cTn id="98" presetID="2" presetClass="entr" presetSubtype="2" decel="100000" fill="hold" grpId="0" nodeType="afterEffect">
                                  <p:stCondLst>
                                    <p:cond delay="0"/>
                                  </p:stCondLst>
                                  <p:childTnLst>
                                    <p:set>
                                      <p:cBhvr>
                                        <p:cTn id="99" dur="1" fill="hold">
                                          <p:stCondLst>
                                            <p:cond delay="0"/>
                                          </p:stCondLst>
                                        </p:cTn>
                                        <p:tgtEl>
                                          <p:spTgt spid="39">
                                            <p:txEl>
                                              <p:pRg st="0" end="0"/>
                                            </p:txEl>
                                          </p:spTgt>
                                        </p:tgtEl>
                                        <p:attrNameLst>
                                          <p:attrName>style.visibility</p:attrName>
                                        </p:attrNameLst>
                                      </p:cBhvr>
                                      <p:to>
                                        <p:strVal val="visible"/>
                                      </p:to>
                                    </p:set>
                                    <p:anim calcmode="lin" valueType="num">
                                      <p:cBhvr additive="base">
                                        <p:cTn id="100"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01" dur="500" fill="hold"/>
                                        <p:tgtEl>
                                          <p:spTgt spid="39">
                                            <p:txEl>
                                              <p:pRg st="0" end="0"/>
                                            </p:txEl>
                                          </p:spTgt>
                                        </p:tgtEl>
                                        <p:attrNameLst>
                                          <p:attrName>ppt_y</p:attrName>
                                        </p:attrNameLst>
                                      </p:cBhvr>
                                      <p:tavLst>
                                        <p:tav tm="0">
                                          <p:val>
                                            <p:strVal val="#ppt_y"/>
                                          </p:val>
                                        </p:tav>
                                        <p:tav tm="100000">
                                          <p:val>
                                            <p:strVal val="#ppt_y"/>
                                          </p:val>
                                        </p:tav>
                                      </p:tavLst>
                                    </p:anim>
                                  </p:childTnLst>
                                </p:cTn>
                              </p:par>
                              <p:par>
                                <p:cTn id="102" presetID="2" presetClass="entr" presetSubtype="2" decel="100000" fill="hold" grpId="0" nodeType="withEffect">
                                  <p:stCondLst>
                                    <p:cond delay="100"/>
                                  </p:stCondLst>
                                  <p:childTnLst>
                                    <p:set>
                                      <p:cBhvr>
                                        <p:cTn id="103" dur="1" fill="hold">
                                          <p:stCondLst>
                                            <p:cond delay="0"/>
                                          </p:stCondLst>
                                        </p:cTn>
                                        <p:tgtEl>
                                          <p:spTgt spid="40">
                                            <p:txEl>
                                              <p:pRg st="0" end="0"/>
                                            </p:txEl>
                                          </p:spTgt>
                                        </p:tgtEl>
                                        <p:attrNameLst>
                                          <p:attrName>style.visibility</p:attrName>
                                        </p:attrNameLst>
                                      </p:cBhvr>
                                      <p:to>
                                        <p:strVal val="visible"/>
                                      </p:to>
                                    </p:set>
                                    <p:anim calcmode="lin" valueType="num">
                                      <p:cBhvr additive="base">
                                        <p:cTn id="104"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105"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106" fill="hold">
                            <p:stCondLst>
                              <p:cond delay="5400"/>
                            </p:stCondLst>
                            <p:childTnLst>
                              <p:par>
                                <p:cTn id="107" presetID="2" presetClass="entr" presetSubtype="8" decel="100000" fill="hold" grpId="0" nodeType="afterEffect">
                                  <p:stCondLst>
                                    <p:cond delay="500"/>
                                  </p:stCondLst>
                                  <p:iterate type="wd">
                                    <p:tmPct val="10000"/>
                                  </p:iterate>
                                  <p:childTnLst>
                                    <p:set>
                                      <p:cBhvr>
                                        <p:cTn id="108" dur="1" fill="hold">
                                          <p:stCondLst>
                                            <p:cond delay="0"/>
                                          </p:stCondLst>
                                        </p:cTn>
                                        <p:tgtEl>
                                          <p:spTgt spid="9"/>
                                        </p:tgtEl>
                                        <p:attrNameLst>
                                          <p:attrName>style.visibility</p:attrName>
                                        </p:attrNameLst>
                                      </p:cBhvr>
                                      <p:to>
                                        <p:strVal val="visible"/>
                                      </p:to>
                                    </p:set>
                                    <p:anim calcmode="lin" valueType="num">
                                      <p:cBhvr additive="base">
                                        <p:cTn id="109" dur="500" fill="hold"/>
                                        <p:tgtEl>
                                          <p:spTgt spid="9"/>
                                        </p:tgtEl>
                                        <p:attrNameLst>
                                          <p:attrName>ppt_x</p:attrName>
                                        </p:attrNameLst>
                                      </p:cBhvr>
                                      <p:tavLst>
                                        <p:tav tm="0">
                                          <p:val>
                                            <p:strVal val="0-#ppt_w/2"/>
                                          </p:val>
                                        </p:tav>
                                        <p:tav tm="100000">
                                          <p:val>
                                            <p:strVal val="#ppt_x"/>
                                          </p:val>
                                        </p:tav>
                                      </p:tavLst>
                                    </p:anim>
                                    <p:anim calcmode="lin" valueType="num">
                                      <p:cBhvr additive="base">
                                        <p:cTn id="110" dur="500" fill="hold"/>
                                        <p:tgtEl>
                                          <p:spTgt spid="9"/>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500"/>
                                  </p:stCondLst>
                                  <p:childTnLst>
                                    <p:set>
                                      <p:cBhvr>
                                        <p:cTn id="112" dur="1" fill="hold">
                                          <p:stCondLst>
                                            <p:cond delay="0"/>
                                          </p:stCondLst>
                                        </p:cTn>
                                        <p:tgtEl>
                                          <p:spTgt spid="10"/>
                                        </p:tgtEl>
                                        <p:attrNameLst>
                                          <p:attrName>style.visibility</p:attrName>
                                        </p:attrNameLst>
                                      </p:cBhvr>
                                      <p:to>
                                        <p:strVal val="visible"/>
                                      </p:to>
                                    </p:set>
                                    <p:anim calcmode="lin" valueType="num">
                                      <p:cBhvr additive="base">
                                        <p:cTn id="113" dur="500" fill="hold"/>
                                        <p:tgtEl>
                                          <p:spTgt spid="10"/>
                                        </p:tgtEl>
                                        <p:attrNameLst>
                                          <p:attrName>ppt_x</p:attrName>
                                        </p:attrNameLst>
                                      </p:cBhvr>
                                      <p:tavLst>
                                        <p:tav tm="0">
                                          <p:val>
                                            <p:strVal val="1+#ppt_w/2"/>
                                          </p:val>
                                        </p:tav>
                                        <p:tav tm="100000">
                                          <p:val>
                                            <p:strVal val="#ppt_x"/>
                                          </p:val>
                                        </p:tav>
                                      </p:tavLst>
                                    </p:anim>
                                    <p:anim calcmode="lin" valueType="num">
                                      <p:cBhvr additive="base">
                                        <p:cTn id="114" dur="500" fill="hold"/>
                                        <p:tgtEl>
                                          <p:spTgt spid="10"/>
                                        </p:tgtEl>
                                        <p:attrNameLst>
                                          <p:attrName>ppt_y</p:attrName>
                                        </p:attrNameLst>
                                      </p:cBhvr>
                                      <p:tavLst>
                                        <p:tav tm="0">
                                          <p:val>
                                            <p:strVal val="#ppt_y"/>
                                          </p:val>
                                        </p:tav>
                                        <p:tav tm="100000">
                                          <p:val>
                                            <p:strVal val="#ppt_y"/>
                                          </p:val>
                                        </p:tav>
                                      </p:tavLst>
                                    </p:anim>
                                  </p:childTnLst>
                                </p:cTn>
                              </p:par>
                            </p:childTnLst>
                          </p:cTn>
                        </p:par>
                        <p:par>
                          <p:cTn id="115" fill="hold">
                            <p:stCondLst>
                              <p:cond delay="6500"/>
                            </p:stCondLst>
                            <p:childTnLst>
                              <p:par>
                                <p:cTn id="116" presetID="22" presetClass="entr" presetSubtype="8" fill="hold" grpId="0" nodeType="afterEffect">
                                  <p:stCondLst>
                                    <p:cond delay="250"/>
                                  </p:stCondLst>
                                  <p:childTnLst>
                                    <p:set>
                                      <p:cBhvr>
                                        <p:cTn id="117" dur="1" fill="hold">
                                          <p:stCondLst>
                                            <p:cond delay="0"/>
                                          </p:stCondLst>
                                        </p:cTn>
                                        <p:tgtEl>
                                          <p:spTgt spid="11">
                                            <p:txEl>
                                              <p:pRg st="0" end="0"/>
                                            </p:txEl>
                                          </p:spTgt>
                                        </p:tgtEl>
                                        <p:attrNameLst>
                                          <p:attrName>style.visibility</p:attrName>
                                        </p:attrNameLst>
                                      </p:cBhvr>
                                      <p:to>
                                        <p:strVal val="visible"/>
                                      </p:to>
                                    </p:set>
                                    <p:animEffect transition="in" filter="wipe(left)">
                                      <p:cBhvr>
                                        <p:cTn id="118"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9" grpId="0"/>
      <p:bldP spid="10" grpId="0" animBg="1"/>
      <p:bldP spid="11" grpId="0" build="p">
        <p:tmplLst>
          <p:tmpl lvl="1">
            <p:tnLst>
              <p:par>
                <p:cTn presetID="22" presetClass="entr" presetSubtype="8"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8" grpId="0"/>
      <p:bldP spid="22" grpId="0" animBg="1"/>
      <p:bldP spid="23" grpId="0"/>
      <p:bldP spid="26" grpId="0" build="p">
        <p:tmplLst>
          <p:tmpl lvl="1">
            <p:tnLst>
              <p:par>
                <p:cTn presetID="2" presetClass="entr" presetSubtype="8"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decel="100000" fill="hold" nodeType="withEffect">
                  <p:stCondLst>
                    <p:cond delay="10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9" grpId="0" animBg="1"/>
      <p:bldP spid="30" grpId="0"/>
      <p:bldP spid="31" grpId="0" build="p">
        <p:tmplLst>
          <p:tmpl lvl="1">
            <p:tnLst>
              <p:par>
                <p:cTn presetID="2" presetClass="entr" presetSubtype="8"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1+#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animBg="1"/>
      <p:bldP spid="38" grpId="0"/>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1+#ppt_w/2"/>
                          </p:val>
                        </p:tav>
                        <p:tav tm="100000">
                          <p:val>
                            <p:strVal val="#ppt_x"/>
                          </p:val>
                        </p:tav>
                      </p:tavLst>
                    </p:anim>
                    <p:anim calcmode="lin" valueType="num">
                      <p:cBhvr additive="base">
                        <p:cTn dur="500" fill="hold"/>
                        <p:tgtEl>
                          <p:spTgt spid="4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Numeric List - 5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5520635" y="1768178"/>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1</a:t>
            </a:r>
            <a:endParaRPr kumimoji="1" lang="ja-JP" altLang="en-US" dirty="0"/>
          </a:p>
        </p:txBody>
      </p:sp>
      <p:sp>
        <p:nvSpPr>
          <p:cNvPr id="12" name="円/楕円 11"/>
          <p:cNvSpPr/>
          <p:nvPr/>
        </p:nvSpPr>
        <p:spPr>
          <a:xfrm>
            <a:off x="5520635" y="2675438"/>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2</a:t>
            </a:r>
            <a:endParaRPr kumimoji="1" lang="ja-JP" altLang="en-US" dirty="0"/>
          </a:p>
        </p:txBody>
      </p:sp>
      <p:sp>
        <p:nvSpPr>
          <p:cNvPr id="13" name="円/楕円 12"/>
          <p:cNvSpPr/>
          <p:nvPr/>
        </p:nvSpPr>
        <p:spPr>
          <a:xfrm>
            <a:off x="5520635" y="3582698"/>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3</a:t>
            </a:r>
            <a:endParaRPr kumimoji="1" lang="ja-JP" altLang="en-US" dirty="0"/>
          </a:p>
        </p:txBody>
      </p:sp>
      <p:sp>
        <p:nvSpPr>
          <p:cNvPr id="14" name="円/楕円 13"/>
          <p:cNvSpPr/>
          <p:nvPr/>
        </p:nvSpPr>
        <p:spPr>
          <a:xfrm>
            <a:off x="5520635" y="4489958"/>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4</a:t>
            </a:r>
            <a:endParaRPr kumimoji="1" lang="ja-JP" altLang="en-US" dirty="0"/>
          </a:p>
        </p:txBody>
      </p:sp>
      <p:sp>
        <p:nvSpPr>
          <p:cNvPr id="15" name="円/楕円 14"/>
          <p:cNvSpPr/>
          <p:nvPr/>
        </p:nvSpPr>
        <p:spPr>
          <a:xfrm>
            <a:off x="5520635" y="5397218"/>
            <a:ext cx="432085" cy="432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r>
              <a:rPr kumimoji="1" lang="en-US" altLang="ja-JP" dirty="0"/>
              <a:t>5</a:t>
            </a:r>
            <a:endParaRPr kumimoji="1" lang="ja-JP" altLang="en-US" dirty="0"/>
          </a:p>
        </p:txBody>
      </p:sp>
      <p:sp>
        <p:nvSpPr>
          <p:cNvPr id="18" name="テキスト プレースホルダー 6"/>
          <p:cNvSpPr>
            <a:spLocks noGrp="1"/>
          </p:cNvSpPr>
          <p:nvPr>
            <p:ph type="body" sz="quarter" idx="16" hasCustomPrompt="1"/>
          </p:nvPr>
        </p:nvSpPr>
        <p:spPr>
          <a:xfrm>
            <a:off x="6001105" y="1628080"/>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6001105" y="2536498"/>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6001105" y="3444917"/>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6001105" y="4353336"/>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6001105" y="5261754"/>
            <a:ext cx="5727456" cy="718922"/>
          </a:xfrm>
        </p:spPr>
        <p:txBody>
          <a:bodyPr anchor="ctr">
            <a:norm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522560" y="2150775"/>
            <a:ext cx="4596590" cy="3316275"/>
          </a:xfrm>
        </p:spPr>
        <p:txBody>
          <a:bodyPr anchor="ctr">
            <a:noAutofit/>
          </a:bodyPr>
          <a:lstStyle>
            <a:lvl1pPr algn="ctr">
              <a:defRPr sz="27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4271268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4100"/>
                            </p:stCondLst>
                            <p:childTnLst>
                              <p:par>
                                <p:cTn id="54" presetID="2" presetClass="entr" presetSubtype="1" decel="100000" fill="hold" grpId="0" nodeType="afterEffect">
                                  <p:stCondLst>
                                    <p:cond delay="25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0-#ppt_h/2"/>
                                          </p:val>
                                        </p:tav>
                                        <p:tav tm="100000">
                                          <p:val>
                                            <p:strVal val="#ppt_y"/>
                                          </p:val>
                                        </p:tav>
                                      </p:tavLst>
                                    </p:anim>
                                  </p:childTnLst>
                                </p:cTn>
                              </p:par>
                              <p:par>
                                <p:cTn id="58" presetID="2" presetClass="entr" presetSubtype="2" decel="100000" fill="hold" grpId="0" nodeType="withEffect">
                                  <p:stCondLst>
                                    <p:cond delay="250"/>
                                  </p:stCondLst>
                                  <p:childTnLst>
                                    <p:set>
                                      <p:cBhvr>
                                        <p:cTn id="59" dur="1" fill="hold">
                                          <p:stCondLst>
                                            <p:cond delay="0"/>
                                          </p:stCondLst>
                                        </p:cTn>
                                        <p:tgtEl>
                                          <p:spTgt spid="28">
                                            <p:txEl>
                                              <p:pRg st="0" end="0"/>
                                            </p:txEl>
                                          </p:spTgt>
                                        </p:tgtEl>
                                        <p:attrNameLst>
                                          <p:attrName>style.visibility</p:attrName>
                                        </p:attrNameLst>
                                      </p:cBhvr>
                                      <p:to>
                                        <p:strVal val="visible"/>
                                      </p:to>
                                    </p:set>
                                    <p:anim calcmode="lin" valueType="num">
                                      <p:cBhvr additive="base">
                                        <p:cTn id="6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5"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0-#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Web">
    <p:bg>
      <p:bgPr>
        <a:solidFill>
          <a:schemeClr val="tx2"/>
        </a:solidFill>
        <a:effectLst/>
      </p:bgPr>
    </p:bg>
    <p:spTree>
      <p:nvGrpSpPr>
        <p:cNvPr id="1" name=""/>
        <p:cNvGrpSpPr/>
        <p:nvPr/>
      </p:nvGrpSpPr>
      <p:grpSpPr>
        <a:xfrm>
          <a:off x="0" y="0"/>
          <a:ext cx="0" cy="0"/>
          <a:chOff x="0" y="0"/>
          <a:chExt cx="0" cy="0"/>
        </a:xfrm>
      </p:grpSpPr>
      <p:sp>
        <p:nvSpPr>
          <p:cNvPr id="43" name="正方形/長方形 42"/>
          <p:cNvSpPr/>
          <p:nvPr userDrawn="1"/>
        </p:nvSpPr>
        <p:spPr>
          <a:xfrm>
            <a:off x="0" y="1"/>
            <a:ext cx="12192000" cy="3429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4" name="正方形/長方形 43"/>
          <p:cNvSpPr/>
          <p:nvPr userDrawn="1"/>
        </p:nvSpPr>
        <p:spPr>
          <a:xfrm rot="18900000">
            <a:off x="2589422" y="1388048"/>
            <a:ext cx="7803078" cy="9237913"/>
          </a:xfrm>
          <a:custGeom>
            <a:avLst/>
            <a:gdLst/>
            <a:ahLst/>
            <a:cxnLst/>
            <a:rect l="l" t="t" r="r" b="b"/>
            <a:pathLst>
              <a:path w="11703601" h="13856870">
                <a:moveTo>
                  <a:pt x="11703601" y="2930668"/>
                </a:moveTo>
                <a:lnTo>
                  <a:pt x="11703601" y="13128263"/>
                </a:lnTo>
                <a:lnTo>
                  <a:pt x="10974994" y="13856870"/>
                </a:lnTo>
                <a:lnTo>
                  <a:pt x="0" y="2881876"/>
                </a:lnTo>
                <a:lnTo>
                  <a:pt x="1" y="0"/>
                </a:lnTo>
                <a:lnTo>
                  <a:pt x="7317135" y="7317134"/>
                </a:lnTo>
                <a:close/>
              </a:path>
            </a:pathLst>
          </a:custGeom>
          <a:solidFill>
            <a:schemeClr val="accent3">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userDrawn="1">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26" name="図プレースホルダー 19"/>
          <p:cNvSpPr>
            <a:spLocks noGrp="1"/>
          </p:cNvSpPr>
          <p:nvPr>
            <p:ph type="pic" sz="quarter" idx="12" hasCustomPrompt="1"/>
          </p:nvPr>
        </p:nvSpPr>
        <p:spPr>
          <a:xfrm>
            <a:off x="451887" y="1595854"/>
            <a:ext cx="6932503" cy="3897377"/>
          </a:xfrm>
          <a:solidFill>
            <a:schemeClr val="accent3">
              <a:lumMod val="20000"/>
              <a:lumOff val="80000"/>
            </a:schemeClr>
          </a:solidFill>
        </p:spPr>
        <p:txBody>
          <a:bodyPr>
            <a:normAutofit/>
          </a:bodyPr>
          <a:lstStyle>
            <a:lvl1pPr>
              <a:defRPr sz="1100"/>
            </a:lvl1pPr>
          </a:lstStyle>
          <a:p>
            <a:r>
              <a:rPr kumimoji="1" lang="en-US" altLang="ja-JP" dirty="0"/>
              <a:t>Add an image</a:t>
            </a:r>
            <a:endParaRPr kumimoji="1" lang="ja-JP" altLang="en-US" dirty="0"/>
          </a:p>
        </p:txBody>
      </p:sp>
      <p:grpSp>
        <p:nvGrpSpPr>
          <p:cNvPr id="2" name="グループ化 37"/>
          <p:cNvGrpSpPr/>
          <p:nvPr userDrawn="1"/>
        </p:nvGrpSpPr>
        <p:grpSpPr>
          <a:xfrm>
            <a:off x="451888" y="1200182"/>
            <a:ext cx="6932502" cy="395670"/>
            <a:chOff x="4888773" y="2065794"/>
            <a:chExt cx="8534400" cy="487140"/>
          </a:xfrm>
        </p:grpSpPr>
        <p:sp>
          <p:nvSpPr>
            <p:cNvPr id="27" name="角丸四角形 7"/>
            <p:cNvSpPr/>
            <p:nvPr userDrawn="1"/>
          </p:nvSpPr>
          <p:spPr>
            <a:xfrm>
              <a:off x="4888773" y="2065794"/>
              <a:ext cx="8534400" cy="48714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4888773" y="2489434"/>
              <a:ext cx="8534400" cy="63500"/>
            </a:xfrm>
            <a:prstGeom prst="rect">
              <a:avLst/>
            </a:prstGeom>
            <a:gradFill>
              <a:gsLst>
                <a:gs pos="0">
                  <a:schemeClr val="accent1"/>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28"/>
            <p:cNvGrpSpPr/>
            <p:nvPr userDrawn="1"/>
          </p:nvGrpSpPr>
          <p:grpSpPr>
            <a:xfrm>
              <a:off x="5071109" y="2204589"/>
              <a:ext cx="542925" cy="142875"/>
              <a:chOff x="2524125" y="1614487"/>
              <a:chExt cx="542925" cy="142875"/>
            </a:xfrm>
          </p:grpSpPr>
          <p:sp>
            <p:nvSpPr>
              <p:cNvPr id="30" name="円/楕円 29"/>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32"/>
            <p:cNvGrpSpPr/>
            <p:nvPr userDrawn="1"/>
          </p:nvGrpSpPr>
          <p:grpSpPr>
            <a:xfrm>
              <a:off x="13043533" y="2180776"/>
              <a:ext cx="200026" cy="190500"/>
              <a:chOff x="7781924" y="1704975"/>
              <a:chExt cx="200026" cy="190500"/>
            </a:xfrm>
            <a:solidFill>
              <a:schemeClr val="tx1">
                <a:lumMod val="50000"/>
                <a:lumOff val="50000"/>
              </a:schemeClr>
            </a:solidFill>
          </p:grpSpPr>
          <p:sp>
            <p:nvSpPr>
              <p:cNvPr id="34" name="正方形/長方形 33"/>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0" name="タイトル プレースホルダー 1"/>
          <p:cNvSpPr>
            <a:spLocks noGrp="1"/>
          </p:cNvSpPr>
          <p:nvPr>
            <p:ph type="title" hasCustomPrompt="1"/>
          </p:nvPr>
        </p:nvSpPr>
        <p:spPr>
          <a:xfrm>
            <a:off x="7584295" y="553331"/>
            <a:ext cx="4128817" cy="2810021"/>
          </a:xfrm>
          <a:prstGeom prst="rect">
            <a:avLst/>
          </a:prstGeom>
        </p:spPr>
        <p:txBody>
          <a:bodyPr vert="horz" lIns="108851" tIns="54426" rIns="108851" bIns="54426" rtlCol="0" anchor="b">
            <a:normAutofit/>
          </a:bodyPr>
          <a:lstStyle>
            <a:lvl1pPr>
              <a:defRPr baseline="0">
                <a:solidFill>
                  <a:schemeClr val="tx2"/>
                </a:solidFill>
              </a:defRPr>
            </a:lvl1pPr>
          </a:lstStyle>
          <a:p>
            <a:r>
              <a:rPr kumimoji="1" lang="en-US" altLang="ja-JP" dirty="0"/>
              <a:t>Title goes here</a:t>
            </a:r>
            <a:endParaRPr kumimoji="1" lang="ja-JP" altLang="en-US" dirty="0"/>
          </a:p>
        </p:txBody>
      </p:sp>
      <p:sp>
        <p:nvSpPr>
          <p:cNvPr id="41" name="正方形/長方形 40"/>
          <p:cNvSpPr/>
          <p:nvPr userDrawn="1"/>
        </p:nvSpPr>
        <p:spPr>
          <a:xfrm>
            <a:off x="7632306" y="35843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2" name="テキスト プレースホルダー 6"/>
          <p:cNvSpPr>
            <a:spLocks noGrp="1"/>
          </p:cNvSpPr>
          <p:nvPr>
            <p:ph type="body" sz="quarter" idx="24" hasCustomPrompt="1"/>
          </p:nvPr>
        </p:nvSpPr>
        <p:spPr>
          <a:xfrm>
            <a:off x="7597612" y="3664894"/>
            <a:ext cx="4131548" cy="2308390"/>
          </a:xfrm>
        </p:spPr>
        <p:txBody>
          <a:bodyPr anchor="t">
            <a:noAutofit/>
          </a:bodyPr>
          <a:lstStyle>
            <a:lvl1pPr algn="l">
              <a:defRPr sz="13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48" name="正方形/長方形 47"/>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3685766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outVertical)">
                                      <p:cBhvr>
                                        <p:cTn id="7" dur="500"/>
                                        <p:tgtEl>
                                          <p:spTgt spid="4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1000" fill="hold"/>
                                        <p:tgtEl>
                                          <p:spTgt spid="26"/>
                                        </p:tgtEl>
                                        <p:attrNameLst>
                                          <p:attrName>ppt_x</p:attrName>
                                        </p:attrNameLst>
                                      </p:cBhvr>
                                      <p:tavLst>
                                        <p:tav tm="0">
                                          <p:val>
                                            <p:strVal val="#ppt_x"/>
                                          </p:val>
                                        </p:tav>
                                        <p:tav tm="100000">
                                          <p:val>
                                            <p:strVal val="#ppt_x"/>
                                          </p:val>
                                        </p:tav>
                                      </p:tavLst>
                                    </p:anim>
                                    <p:anim calcmode="lin" valueType="num">
                                      <p:cBhvr additive="base">
                                        <p:cTn id="12" dur="10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10" presetClass="entr" presetSubtype="0" fill="hold" grpId="1"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1000"/>
                                        <p:tgtEl>
                                          <p:spTgt spid="26"/>
                                        </p:tgtEl>
                                      </p:cBhvr>
                                    </p:animEffect>
                                  </p:childTnLst>
                                </p:cTn>
                              </p:par>
                              <p:par>
                                <p:cTn id="20" presetID="10"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wipe(left)">
                                      <p:cBhvr>
                                        <p:cTn id="26" dur="500"/>
                                        <p:tgtEl>
                                          <p:spTgt spid="44"/>
                                        </p:tgtEl>
                                      </p:cBhvr>
                                    </p:animEffect>
                                  </p:childTnLst>
                                </p:cTn>
                              </p:par>
                            </p:childTnLst>
                          </p:cTn>
                        </p:par>
                        <p:par>
                          <p:cTn id="27" fill="hold">
                            <p:stCondLst>
                              <p:cond delay="2000"/>
                            </p:stCondLst>
                            <p:childTnLst>
                              <p:par>
                                <p:cTn id="28" presetID="2" presetClass="entr" presetSubtype="3" decel="100000" fill="hold" grpId="0" nodeType="afterEffect">
                                  <p:stCondLst>
                                    <p:cond delay="250"/>
                                  </p:stCondLst>
                                  <p:iterate type="wd">
                                    <p:tmPct val="10000"/>
                                  </p:iterate>
                                  <p:childTnLst>
                                    <p:set>
                                      <p:cBhvr>
                                        <p:cTn id="29" dur="1" fill="hold">
                                          <p:stCondLst>
                                            <p:cond delay="0"/>
                                          </p:stCondLst>
                                        </p:cTn>
                                        <p:tgtEl>
                                          <p:spTgt spid="40"/>
                                        </p:tgtEl>
                                        <p:attrNameLst>
                                          <p:attrName>style.visibility</p:attrName>
                                        </p:attrNameLst>
                                      </p:cBhvr>
                                      <p:to>
                                        <p:strVal val="visible"/>
                                      </p:to>
                                    </p:set>
                                    <p:anim calcmode="lin" valueType="num">
                                      <p:cBhvr additive="base">
                                        <p:cTn id="30" dur="500" fill="hold"/>
                                        <p:tgtEl>
                                          <p:spTgt spid="40"/>
                                        </p:tgtEl>
                                        <p:attrNameLst>
                                          <p:attrName>ppt_x</p:attrName>
                                        </p:attrNameLst>
                                      </p:cBhvr>
                                      <p:tavLst>
                                        <p:tav tm="0">
                                          <p:val>
                                            <p:strVal val="1+#ppt_w/2"/>
                                          </p:val>
                                        </p:tav>
                                        <p:tav tm="100000">
                                          <p:val>
                                            <p:strVal val="#ppt_x"/>
                                          </p:val>
                                        </p:tav>
                                      </p:tavLst>
                                    </p:anim>
                                    <p:anim calcmode="lin" valueType="num">
                                      <p:cBhvr additive="base">
                                        <p:cTn id="31" dur="500" fill="hold"/>
                                        <p:tgtEl>
                                          <p:spTgt spid="40"/>
                                        </p:tgtEl>
                                        <p:attrNameLst>
                                          <p:attrName>ppt_y</p:attrName>
                                        </p:attrNameLst>
                                      </p:cBhvr>
                                      <p:tavLst>
                                        <p:tav tm="0">
                                          <p:val>
                                            <p:strVal val="0-#ppt_h/2"/>
                                          </p:val>
                                        </p:tav>
                                        <p:tav tm="100000">
                                          <p:val>
                                            <p:strVal val="#ppt_y"/>
                                          </p:val>
                                        </p:tav>
                                      </p:tavLst>
                                    </p:anim>
                                  </p:childTnLst>
                                </p:cTn>
                              </p:par>
                            </p:childTnLst>
                          </p:cTn>
                        </p:par>
                        <p:par>
                          <p:cTn id="32" fill="hold">
                            <p:stCondLst>
                              <p:cond delay="2850"/>
                            </p:stCondLst>
                            <p:childTnLst>
                              <p:par>
                                <p:cTn id="33" presetID="2" presetClass="entr" presetSubtype="2" decel="100000" fill="hold" grpId="0" nodeType="afterEffect">
                                  <p:stCondLst>
                                    <p:cond delay="50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1+#ppt_w/2"/>
                                          </p:val>
                                        </p:tav>
                                        <p:tav tm="100000">
                                          <p:val>
                                            <p:strVal val="#ppt_x"/>
                                          </p:val>
                                        </p:tav>
                                      </p:tavLst>
                                    </p:anim>
                                    <p:anim calcmode="lin" valueType="num">
                                      <p:cBhvr additive="base">
                                        <p:cTn id="36" dur="5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42">
                                            <p:txEl>
                                              <p:pRg st="0" end="0"/>
                                            </p:txEl>
                                          </p:spTgt>
                                        </p:tgtEl>
                                        <p:attrNameLst>
                                          <p:attrName>style.visibility</p:attrName>
                                        </p:attrNameLst>
                                      </p:cBhvr>
                                      <p:to>
                                        <p:strVal val="visible"/>
                                      </p:to>
                                    </p:set>
                                    <p:anim calcmode="lin" valueType="num">
                                      <p:cBhvr additive="base">
                                        <p:cTn id="39"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26" grpId="0" animBg="1"/>
      <p:bldP spid="26" grpId="1" animBg="1"/>
      <p:bldP spid="40" grpId="0"/>
      <p:bldP spid="41" grpId="0" animBg="1"/>
      <p:bldP spid="42" grpId="0" build="p">
        <p:tmplLst>
          <p:tmpl lvl="1">
            <p:tnLst>
              <p:par>
                <p:cTn presetID="2" presetClass="entr" presetSubtype="4" decel="100000" fill="hold" nodeType="withEffect">
                  <p:stCondLst>
                    <p:cond delay="5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Big Title and Text">
    <p:spTree>
      <p:nvGrpSpPr>
        <p:cNvPr id="1" name=""/>
        <p:cNvGrpSpPr/>
        <p:nvPr/>
      </p:nvGrpSpPr>
      <p:grpSpPr>
        <a:xfrm>
          <a:off x="0" y="0"/>
          <a:ext cx="0" cy="0"/>
          <a:chOff x="0" y="0"/>
          <a:chExt cx="0" cy="0"/>
        </a:xfrm>
      </p:grpSpPr>
      <p:sp>
        <p:nvSpPr>
          <p:cNvPr id="14" name="正方形/長方形 13"/>
          <p:cNvSpPr/>
          <p:nvPr userDrawn="1"/>
        </p:nvSpPr>
        <p:spPr>
          <a:xfrm>
            <a:off x="0" y="2"/>
            <a:ext cx="12192000" cy="29899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タイトル プレースホルダー 1"/>
          <p:cNvSpPr>
            <a:spLocks noGrp="1"/>
          </p:cNvSpPr>
          <p:nvPr>
            <p:ph type="title" hasCustomPrompt="1"/>
          </p:nvPr>
        </p:nvSpPr>
        <p:spPr>
          <a:xfrm>
            <a:off x="454822" y="657986"/>
            <a:ext cx="11467281" cy="2254549"/>
          </a:xfrm>
          <a:prstGeom prst="rect">
            <a:avLst/>
          </a:prstGeom>
        </p:spPr>
        <p:txBody>
          <a:bodyPr vert="horz" lIns="108851" tIns="54426" rIns="108851" bIns="54426" rtlCol="0" anchor="b">
            <a:noAutofit/>
          </a:bodyPr>
          <a:lstStyle>
            <a:lvl1pPr>
              <a:defRPr sz="12000" baseline="0">
                <a:solidFill>
                  <a:schemeClr val="bg1"/>
                </a:solidFill>
              </a:defRPr>
            </a:lvl1pPr>
          </a:lstStyle>
          <a:p>
            <a:r>
              <a:rPr kumimoji="1" lang="en-US" altLang="ja-JP" dirty="0"/>
              <a:t>Title goes here</a:t>
            </a:r>
            <a:endParaRPr kumimoji="1" lang="ja-JP" altLang="en-US" dirty="0"/>
          </a:p>
        </p:txBody>
      </p:sp>
      <p:sp>
        <p:nvSpPr>
          <p:cNvPr id="8" name="テキスト プレースホルダー 8"/>
          <p:cNvSpPr>
            <a:spLocks noGrp="1"/>
          </p:cNvSpPr>
          <p:nvPr>
            <p:ph type="body" sz="quarter" idx="12" hasCustomPrompt="1"/>
          </p:nvPr>
        </p:nvSpPr>
        <p:spPr>
          <a:xfrm>
            <a:off x="454821" y="3048001"/>
            <a:ext cx="5380428" cy="3028647"/>
          </a:xfrm>
        </p:spPr>
        <p:txBody>
          <a:bodyPr anchor="t">
            <a:noAutofit/>
          </a:bodyPr>
          <a:lstStyle>
            <a:lvl1pPr algn="l">
              <a:lnSpc>
                <a:spcPct val="100000"/>
              </a:lnSpc>
              <a:spcBef>
                <a:spcPts val="0"/>
              </a:spcBef>
              <a:defRPr sz="4800" baseline="0">
                <a:solidFill>
                  <a:schemeClr val="accent2"/>
                </a:solidFill>
                <a:latin typeface="Route 159 UltraLight" pitchFamily="50" charset="0"/>
              </a:defRPr>
            </a:lvl1pPr>
          </a:lstStyle>
          <a:p>
            <a:pPr lvl="0"/>
            <a:r>
              <a:rPr kumimoji="1" lang="en-US" altLang="ja-JP" dirty="0"/>
              <a:t>Subtitle goes here</a:t>
            </a:r>
            <a:endParaRPr kumimoji="1" lang="ja-JP" altLang="en-US" dirty="0"/>
          </a:p>
        </p:txBody>
      </p:sp>
      <p:sp>
        <p:nvSpPr>
          <p:cNvPr id="10" name="テキスト プレースホルダー 6"/>
          <p:cNvSpPr>
            <a:spLocks noGrp="1"/>
          </p:cNvSpPr>
          <p:nvPr>
            <p:ph type="body" sz="quarter" idx="24" hasCustomPrompt="1"/>
          </p:nvPr>
        </p:nvSpPr>
        <p:spPr>
          <a:xfrm>
            <a:off x="5846070" y="3173791"/>
            <a:ext cx="6076032" cy="289318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1" name="テキスト プレースホルダー 25"/>
          <p:cNvSpPr>
            <a:spLocks noGrp="1"/>
          </p:cNvSpPr>
          <p:nvPr>
            <p:ph type="body" sz="quarter" idx="17" hasCustomPrompt="1"/>
          </p:nvPr>
        </p:nvSpPr>
        <p:spPr>
          <a:xfrm flipH="1">
            <a:off x="-6331500" y="0"/>
            <a:ext cx="3569010" cy="6858000"/>
          </a:xfrm>
          <a:prstGeom prst="parallelogram">
            <a:avLst>
              <a:gd name="adj" fmla="val 67559"/>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12" name="テキスト プレースホルダー 25"/>
          <p:cNvSpPr>
            <a:spLocks noGrp="1"/>
          </p:cNvSpPr>
          <p:nvPr>
            <p:ph type="body" sz="quarter" idx="18" hasCustomPrompt="1"/>
          </p:nvPr>
        </p:nvSpPr>
        <p:spPr>
          <a:xfrm flipH="1">
            <a:off x="-4413638" y="0"/>
            <a:ext cx="3099074" cy="6858000"/>
          </a:xfrm>
          <a:prstGeom prst="parallelogram">
            <a:avLst>
              <a:gd name="adj" fmla="val 77247"/>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23" name="正方形/長方形 22"/>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3863885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100000" fill="hold" grpId="0" nodeType="withEffect">
                                  <p:stCondLst>
                                    <p:cond delay="0"/>
                                  </p:stCondLst>
                                  <p:iterate type="wd">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accel="100000" fill="hold" grpId="0" nodeType="withEffect">
                                  <p:stCondLst>
                                    <p:cond delay="2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2" ac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1+#ppt_w/2"/>
                                          </p:val>
                                        </p:tav>
                                        <p:tav tm="100000">
                                          <p:val>
                                            <p:strVal val="#ppt_x"/>
                                          </p:val>
                                        </p:tav>
                                      </p:tavLst>
                                    </p:anim>
                                    <p:anim calcmode="lin" valueType="num">
                                      <p:cBhvr additive="base">
                                        <p:cTn id="16" dur="750" fill="hold"/>
                                        <p:tgtEl>
                                          <p:spTgt spid="11"/>
                                        </p:tgtEl>
                                        <p:attrNameLst>
                                          <p:attrName>ppt_y</p:attrName>
                                        </p:attrNameLst>
                                      </p:cBhvr>
                                      <p:tavLst>
                                        <p:tav tm="0">
                                          <p:val>
                                            <p:strVal val="#ppt_y"/>
                                          </p:val>
                                        </p:tav>
                                        <p:tav tm="100000">
                                          <p:val>
                                            <p:strVal val="#ppt_y"/>
                                          </p:val>
                                        </p:tav>
                                      </p:tavLst>
                                    </p:anim>
                                  </p:childTnLst>
                                </p:cTn>
                              </p:par>
                              <p:par>
                                <p:cTn id="17" presetID="22" presetClass="entr" presetSubtype="8"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par>
                                <p:cTn id="20" presetID="2" presetClass="entr" presetSubtype="2" decel="100000" fill="hold" grpId="0" nodeType="withEffect">
                                  <p:stCondLst>
                                    <p:cond delay="750"/>
                                  </p:stCondLst>
                                  <p:iterate type="wd">
                                    <p:tmPct val="10000"/>
                                  </p:iterate>
                                  <p:childTnLst>
                                    <p:set>
                                      <p:cBhvr>
                                        <p:cTn id="21" dur="1" fill="hold">
                                          <p:stCondLst>
                                            <p:cond delay="0"/>
                                          </p:stCondLst>
                                        </p:cTn>
                                        <p:tgtEl>
                                          <p:spTgt spid="8">
                                            <p:txEl>
                                              <p:pRg st="0" end="0"/>
                                            </p:txEl>
                                          </p:spTgt>
                                        </p:tgtEl>
                                        <p:attrNameLst>
                                          <p:attrName>style.visibility</p:attrName>
                                        </p:attrNameLst>
                                      </p:cBhvr>
                                      <p:to>
                                        <p:strVal val="visible"/>
                                      </p:to>
                                    </p:set>
                                    <p:anim calcmode="lin" valueType="num">
                                      <p:cBhvr additive="base">
                                        <p:cTn id="22"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8">
                                            <p:txEl>
                                              <p:pRg st="0" end="0"/>
                                            </p:txEl>
                                          </p:spTgt>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p:bldP spid="8" grpId="0" build="p">
        <p:tmplLst>
          <p:tmpl lvl="1">
            <p:tnLst>
              <p:par>
                <p:cTn presetID="2" presetClass="entr" presetSubtype="2" decel="100000" fill="hold" nodeType="withEffect">
                  <p:stCondLst>
                    <p:cond delay="7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ppt_y"/>
                          </p:val>
                        </p:tav>
                        <p:tav tm="100000">
                          <p:val>
                            <p:strVal val="#ppt_y"/>
                          </p:val>
                        </p:tav>
                      </p:tavLst>
                    </p:anim>
                  </p:childTnLst>
                </p:cTn>
              </p:par>
            </p:tnLst>
          </p:tmpl>
        </p:tmplLst>
      </p:bldP>
      <p:bldP spid="10" grpId="0">
        <p:tmplLst>
          <p:tmpl>
            <p:tnLst>
              <p:par>
                <p:cTn presetID="2" presetClass="entr" presetSubtype="2" decel="100000" fill="hold" nodeType="withEffect">
                  <p:stCondLst>
                    <p:cond delay="10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tmplLst>
          <p:tmpl>
            <p:tnLst>
              <p:par>
                <p:cTn presetID="2" presetClass="entr" presetSubtype="2" ac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tmplLst>
          <p:tmpl>
            <p:tnLst>
              <p:par>
                <p:cTn presetID="2" presetClass="entr" presetSubtype="2" accel="100000"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Contact">
    <p:bg>
      <p:bgPr>
        <a:solidFill>
          <a:schemeClr val="tx2"/>
        </a:solidFill>
        <a:effectLst/>
      </p:bgPr>
    </p:bg>
    <p:spTree>
      <p:nvGrpSpPr>
        <p:cNvPr id="1" name=""/>
        <p:cNvGrpSpPr/>
        <p:nvPr/>
      </p:nvGrpSpPr>
      <p:grpSpPr>
        <a:xfrm>
          <a:off x="0" y="0"/>
          <a:ext cx="0" cy="0"/>
          <a:chOff x="0" y="0"/>
          <a:chExt cx="0" cy="0"/>
        </a:xfrm>
      </p:grpSpPr>
      <p:sp>
        <p:nvSpPr>
          <p:cNvPr id="12" name="正方形/長方形 11"/>
          <p:cNvSpPr/>
          <p:nvPr userDrawn="1"/>
        </p:nvSpPr>
        <p:spPr>
          <a:xfrm>
            <a:off x="0" y="4088195"/>
            <a:ext cx="12192000" cy="3047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円/楕円 22"/>
          <p:cNvSpPr/>
          <p:nvPr userDrawn="1"/>
        </p:nvSpPr>
        <p:spPr>
          <a:xfrm>
            <a:off x="1169670" y="4644573"/>
            <a:ext cx="1170920" cy="1170819"/>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円/楕円 26"/>
          <p:cNvSpPr/>
          <p:nvPr userDrawn="1"/>
        </p:nvSpPr>
        <p:spPr>
          <a:xfrm>
            <a:off x="931969" y="1067225"/>
            <a:ext cx="4603599" cy="4603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円/楕円 1"/>
          <p:cNvSpPr/>
          <p:nvPr userDrawn="1"/>
        </p:nvSpPr>
        <p:spPr>
          <a:xfrm>
            <a:off x="1097443" y="1212190"/>
            <a:ext cx="4603599" cy="4603200"/>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5" name="円/楕円 24"/>
          <p:cNvSpPr/>
          <p:nvPr userDrawn="1"/>
        </p:nvSpPr>
        <p:spPr>
          <a:xfrm>
            <a:off x="5144859" y="1289337"/>
            <a:ext cx="936251" cy="936169"/>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円/楕円 23"/>
          <p:cNvSpPr/>
          <p:nvPr userDrawn="1"/>
        </p:nvSpPr>
        <p:spPr>
          <a:xfrm>
            <a:off x="593887" y="5602872"/>
            <a:ext cx="575785" cy="575735"/>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6" name="図プレースホルダー 5"/>
          <p:cNvSpPr>
            <a:spLocks noGrp="1"/>
          </p:cNvSpPr>
          <p:nvPr>
            <p:ph type="pic" sz="quarter" idx="14" hasCustomPrompt="1"/>
          </p:nvPr>
        </p:nvSpPr>
        <p:spPr>
          <a:xfrm>
            <a:off x="1010046" y="1125616"/>
            <a:ext cx="4602939" cy="4602539"/>
          </a:xfrm>
          <a:prstGeom prst="ellipse">
            <a:avLst/>
          </a:prstGeom>
          <a:solidFill>
            <a:schemeClr val="accent5">
              <a:lumMod val="20000"/>
              <a:lumOff val="80000"/>
            </a:schemeClr>
          </a:solidFill>
          <a:ln w="38100">
            <a:solidFill>
              <a:schemeClr val="accent5"/>
            </a:solidFill>
          </a:ln>
        </p:spPr>
        <p:txBody>
          <a:bodyPr>
            <a:normAutofit/>
          </a:bodyPr>
          <a:lstStyle>
            <a:lvl1pPr>
              <a:defRPr sz="1200"/>
            </a:lvl1pPr>
          </a:lstStyle>
          <a:p>
            <a:r>
              <a:rPr kumimoji="1" lang="en-US" altLang="ja-JP" dirty="0"/>
              <a:t>Add an image</a:t>
            </a:r>
            <a:endParaRPr kumimoji="1" lang="ja-JP" altLang="en-US" dirty="0"/>
          </a:p>
        </p:txBody>
      </p:sp>
      <p:sp>
        <p:nvSpPr>
          <p:cNvPr id="8" name="タイトル プレースホルダー 1"/>
          <p:cNvSpPr>
            <a:spLocks noGrp="1"/>
          </p:cNvSpPr>
          <p:nvPr>
            <p:ph type="title" hasCustomPrompt="1"/>
          </p:nvPr>
        </p:nvSpPr>
        <p:spPr>
          <a:xfrm>
            <a:off x="6095471" y="1654626"/>
            <a:ext cx="5826630" cy="1016005"/>
          </a:xfrm>
          <a:prstGeom prst="rect">
            <a:avLst/>
          </a:prstGeom>
        </p:spPr>
        <p:txBody>
          <a:bodyPr vert="horz" lIns="108851" tIns="54426" rIns="108851" bIns="54426" rtlCol="0" anchor="b">
            <a:noAutofit/>
          </a:bodyPr>
          <a:lstStyle>
            <a:lvl1pPr>
              <a:defRPr sz="5300" baseline="0">
                <a:solidFill>
                  <a:schemeClr val="bg1"/>
                </a:solidFill>
              </a:defRPr>
            </a:lvl1pPr>
          </a:lstStyle>
          <a:p>
            <a:r>
              <a:rPr kumimoji="1" lang="en-US" altLang="ja-JP" dirty="0"/>
              <a:t>Title goes here</a:t>
            </a:r>
            <a:endParaRPr kumimoji="1" lang="ja-JP" altLang="en-US" dirty="0"/>
          </a:p>
        </p:txBody>
      </p:sp>
      <p:sp>
        <p:nvSpPr>
          <p:cNvPr id="9" name="円/楕円 8"/>
          <p:cNvSpPr/>
          <p:nvPr userDrawn="1"/>
        </p:nvSpPr>
        <p:spPr>
          <a:xfrm>
            <a:off x="6095472" y="2804271"/>
            <a:ext cx="789091" cy="78902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0" name="図プレースホルダー 12"/>
          <p:cNvSpPr>
            <a:spLocks noGrp="1"/>
          </p:cNvSpPr>
          <p:nvPr>
            <p:ph type="pic" sz="quarter" idx="20" hasCustomPrompt="1"/>
          </p:nvPr>
        </p:nvSpPr>
        <p:spPr>
          <a:xfrm>
            <a:off x="6305889" y="3014670"/>
            <a:ext cx="368259" cy="368227"/>
          </a:xfrm>
        </p:spPr>
        <p:txBody>
          <a:bodyPr>
            <a:normAutofit/>
          </a:bodyPr>
          <a:lstStyle>
            <a:lvl1pPr>
              <a:defRPr sz="1100"/>
            </a:lvl1pPr>
          </a:lstStyle>
          <a:p>
            <a:r>
              <a:rPr kumimoji="1" lang="en-US" altLang="ja-JP" dirty="0"/>
              <a:t> </a:t>
            </a:r>
            <a:endParaRPr kumimoji="1" lang="ja-JP" altLang="en-US" dirty="0"/>
          </a:p>
        </p:txBody>
      </p:sp>
      <p:sp>
        <p:nvSpPr>
          <p:cNvPr id="11" name="テキスト プレースホルダー 6"/>
          <p:cNvSpPr>
            <a:spLocks noGrp="1"/>
          </p:cNvSpPr>
          <p:nvPr>
            <p:ph type="body" sz="quarter" idx="24" hasCustomPrompt="1"/>
          </p:nvPr>
        </p:nvSpPr>
        <p:spPr>
          <a:xfrm>
            <a:off x="6977139" y="2804270"/>
            <a:ext cx="4944962" cy="789022"/>
          </a:xfrm>
        </p:spPr>
        <p:txBody>
          <a:bodyPr anchor="ctr">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
        <p:nvSpPr>
          <p:cNvPr id="13" name="図プレースホルダー 12"/>
          <p:cNvSpPr>
            <a:spLocks noGrp="1"/>
          </p:cNvSpPr>
          <p:nvPr>
            <p:ph type="pic" sz="quarter" idx="25" hasCustomPrompt="1"/>
          </p:nvPr>
        </p:nvSpPr>
        <p:spPr>
          <a:xfrm>
            <a:off x="6305889" y="4272575"/>
            <a:ext cx="368259" cy="368227"/>
          </a:xfrm>
        </p:spPr>
        <p:txBody>
          <a:bodyPr>
            <a:normAutofit/>
          </a:bodyPr>
          <a:lstStyle>
            <a:lvl1pPr>
              <a:defRPr sz="1100"/>
            </a:lvl1pPr>
          </a:lstStyle>
          <a:p>
            <a:r>
              <a:rPr kumimoji="1" lang="en-US" altLang="ja-JP" dirty="0"/>
              <a:t> </a:t>
            </a:r>
            <a:endParaRPr kumimoji="1" lang="ja-JP" altLang="en-US" dirty="0"/>
          </a:p>
        </p:txBody>
      </p:sp>
      <p:sp>
        <p:nvSpPr>
          <p:cNvPr id="14" name="テキスト プレースホルダー 6"/>
          <p:cNvSpPr>
            <a:spLocks noGrp="1"/>
          </p:cNvSpPr>
          <p:nvPr>
            <p:ph type="body" sz="quarter" idx="26" hasCustomPrompt="1"/>
          </p:nvPr>
        </p:nvSpPr>
        <p:spPr>
          <a:xfrm>
            <a:off x="6681990" y="4265378"/>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17" name="図プレースホルダー 12"/>
          <p:cNvSpPr>
            <a:spLocks noGrp="1"/>
          </p:cNvSpPr>
          <p:nvPr>
            <p:ph type="pic" sz="quarter" idx="27" hasCustomPrompt="1"/>
          </p:nvPr>
        </p:nvSpPr>
        <p:spPr>
          <a:xfrm>
            <a:off x="9184806" y="4272575"/>
            <a:ext cx="368259" cy="368227"/>
          </a:xfrm>
        </p:spPr>
        <p:txBody>
          <a:bodyPr>
            <a:normAutofit/>
          </a:bodyPr>
          <a:lstStyle>
            <a:lvl1pPr>
              <a:defRPr sz="1100"/>
            </a:lvl1pPr>
          </a:lstStyle>
          <a:p>
            <a:r>
              <a:rPr kumimoji="1" lang="en-US" altLang="ja-JP" dirty="0"/>
              <a:t> </a:t>
            </a:r>
            <a:endParaRPr kumimoji="1" lang="ja-JP" altLang="en-US" dirty="0"/>
          </a:p>
        </p:txBody>
      </p:sp>
      <p:sp>
        <p:nvSpPr>
          <p:cNvPr id="18" name="テキスト プレースホルダー 6"/>
          <p:cNvSpPr>
            <a:spLocks noGrp="1"/>
          </p:cNvSpPr>
          <p:nvPr>
            <p:ph type="body" sz="quarter" idx="28" hasCustomPrompt="1"/>
          </p:nvPr>
        </p:nvSpPr>
        <p:spPr>
          <a:xfrm>
            <a:off x="9560906" y="4265378"/>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19" name="図プレースホルダー 12"/>
          <p:cNvSpPr>
            <a:spLocks noGrp="1"/>
          </p:cNvSpPr>
          <p:nvPr>
            <p:ph type="pic" sz="quarter" idx="29" hasCustomPrompt="1"/>
          </p:nvPr>
        </p:nvSpPr>
        <p:spPr>
          <a:xfrm>
            <a:off x="6305889" y="4848309"/>
            <a:ext cx="368259" cy="368227"/>
          </a:xfrm>
        </p:spPr>
        <p:txBody>
          <a:bodyPr>
            <a:normAutofit/>
          </a:bodyPr>
          <a:lstStyle>
            <a:lvl1pPr>
              <a:defRPr sz="1100"/>
            </a:lvl1pPr>
          </a:lstStyle>
          <a:p>
            <a:r>
              <a:rPr kumimoji="1" lang="en-US" altLang="ja-JP" dirty="0"/>
              <a:t> </a:t>
            </a:r>
            <a:endParaRPr kumimoji="1" lang="ja-JP" altLang="en-US" dirty="0"/>
          </a:p>
        </p:txBody>
      </p:sp>
      <p:sp>
        <p:nvSpPr>
          <p:cNvPr id="20" name="テキスト プレースホルダー 6"/>
          <p:cNvSpPr>
            <a:spLocks noGrp="1"/>
          </p:cNvSpPr>
          <p:nvPr>
            <p:ph type="body" sz="quarter" idx="30" hasCustomPrompt="1"/>
          </p:nvPr>
        </p:nvSpPr>
        <p:spPr>
          <a:xfrm>
            <a:off x="6681990" y="4841111"/>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1" name="図プレースホルダー 12"/>
          <p:cNvSpPr>
            <a:spLocks noGrp="1"/>
          </p:cNvSpPr>
          <p:nvPr>
            <p:ph type="pic" sz="quarter" idx="31" hasCustomPrompt="1"/>
          </p:nvPr>
        </p:nvSpPr>
        <p:spPr>
          <a:xfrm>
            <a:off x="9184806" y="4848309"/>
            <a:ext cx="368259" cy="368227"/>
          </a:xfrm>
        </p:spPr>
        <p:txBody>
          <a:bodyPr>
            <a:normAutofit/>
          </a:bodyPr>
          <a:lstStyle>
            <a:lvl1pPr>
              <a:defRPr sz="1100"/>
            </a:lvl1pPr>
          </a:lstStyle>
          <a:p>
            <a:r>
              <a:rPr kumimoji="1" lang="en-US" altLang="ja-JP" dirty="0"/>
              <a:t> </a:t>
            </a:r>
            <a:endParaRPr kumimoji="1" lang="ja-JP" altLang="en-US" dirty="0"/>
          </a:p>
        </p:txBody>
      </p:sp>
      <p:sp>
        <p:nvSpPr>
          <p:cNvPr id="22" name="テキスト プレースホルダー 6"/>
          <p:cNvSpPr>
            <a:spLocks noGrp="1"/>
          </p:cNvSpPr>
          <p:nvPr>
            <p:ph type="body" sz="quarter" idx="32" hasCustomPrompt="1"/>
          </p:nvPr>
        </p:nvSpPr>
        <p:spPr>
          <a:xfrm>
            <a:off x="9560906" y="4841111"/>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6" name="円/楕円 25"/>
          <p:cNvSpPr/>
          <p:nvPr userDrawn="1"/>
        </p:nvSpPr>
        <p:spPr>
          <a:xfrm>
            <a:off x="6035497" y="1158694"/>
            <a:ext cx="336278" cy="336249"/>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Tree>
    <p:extLst>
      <p:ext uri="{BB962C8B-B14F-4D97-AF65-F5344CB8AC3E}">
        <p14:creationId xmlns="" xmlns:p14="http://schemas.microsoft.com/office/powerpoint/2010/main" val="44641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ppt_x"/>
                                          </p:val>
                                        </p:tav>
                                        <p:tav tm="100000">
                                          <p:val>
                                            <p:strVal val="#ppt_x"/>
                                          </p:val>
                                        </p:tav>
                                      </p:tavLst>
                                    </p:anim>
                                    <p:anim calcmode="lin" valueType="num">
                                      <p:cBhvr additive="base">
                                        <p:cTn id="8" dur="1000" fill="hold"/>
                                        <p:tgtEl>
                                          <p:spTgt spid="27"/>
                                        </p:tgtEl>
                                        <p:attrNameLst>
                                          <p:attrName>ppt_y</p:attrName>
                                        </p:attrNameLst>
                                      </p:cBhvr>
                                      <p:tavLst>
                                        <p:tav tm="0">
                                          <p:val>
                                            <p:strVal val="0-#ppt_h/2"/>
                                          </p:val>
                                        </p:tav>
                                        <p:tav tm="100000">
                                          <p:val>
                                            <p:strVal val="#ppt_y"/>
                                          </p:val>
                                        </p:tav>
                                      </p:tavLst>
                                    </p:anim>
                                  </p:childTnLst>
                                </p:cTn>
                              </p:par>
                              <p:par>
                                <p:cTn id="9" presetID="10" presetClass="entr" presetSubtype="0" fill="hold" grpId="1" nodeType="with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childTnLst>
                                </p:cTn>
                              </p:par>
                              <p:par>
                                <p:cTn id="12" presetID="2" presetClass="entr" presetSubtype="1" decel="100000" fill="hold" grpId="0" nodeType="withEffect">
                                  <p:stCondLst>
                                    <p:cond delay="10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1000" fill="hold"/>
                                        <p:tgtEl>
                                          <p:spTgt spid="2"/>
                                        </p:tgtEl>
                                        <p:attrNameLst>
                                          <p:attrName>ppt_x</p:attrName>
                                        </p:attrNameLst>
                                      </p:cBhvr>
                                      <p:tavLst>
                                        <p:tav tm="0">
                                          <p:val>
                                            <p:strVal val="#ppt_x"/>
                                          </p:val>
                                        </p:tav>
                                        <p:tav tm="100000">
                                          <p:val>
                                            <p:strVal val="#ppt_x"/>
                                          </p:val>
                                        </p:tav>
                                      </p:tavLst>
                                    </p:anim>
                                    <p:anim calcmode="lin" valueType="num">
                                      <p:cBhvr additive="base">
                                        <p:cTn id="15" dur="1000" fill="hold"/>
                                        <p:tgtEl>
                                          <p:spTgt spid="2"/>
                                        </p:tgtEl>
                                        <p:attrNameLst>
                                          <p:attrName>ppt_y</p:attrName>
                                        </p:attrNameLst>
                                      </p:cBhvr>
                                      <p:tavLst>
                                        <p:tav tm="0">
                                          <p:val>
                                            <p:strVal val="0-#ppt_h/2"/>
                                          </p:val>
                                        </p:tav>
                                        <p:tav tm="100000">
                                          <p:val>
                                            <p:strVal val="#ppt_y"/>
                                          </p:val>
                                        </p:tav>
                                      </p:tavLst>
                                    </p:anim>
                                  </p:childTnLst>
                                </p:cTn>
                              </p:par>
                              <p:par>
                                <p:cTn id="16" presetID="10" presetClass="entr" presetSubtype="0" fill="hold" grpId="1" nodeType="withEffect">
                                  <p:stCondLst>
                                    <p:cond delay="10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1" decel="100000" fill="hold" grpId="0" nodeType="withEffect">
                                  <p:stCondLst>
                                    <p:cond delay="2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000" fill="hold"/>
                                        <p:tgtEl>
                                          <p:spTgt spid="6"/>
                                        </p:tgtEl>
                                        <p:attrNameLst>
                                          <p:attrName>ppt_x</p:attrName>
                                        </p:attrNameLst>
                                      </p:cBhvr>
                                      <p:tavLst>
                                        <p:tav tm="0">
                                          <p:val>
                                            <p:strVal val="#ppt_x"/>
                                          </p:val>
                                        </p:tav>
                                        <p:tav tm="100000">
                                          <p:val>
                                            <p:strVal val="#ppt_x"/>
                                          </p:val>
                                        </p:tav>
                                      </p:tavLst>
                                    </p:anim>
                                    <p:anim calcmode="lin" valueType="num">
                                      <p:cBhvr additive="base">
                                        <p:cTn id="22" dur="1000" fill="hold"/>
                                        <p:tgtEl>
                                          <p:spTgt spid="6"/>
                                        </p:tgtEl>
                                        <p:attrNameLst>
                                          <p:attrName>ppt_y</p:attrName>
                                        </p:attrNameLst>
                                      </p:cBhvr>
                                      <p:tavLst>
                                        <p:tav tm="0">
                                          <p:val>
                                            <p:strVal val="0-#ppt_h/2"/>
                                          </p:val>
                                        </p:tav>
                                        <p:tav tm="100000">
                                          <p:val>
                                            <p:strVal val="#ppt_y"/>
                                          </p:val>
                                        </p:tav>
                                      </p:tavLst>
                                    </p:anim>
                                  </p:childTnLst>
                                </p:cTn>
                              </p:par>
                              <p:par>
                                <p:cTn id="23" presetID="10" presetClass="entr" presetSubtype="0" fill="hold" grpId="1" nodeType="withEffect">
                                  <p:stCondLst>
                                    <p:cond delay="2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childTnLst>
                                </p:cTn>
                              </p:par>
                              <p:par>
                                <p:cTn id="26" presetID="2" presetClass="entr" presetSubtype="3" decel="100000" fill="hold" grpId="0" nodeType="withEffect">
                                  <p:stCondLst>
                                    <p:cond delay="0"/>
                                  </p:stCondLst>
                                  <p:iterate type="lt">
                                    <p:tmPct val="10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1+#ppt_w/2"/>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750" fill="hold"/>
                                        <p:tgtEl>
                                          <p:spTgt spid="9"/>
                                        </p:tgtEl>
                                        <p:attrNameLst>
                                          <p:attrName>ppt_x</p:attrName>
                                        </p:attrNameLst>
                                      </p:cBhvr>
                                      <p:tavLst>
                                        <p:tav tm="0">
                                          <p:val>
                                            <p:strVal val="#ppt_x"/>
                                          </p:val>
                                        </p:tav>
                                        <p:tav tm="100000">
                                          <p:val>
                                            <p:strVal val="#ppt_x"/>
                                          </p:val>
                                        </p:tav>
                                      </p:tavLst>
                                    </p:anim>
                                    <p:anim calcmode="lin" valueType="num">
                                      <p:cBhvr additive="base">
                                        <p:cTn id="33" dur="750" fill="hold"/>
                                        <p:tgtEl>
                                          <p:spTgt spid="9"/>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750" fill="hold"/>
                                        <p:tgtEl>
                                          <p:spTgt spid="10"/>
                                        </p:tgtEl>
                                        <p:attrNameLst>
                                          <p:attrName>ppt_x</p:attrName>
                                        </p:attrNameLst>
                                      </p:cBhvr>
                                      <p:tavLst>
                                        <p:tav tm="0">
                                          <p:val>
                                            <p:strVal val="#ppt_x"/>
                                          </p:val>
                                        </p:tav>
                                        <p:tav tm="100000">
                                          <p:val>
                                            <p:strVal val="#ppt_x"/>
                                          </p:val>
                                        </p:tav>
                                      </p:tavLst>
                                    </p:anim>
                                    <p:anim calcmode="lin" valueType="num">
                                      <p:cBhvr additive="base">
                                        <p:cTn id="37" dur="750" fill="hold"/>
                                        <p:tgtEl>
                                          <p:spTgt spid="10"/>
                                        </p:tgtEl>
                                        <p:attrNameLst>
                                          <p:attrName>ppt_y</p:attrName>
                                        </p:attrNameLst>
                                      </p:cBhvr>
                                      <p:tavLst>
                                        <p:tav tm="0">
                                          <p:val>
                                            <p:strVal val="0-#ppt_h/2"/>
                                          </p:val>
                                        </p:tav>
                                        <p:tav tm="100000">
                                          <p:val>
                                            <p:strVal val="#ppt_y"/>
                                          </p:val>
                                        </p:tav>
                                      </p:tavLst>
                                    </p:anim>
                                  </p:childTnLst>
                                </p:cTn>
                              </p:par>
                              <p:par>
                                <p:cTn id="38" presetID="45" presetClass="entr" presetSubtype="0" fill="hold" grpId="1"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750"/>
                                        <p:tgtEl>
                                          <p:spTgt spid="9"/>
                                        </p:tgtEl>
                                      </p:cBhvr>
                                    </p:animEffect>
                                    <p:anim calcmode="lin" valueType="num">
                                      <p:cBhvr>
                                        <p:cTn id="41" dur="750" fill="hold"/>
                                        <p:tgtEl>
                                          <p:spTgt spid="9"/>
                                        </p:tgtEl>
                                        <p:attrNameLst>
                                          <p:attrName>ppt_w</p:attrName>
                                        </p:attrNameLst>
                                      </p:cBhvr>
                                      <p:tavLst>
                                        <p:tav tm="0" fmla="#ppt_w*sin(2.5*pi*$)">
                                          <p:val>
                                            <p:fltVal val="0"/>
                                          </p:val>
                                        </p:tav>
                                        <p:tav tm="100000">
                                          <p:val>
                                            <p:fltVal val="1"/>
                                          </p:val>
                                        </p:tav>
                                      </p:tavLst>
                                    </p:anim>
                                    <p:anim calcmode="lin" valueType="num">
                                      <p:cBhvr>
                                        <p:cTn id="42" dur="750" fill="hold"/>
                                        <p:tgtEl>
                                          <p:spTgt spid="9"/>
                                        </p:tgtEl>
                                        <p:attrNameLst>
                                          <p:attrName>ppt_h</p:attrName>
                                        </p:attrNameLst>
                                      </p:cBhvr>
                                      <p:tavLst>
                                        <p:tav tm="0">
                                          <p:val>
                                            <p:strVal val="#ppt_h"/>
                                          </p:val>
                                        </p:tav>
                                        <p:tav tm="100000">
                                          <p:val>
                                            <p:strVal val="#ppt_h"/>
                                          </p:val>
                                        </p:tav>
                                      </p:tavLst>
                                    </p:anim>
                                  </p:childTnLst>
                                </p:cTn>
                              </p:par>
                              <p:par>
                                <p:cTn id="43" presetID="45" presetClass="entr" presetSubtype="0" fill="hold" grpId="1" nodeType="with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anim calcmode="lin" valueType="num">
                                      <p:cBhvr>
                                        <p:cTn id="46" dur="750" fill="hold"/>
                                        <p:tgtEl>
                                          <p:spTgt spid="10"/>
                                        </p:tgtEl>
                                        <p:attrNameLst>
                                          <p:attrName>ppt_w</p:attrName>
                                        </p:attrNameLst>
                                      </p:cBhvr>
                                      <p:tavLst>
                                        <p:tav tm="0" fmla="#ppt_w*sin(2.5*pi*$)">
                                          <p:val>
                                            <p:fltVal val="0"/>
                                          </p:val>
                                        </p:tav>
                                        <p:tav tm="100000">
                                          <p:val>
                                            <p:fltVal val="1"/>
                                          </p:val>
                                        </p:tav>
                                      </p:tavLst>
                                    </p:anim>
                                    <p:anim calcmode="lin" valueType="num">
                                      <p:cBhvr>
                                        <p:cTn id="47" dur="750" fill="hold"/>
                                        <p:tgtEl>
                                          <p:spTgt spid="10"/>
                                        </p:tgtEl>
                                        <p:attrNameLst>
                                          <p:attrName>ppt_h</p:attrName>
                                        </p:attrNameLst>
                                      </p:cBhvr>
                                      <p:tavLst>
                                        <p:tav tm="0">
                                          <p:val>
                                            <p:strVal val="#ppt_h"/>
                                          </p:val>
                                        </p:tav>
                                        <p:tav tm="100000">
                                          <p:val>
                                            <p:strVal val="#ppt_h"/>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2" presetClass="entr" presetSubtype="2" fill="hold" grpId="0" nodeType="withEffect">
                                  <p:stCondLst>
                                    <p:cond delay="250"/>
                                  </p:stCondLst>
                                  <p:childTnLst>
                                    <p:set>
                                      <p:cBhvr>
                                        <p:cTn id="53" dur="1" fill="hold">
                                          <p:stCondLst>
                                            <p:cond delay="0"/>
                                          </p:stCondLst>
                                        </p:cTn>
                                        <p:tgtEl>
                                          <p:spTgt spid="12"/>
                                        </p:tgtEl>
                                        <p:attrNameLst>
                                          <p:attrName>style.visibility</p:attrName>
                                        </p:attrNameLst>
                                      </p:cBhvr>
                                      <p:to>
                                        <p:strVal val="visible"/>
                                      </p:to>
                                    </p:set>
                                    <p:animEffect transition="in" filter="wipe(right)">
                                      <p:cBhvr>
                                        <p:cTn id="54" dur="500"/>
                                        <p:tgtEl>
                                          <p:spTgt spid="12"/>
                                        </p:tgtEl>
                                      </p:cBhvr>
                                    </p:animEffect>
                                  </p:childTnLst>
                                </p:cTn>
                              </p:par>
                              <p:par>
                                <p:cTn id="55" presetID="2" presetClass="entr" presetSubtype="6" decel="10000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1000" fill="hold"/>
                                        <p:tgtEl>
                                          <p:spTgt spid="13"/>
                                        </p:tgtEl>
                                        <p:attrNameLst>
                                          <p:attrName>ppt_x</p:attrName>
                                        </p:attrNameLst>
                                      </p:cBhvr>
                                      <p:tavLst>
                                        <p:tav tm="0">
                                          <p:val>
                                            <p:strVal val="1+#ppt_w/2"/>
                                          </p:val>
                                        </p:tav>
                                        <p:tav tm="100000">
                                          <p:val>
                                            <p:strVal val="#ppt_x"/>
                                          </p:val>
                                        </p:tav>
                                      </p:tavLst>
                                    </p:anim>
                                    <p:anim calcmode="lin" valueType="num">
                                      <p:cBhvr additive="base">
                                        <p:cTn id="58" dur="1000" fill="hold"/>
                                        <p:tgtEl>
                                          <p:spTgt spid="13"/>
                                        </p:tgtEl>
                                        <p:attrNameLst>
                                          <p:attrName>ppt_y</p:attrName>
                                        </p:attrNameLst>
                                      </p:cBhvr>
                                      <p:tavLst>
                                        <p:tav tm="0">
                                          <p:val>
                                            <p:strVal val="1+#ppt_h/2"/>
                                          </p:val>
                                        </p:tav>
                                        <p:tav tm="100000">
                                          <p:val>
                                            <p:strVal val="#ppt_y"/>
                                          </p:val>
                                        </p:tav>
                                      </p:tavLst>
                                    </p:anim>
                                  </p:childTnLst>
                                </p:cTn>
                              </p:par>
                              <p:par>
                                <p:cTn id="59" presetID="45" presetClass="entr" presetSubtype="0" fill="hold" grpId="1" nodeType="with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ppt_w</p:attrName>
                                        </p:attrNameLst>
                                      </p:cBhvr>
                                      <p:tavLst>
                                        <p:tav tm="0" fmla="#ppt_w*sin(2.5*pi*$)">
                                          <p:val>
                                            <p:fltVal val="0"/>
                                          </p:val>
                                        </p:tav>
                                        <p:tav tm="100000">
                                          <p:val>
                                            <p:fltVal val="1"/>
                                          </p:val>
                                        </p:tav>
                                      </p:tavLst>
                                    </p:anim>
                                    <p:anim calcmode="lin" valueType="num">
                                      <p:cBhvr>
                                        <p:cTn id="63" dur="1000" fill="hold"/>
                                        <p:tgtEl>
                                          <p:spTgt spid="13"/>
                                        </p:tgtEl>
                                        <p:attrNameLst>
                                          <p:attrName>ppt_h</p:attrName>
                                        </p:attrNameLst>
                                      </p:cBhvr>
                                      <p:tavLst>
                                        <p:tav tm="0">
                                          <p:val>
                                            <p:strVal val="#ppt_h"/>
                                          </p:val>
                                        </p:tav>
                                        <p:tav tm="100000">
                                          <p:val>
                                            <p:strVal val="#ppt_h"/>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14">
                                            <p:txEl>
                                              <p:pRg st="0" end="0"/>
                                            </p:txEl>
                                          </p:spTgt>
                                        </p:tgtEl>
                                        <p:attrNameLst>
                                          <p:attrName>style.visibility</p:attrName>
                                        </p:attrNameLst>
                                      </p:cBhvr>
                                      <p:to>
                                        <p:strVal val="visible"/>
                                      </p:to>
                                    </p:set>
                                    <p:anim calcmode="lin" valueType="num">
                                      <p:cBhvr additive="base">
                                        <p:cTn id="66" dur="10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14">
                                            <p:txEl>
                                              <p:pRg st="0" end="0"/>
                                            </p:txEl>
                                          </p:spTgt>
                                        </p:tgtEl>
                                        <p:attrNameLst>
                                          <p:attrName>ppt_y</p:attrName>
                                        </p:attrNameLst>
                                      </p:cBhvr>
                                      <p:tavLst>
                                        <p:tav tm="0">
                                          <p:val>
                                            <p:strVal val="1+#ppt_h/2"/>
                                          </p:val>
                                        </p:tav>
                                        <p:tav tm="100000">
                                          <p:val>
                                            <p:strVal val="#ppt_y"/>
                                          </p:val>
                                        </p:tav>
                                      </p:tavLst>
                                    </p:anim>
                                  </p:childTnLst>
                                </p:cTn>
                              </p:par>
                              <p:par>
                                <p:cTn id="68" presetID="2" presetClass="entr" presetSubtype="6" decel="10000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additive="base">
                                        <p:cTn id="70" dur="1000" fill="hold"/>
                                        <p:tgtEl>
                                          <p:spTgt spid="17"/>
                                        </p:tgtEl>
                                        <p:attrNameLst>
                                          <p:attrName>ppt_x</p:attrName>
                                        </p:attrNameLst>
                                      </p:cBhvr>
                                      <p:tavLst>
                                        <p:tav tm="0">
                                          <p:val>
                                            <p:strVal val="1+#ppt_w/2"/>
                                          </p:val>
                                        </p:tav>
                                        <p:tav tm="100000">
                                          <p:val>
                                            <p:strVal val="#ppt_x"/>
                                          </p:val>
                                        </p:tav>
                                      </p:tavLst>
                                    </p:anim>
                                    <p:anim calcmode="lin" valueType="num">
                                      <p:cBhvr additive="base">
                                        <p:cTn id="71" dur="1000" fill="hold"/>
                                        <p:tgtEl>
                                          <p:spTgt spid="17"/>
                                        </p:tgtEl>
                                        <p:attrNameLst>
                                          <p:attrName>ppt_y</p:attrName>
                                        </p:attrNameLst>
                                      </p:cBhvr>
                                      <p:tavLst>
                                        <p:tav tm="0">
                                          <p:val>
                                            <p:strVal val="1+#ppt_h/2"/>
                                          </p:val>
                                        </p:tav>
                                        <p:tav tm="100000">
                                          <p:val>
                                            <p:strVal val="#ppt_y"/>
                                          </p:val>
                                        </p:tav>
                                      </p:tavLst>
                                    </p:anim>
                                  </p:childTnLst>
                                </p:cTn>
                              </p:par>
                              <p:par>
                                <p:cTn id="72" presetID="45" presetClass="entr" presetSubtype="0" fill="hold" grpId="1" nodeType="with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1000"/>
                                        <p:tgtEl>
                                          <p:spTgt spid="17"/>
                                        </p:tgtEl>
                                      </p:cBhvr>
                                    </p:animEffect>
                                    <p:anim calcmode="lin" valueType="num">
                                      <p:cBhvr>
                                        <p:cTn id="75" dur="1000" fill="hold"/>
                                        <p:tgtEl>
                                          <p:spTgt spid="17"/>
                                        </p:tgtEl>
                                        <p:attrNameLst>
                                          <p:attrName>ppt_w</p:attrName>
                                        </p:attrNameLst>
                                      </p:cBhvr>
                                      <p:tavLst>
                                        <p:tav tm="0" fmla="#ppt_w*sin(2.5*pi*$)">
                                          <p:val>
                                            <p:fltVal val="0"/>
                                          </p:val>
                                        </p:tav>
                                        <p:tav tm="100000">
                                          <p:val>
                                            <p:fltVal val="1"/>
                                          </p:val>
                                        </p:tav>
                                      </p:tavLst>
                                    </p:anim>
                                    <p:anim calcmode="lin" valueType="num">
                                      <p:cBhvr>
                                        <p:cTn id="76" dur="1000" fill="hold"/>
                                        <p:tgtEl>
                                          <p:spTgt spid="17"/>
                                        </p:tgtEl>
                                        <p:attrNameLst>
                                          <p:attrName>ppt_h</p:attrName>
                                        </p:attrNameLst>
                                      </p:cBhvr>
                                      <p:tavLst>
                                        <p:tav tm="0">
                                          <p:val>
                                            <p:strVal val="#ppt_h"/>
                                          </p:val>
                                        </p:tav>
                                        <p:tav tm="100000">
                                          <p:val>
                                            <p:strVal val="#ppt_h"/>
                                          </p:val>
                                        </p:tav>
                                      </p:tavLst>
                                    </p:anim>
                                  </p:childTnLst>
                                </p:cTn>
                              </p:par>
                              <p:par>
                                <p:cTn id="77" presetID="2" presetClass="entr" presetSubtype="6" decel="100000" fill="hold" grpId="0" nodeType="withEffect">
                                  <p:stCondLst>
                                    <p:cond delay="0"/>
                                  </p:stCondLst>
                                  <p:childTnLst>
                                    <p:set>
                                      <p:cBhvr>
                                        <p:cTn id="78" dur="1" fill="hold">
                                          <p:stCondLst>
                                            <p:cond delay="0"/>
                                          </p:stCondLst>
                                        </p:cTn>
                                        <p:tgtEl>
                                          <p:spTgt spid="18">
                                            <p:txEl>
                                              <p:pRg st="0" end="0"/>
                                            </p:txEl>
                                          </p:spTgt>
                                        </p:tgtEl>
                                        <p:attrNameLst>
                                          <p:attrName>style.visibility</p:attrName>
                                        </p:attrNameLst>
                                      </p:cBhvr>
                                      <p:to>
                                        <p:strVal val="visible"/>
                                      </p:to>
                                    </p:set>
                                    <p:anim calcmode="lin" valueType="num">
                                      <p:cBhvr additive="base">
                                        <p:cTn id="79" dur="10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18">
                                            <p:txEl>
                                              <p:pRg st="0" end="0"/>
                                            </p:txEl>
                                          </p:spTgt>
                                        </p:tgtEl>
                                        <p:attrNameLst>
                                          <p:attrName>ppt_y</p:attrName>
                                        </p:attrNameLst>
                                      </p:cBhvr>
                                      <p:tavLst>
                                        <p:tav tm="0">
                                          <p:val>
                                            <p:strVal val="1+#ppt_h/2"/>
                                          </p:val>
                                        </p:tav>
                                        <p:tav tm="100000">
                                          <p:val>
                                            <p:strVal val="#ppt_y"/>
                                          </p:val>
                                        </p:tav>
                                      </p:tavLst>
                                    </p:anim>
                                  </p:childTnLst>
                                </p:cTn>
                              </p:par>
                              <p:par>
                                <p:cTn id="81" presetID="2" presetClass="entr" presetSubtype="6" decel="100000" fill="hold" grpId="0" nodeType="with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additive="base">
                                        <p:cTn id="83" dur="1000" fill="hold"/>
                                        <p:tgtEl>
                                          <p:spTgt spid="19"/>
                                        </p:tgtEl>
                                        <p:attrNameLst>
                                          <p:attrName>ppt_x</p:attrName>
                                        </p:attrNameLst>
                                      </p:cBhvr>
                                      <p:tavLst>
                                        <p:tav tm="0">
                                          <p:val>
                                            <p:strVal val="1+#ppt_w/2"/>
                                          </p:val>
                                        </p:tav>
                                        <p:tav tm="100000">
                                          <p:val>
                                            <p:strVal val="#ppt_x"/>
                                          </p:val>
                                        </p:tav>
                                      </p:tavLst>
                                    </p:anim>
                                    <p:anim calcmode="lin" valueType="num">
                                      <p:cBhvr additive="base">
                                        <p:cTn id="84" dur="1000" fill="hold"/>
                                        <p:tgtEl>
                                          <p:spTgt spid="19"/>
                                        </p:tgtEl>
                                        <p:attrNameLst>
                                          <p:attrName>ppt_y</p:attrName>
                                        </p:attrNameLst>
                                      </p:cBhvr>
                                      <p:tavLst>
                                        <p:tav tm="0">
                                          <p:val>
                                            <p:strVal val="1+#ppt_h/2"/>
                                          </p:val>
                                        </p:tav>
                                        <p:tav tm="100000">
                                          <p:val>
                                            <p:strVal val="#ppt_y"/>
                                          </p:val>
                                        </p:tav>
                                      </p:tavLst>
                                    </p:anim>
                                  </p:childTnLst>
                                </p:cTn>
                              </p:par>
                              <p:par>
                                <p:cTn id="85" presetID="45" presetClass="entr" presetSubtype="0" fill="hold" grpId="1" nodeType="with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fade">
                                      <p:cBhvr>
                                        <p:cTn id="87" dur="1000"/>
                                        <p:tgtEl>
                                          <p:spTgt spid="19"/>
                                        </p:tgtEl>
                                      </p:cBhvr>
                                    </p:animEffect>
                                    <p:anim calcmode="lin" valueType="num">
                                      <p:cBhvr>
                                        <p:cTn id="88" dur="1000" fill="hold"/>
                                        <p:tgtEl>
                                          <p:spTgt spid="19"/>
                                        </p:tgtEl>
                                        <p:attrNameLst>
                                          <p:attrName>ppt_w</p:attrName>
                                        </p:attrNameLst>
                                      </p:cBhvr>
                                      <p:tavLst>
                                        <p:tav tm="0" fmla="#ppt_w*sin(2.5*pi*$)">
                                          <p:val>
                                            <p:fltVal val="0"/>
                                          </p:val>
                                        </p:tav>
                                        <p:tav tm="100000">
                                          <p:val>
                                            <p:fltVal val="1"/>
                                          </p:val>
                                        </p:tav>
                                      </p:tavLst>
                                    </p:anim>
                                    <p:anim calcmode="lin" valueType="num">
                                      <p:cBhvr>
                                        <p:cTn id="89" dur="1000" fill="hold"/>
                                        <p:tgtEl>
                                          <p:spTgt spid="19"/>
                                        </p:tgtEl>
                                        <p:attrNameLst>
                                          <p:attrName>ppt_h</p:attrName>
                                        </p:attrNameLst>
                                      </p:cBhvr>
                                      <p:tavLst>
                                        <p:tav tm="0">
                                          <p:val>
                                            <p:strVal val="#ppt_h"/>
                                          </p:val>
                                        </p:tav>
                                        <p:tav tm="100000">
                                          <p:val>
                                            <p:strVal val="#ppt_h"/>
                                          </p:val>
                                        </p:tav>
                                      </p:tavLst>
                                    </p:anim>
                                  </p:childTnLst>
                                </p:cTn>
                              </p:par>
                              <p:par>
                                <p:cTn id="90" presetID="2" presetClass="entr" presetSubtype="6" decel="100000" fill="hold" grpId="0" nodeType="withEffect">
                                  <p:stCondLst>
                                    <p:cond delay="0"/>
                                  </p:stCondLst>
                                  <p:childTnLst>
                                    <p:set>
                                      <p:cBhvr>
                                        <p:cTn id="91" dur="1" fill="hold">
                                          <p:stCondLst>
                                            <p:cond delay="0"/>
                                          </p:stCondLst>
                                        </p:cTn>
                                        <p:tgtEl>
                                          <p:spTgt spid="20">
                                            <p:txEl>
                                              <p:pRg st="0" end="0"/>
                                            </p:txEl>
                                          </p:spTgt>
                                        </p:tgtEl>
                                        <p:attrNameLst>
                                          <p:attrName>style.visibility</p:attrName>
                                        </p:attrNameLst>
                                      </p:cBhvr>
                                      <p:to>
                                        <p:strVal val="visible"/>
                                      </p:to>
                                    </p:set>
                                    <p:anim calcmode="lin" valueType="num">
                                      <p:cBhvr additive="base">
                                        <p:cTn id="92" dur="10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93" dur="1000" fill="hold"/>
                                        <p:tgtEl>
                                          <p:spTgt spid="20">
                                            <p:txEl>
                                              <p:pRg st="0" end="0"/>
                                            </p:txEl>
                                          </p:spTgt>
                                        </p:tgtEl>
                                        <p:attrNameLst>
                                          <p:attrName>ppt_y</p:attrName>
                                        </p:attrNameLst>
                                      </p:cBhvr>
                                      <p:tavLst>
                                        <p:tav tm="0">
                                          <p:val>
                                            <p:strVal val="1+#ppt_h/2"/>
                                          </p:val>
                                        </p:tav>
                                        <p:tav tm="100000">
                                          <p:val>
                                            <p:strVal val="#ppt_y"/>
                                          </p:val>
                                        </p:tav>
                                      </p:tavLst>
                                    </p:anim>
                                  </p:childTnLst>
                                </p:cTn>
                              </p:par>
                              <p:par>
                                <p:cTn id="94" presetID="2" presetClass="entr" presetSubtype="6" decel="100000" fill="hold" grpId="0" nodeType="withEffect">
                                  <p:stCondLst>
                                    <p:cond delay="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1000" fill="hold"/>
                                        <p:tgtEl>
                                          <p:spTgt spid="21"/>
                                        </p:tgtEl>
                                        <p:attrNameLst>
                                          <p:attrName>ppt_x</p:attrName>
                                        </p:attrNameLst>
                                      </p:cBhvr>
                                      <p:tavLst>
                                        <p:tav tm="0">
                                          <p:val>
                                            <p:strVal val="1+#ppt_w/2"/>
                                          </p:val>
                                        </p:tav>
                                        <p:tav tm="100000">
                                          <p:val>
                                            <p:strVal val="#ppt_x"/>
                                          </p:val>
                                        </p:tav>
                                      </p:tavLst>
                                    </p:anim>
                                    <p:anim calcmode="lin" valueType="num">
                                      <p:cBhvr additive="base">
                                        <p:cTn id="97" dur="1000" fill="hold"/>
                                        <p:tgtEl>
                                          <p:spTgt spid="21"/>
                                        </p:tgtEl>
                                        <p:attrNameLst>
                                          <p:attrName>ppt_y</p:attrName>
                                        </p:attrNameLst>
                                      </p:cBhvr>
                                      <p:tavLst>
                                        <p:tav tm="0">
                                          <p:val>
                                            <p:strVal val="1+#ppt_h/2"/>
                                          </p:val>
                                        </p:tav>
                                        <p:tav tm="100000">
                                          <p:val>
                                            <p:strVal val="#ppt_y"/>
                                          </p:val>
                                        </p:tav>
                                      </p:tavLst>
                                    </p:anim>
                                  </p:childTnLst>
                                </p:cTn>
                              </p:par>
                              <p:par>
                                <p:cTn id="98" presetID="45" presetClass="entr" presetSubtype="0" fill="hold" grpId="1" nodeType="with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fade">
                                      <p:cBhvr>
                                        <p:cTn id="100" dur="1000"/>
                                        <p:tgtEl>
                                          <p:spTgt spid="21"/>
                                        </p:tgtEl>
                                      </p:cBhvr>
                                    </p:animEffect>
                                    <p:anim calcmode="lin" valueType="num">
                                      <p:cBhvr>
                                        <p:cTn id="101" dur="1000" fill="hold"/>
                                        <p:tgtEl>
                                          <p:spTgt spid="21"/>
                                        </p:tgtEl>
                                        <p:attrNameLst>
                                          <p:attrName>ppt_w</p:attrName>
                                        </p:attrNameLst>
                                      </p:cBhvr>
                                      <p:tavLst>
                                        <p:tav tm="0" fmla="#ppt_w*sin(2.5*pi*$)">
                                          <p:val>
                                            <p:fltVal val="0"/>
                                          </p:val>
                                        </p:tav>
                                        <p:tav tm="100000">
                                          <p:val>
                                            <p:fltVal val="1"/>
                                          </p:val>
                                        </p:tav>
                                      </p:tavLst>
                                    </p:anim>
                                    <p:anim calcmode="lin" valueType="num">
                                      <p:cBhvr>
                                        <p:cTn id="102" dur="1000" fill="hold"/>
                                        <p:tgtEl>
                                          <p:spTgt spid="21"/>
                                        </p:tgtEl>
                                        <p:attrNameLst>
                                          <p:attrName>ppt_h</p:attrName>
                                        </p:attrNameLst>
                                      </p:cBhvr>
                                      <p:tavLst>
                                        <p:tav tm="0">
                                          <p:val>
                                            <p:strVal val="#ppt_h"/>
                                          </p:val>
                                        </p:tav>
                                        <p:tav tm="100000">
                                          <p:val>
                                            <p:strVal val="#ppt_h"/>
                                          </p:val>
                                        </p:tav>
                                      </p:tavLst>
                                    </p:anim>
                                  </p:childTnLst>
                                </p:cTn>
                              </p:par>
                              <p:par>
                                <p:cTn id="103" presetID="2" presetClass="entr" presetSubtype="6" decel="100000" fill="hold" grpId="0" nodeType="withEffect">
                                  <p:stCondLst>
                                    <p:cond delay="0"/>
                                  </p:stCondLst>
                                  <p:childTnLst>
                                    <p:set>
                                      <p:cBhvr>
                                        <p:cTn id="104" dur="1" fill="hold">
                                          <p:stCondLst>
                                            <p:cond delay="0"/>
                                          </p:stCondLst>
                                        </p:cTn>
                                        <p:tgtEl>
                                          <p:spTgt spid="22">
                                            <p:txEl>
                                              <p:pRg st="0" end="0"/>
                                            </p:txEl>
                                          </p:spTgt>
                                        </p:tgtEl>
                                        <p:attrNameLst>
                                          <p:attrName>style.visibility</p:attrName>
                                        </p:attrNameLst>
                                      </p:cBhvr>
                                      <p:to>
                                        <p:strVal val="visible"/>
                                      </p:to>
                                    </p:set>
                                    <p:anim calcmode="lin" valueType="num">
                                      <p:cBhvr additive="base">
                                        <p:cTn id="105" dur="10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06" dur="1000" fill="hold"/>
                                        <p:tgtEl>
                                          <p:spTgt spid="22">
                                            <p:txEl>
                                              <p:pRg st="0" end="0"/>
                                            </p:txEl>
                                          </p:spTgt>
                                        </p:tgtEl>
                                        <p:attrNameLst>
                                          <p:attrName>ppt_y</p:attrName>
                                        </p:attrNameLst>
                                      </p:cBhvr>
                                      <p:tavLst>
                                        <p:tav tm="0">
                                          <p:val>
                                            <p:strVal val="1+#ppt_h/2"/>
                                          </p:val>
                                        </p:tav>
                                        <p:tav tm="100000">
                                          <p:val>
                                            <p:strVal val="#ppt_y"/>
                                          </p:val>
                                        </p:tav>
                                      </p:tavLst>
                                    </p:anim>
                                  </p:childTnLst>
                                </p:cTn>
                              </p:par>
                              <p:par>
                                <p:cTn id="107" presetID="2" presetClass="entr" presetSubtype="12" decel="100000" fill="hold" grpId="0" nodeType="withEffect">
                                  <p:stCondLst>
                                    <p:cond delay="25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750" fill="hold"/>
                                        <p:tgtEl>
                                          <p:spTgt spid="24"/>
                                        </p:tgtEl>
                                        <p:attrNameLst>
                                          <p:attrName>ppt_x</p:attrName>
                                        </p:attrNameLst>
                                      </p:cBhvr>
                                      <p:tavLst>
                                        <p:tav tm="0">
                                          <p:val>
                                            <p:strVal val="0-#ppt_w/2"/>
                                          </p:val>
                                        </p:tav>
                                        <p:tav tm="100000">
                                          <p:val>
                                            <p:strVal val="#ppt_x"/>
                                          </p:val>
                                        </p:tav>
                                      </p:tavLst>
                                    </p:anim>
                                    <p:anim calcmode="lin" valueType="num">
                                      <p:cBhvr additive="base">
                                        <p:cTn id="110" dur="750" fill="hold"/>
                                        <p:tgtEl>
                                          <p:spTgt spid="24"/>
                                        </p:tgtEl>
                                        <p:attrNameLst>
                                          <p:attrName>ppt_y</p:attrName>
                                        </p:attrNameLst>
                                      </p:cBhvr>
                                      <p:tavLst>
                                        <p:tav tm="0">
                                          <p:val>
                                            <p:strVal val="1+#ppt_h/2"/>
                                          </p:val>
                                        </p:tav>
                                        <p:tav tm="100000">
                                          <p:val>
                                            <p:strVal val="#ppt_y"/>
                                          </p:val>
                                        </p:tav>
                                      </p:tavLst>
                                    </p:anim>
                                  </p:childTnLst>
                                </p:cTn>
                              </p:par>
                              <p:par>
                                <p:cTn id="111" presetID="45" presetClass="entr" presetSubtype="0" fill="hold" grpId="1" nodeType="withEffect">
                                  <p:stCondLst>
                                    <p:cond delay="250"/>
                                  </p:stCondLst>
                                  <p:childTnLst>
                                    <p:set>
                                      <p:cBhvr>
                                        <p:cTn id="112" dur="1" fill="hold">
                                          <p:stCondLst>
                                            <p:cond delay="0"/>
                                          </p:stCondLst>
                                        </p:cTn>
                                        <p:tgtEl>
                                          <p:spTgt spid="24"/>
                                        </p:tgtEl>
                                        <p:attrNameLst>
                                          <p:attrName>style.visibility</p:attrName>
                                        </p:attrNameLst>
                                      </p:cBhvr>
                                      <p:to>
                                        <p:strVal val="visible"/>
                                      </p:to>
                                    </p:set>
                                    <p:animEffect transition="in" filter="fade">
                                      <p:cBhvr>
                                        <p:cTn id="113" dur="750"/>
                                        <p:tgtEl>
                                          <p:spTgt spid="24"/>
                                        </p:tgtEl>
                                      </p:cBhvr>
                                    </p:animEffect>
                                    <p:anim calcmode="lin" valueType="num">
                                      <p:cBhvr>
                                        <p:cTn id="114" dur="750" fill="hold"/>
                                        <p:tgtEl>
                                          <p:spTgt spid="24"/>
                                        </p:tgtEl>
                                        <p:attrNameLst>
                                          <p:attrName>ppt_w</p:attrName>
                                        </p:attrNameLst>
                                      </p:cBhvr>
                                      <p:tavLst>
                                        <p:tav tm="0" fmla="#ppt_w*sin(2.5*pi*$)">
                                          <p:val>
                                            <p:fltVal val="0"/>
                                          </p:val>
                                        </p:tav>
                                        <p:tav tm="100000">
                                          <p:val>
                                            <p:fltVal val="1"/>
                                          </p:val>
                                        </p:tav>
                                      </p:tavLst>
                                    </p:anim>
                                    <p:anim calcmode="lin" valueType="num">
                                      <p:cBhvr>
                                        <p:cTn id="115" dur="750" fill="hold"/>
                                        <p:tgtEl>
                                          <p:spTgt spid="24"/>
                                        </p:tgtEl>
                                        <p:attrNameLst>
                                          <p:attrName>ppt_h</p:attrName>
                                        </p:attrNameLst>
                                      </p:cBhvr>
                                      <p:tavLst>
                                        <p:tav tm="0">
                                          <p:val>
                                            <p:strVal val="#ppt_h"/>
                                          </p:val>
                                        </p:tav>
                                        <p:tav tm="100000">
                                          <p:val>
                                            <p:strVal val="#ppt_h"/>
                                          </p:val>
                                        </p:tav>
                                      </p:tavLst>
                                    </p:anim>
                                  </p:childTnLst>
                                </p:cTn>
                              </p:par>
                              <p:par>
                                <p:cTn id="116" presetID="2" presetClass="entr" presetSubtype="12" decel="100000" fill="hold" grpId="0" nodeType="withEffect">
                                  <p:stCondLst>
                                    <p:cond delay="250"/>
                                  </p:stCondLst>
                                  <p:childTnLst>
                                    <p:set>
                                      <p:cBhvr>
                                        <p:cTn id="117" dur="1" fill="hold">
                                          <p:stCondLst>
                                            <p:cond delay="0"/>
                                          </p:stCondLst>
                                        </p:cTn>
                                        <p:tgtEl>
                                          <p:spTgt spid="23"/>
                                        </p:tgtEl>
                                        <p:attrNameLst>
                                          <p:attrName>style.visibility</p:attrName>
                                        </p:attrNameLst>
                                      </p:cBhvr>
                                      <p:to>
                                        <p:strVal val="visible"/>
                                      </p:to>
                                    </p:set>
                                    <p:anim calcmode="lin" valueType="num">
                                      <p:cBhvr additive="base">
                                        <p:cTn id="118" dur="750" fill="hold"/>
                                        <p:tgtEl>
                                          <p:spTgt spid="23"/>
                                        </p:tgtEl>
                                        <p:attrNameLst>
                                          <p:attrName>ppt_x</p:attrName>
                                        </p:attrNameLst>
                                      </p:cBhvr>
                                      <p:tavLst>
                                        <p:tav tm="0">
                                          <p:val>
                                            <p:strVal val="0-#ppt_w/2"/>
                                          </p:val>
                                        </p:tav>
                                        <p:tav tm="100000">
                                          <p:val>
                                            <p:strVal val="#ppt_x"/>
                                          </p:val>
                                        </p:tav>
                                      </p:tavLst>
                                    </p:anim>
                                    <p:anim calcmode="lin" valueType="num">
                                      <p:cBhvr additive="base">
                                        <p:cTn id="119" dur="750" fill="hold"/>
                                        <p:tgtEl>
                                          <p:spTgt spid="23"/>
                                        </p:tgtEl>
                                        <p:attrNameLst>
                                          <p:attrName>ppt_y</p:attrName>
                                        </p:attrNameLst>
                                      </p:cBhvr>
                                      <p:tavLst>
                                        <p:tav tm="0">
                                          <p:val>
                                            <p:strVal val="1+#ppt_h/2"/>
                                          </p:val>
                                        </p:tav>
                                        <p:tav tm="100000">
                                          <p:val>
                                            <p:strVal val="#ppt_y"/>
                                          </p:val>
                                        </p:tav>
                                      </p:tavLst>
                                    </p:anim>
                                  </p:childTnLst>
                                </p:cTn>
                              </p:par>
                              <p:par>
                                <p:cTn id="120" presetID="45" presetClass="entr" presetSubtype="0" fill="hold" grpId="1" nodeType="withEffect">
                                  <p:stCondLst>
                                    <p:cond delay="250"/>
                                  </p:stCondLst>
                                  <p:childTnLst>
                                    <p:set>
                                      <p:cBhvr>
                                        <p:cTn id="121" dur="1" fill="hold">
                                          <p:stCondLst>
                                            <p:cond delay="0"/>
                                          </p:stCondLst>
                                        </p:cTn>
                                        <p:tgtEl>
                                          <p:spTgt spid="23"/>
                                        </p:tgtEl>
                                        <p:attrNameLst>
                                          <p:attrName>style.visibility</p:attrName>
                                        </p:attrNameLst>
                                      </p:cBhvr>
                                      <p:to>
                                        <p:strVal val="visible"/>
                                      </p:to>
                                    </p:set>
                                    <p:animEffect transition="in" filter="fade">
                                      <p:cBhvr>
                                        <p:cTn id="122" dur="750"/>
                                        <p:tgtEl>
                                          <p:spTgt spid="23"/>
                                        </p:tgtEl>
                                      </p:cBhvr>
                                    </p:animEffect>
                                    <p:anim calcmode="lin" valueType="num">
                                      <p:cBhvr>
                                        <p:cTn id="123" dur="750" fill="hold"/>
                                        <p:tgtEl>
                                          <p:spTgt spid="23"/>
                                        </p:tgtEl>
                                        <p:attrNameLst>
                                          <p:attrName>ppt_w</p:attrName>
                                        </p:attrNameLst>
                                      </p:cBhvr>
                                      <p:tavLst>
                                        <p:tav tm="0" fmla="#ppt_w*sin(2.5*pi*$)">
                                          <p:val>
                                            <p:fltVal val="0"/>
                                          </p:val>
                                        </p:tav>
                                        <p:tav tm="100000">
                                          <p:val>
                                            <p:fltVal val="1"/>
                                          </p:val>
                                        </p:tav>
                                      </p:tavLst>
                                    </p:anim>
                                    <p:anim calcmode="lin" valueType="num">
                                      <p:cBhvr>
                                        <p:cTn id="124" dur="750" fill="hold"/>
                                        <p:tgtEl>
                                          <p:spTgt spid="23"/>
                                        </p:tgtEl>
                                        <p:attrNameLst>
                                          <p:attrName>ppt_h</p:attrName>
                                        </p:attrNameLst>
                                      </p:cBhvr>
                                      <p:tavLst>
                                        <p:tav tm="0">
                                          <p:val>
                                            <p:strVal val="#ppt_h"/>
                                          </p:val>
                                        </p:tav>
                                        <p:tav tm="100000">
                                          <p:val>
                                            <p:strVal val="#ppt_h"/>
                                          </p:val>
                                        </p:tav>
                                      </p:tavLst>
                                    </p:anim>
                                  </p:childTnLst>
                                </p:cTn>
                              </p:par>
                              <p:par>
                                <p:cTn id="125" presetID="2" presetClass="entr" presetSubtype="3" decel="100000" fill="hold" grpId="0" nodeType="withEffect">
                                  <p:stCondLst>
                                    <p:cond delay="250"/>
                                  </p:stCondLst>
                                  <p:childTnLst>
                                    <p:set>
                                      <p:cBhvr>
                                        <p:cTn id="126" dur="1" fill="hold">
                                          <p:stCondLst>
                                            <p:cond delay="0"/>
                                          </p:stCondLst>
                                        </p:cTn>
                                        <p:tgtEl>
                                          <p:spTgt spid="26"/>
                                        </p:tgtEl>
                                        <p:attrNameLst>
                                          <p:attrName>style.visibility</p:attrName>
                                        </p:attrNameLst>
                                      </p:cBhvr>
                                      <p:to>
                                        <p:strVal val="visible"/>
                                      </p:to>
                                    </p:set>
                                    <p:anim calcmode="lin" valueType="num">
                                      <p:cBhvr additive="base">
                                        <p:cTn id="127" dur="750" fill="hold"/>
                                        <p:tgtEl>
                                          <p:spTgt spid="26"/>
                                        </p:tgtEl>
                                        <p:attrNameLst>
                                          <p:attrName>ppt_x</p:attrName>
                                        </p:attrNameLst>
                                      </p:cBhvr>
                                      <p:tavLst>
                                        <p:tav tm="0">
                                          <p:val>
                                            <p:strVal val="1+#ppt_w/2"/>
                                          </p:val>
                                        </p:tav>
                                        <p:tav tm="100000">
                                          <p:val>
                                            <p:strVal val="#ppt_x"/>
                                          </p:val>
                                        </p:tav>
                                      </p:tavLst>
                                    </p:anim>
                                    <p:anim calcmode="lin" valueType="num">
                                      <p:cBhvr additive="base">
                                        <p:cTn id="128" dur="750" fill="hold"/>
                                        <p:tgtEl>
                                          <p:spTgt spid="26"/>
                                        </p:tgtEl>
                                        <p:attrNameLst>
                                          <p:attrName>ppt_y</p:attrName>
                                        </p:attrNameLst>
                                      </p:cBhvr>
                                      <p:tavLst>
                                        <p:tav tm="0">
                                          <p:val>
                                            <p:strVal val="0-#ppt_h/2"/>
                                          </p:val>
                                        </p:tav>
                                        <p:tav tm="100000">
                                          <p:val>
                                            <p:strVal val="#ppt_y"/>
                                          </p:val>
                                        </p:tav>
                                      </p:tavLst>
                                    </p:anim>
                                  </p:childTnLst>
                                </p:cTn>
                              </p:par>
                              <p:par>
                                <p:cTn id="129" presetID="45" presetClass="entr" presetSubtype="0" fill="hold" grpId="1" nodeType="withEffect">
                                  <p:stCondLst>
                                    <p:cond delay="25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750"/>
                                        <p:tgtEl>
                                          <p:spTgt spid="26"/>
                                        </p:tgtEl>
                                      </p:cBhvr>
                                    </p:animEffect>
                                    <p:anim calcmode="lin" valueType="num">
                                      <p:cBhvr>
                                        <p:cTn id="132" dur="750" fill="hold"/>
                                        <p:tgtEl>
                                          <p:spTgt spid="26"/>
                                        </p:tgtEl>
                                        <p:attrNameLst>
                                          <p:attrName>ppt_w</p:attrName>
                                        </p:attrNameLst>
                                      </p:cBhvr>
                                      <p:tavLst>
                                        <p:tav tm="0" fmla="#ppt_w*sin(2.5*pi*$)">
                                          <p:val>
                                            <p:fltVal val="0"/>
                                          </p:val>
                                        </p:tav>
                                        <p:tav tm="100000">
                                          <p:val>
                                            <p:fltVal val="1"/>
                                          </p:val>
                                        </p:tav>
                                      </p:tavLst>
                                    </p:anim>
                                    <p:anim calcmode="lin" valueType="num">
                                      <p:cBhvr>
                                        <p:cTn id="133" dur="750" fill="hold"/>
                                        <p:tgtEl>
                                          <p:spTgt spid="26"/>
                                        </p:tgtEl>
                                        <p:attrNameLst>
                                          <p:attrName>ppt_h</p:attrName>
                                        </p:attrNameLst>
                                      </p:cBhvr>
                                      <p:tavLst>
                                        <p:tav tm="0">
                                          <p:val>
                                            <p:strVal val="#ppt_h"/>
                                          </p:val>
                                        </p:tav>
                                        <p:tav tm="100000">
                                          <p:val>
                                            <p:strVal val="#ppt_h"/>
                                          </p:val>
                                        </p:tav>
                                      </p:tavLst>
                                    </p:anim>
                                  </p:childTnLst>
                                </p:cTn>
                              </p:par>
                              <p:par>
                                <p:cTn id="134" presetID="2" presetClass="entr" presetSubtype="3" decel="100000" fill="hold" grpId="0" nodeType="withEffect">
                                  <p:stCondLst>
                                    <p:cond delay="250"/>
                                  </p:stCondLst>
                                  <p:childTnLst>
                                    <p:set>
                                      <p:cBhvr>
                                        <p:cTn id="135" dur="1" fill="hold">
                                          <p:stCondLst>
                                            <p:cond delay="0"/>
                                          </p:stCondLst>
                                        </p:cTn>
                                        <p:tgtEl>
                                          <p:spTgt spid="25"/>
                                        </p:tgtEl>
                                        <p:attrNameLst>
                                          <p:attrName>style.visibility</p:attrName>
                                        </p:attrNameLst>
                                      </p:cBhvr>
                                      <p:to>
                                        <p:strVal val="visible"/>
                                      </p:to>
                                    </p:set>
                                    <p:anim calcmode="lin" valueType="num">
                                      <p:cBhvr additive="base">
                                        <p:cTn id="136" dur="750" fill="hold"/>
                                        <p:tgtEl>
                                          <p:spTgt spid="25"/>
                                        </p:tgtEl>
                                        <p:attrNameLst>
                                          <p:attrName>ppt_x</p:attrName>
                                        </p:attrNameLst>
                                      </p:cBhvr>
                                      <p:tavLst>
                                        <p:tav tm="0">
                                          <p:val>
                                            <p:strVal val="1+#ppt_w/2"/>
                                          </p:val>
                                        </p:tav>
                                        <p:tav tm="100000">
                                          <p:val>
                                            <p:strVal val="#ppt_x"/>
                                          </p:val>
                                        </p:tav>
                                      </p:tavLst>
                                    </p:anim>
                                    <p:anim calcmode="lin" valueType="num">
                                      <p:cBhvr additive="base">
                                        <p:cTn id="137" dur="750" fill="hold"/>
                                        <p:tgtEl>
                                          <p:spTgt spid="25"/>
                                        </p:tgtEl>
                                        <p:attrNameLst>
                                          <p:attrName>ppt_y</p:attrName>
                                        </p:attrNameLst>
                                      </p:cBhvr>
                                      <p:tavLst>
                                        <p:tav tm="0">
                                          <p:val>
                                            <p:strVal val="0-#ppt_h/2"/>
                                          </p:val>
                                        </p:tav>
                                        <p:tav tm="100000">
                                          <p:val>
                                            <p:strVal val="#ppt_y"/>
                                          </p:val>
                                        </p:tav>
                                      </p:tavLst>
                                    </p:anim>
                                  </p:childTnLst>
                                </p:cTn>
                              </p:par>
                              <p:par>
                                <p:cTn id="138" presetID="45" presetClass="entr" presetSubtype="0" fill="hold" grpId="1" nodeType="withEffect">
                                  <p:stCondLst>
                                    <p:cond delay="250"/>
                                  </p:stCondLst>
                                  <p:childTnLst>
                                    <p:set>
                                      <p:cBhvr>
                                        <p:cTn id="139" dur="1" fill="hold">
                                          <p:stCondLst>
                                            <p:cond delay="0"/>
                                          </p:stCondLst>
                                        </p:cTn>
                                        <p:tgtEl>
                                          <p:spTgt spid="25"/>
                                        </p:tgtEl>
                                        <p:attrNameLst>
                                          <p:attrName>style.visibility</p:attrName>
                                        </p:attrNameLst>
                                      </p:cBhvr>
                                      <p:to>
                                        <p:strVal val="visible"/>
                                      </p:to>
                                    </p:set>
                                    <p:animEffect transition="in" filter="fade">
                                      <p:cBhvr>
                                        <p:cTn id="140" dur="750"/>
                                        <p:tgtEl>
                                          <p:spTgt spid="25"/>
                                        </p:tgtEl>
                                      </p:cBhvr>
                                    </p:animEffect>
                                    <p:anim calcmode="lin" valueType="num">
                                      <p:cBhvr>
                                        <p:cTn id="141" dur="750" fill="hold"/>
                                        <p:tgtEl>
                                          <p:spTgt spid="25"/>
                                        </p:tgtEl>
                                        <p:attrNameLst>
                                          <p:attrName>ppt_w</p:attrName>
                                        </p:attrNameLst>
                                      </p:cBhvr>
                                      <p:tavLst>
                                        <p:tav tm="0" fmla="#ppt_w*sin(2.5*pi*$)">
                                          <p:val>
                                            <p:fltVal val="0"/>
                                          </p:val>
                                        </p:tav>
                                        <p:tav tm="100000">
                                          <p:val>
                                            <p:fltVal val="1"/>
                                          </p:val>
                                        </p:tav>
                                      </p:tavLst>
                                    </p:anim>
                                    <p:anim calcmode="lin" valueType="num">
                                      <p:cBhvr>
                                        <p:cTn id="142" dur="750" fill="hold"/>
                                        <p:tgtEl>
                                          <p:spTgt spid="25"/>
                                        </p:tgtEl>
                                        <p:attrNameLst>
                                          <p:attrName>ppt_h</p:attrName>
                                        </p:attrNameLst>
                                      </p:cBhvr>
                                      <p:tavLst>
                                        <p:tav tm="0">
                                          <p:val>
                                            <p:strVal val="#ppt_h"/>
                                          </p:val>
                                        </p:tav>
                                        <p:tav tm="100000">
                                          <p:val>
                                            <p:strVal val="#ppt_h"/>
                                          </p:val>
                                        </p:tav>
                                      </p:tavLst>
                                    </p:anim>
                                  </p:childTnLst>
                                </p:cTn>
                              </p:par>
                            </p:childTnLst>
                          </p:cTn>
                        </p:par>
                        <p:par>
                          <p:cTn id="143" fill="hold">
                            <p:stCondLst>
                              <p:cond delay="2200"/>
                            </p:stCondLst>
                            <p:childTnLst>
                              <p:par>
                                <p:cTn id="144" presetID="34" presetClass="emph" presetSubtype="0" fill="hold" grpId="1" nodeType="afterEffect">
                                  <p:stCondLst>
                                    <p:cond delay="250"/>
                                  </p:stCondLst>
                                  <p:iterate type="lt">
                                    <p:tmPct val="10000"/>
                                  </p:iterate>
                                  <p:childTnLst>
                                    <p:animMotion origin="layout" path="M 0.0 0.0 L 0.0 -0.07213" pathEditMode="relative" ptsTypes="">
                                      <p:cBhvr>
                                        <p:cTn id="145" dur="250" accel="50000" decel="50000" autoRev="1" fill="hold">
                                          <p:stCondLst>
                                            <p:cond delay="0"/>
                                          </p:stCondLst>
                                        </p:cTn>
                                        <p:tgtEl>
                                          <p:spTgt spid="8"/>
                                        </p:tgtEl>
                                        <p:attrNameLst>
                                          <p:attrName>ppt_x</p:attrName>
                                          <p:attrName>ppt_y</p:attrName>
                                        </p:attrNameLst>
                                      </p:cBhvr>
                                    </p:animMotion>
                                    <p:animRot by="1500000">
                                      <p:cBhvr>
                                        <p:cTn id="146" dur="125" fill="hold">
                                          <p:stCondLst>
                                            <p:cond delay="0"/>
                                          </p:stCondLst>
                                        </p:cTn>
                                        <p:tgtEl>
                                          <p:spTgt spid="8"/>
                                        </p:tgtEl>
                                        <p:attrNameLst>
                                          <p:attrName>r</p:attrName>
                                        </p:attrNameLst>
                                      </p:cBhvr>
                                    </p:animRot>
                                    <p:animRot by="-1500000">
                                      <p:cBhvr>
                                        <p:cTn id="147" dur="125" fill="hold">
                                          <p:stCondLst>
                                            <p:cond delay="125"/>
                                          </p:stCondLst>
                                        </p:cTn>
                                        <p:tgtEl>
                                          <p:spTgt spid="8"/>
                                        </p:tgtEl>
                                        <p:attrNameLst>
                                          <p:attrName>r</p:attrName>
                                        </p:attrNameLst>
                                      </p:cBhvr>
                                    </p:animRot>
                                    <p:animRot by="-1500000">
                                      <p:cBhvr>
                                        <p:cTn id="148" dur="125" fill="hold">
                                          <p:stCondLst>
                                            <p:cond delay="250"/>
                                          </p:stCondLst>
                                        </p:cTn>
                                        <p:tgtEl>
                                          <p:spTgt spid="8"/>
                                        </p:tgtEl>
                                        <p:attrNameLst>
                                          <p:attrName>r</p:attrName>
                                        </p:attrNameLst>
                                      </p:cBhvr>
                                    </p:animRot>
                                    <p:animRot by="1500000">
                                      <p:cBhvr>
                                        <p:cTn id="14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23" grpId="1" animBg="1"/>
      <p:bldP spid="27" grpId="0" animBg="1"/>
      <p:bldP spid="27" grpId="1" animBg="1"/>
      <p:bldP spid="2" grpId="0" animBg="1"/>
      <p:bldP spid="2" grpId="1" animBg="1"/>
      <p:bldP spid="25" grpId="0" animBg="1"/>
      <p:bldP spid="25" grpId="1" animBg="1"/>
      <p:bldP spid="24" grpId="0" animBg="1"/>
      <p:bldP spid="24" grpId="1" animBg="1"/>
      <p:bldP spid="6" grpId="0" animBg="1"/>
      <p:bldP spid="6" grpId="1" animBg="1"/>
      <p:bldP spid="8" grpId="0"/>
      <p:bldP spid="8" grpId="1"/>
      <p:bldP spid="9" grpId="0" animBg="1"/>
      <p:bldP spid="9" grpId="1" animBg="1"/>
      <p:bldP spid="10" grpId="0"/>
      <p:bldP spid="10" grpId="1"/>
      <p:bldP spid="11" grpId="0">
        <p:tmplLst>
          <p:tmpl>
            <p:tnLst>
              <p:par>
                <p:cTn presetID="2" presetClass="entr" presetSubtype="2"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3" grpId="0"/>
      <p:bldP spid="13" grpId="1"/>
      <p:bldP spid="14" grpId="0" build="p">
        <p:tmplLst>
          <p:tmpl lvl="1">
            <p:tnLst>
              <p:par>
                <p:cTn presetID="2" presetClass="entr" presetSubtype="6"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0" fill="hold"/>
                        <p:tgtEl>
                          <p:spTgt spid="14"/>
                        </p:tgtEl>
                        <p:attrNameLst>
                          <p:attrName>ppt_x</p:attrName>
                        </p:attrNameLst>
                      </p:cBhvr>
                      <p:tavLst>
                        <p:tav tm="0">
                          <p:val>
                            <p:strVal val="1+#ppt_w/2"/>
                          </p:val>
                        </p:tav>
                        <p:tav tm="100000">
                          <p:val>
                            <p:strVal val="#ppt_x"/>
                          </p:val>
                        </p:tav>
                      </p:tavLst>
                    </p:anim>
                    <p:anim calcmode="lin" valueType="num">
                      <p:cBhvr additive="base">
                        <p:cTn dur="1000" fill="hold"/>
                        <p:tgtEl>
                          <p:spTgt spid="14"/>
                        </p:tgtEl>
                        <p:attrNameLst>
                          <p:attrName>ppt_y</p:attrName>
                        </p:attrNameLst>
                      </p:cBhvr>
                      <p:tavLst>
                        <p:tav tm="0">
                          <p:val>
                            <p:strVal val="1+#ppt_h/2"/>
                          </p:val>
                        </p:tav>
                        <p:tav tm="100000">
                          <p:val>
                            <p:strVal val="#ppt_y"/>
                          </p:val>
                        </p:tav>
                      </p:tavLst>
                    </p:anim>
                  </p:childTnLst>
                </p:cTn>
              </p:par>
            </p:tnLst>
          </p:tmpl>
        </p:tmplLst>
      </p:bldP>
      <p:bldP spid="17" grpId="0"/>
      <p:bldP spid="17" grpId="1"/>
      <p:bldP spid="18" grpId="0" build="p">
        <p:tmplLst>
          <p:tmpl lvl="1">
            <p:tnLst>
              <p:par>
                <p:cTn presetID="2" presetClass="entr" presetSubtype="6" decel="10000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1+#ppt_h/2"/>
                          </p:val>
                        </p:tav>
                        <p:tav tm="100000">
                          <p:val>
                            <p:strVal val="#ppt_y"/>
                          </p:val>
                        </p:tav>
                      </p:tavLst>
                    </p:anim>
                  </p:childTnLst>
                </p:cTn>
              </p:par>
            </p:tnLst>
          </p:tmpl>
        </p:tmplLst>
      </p:bldP>
      <p:bldP spid="19" grpId="0"/>
      <p:bldP spid="19" grpId="1"/>
      <p:bldP spid="20" grpId="0" build="p">
        <p:tmplLst>
          <p:tmpl lvl="1">
            <p:tnLst>
              <p:par>
                <p:cTn presetID="2" presetClass="entr" presetSubtype="6"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p:bldP spid="21" grpId="1"/>
      <p:bldP spid="22" grpId="0" build="p">
        <p:tmplLst>
          <p:tmpl lvl="1">
            <p:tnLst>
              <p:par>
                <p:cTn presetID="2" presetClass="entr" presetSubtype="6" decel="10000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1+#ppt_w/2"/>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6" grpId="0" animBg="1"/>
      <p:bldP spid="26" grpId="1" animBg="1"/>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yramid">
    <p:spTree>
      <p:nvGrpSpPr>
        <p:cNvPr id="1" name=""/>
        <p:cNvGrpSpPr/>
        <p:nvPr/>
      </p:nvGrpSpPr>
      <p:grpSpPr>
        <a:xfrm>
          <a:off x="0" y="0"/>
          <a:ext cx="0" cy="0"/>
          <a:chOff x="0" y="0"/>
          <a:chExt cx="0" cy="0"/>
        </a:xfrm>
      </p:grpSpPr>
      <p:grpSp>
        <p:nvGrpSpPr>
          <p:cNvPr id="2" name="グループ化 38"/>
          <p:cNvGrpSpPr/>
          <p:nvPr userDrawn="1"/>
        </p:nvGrpSpPr>
        <p:grpSpPr>
          <a:xfrm flipH="1">
            <a:off x="4102756" y="1687677"/>
            <a:ext cx="2704733" cy="5028221"/>
            <a:chOff x="1400631" y="2191657"/>
            <a:chExt cx="3439887" cy="6734629"/>
          </a:xfrm>
          <a:solidFill>
            <a:schemeClr val="bg1">
              <a:lumMod val="85000"/>
            </a:schemeClr>
          </a:solidFill>
        </p:grpSpPr>
        <p:sp>
          <p:nvSpPr>
            <p:cNvPr id="53" name="直角三角形 52"/>
            <p:cNvSpPr/>
            <p:nvPr userDrawn="1"/>
          </p:nvSpPr>
          <p:spPr>
            <a:xfrm flipH="1">
              <a:off x="1400631" y="2191657"/>
              <a:ext cx="3439885" cy="515982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直角三角形 53"/>
            <p:cNvSpPr/>
            <p:nvPr userDrawn="1"/>
          </p:nvSpPr>
          <p:spPr>
            <a:xfrm rot="16200000" flipH="1">
              <a:off x="2333175" y="6418942"/>
              <a:ext cx="1574800" cy="343988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84"/>
          <p:cNvGrpSpPr/>
          <p:nvPr userDrawn="1"/>
        </p:nvGrpSpPr>
        <p:grpSpPr>
          <a:xfrm>
            <a:off x="1398023" y="1689295"/>
            <a:ext cx="2704733" cy="5028221"/>
            <a:chOff x="1400631" y="2191657"/>
            <a:chExt cx="3439887" cy="6734629"/>
          </a:xfrm>
          <a:solidFill>
            <a:schemeClr val="bg1">
              <a:lumMod val="65000"/>
            </a:schemeClr>
          </a:solidFill>
        </p:grpSpPr>
        <p:sp>
          <p:nvSpPr>
            <p:cNvPr id="86" name="直角三角形 85"/>
            <p:cNvSpPr/>
            <p:nvPr userDrawn="1"/>
          </p:nvSpPr>
          <p:spPr>
            <a:xfrm flipH="1">
              <a:off x="1400631" y="2191657"/>
              <a:ext cx="3439885" cy="515982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直角三角形 86"/>
            <p:cNvSpPr/>
            <p:nvPr userDrawn="1"/>
          </p:nvSpPr>
          <p:spPr>
            <a:xfrm rot="16200000" flipH="1">
              <a:off x="2333175" y="6418942"/>
              <a:ext cx="1574800" cy="343988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8" name="直角三角形 25"/>
          <p:cNvSpPr/>
          <p:nvPr userDrawn="1"/>
        </p:nvSpPr>
        <p:spPr>
          <a:xfrm rot="16200000" flipH="1">
            <a:off x="589910" y="-589911"/>
            <a:ext cx="2923613" cy="4103437"/>
          </a:xfrm>
          <a:custGeom>
            <a:avLst/>
            <a:gdLst/>
            <a:ahLst/>
            <a:cxnLst/>
            <a:rect l="l" t="t" r="r" b="b"/>
            <a:pathLst>
              <a:path w="4385420" h="6154621">
                <a:moveTo>
                  <a:pt x="688593" y="1814402"/>
                </a:moveTo>
                <a:lnTo>
                  <a:pt x="2537007" y="6154621"/>
                </a:lnTo>
                <a:lnTo>
                  <a:pt x="2537007" y="6154618"/>
                </a:lnTo>
                <a:lnTo>
                  <a:pt x="4385420" y="6154618"/>
                </a:lnTo>
                <a:lnTo>
                  <a:pt x="2537006" y="1814399"/>
                </a:lnTo>
                <a:lnTo>
                  <a:pt x="2537006" y="1814402"/>
                </a:lnTo>
                <a:close/>
                <a:moveTo>
                  <a:pt x="0" y="0"/>
                </a:moveTo>
                <a:lnTo>
                  <a:pt x="0" y="197532"/>
                </a:lnTo>
                <a:lnTo>
                  <a:pt x="688592" y="1814398"/>
                </a:lnTo>
                <a:lnTo>
                  <a:pt x="688592" y="1814395"/>
                </a:lnTo>
                <a:lnTo>
                  <a:pt x="2537005" y="1814395"/>
                </a:lnTo>
                <a:lnTo>
                  <a:pt x="176429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8" name="フリーフォーム 67"/>
          <p:cNvSpPr/>
          <p:nvPr userDrawn="1"/>
        </p:nvSpPr>
        <p:spPr>
          <a:xfrm>
            <a:off x="4103435" y="1689295"/>
            <a:ext cx="667644" cy="1234321"/>
          </a:xfrm>
          <a:custGeom>
            <a:avLst/>
            <a:gdLst>
              <a:gd name="connsiteX0" fmla="*/ 0 w 1001379"/>
              <a:gd name="connsiteY0" fmla="*/ 0 h 1851482"/>
              <a:gd name="connsiteX1" fmla="*/ 1001379 w 1001379"/>
              <a:gd name="connsiteY1" fmla="*/ 1426422 h 1851482"/>
              <a:gd name="connsiteX2" fmla="*/ 0 w 1001379"/>
              <a:gd name="connsiteY2" fmla="*/ 1851482 h 1851482"/>
              <a:gd name="connsiteX3" fmla="*/ 0 w 1001379"/>
              <a:gd name="connsiteY3" fmla="*/ 0 h 1851482"/>
            </a:gdLst>
            <a:ahLst/>
            <a:cxnLst>
              <a:cxn ang="0">
                <a:pos x="connsiteX0" y="connsiteY0"/>
              </a:cxn>
              <a:cxn ang="0">
                <a:pos x="connsiteX1" y="connsiteY1"/>
              </a:cxn>
              <a:cxn ang="0">
                <a:pos x="connsiteX2" y="connsiteY2"/>
              </a:cxn>
              <a:cxn ang="0">
                <a:pos x="connsiteX3" y="connsiteY3"/>
              </a:cxn>
            </a:cxnLst>
            <a:rect l="l" t="t" r="r" b="b"/>
            <a:pathLst>
              <a:path w="1001379" h="1851482">
                <a:moveTo>
                  <a:pt x="0" y="0"/>
                </a:moveTo>
                <a:lnTo>
                  <a:pt x="1001379" y="1426422"/>
                </a:lnTo>
                <a:lnTo>
                  <a:pt x="0" y="1851482"/>
                </a:lnTo>
                <a:lnTo>
                  <a:pt x="0" y="0"/>
                </a:ln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0961" tIns="30482" rIns="60961" bIns="30482" rtlCol="0" anchor="ctr">
            <a:noAutofit/>
          </a:bodyPr>
          <a:lstStyle/>
          <a:p>
            <a:pPr algn="ctr"/>
            <a:endParaRPr kumimoji="1" lang="ja-JP" altLang="en-US"/>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36" name="直角三角形 35"/>
          <p:cNvSpPr/>
          <p:nvPr userDrawn="1"/>
        </p:nvSpPr>
        <p:spPr>
          <a:xfrm rot="16200000" flipH="1">
            <a:off x="561868" y="3175949"/>
            <a:ext cx="2979697" cy="4103437"/>
          </a:xfrm>
          <a:custGeom>
            <a:avLst/>
            <a:gdLst/>
            <a:ahLst/>
            <a:cxnLst/>
            <a:rect l="l" t="t" r="r" b="b"/>
            <a:pathLst>
              <a:path w="4469545" h="6154621">
                <a:moveTo>
                  <a:pt x="772717" y="1814402"/>
                </a:moveTo>
                <a:lnTo>
                  <a:pt x="2621131" y="6154621"/>
                </a:lnTo>
                <a:lnTo>
                  <a:pt x="2621131" y="6154618"/>
                </a:lnTo>
                <a:lnTo>
                  <a:pt x="4469545" y="6154618"/>
                </a:lnTo>
                <a:lnTo>
                  <a:pt x="2621130" y="1814399"/>
                </a:lnTo>
                <a:lnTo>
                  <a:pt x="2621130" y="1814402"/>
                </a:lnTo>
                <a:close/>
                <a:moveTo>
                  <a:pt x="0" y="0"/>
                </a:moveTo>
                <a:lnTo>
                  <a:pt x="772716" y="1814398"/>
                </a:lnTo>
                <a:lnTo>
                  <a:pt x="772716" y="1814395"/>
                </a:lnTo>
                <a:lnTo>
                  <a:pt x="2621129" y="1814395"/>
                </a:lnTo>
                <a:lnTo>
                  <a:pt x="184841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0" name="直角三角形 29"/>
          <p:cNvSpPr/>
          <p:nvPr userDrawn="1"/>
        </p:nvSpPr>
        <p:spPr>
          <a:xfrm rot="16200000" flipH="1">
            <a:off x="561868" y="645624"/>
            <a:ext cx="2979697" cy="4103437"/>
          </a:xfrm>
          <a:custGeom>
            <a:avLst/>
            <a:gdLst/>
            <a:ahLst/>
            <a:cxnLst/>
            <a:rect l="l" t="t" r="r" b="b"/>
            <a:pathLst>
              <a:path w="4469545" h="6154621">
                <a:moveTo>
                  <a:pt x="772717" y="1814402"/>
                </a:moveTo>
                <a:lnTo>
                  <a:pt x="2621131" y="6154621"/>
                </a:lnTo>
                <a:lnTo>
                  <a:pt x="2621131" y="6154618"/>
                </a:lnTo>
                <a:lnTo>
                  <a:pt x="4469545" y="6154618"/>
                </a:lnTo>
                <a:lnTo>
                  <a:pt x="2621131" y="1814399"/>
                </a:lnTo>
                <a:lnTo>
                  <a:pt x="2621131" y="1814402"/>
                </a:lnTo>
                <a:close/>
                <a:moveTo>
                  <a:pt x="0" y="0"/>
                </a:moveTo>
                <a:lnTo>
                  <a:pt x="772716" y="1814398"/>
                </a:lnTo>
                <a:lnTo>
                  <a:pt x="772716" y="1814395"/>
                </a:lnTo>
                <a:lnTo>
                  <a:pt x="2621130" y="1814395"/>
                </a:lnTo>
                <a:lnTo>
                  <a:pt x="184841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3" name="直角三角形 32"/>
          <p:cNvSpPr/>
          <p:nvPr userDrawn="1"/>
        </p:nvSpPr>
        <p:spPr>
          <a:xfrm rot="16200000" flipH="1">
            <a:off x="561869" y="1910784"/>
            <a:ext cx="2979696" cy="4103436"/>
          </a:xfrm>
          <a:custGeom>
            <a:avLst/>
            <a:gdLst/>
            <a:ahLst/>
            <a:cxnLst/>
            <a:rect l="l" t="t" r="r" b="b"/>
            <a:pathLst>
              <a:path w="4469544" h="6154620">
                <a:moveTo>
                  <a:pt x="772717" y="1814401"/>
                </a:moveTo>
                <a:lnTo>
                  <a:pt x="2621131" y="6154620"/>
                </a:lnTo>
                <a:lnTo>
                  <a:pt x="2621131" y="6154617"/>
                </a:lnTo>
                <a:lnTo>
                  <a:pt x="4469544" y="6154617"/>
                </a:lnTo>
                <a:lnTo>
                  <a:pt x="2621130" y="1814398"/>
                </a:lnTo>
                <a:lnTo>
                  <a:pt x="2621130" y="1814401"/>
                </a:lnTo>
                <a:close/>
                <a:moveTo>
                  <a:pt x="0" y="0"/>
                </a:moveTo>
                <a:lnTo>
                  <a:pt x="772716" y="1814397"/>
                </a:lnTo>
                <a:lnTo>
                  <a:pt x="772716" y="1814394"/>
                </a:lnTo>
                <a:lnTo>
                  <a:pt x="2621129" y="1814394"/>
                </a:lnTo>
                <a:lnTo>
                  <a:pt x="184841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6" name="フリーフォーム 65"/>
          <p:cNvSpPr/>
          <p:nvPr userDrawn="1"/>
        </p:nvSpPr>
        <p:spPr>
          <a:xfrm>
            <a:off x="4103434" y="2665751"/>
            <a:ext cx="1351017" cy="1521264"/>
          </a:xfrm>
          <a:custGeom>
            <a:avLst/>
            <a:gdLst>
              <a:gd name="connsiteX0" fmla="*/ 1028242 w 2026350"/>
              <a:gd name="connsiteY0" fmla="*/ 0 h 2281896"/>
              <a:gd name="connsiteX1" fmla="*/ 2026350 w 2026350"/>
              <a:gd name="connsiteY1" fmla="*/ 1421762 h 2281896"/>
              <a:gd name="connsiteX2" fmla="*/ 0 w 2026350"/>
              <a:gd name="connsiteY2" fmla="*/ 2281896 h 2281896"/>
              <a:gd name="connsiteX3" fmla="*/ 0 w 2026350"/>
              <a:gd name="connsiteY3" fmla="*/ 436463 h 2281896"/>
              <a:gd name="connsiteX4" fmla="*/ 1028242 w 2026350"/>
              <a:gd name="connsiteY4" fmla="*/ 0 h 2281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50" h="2281896">
                <a:moveTo>
                  <a:pt x="1028242" y="0"/>
                </a:moveTo>
                <a:lnTo>
                  <a:pt x="2026350" y="1421762"/>
                </a:lnTo>
                <a:lnTo>
                  <a:pt x="0" y="2281896"/>
                </a:lnTo>
                <a:lnTo>
                  <a:pt x="0" y="436463"/>
                </a:lnTo>
                <a:lnTo>
                  <a:pt x="1028242" y="0"/>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0961" tIns="30482" rIns="60961" bIns="30482" rtlCol="0" anchor="ctr">
            <a:noAutofit/>
          </a:bodyPr>
          <a:lstStyle/>
          <a:p>
            <a:pPr algn="ctr"/>
            <a:endParaRPr kumimoji="1" lang="ja-JP" altLang="en-US"/>
          </a:p>
        </p:txBody>
      </p:sp>
      <p:sp>
        <p:nvSpPr>
          <p:cNvPr id="63" name="フリーフォーム 62"/>
          <p:cNvSpPr/>
          <p:nvPr userDrawn="1"/>
        </p:nvSpPr>
        <p:spPr>
          <a:xfrm>
            <a:off x="4103435" y="3639102"/>
            <a:ext cx="2034968" cy="1812382"/>
          </a:xfrm>
          <a:custGeom>
            <a:avLst/>
            <a:gdLst>
              <a:gd name="connsiteX0" fmla="*/ 2053212 w 3052187"/>
              <a:gd name="connsiteY0" fmla="*/ 0 h 2718573"/>
              <a:gd name="connsiteX1" fmla="*/ 3052187 w 3052187"/>
              <a:gd name="connsiteY1" fmla="*/ 1422997 h 2718573"/>
              <a:gd name="connsiteX2" fmla="*/ 0 w 3052187"/>
              <a:gd name="connsiteY2" fmla="*/ 2718573 h 2718573"/>
              <a:gd name="connsiteX3" fmla="*/ 0 w 3052187"/>
              <a:gd name="connsiteY3" fmla="*/ 871537 h 2718573"/>
              <a:gd name="connsiteX4" fmla="*/ 2053212 w 3052187"/>
              <a:gd name="connsiteY4" fmla="*/ 0 h 2718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2187" h="2718573">
                <a:moveTo>
                  <a:pt x="2053212" y="0"/>
                </a:moveTo>
                <a:lnTo>
                  <a:pt x="3052187" y="1422997"/>
                </a:lnTo>
                <a:lnTo>
                  <a:pt x="0" y="2718573"/>
                </a:lnTo>
                <a:lnTo>
                  <a:pt x="0" y="871537"/>
                </a:lnTo>
                <a:lnTo>
                  <a:pt x="2053212" y="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0961" tIns="30482" rIns="60961" bIns="30482" rtlCol="0" anchor="ctr">
            <a:noAutofit/>
          </a:bodyPr>
          <a:lstStyle/>
          <a:p>
            <a:pPr algn="ctr"/>
            <a:endParaRPr kumimoji="1" lang="ja-JP" altLang="en-US"/>
          </a:p>
        </p:txBody>
      </p:sp>
      <p:grpSp>
        <p:nvGrpSpPr>
          <p:cNvPr id="6" name="グループ化 8"/>
          <p:cNvGrpSpPr/>
          <p:nvPr userDrawn="1"/>
        </p:nvGrpSpPr>
        <p:grpSpPr>
          <a:xfrm>
            <a:off x="4103435" y="4613278"/>
            <a:ext cx="2704733" cy="2104237"/>
            <a:chOff x="7549101" y="6886372"/>
            <a:chExt cx="4056748" cy="3156356"/>
          </a:xfrm>
          <a:solidFill>
            <a:schemeClr val="accent4">
              <a:lumMod val="60000"/>
              <a:lumOff val="40000"/>
            </a:schemeClr>
          </a:solidFill>
        </p:grpSpPr>
        <p:sp>
          <p:nvSpPr>
            <p:cNvPr id="60" name="フリーフォーム 59"/>
            <p:cNvSpPr/>
            <p:nvPr userDrawn="1"/>
          </p:nvSpPr>
          <p:spPr>
            <a:xfrm>
              <a:off x="7549104" y="6886372"/>
              <a:ext cx="4056745" cy="1392686"/>
            </a:xfrm>
            <a:custGeom>
              <a:avLst/>
              <a:gdLst>
                <a:gd name="connsiteX0" fmla="*/ 3079049 w 4056745"/>
                <a:gd name="connsiteY0" fmla="*/ 0 h 1392686"/>
                <a:gd name="connsiteX1" fmla="*/ 4056745 w 4056745"/>
                <a:gd name="connsiteY1" fmla="*/ 1392686 h 1392686"/>
                <a:gd name="connsiteX2" fmla="*/ 0 w 4056745"/>
                <a:gd name="connsiteY2" fmla="*/ 1392686 h 1392686"/>
                <a:gd name="connsiteX3" fmla="*/ 0 w 4056745"/>
                <a:gd name="connsiteY3" fmla="*/ 1306979 h 1392686"/>
                <a:gd name="connsiteX4" fmla="*/ 3079049 w 4056745"/>
                <a:gd name="connsiteY4" fmla="*/ 0 h 139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6745" h="1392686">
                  <a:moveTo>
                    <a:pt x="3079049" y="0"/>
                  </a:moveTo>
                  <a:lnTo>
                    <a:pt x="4056745" y="1392686"/>
                  </a:lnTo>
                  <a:lnTo>
                    <a:pt x="0" y="1392686"/>
                  </a:lnTo>
                  <a:lnTo>
                    <a:pt x="0" y="1306979"/>
                  </a:lnTo>
                  <a:lnTo>
                    <a:pt x="307904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58" name="フリーフォーム 57"/>
            <p:cNvSpPr/>
            <p:nvPr userDrawn="1"/>
          </p:nvSpPr>
          <p:spPr>
            <a:xfrm>
              <a:off x="7549101" y="8279059"/>
              <a:ext cx="4056747" cy="1763669"/>
            </a:xfrm>
            <a:custGeom>
              <a:avLst/>
              <a:gdLst>
                <a:gd name="connsiteX0" fmla="*/ 0 w 4056747"/>
                <a:gd name="connsiteY0" fmla="*/ 0 h 1763669"/>
                <a:gd name="connsiteX1" fmla="*/ 4056747 w 4056747"/>
                <a:gd name="connsiteY1" fmla="*/ 0 h 1763669"/>
                <a:gd name="connsiteX2" fmla="*/ 0 w 4056747"/>
                <a:gd name="connsiteY2" fmla="*/ 1763669 h 1763669"/>
                <a:gd name="connsiteX3" fmla="*/ 0 w 4056747"/>
                <a:gd name="connsiteY3" fmla="*/ 0 h 1763669"/>
              </a:gdLst>
              <a:ahLst/>
              <a:cxnLst>
                <a:cxn ang="0">
                  <a:pos x="connsiteX0" y="connsiteY0"/>
                </a:cxn>
                <a:cxn ang="0">
                  <a:pos x="connsiteX1" y="connsiteY1"/>
                </a:cxn>
                <a:cxn ang="0">
                  <a:pos x="connsiteX2" y="connsiteY2"/>
                </a:cxn>
                <a:cxn ang="0">
                  <a:pos x="connsiteX3" y="connsiteY3"/>
                </a:cxn>
              </a:cxnLst>
              <a:rect l="l" t="t" r="r" b="b"/>
              <a:pathLst>
                <a:path w="4056747" h="1763669">
                  <a:moveTo>
                    <a:pt x="0" y="0"/>
                  </a:moveTo>
                  <a:lnTo>
                    <a:pt x="4056747" y="0"/>
                  </a:lnTo>
                  <a:lnTo>
                    <a:pt x="0" y="17636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grpSp>
      <p:sp>
        <p:nvSpPr>
          <p:cNvPr id="59" name="テキスト プレースホルダー 6"/>
          <p:cNvSpPr>
            <a:spLocks noGrp="1"/>
          </p:cNvSpPr>
          <p:nvPr>
            <p:ph type="body" sz="quarter" idx="24" hasCustomPrompt="1"/>
          </p:nvPr>
        </p:nvSpPr>
        <p:spPr>
          <a:xfrm rot="1380000">
            <a:off x="853260" y="1149613"/>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5" hasCustomPrompt="1"/>
          </p:nvPr>
        </p:nvSpPr>
        <p:spPr>
          <a:xfrm rot="1380000">
            <a:off x="853260" y="2418207"/>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26" hasCustomPrompt="1"/>
          </p:nvPr>
        </p:nvSpPr>
        <p:spPr>
          <a:xfrm rot="1380000">
            <a:off x="853260" y="3686801"/>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27" hasCustomPrompt="1"/>
          </p:nvPr>
        </p:nvSpPr>
        <p:spPr>
          <a:xfrm rot="1380000">
            <a:off x="853260" y="4955396"/>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ボックス 14"/>
          <p:cNvSpPr txBox="1"/>
          <p:nvPr userDrawn="1"/>
        </p:nvSpPr>
        <p:spPr>
          <a:xfrm>
            <a:off x="4120373" y="2335396"/>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01</a:t>
            </a:r>
            <a:endParaRPr kumimoji="1" lang="ja-JP" altLang="en-US" sz="2700" dirty="0">
              <a:solidFill>
                <a:schemeClr val="bg1"/>
              </a:solidFill>
            </a:endParaRPr>
          </a:p>
        </p:txBody>
      </p:sp>
      <p:sp>
        <p:nvSpPr>
          <p:cNvPr id="65" name="テキスト ボックス 64"/>
          <p:cNvSpPr txBox="1"/>
          <p:nvPr userDrawn="1"/>
        </p:nvSpPr>
        <p:spPr>
          <a:xfrm>
            <a:off x="4476332" y="3438304"/>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02</a:t>
            </a:r>
            <a:endParaRPr kumimoji="1" lang="ja-JP" altLang="en-US" sz="2700" dirty="0">
              <a:solidFill>
                <a:schemeClr val="bg1"/>
              </a:solidFill>
            </a:endParaRPr>
          </a:p>
        </p:txBody>
      </p:sp>
      <p:sp>
        <p:nvSpPr>
          <p:cNvPr id="67" name="テキスト ボックス 66"/>
          <p:cNvSpPr txBox="1"/>
          <p:nvPr userDrawn="1"/>
        </p:nvSpPr>
        <p:spPr>
          <a:xfrm>
            <a:off x="4847288" y="4548908"/>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03</a:t>
            </a:r>
            <a:endParaRPr kumimoji="1" lang="ja-JP" altLang="en-US" sz="2700" dirty="0">
              <a:solidFill>
                <a:schemeClr val="bg1"/>
              </a:solidFill>
            </a:endParaRPr>
          </a:p>
        </p:txBody>
      </p:sp>
      <p:sp>
        <p:nvSpPr>
          <p:cNvPr id="69" name="テキスト ボックス 68"/>
          <p:cNvSpPr txBox="1"/>
          <p:nvPr userDrawn="1"/>
        </p:nvSpPr>
        <p:spPr>
          <a:xfrm>
            <a:off x="5200102" y="5643334"/>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04</a:t>
            </a:r>
            <a:endParaRPr kumimoji="1" lang="ja-JP" altLang="en-US" sz="2700" dirty="0">
              <a:solidFill>
                <a:schemeClr val="bg1"/>
              </a:solidFill>
            </a:endParaRPr>
          </a:p>
        </p:txBody>
      </p:sp>
      <p:sp>
        <p:nvSpPr>
          <p:cNvPr id="70" name="図プレースホルダー 7"/>
          <p:cNvSpPr>
            <a:spLocks noGrp="1"/>
          </p:cNvSpPr>
          <p:nvPr>
            <p:ph type="pic" sz="quarter" idx="18" hasCustomPrompt="1"/>
          </p:nvPr>
        </p:nvSpPr>
        <p:spPr>
          <a:xfrm rot="1380000">
            <a:off x="3366224" y="1900902"/>
            <a:ext cx="443008" cy="442969"/>
          </a:xfrm>
        </p:spPr>
        <p:txBody>
          <a:bodyPr>
            <a:normAutofit/>
          </a:bodyPr>
          <a:lstStyle>
            <a:lvl1pPr>
              <a:defRPr sz="800"/>
            </a:lvl1pPr>
          </a:lstStyle>
          <a:p>
            <a:r>
              <a:rPr kumimoji="1" lang="en-US" altLang="ja-JP" dirty="0"/>
              <a:t>ICON</a:t>
            </a:r>
            <a:endParaRPr kumimoji="1" lang="ja-JP" altLang="en-US" dirty="0"/>
          </a:p>
        </p:txBody>
      </p:sp>
      <p:sp>
        <p:nvSpPr>
          <p:cNvPr id="71" name="図プレースホルダー 7"/>
          <p:cNvSpPr>
            <a:spLocks noGrp="1"/>
          </p:cNvSpPr>
          <p:nvPr>
            <p:ph type="pic" sz="quarter" idx="28" hasCustomPrompt="1"/>
          </p:nvPr>
        </p:nvSpPr>
        <p:spPr>
          <a:xfrm rot="1380000">
            <a:off x="3366224" y="3168132"/>
            <a:ext cx="443008" cy="442969"/>
          </a:xfrm>
        </p:spPr>
        <p:txBody>
          <a:bodyPr>
            <a:normAutofit/>
          </a:bodyPr>
          <a:lstStyle>
            <a:lvl1pPr>
              <a:defRPr sz="800"/>
            </a:lvl1pPr>
          </a:lstStyle>
          <a:p>
            <a:r>
              <a:rPr kumimoji="1" lang="en-US" altLang="ja-JP" dirty="0"/>
              <a:t>ICON</a:t>
            </a:r>
            <a:endParaRPr kumimoji="1" lang="ja-JP" altLang="en-US" dirty="0"/>
          </a:p>
        </p:txBody>
      </p:sp>
      <p:sp>
        <p:nvSpPr>
          <p:cNvPr id="72" name="図プレースホルダー 7"/>
          <p:cNvSpPr>
            <a:spLocks noGrp="1"/>
          </p:cNvSpPr>
          <p:nvPr>
            <p:ph type="pic" sz="quarter" idx="29" hasCustomPrompt="1"/>
          </p:nvPr>
        </p:nvSpPr>
        <p:spPr>
          <a:xfrm rot="1380000">
            <a:off x="3366224" y="4435363"/>
            <a:ext cx="443008" cy="442969"/>
          </a:xfrm>
        </p:spPr>
        <p:txBody>
          <a:bodyPr>
            <a:normAutofit/>
          </a:bodyPr>
          <a:lstStyle>
            <a:lvl1pPr>
              <a:defRPr sz="800"/>
            </a:lvl1pPr>
          </a:lstStyle>
          <a:p>
            <a:r>
              <a:rPr kumimoji="1" lang="en-US" altLang="ja-JP" dirty="0"/>
              <a:t>ICON</a:t>
            </a:r>
            <a:endParaRPr kumimoji="1" lang="ja-JP" altLang="en-US" dirty="0"/>
          </a:p>
        </p:txBody>
      </p:sp>
      <p:sp>
        <p:nvSpPr>
          <p:cNvPr id="73" name="図プレースホルダー 7"/>
          <p:cNvSpPr>
            <a:spLocks noGrp="1"/>
          </p:cNvSpPr>
          <p:nvPr>
            <p:ph type="pic" sz="quarter" idx="30" hasCustomPrompt="1"/>
          </p:nvPr>
        </p:nvSpPr>
        <p:spPr>
          <a:xfrm rot="1380000">
            <a:off x="3366224" y="5702594"/>
            <a:ext cx="443008" cy="442969"/>
          </a:xfrm>
        </p:spPr>
        <p:txBody>
          <a:bodyPr>
            <a:normAutofit/>
          </a:bodyPr>
          <a:lstStyle>
            <a:lvl1pPr>
              <a:defRPr sz="800"/>
            </a:lvl1pPr>
          </a:lstStyle>
          <a:p>
            <a:r>
              <a:rPr kumimoji="1" lang="en-US" altLang="ja-JP" dirty="0"/>
              <a:t>ICON</a:t>
            </a:r>
            <a:endParaRPr kumimoji="1" lang="ja-JP" altLang="en-US" dirty="0"/>
          </a:p>
        </p:txBody>
      </p:sp>
      <p:sp>
        <p:nvSpPr>
          <p:cNvPr id="74" name="テキスト プレースホルダー 6"/>
          <p:cNvSpPr>
            <a:spLocks noGrp="1"/>
          </p:cNvSpPr>
          <p:nvPr>
            <p:ph type="body" sz="quarter" idx="31" hasCustomPrompt="1"/>
          </p:nvPr>
        </p:nvSpPr>
        <p:spPr>
          <a:xfrm>
            <a:off x="4801788" y="1642182"/>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5" name="テキスト プレースホルダー 6"/>
          <p:cNvSpPr>
            <a:spLocks noGrp="1"/>
          </p:cNvSpPr>
          <p:nvPr>
            <p:ph type="body" sz="quarter" idx="32" hasCustomPrompt="1"/>
          </p:nvPr>
        </p:nvSpPr>
        <p:spPr>
          <a:xfrm>
            <a:off x="5509613" y="2597006"/>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6" name="テキスト プレースホルダー 6"/>
          <p:cNvSpPr>
            <a:spLocks noGrp="1"/>
          </p:cNvSpPr>
          <p:nvPr>
            <p:ph type="body" sz="quarter" idx="33" hasCustomPrompt="1"/>
          </p:nvPr>
        </p:nvSpPr>
        <p:spPr>
          <a:xfrm>
            <a:off x="6195126" y="3551828"/>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7" name="テキスト プレースホルダー 6"/>
          <p:cNvSpPr>
            <a:spLocks noGrp="1"/>
          </p:cNvSpPr>
          <p:nvPr>
            <p:ph type="body" sz="quarter" idx="34" hasCustomPrompt="1"/>
          </p:nvPr>
        </p:nvSpPr>
        <p:spPr>
          <a:xfrm>
            <a:off x="6830906" y="4506652"/>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9" name="正方形/長方形 78"/>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2" name="タイトル プレースホルダー 1"/>
          <p:cNvSpPr>
            <a:spLocks noGrp="1"/>
          </p:cNvSpPr>
          <p:nvPr>
            <p:ph type="title" hasCustomPrompt="1"/>
          </p:nvPr>
        </p:nvSpPr>
        <p:spPr>
          <a:xfrm>
            <a:off x="4029376" y="164640"/>
            <a:ext cx="78440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83" name="テキスト プレースホルダー 6"/>
          <p:cNvSpPr>
            <a:spLocks noGrp="1"/>
          </p:cNvSpPr>
          <p:nvPr>
            <p:ph type="body" sz="quarter" idx="13" hasCustomPrompt="1"/>
          </p:nvPr>
        </p:nvSpPr>
        <p:spPr>
          <a:xfrm>
            <a:off x="4077385" y="1028734"/>
            <a:ext cx="7773384"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4" name="正方形/長方形 83"/>
          <p:cNvSpPr/>
          <p:nvPr userDrawn="1"/>
        </p:nvSpPr>
        <p:spPr>
          <a:xfrm>
            <a:off x="4125397"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15615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125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ppt_x"/>
                                          </p:val>
                                        </p:tav>
                                        <p:tav tm="100000">
                                          <p:val>
                                            <p:strVal val="#ppt_x"/>
                                          </p:val>
                                        </p:tav>
                                      </p:tavLst>
                                    </p:anim>
                                    <p:anim calcmode="lin" valueType="num">
                                      <p:cBhvr additive="base">
                                        <p:cTn id="8" dur="500" fill="hold"/>
                                        <p:tgtEl>
                                          <p:spTgt spid="82"/>
                                        </p:tgtEl>
                                        <p:attrNameLst>
                                          <p:attrName>ppt_y</p:attrName>
                                        </p:attrNameLst>
                                      </p:cBhvr>
                                      <p:tavLst>
                                        <p:tav tm="0">
                                          <p:val>
                                            <p:strVal val="0-#ppt_h/2"/>
                                          </p:val>
                                        </p:tav>
                                        <p:tav tm="100000">
                                          <p:val>
                                            <p:strVal val="#ppt_y"/>
                                          </p:val>
                                        </p:tav>
                                      </p:tavLst>
                                    </p:anim>
                                  </p:childTnLst>
                                </p:cTn>
                              </p:par>
                            </p:childTnLst>
                          </p:cTn>
                        </p:par>
                        <p:par>
                          <p:cTn id="9" fill="hold">
                            <p:stCondLst>
                              <p:cond delay="1750"/>
                            </p:stCondLst>
                            <p:childTnLst>
                              <p:par>
                                <p:cTn id="10" presetID="2" presetClass="entr" presetSubtype="2" decel="100000"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 calcmode="lin" valueType="num">
                                      <p:cBhvr additive="base">
                                        <p:cTn id="12" dur="500" fill="hold"/>
                                        <p:tgtEl>
                                          <p:spTgt spid="84"/>
                                        </p:tgtEl>
                                        <p:attrNameLst>
                                          <p:attrName>ppt_x</p:attrName>
                                        </p:attrNameLst>
                                      </p:cBhvr>
                                      <p:tavLst>
                                        <p:tav tm="0">
                                          <p:val>
                                            <p:strVal val="1+#ppt_w/2"/>
                                          </p:val>
                                        </p:tav>
                                        <p:tav tm="100000">
                                          <p:val>
                                            <p:strVal val="#ppt_x"/>
                                          </p:val>
                                        </p:tav>
                                      </p:tavLst>
                                    </p:anim>
                                    <p:anim calcmode="lin" valueType="num">
                                      <p:cBhvr additive="base">
                                        <p:cTn id="13" dur="500" fill="hold"/>
                                        <p:tgtEl>
                                          <p:spTgt spid="84"/>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83">
                                            <p:txEl>
                                              <p:pRg st="0" end="0"/>
                                            </p:txEl>
                                          </p:spTgt>
                                        </p:tgtEl>
                                        <p:attrNameLst>
                                          <p:attrName>style.visibility</p:attrName>
                                        </p:attrNameLst>
                                      </p:cBhvr>
                                      <p:to>
                                        <p:strVal val="visible"/>
                                      </p:to>
                                    </p:set>
                                    <p:animEffect transition="in" filter="wipe(left)">
                                      <p:cBhvr>
                                        <p:cTn id="16" dur="500"/>
                                        <p:tgtEl>
                                          <p:spTgt spid="83">
                                            <p:txEl>
                                              <p:pRg st="0" end="0"/>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down)">
                                      <p:cBhvr>
                                        <p:cTn id="19" dur="500"/>
                                        <p:tgtEl>
                                          <p:spTgt spid="2"/>
                                        </p:tgtEl>
                                      </p:cBhvr>
                                    </p:animEffect>
                                  </p:childTnLst>
                                </p:cTn>
                              </p:par>
                              <p:par>
                                <p:cTn id="20" presetID="22" presetClass="entr" presetSubtype="4"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par>
                          <p:cTn id="23" fill="hold">
                            <p:stCondLst>
                              <p:cond delay="2250"/>
                            </p:stCondLst>
                            <p:childTnLst>
                              <p:par>
                                <p:cTn id="24" presetID="2" presetClass="entr" presetSubtype="1" decel="100000" fill="hold" grpId="0" nodeType="afterEffect">
                                  <p:stCondLst>
                                    <p:cond delay="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0-#ppt_h/2"/>
                                          </p:val>
                                        </p:tav>
                                        <p:tav tm="100000">
                                          <p:val>
                                            <p:strVal val="#ppt_y"/>
                                          </p:val>
                                        </p:tav>
                                      </p:tavLst>
                                    </p:anim>
                                  </p:childTnLst>
                                </p:cTn>
                              </p:par>
                              <p:par>
                                <p:cTn id="28" presetID="2" presetClass="entr" presetSubtype="1" decel="10000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250" fill="hold"/>
                                        <p:tgtEl>
                                          <p:spTgt spid="6"/>
                                        </p:tgtEl>
                                        <p:attrNameLst>
                                          <p:attrName>ppt_x</p:attrName>
                                        </p:attrNameLst>
                                      </p:cBhvr>
                                      <p:tavLst>
                                        <p:tav tm="0">
                                          <p:val>
                                            <p:strVal val="#ppt_x"/>
                                          </p:val>
                                        </p:tav>
                                        <p:tav tm="100000">
                                          <p:val>
                                            <p:strVal val="#ppt_x"/>
                                          </p:val>
                                        </p:tav>
                                      </p:tavLst>
                                    </p:anim>
                                    <p:anim calcmode="lin" valueType="num">
                                      <p:cBhvr additive="base">
                                        <p:cTn id="31" dur="1250" fill="hold"/>
                                        <p:tgtEl>
                                          <p:spTgt spid="6"/>
                                        </p:tgtEl>
                                        <p:attrNameLst>
                                          <p:attrName>ppt_y</p:attrName>
                                        </p:attrNameLst>
                                      </p:cBhvr>
                                      <p:tavLst>
                                        <p:tav tm="0">
                                          <p:val>
                                            <p:strVal val="0-#ppt_h/2"/>
                                          </p:val>
                                        </p:tav>
                                        <p:tav tm="100000">
                                          <p:val>
                                            <p:strVal val="#ppt_y"/>
                                          </p:val>
                                        </p:tav>
                                      </p:tavLst>
                                    </p:anim>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1250"/>
                                        <p:tgtEl>
                                          <p:spTgt spid="6"/>
                                        </p:tgtEl>
                                      </p:cBhvr>
                                    </p:animEffect>
                                  </p:childTnLst>
                                </p:cTn>
                              </p:par>
                              <p:par>
                                <p:cTn id="35" presetID="2" presetClass="entr" presetSubtype="1" decel="100000" fill="hold" grpId="0" nodeType="withEffect">
                                  <p:stCondLst>
                                    <p:cond delay="0"/>
                                  </p:stCondLst>
                                  <p:childTnLst>
                                    <p:set>
                                      <p:cBhvr>
                                        <p:cTn id="36" dur="1" fill="hold">
                                          <p:stCondLst>
                                            <p:cond delay="0"/>
                                          </p:stCondLst>
                                        </p:cTn>
                                        <p:tgtEl>
                                          <p:spTgt spid="73"/>
                                        </p:tgtEl>
                                        <p:attrNameLst>
                                          <p:attrName>style.visibility</p:attrName>
                                        </p:attrNameLst>
                                      </p:cBhvr>
                                      <p:to>
                                        <p:strVal val="visible"/>
                                      </p:to>
                                    </p:set>
                                    <p:anim calcmode="lin" valueType="num">
                                      <p:cBhvr additive="base">
                                        <p:cTn id="37" dur="1250" fill="hold"/>
                                        <p:tgtEl>
                                          <p:spTgt spid="73"/>
                                        </p:tgtEl>
                                        <p:attrNameLst>
                                          <p:attrName>ppt_x</p:attrName>
                                        </p:attrNameLst>
                                      </p:cBhvr>
                                      <p:tavLst>
                                        <p:tav tm="0">
                                          <p:val>
                                            <p:strVal val="#ppt_x"/>
                                          </p:val>
                                        </p:tav>
                                        <p:tav tm="100000">
                                          <p:val>
                                            <p:strVal val="#ppt_x"/>
                                          </p:val>
                                        </p:tav>
                                      </p:tavLst>
                                    </p:anim>
                                    <p:anim calcmode="lin" valueType="num">
                                      <p:cBhvr additive="base">
                                        <p:cTn id="38" dur="1250" fill="hold"/>
                                        <p:tgtEl>
                                          <p:spTgt spid="73"/>
                                        </p:tgtEl>
                                        <p:attrNameLst>
                                          <p:attrName>ppt_y</p:attrName>
                                        </p:attrNameLst>
                                      </p:cBhvr>
                                      <p:tavLst>
                                        <p:tav tm="0">
                                          <p:val>
                                            <p:strVal val="0-#ppt_h/2"/>
                                          </p:val>
                                        </p:tav>
                                        <p:tav tm="100000">
                                          <p:val>
                                            <p:strVal val="#ppt_y"/>
                                          </p:val>
                                        </p:tav>
                                      </p:tavLst>
                                    </p:anim>
                                  </p:childTnLst>
                                </p:cTn>
                              </p:par>
                              <p:par>
                                <p:cTn id="39" presetID="2" presetClass="entr" presetSubtype="1" decel="10000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1250" fill="hold"/>
                                        <p:tgtEl>
                                          <p:spTgt spid="36"/>
                                        </p:tgtEl>
                                        <p:attrNameLst>
                                          <p:attrName>ppt_x</p:attrName>
                                        </p:attrNameLst>
                                      </p:cBhvr>
                                      <p:tavLst>
                                        <p:tav tm="0">
                                          <p:val>
                                            <p:strVal val="#ppt_x"/>
                                          </p:val>
                                        </p:tav>
                                        <p:tav tm="100000">
                                          <p:val>
                                            <p:strVal val="#ppt_x"/>
                                          </p:val>
                                        </p:tav>
                                      </p:tavLst>
                                    </p:anim>
                                    <p:anim calcmode="lin" valueType="num">
                                      <p:cBhvr additive="base">
                                        <p:cTn id="42" dur="1250" fill="hold"/>
                                        <p:tgtEl>
                                          <p:spTgt spid="36"/>
                                        </p:tgtEl>
                                        <p:attrNameLst>
                                          <p:attrName>ppt_y</p:attrName>
                                        </p:attrNameLst>
                                      </p:cBhvr>
                                      <p:tavLst>
                                        <p:tav tm="0">
                                          <p:val>
                                            <p:strVal val="0-#ppt_h/2"/>
                                          </p:val>
                                        </p:tav>
                                        <p:tav tm="100000">
                                          <p:val>
                                            <p:strVal val="#ppt_y"/>
                                          </p:val>
                                        </p:tav>
                                      </p:tavLst>
                                    </p:anim>
                                  </p:childTnLst>
                                </p:cTn>
                              </p:par>
                              <p:par>
                                <p:cTn id="43" presetID="22" presetClass="entr" presetSubtype="2" fill="hold" grpId="1" nodeType="withEffect">
                                  <p:stCondLst>
                                    <p:cond delay="0"/>
                                  </p:stCondLst>
                                  <p:childTnLst>
                                    <p:set>
                                      <p:cBhvr>
                                        <p:cTn id="44" dur="1" fill="hold">
                                          <p:stCondLst>
                                            <p:cond delay="0"/>
                                          </p:stCondLst>
                                        </p:cTn>
                                        <p:tgtEl>
                                          <p:spTgt spid="36"/>
                                        </p:tgtEl>
                                        <p:attrNameLst>
                                          <p:attrName>style.visibility</p:attrName>
                                        </p:attrNameLst>
                                      </p:cBhvr>
                                      <p:to>
                                        <p:strVal val="visible"/>
                                      </p:to>
                                    </p:set>
                                    <p:animEffect transition="in" filter="wipe(right)">
                                      <p:cBhvr>
                                        <p:cTn id="45" dur="1250"/>
                                        <p:tgtEl>
                                          <p:spTgt spid="36"/>
                                        </p:tgtEl>
                                      </p:cBhvr>
                                    </p:animEffect>
                                  </p:childTnLst>
                                </p:cTn>
                              </p:par>
                              <p:par>
                                <p:cTn id="46" presetID="2" presetClass="entr" presetSubtype="1" decel="100000" fill="hold" grpId="0" nodeType="withEffect">
                                  <p:stCondLst>
                                    <p:cond delay="0"/>
                                  </p:stCondLst>
                                  <p:childTnLst>
                                    <p:set>
                                      <p:cBhvr>
                                        <p:cTn id="47" dur="1" fill="hold">
                                          <p:stCondLst>
                                            <p:cond delay="0"/>
                                          </p:stCondLst>
                                        </p:cTn>
                                        <p:tgtEl>
                                          <p:spTgt spid="64">
                                            <p:txEl>
                                              <p:pRg st="0" end="0"/>
                                            </p:txEl>
                                          </p:spTgt>
                                        </p:tgtEl>
                                        <p:attrNameLst>
                                          <p:attrName>style.visibility</p:attrName>
                                        </p:attrNameLst>
                                      </p:cBhvr>
                                      <p:to>
                                        <p:strVal val="visible"/>
                                      </p:to>
                                    </p:set>
                                    <p:anim calcmode="lin" valueType="num">
                                      <p:cBhvr additive="base">
                                        <p:cTn id="48" dur="125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49" dur="1250" fill="hold"/>
                                        <p:tgtEl>
                                          <p:spTgt spid="64">
                                            <p:txEl>
                                              <p:pRg st="0" end="0"/>
                                            </p:txEl>
                                          </p:spTgt>
                                        </p:tgtEl>
                                        <p:attrNameLst>
                                          <p:attrName>ppt_y</p:attrName>
                                        </p:attrNameLst>
                                      </p:cBhvr>
                                      <p:tavLst>
                                        <p:tav tm="0">
                                          <p:val>
                                            <p:strVal val="0-#ppt_h/2"/>
                                          </p:val>
                                        </p:tav>
                                        <p:tav tm="100000">
                                          <p:val>
                                            <p:strVal val="#ppt_y"/>
                                          </p:val>
                                        </p:tav>
                                      </p:tavLst>
                                    </p:anim>
                                  </p:childTnLst>
                                </p:cTn>
                              </p:par>
                              <p:par>
                                <p:cTn id="50" presetID="22" presetClass="entr" presetSubtype="2" fill="hold" grpId="1" nodeType="withEffect">
                                  <p:stCondLst>
                                    <p:cond delay="0"/>
                                  </p:stCondLst>
                                  <p:childTnLst>
                                    <p:set>
                                      <p:cBhvr>
                                        <p:cTn id="51" dur="1" fill="hold">
                                          <p:stCondLst>
                                            <p:cond delay="0"/>
                                          </p:stCondLst>
                                        </p:cTn>
                                        <p:tgtEl>
                                          <p:spTgt spid="64">
                                            <p:txEl>
                                              <p:pRg st="0" end="0"/>
                                            </p:txEl>
                                          </p:spTgt>
                                        </p:tgtEl>
                                        <p:attrNameLst>
                                          <p:attrName>style.visibility</p:attrName>
                                        </p:attrNameLst>
                                      </p:cBhvr>
                                      <p:to>
                                        <p:strVal val="visible"/>
                                      </p:to>
                                    </p:set>
                                    <p:animEffect transition="in" filter="wipe(right)">
                                      <p:cBhvr>
                                        <p:cTn id="52" dur="1000"/>
                                        <p:tgtEl>
                                          <p:spTgt spid="64">
                                            <p:txEl>
                                              <p:pRg st="0" end="0"/>
                                            </p:txEl>
                                          </p:spTgt>
                                        </p:tgtEl>
                                      </p:cBhvr>
                                    </p:animEffect>
                                  </p:childTnLst>
                                </p:cTn>
                              </p:par>
                              <p:par>
                                <p:cTn id="53" presetID="2" presetClass="entr" presetSubtype="2" decel="100000" fill="hold" grpId="0" nodeType="withEffect">
                                  <p:stCondLst>
                                    <p:cond delay="500"/>
                                  </p:stCondLst>
                                  <p:childTnLst>
                                    <p:set>
                                      <p:cBhvr>
                                        <p:cTn id="54" dur="1" fill="hold">
                                          <p:stCondLst>
                                            <p:cond delay="0"/>
                                          </p:stCondLst>
                                        </p:cTn>
                                        <p:tgtEl>
                                          <p:spTgt spid="77">
                                            <p:txEl>
                                              <p:pRg st="0" end="0"/>
                                            </p:txEl>
                                          </p:spTgt>
                                        </p:tgtEl>
                                        <p:attrNameLst>
                                          <p:attrName>style.visibility</p:attrName>
                                        </p:attrNameLst>
                                      </p:cBhvr>
                                      <p:to>
                                        <p:strVal val="visible"/>
                                      </p:to>
                                    </p:set>
                                    <p:anim calcmode="lin" valueType="num">
                                      <p:cBhvr additive="base">
                                        <p:cTn id="55" dur="10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56" dur="10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par>
                          <p:cTn id="57" fill="hold">
                            <p:stCondLst>
                              <p:cond delay="3750"/>
                            </p:stCondLst>
                            <p:childTnLst>
                              <p:par>
                                <p:cTn id="58" presetID="2" presetClass="entr" presetSubtype="1" decel="100000" fill="hold" grpId="0" nodeType="afterEffect">
                                  <p:stCondLst>
                                    <p:cond delay="0"/>
                                  </p:stCondLst>
                                  <p:childTnLst>
                                    <p:set>
                                      <p:cBhvr>
                                        <p:cTn id="59" dur="1" fill="hold">
                                          <p:stCondLst>
                                            <p:cond delay="0"/>
                                          </p:stCondLst>
                                        </p:cTn>
                                        <p:tgtEl>
                                          <p:spTgt spid="67"/>
                                        </p:tgtEl>
                                        <p:attrNameLst>
                                          <p:attrName>style.visibility</p:attrName>
                                        </p:attrNameLst>
                                      </p:cBhvr>
                                      <p:to>
                                        <p:strVal val="visible"/>
                                      </p:to>
                                    </p:set>
                                    <p:anim calcmode="lin" valueType="num">
                                      <p:cBhvr additive="base">
                                        <p:cTn id="60" dur="1250" fill="hold"/>
                                        <p:tgtEl>
                                          <p:spTgt spid="67"/>
                                        </p:tgtEl>
                                        <p:attrNameLst>
                                          <p:attrName>ppt_x</p:attrName>
                                        </p:attrNameLst>
                                      </p:cBhvr>
                                      <p:tavLst>
                                        <p:tav tm="0">
                                          <p:val>
                                            <p:strVal val="#ppt_x"/>
                                          </p:val>
                                        </p:tav>
                                        <p:tav tm="100000">
                                          <p:val>
                                            <p:strVal val="#ppt_x"/>
                                          </p:val>
                                        </p:tav>
                                      </p:tavLst>
                                    </p:anim>
                                    <p:anim calcmode="lin" valueType="num">
                                      <p:cBhvr additive="base">
                                        <p:cTn id="61" dur="1250" fill="hold"/>
                                        <p:tgtEl>
                                          <p:spTgt spid="67"/>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3"/>
                                        </p:tgtEl>
                                        <p:attrNameLst>
                                          <p:attrName>style.visibility</p:attrName>
                                        </p:attrNameLst>
                                      </p:cBhvr>
                                      <p:to>
                                        <p:strVal val="visible"/>
                                      </p:to>
                                    </p:set>
                                    <p:anim calcmode="lin" valueType="num">
                                      <p:cBhvr additive="base">
                                        <p:cTn id="64" dur="1250" fill="hold"/>
                                        <p:tgtEl>
                                          <p:spTgt spid="63"/>
                                        </p:tgtEl>
                                        <p:attrNameLst>
                                          <p:attrName>ppt_x</p:attrName>
                                        </p:attrNameLst>
                                      </p:cBhvr>
                                      <p:tavLst>
                                        <p:tav tm="0">
                                          <p:val>
                                            <p:strVal val="#ppt_x"/>
                                          </p:val>
                                        </p:tav>
                                        <p:tav tm="100000">
                                          <p:val>
                                            <p:strVal val="#ppt_x"/>
                                          </p:val>
                                        </p:tav>
                                      </p:tavLst>
                                    </p:anim>
                                    <p:anim calcmode="lin" valueType="num">
                                      <p:cBhvr additive="base">
                                        <p:cTn id="65" dur="1250" fill="hold"/>
                                        <p:tgtEl>
                                          <p:spTgt spid="63"/>
                                        </p:tgtEl>
                                        <p:attrNameLst>
                                          <p:attrName>ppt_y</p:attrName>
                                        </p:attrNameLst>
                                      </p:cBhvr>
                                      <p:tavLst>
                                        <p:tav tm="0">
                                          <p:val>
                                            <p:strVal val="0-#ppt_h/2"/>
                                          </p:val>
                                        </p:tav>
                                        <p:tav tm="100000">
                                          <p:val>
                                            <p:strVal val="#ppt_y"/>
                                          </p:val>
                                        </p:tav>
                                      </p:tavLst>
                                    </p:anim>
                                  </p:childTnLst>
                                </p:cTn>
                              </p:par>
                              <p:par>
                                <p:cTn id="66" presetID="22" presetClass="entr" presetSubtype="8" fill="hold" grpId="1" nodeType="withEffect">
                                  <p:stCondLst>
                                    <p:cond delay="0"/>
                                  </p:stCondLst>
                                  <p:childTnLst>
                                    <p:set>
                                      <p:cBhvr>
                                        <p:cTn id="67" dur="1" fill="hold">
                                          <p:stCondLst>
                                            <p:cond delay="0"/>
                                          </p:stCondLst>
                                        </p:cTn>
                                        <p:tgtEl>
                                          <p:spTgt spid="63"/>
                                        </p:tgtEl>
                                        <p:attrNameLst>
                                          <p:attrName>style.visibility</p:attrName>
                                        </p:attrNameLst>
                                      </p:cBhvr>
                                      <p:to>
                                        <p:strVal val="visible"/>
                                      </p:to>
                                    </p:set>
                                    <p:animEffect transition="in" filter="wipe(left)">
                                      <p:cBhvr>
                                        <p:cTn id="68" dur="1250"/>
                                        <p:tgtEl>
                                          <p:spTgt spid="63"/>
                                        </p:tgtEl>
                                      </p:cBhvr>
                                    </p:animEffect>
                                  </p:childTnLst>
                                </p:cTn>
                              </p:par>
                              <p:par>
                                <p:cTn id="69" presetID="2" presetClass="entr" presetSubtype="1" decel="100000" fill="hold" grpId="0" nodeType="withEffect">
                                  <p:stCondLst>
                                    <p:cond delay="0"/>
                                  </p:stCondLst>
                                  <p:childTnLst>
                                    <p:set>
                                      <p:cBhvr>
                                        <p:cTn id="70" dur="1" fill="hold">
                                          <p:stCondLst>
                                            <p:cond delay="0"/>
                                          </p:stCondLst>
                                        </p:cTn>
                                        <p:tgtEl>
                                          <p:spTgt spid="72"/>
                                        </p:tgtEl>
                                        <p:attrNameLst>
                                          <p:attrName>style.visibility</p:attrName>
                                        </p:attrNameLst>
                                      </p:cBhvr>
                                      <p:to>
                                        <p:strVal val="visible"/>
                                      </p:to>
                                    </p:set>
                                    <p:anim calcmode="lin" valueType="num">
                                      <p:cBhvr additive="base">
                                        <p:cTn id="71" dur="1250" fill="hold"/>
                                        <p:tgtEl>
                                          <p:spTgt spid="72"/>
                                        </p:tgtEl>
                                        <p:attrNameLst>
                                          <p:attrName>ppt_x</p:attrName>
                                        </p:attrNameLst>
                                      </p:cBhvr>
                                      <p:tavLst>
                                        <p:tav tm="0">
                                          <p:val>
                                            <p:strVal val="#ppt_x"/>
                                          </p:val>
                                        </p:tav>
                                        <p:tav tm="100000">
                                          <p:val>
                                            <p:strVal val="#ppt_x"/>
                                          </p:val>
                                        </p:tav>
                                      </p:tavLst>
                                    </p:anim>
                                    <p:anim calcmode="lin" valueType="num">
                                      <p:cBhvr additive="base">
                                        <p:cTn id="72" dur="1250" fill="hold"/>
                                        <p:tgtEl>
                                          <p:spTgt spid="72"/>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1250" fill="hold"/>
                                        <p:tgtEl>
                                          <p:spTgt spid="33"/>
                                        </p:tgtEl>
                                        <p:attrNameLst>
                                          <p:attrName>ppt_x</p:attrName>
                                        </p:attrNameLst>
                                      </p:cBhvr>
                                      <p:tavLst>
                                        <p:tav tm="0">
                                          <p:val>
                                            <p:strVal val="#ppt_x"/>
                                          </p:val>
                                        </p:tav>
                                        <p:tav tm="100000">
                                          <p:val>
                                            <p:strVal val="#ppt_x"/>
                                          </p:val>
                                        </p:tav>
                                      </p:tavLst>
                                    </p:anim>
                                    <p:anim calcmode="lin" valueType="num">
                                      <p:cBhvr additive="base">
                                        <p:cTn id="76" dur="1250" fill="hold"/>
                                        <p:tgtEl>
                                          <p:spTgt spid="33"/>
                                        </p:tgtEl>
                                        <p:attrNameLst>
                                          <p:attrName>ppt_y</p:attrName>
                                        </p:attrNameLst>
                                      </p:cBhvr>
                                      <p:tavLst>
                                        <p:tav tm="0">
                                          <p:val>
                                            <p:strVal val="0-#ppt_h/2"/>
                                          </p:val>
                                        </p:tav>
                                        <p:tav tm="100000">
                                          <p:val>
                                            <p:strVal val="#ppt_y"/>
                                          </p:val>
                                        </p:tav>
                                      </p:tavLst>
                                    </p:anim>
                                  </p:childTnLst>
                                </p:cTn>
                              </p:par>
                              <p:par>
                                <p:cTn id="77" presetID="22" presetClass="entr" presetSubtype="2" fill="hold" grpId="1"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right)">
                                      <p:cBhvr>
                                        <p:cTn id="79" dur="1250"/>
                                        <p:tgtEl>
                                          <p:spTgt spid="33"/>
                                        </p:tgtEl>
                                      </p:cBhvr>
                                    </p:animEffect>
                                  </p:childTnLst>
                                </p:cTn>
                              </p:par>
                              <p:par>
                                <p:cTn id="80" presetID="2" presetClass="entr" presetSubtype="1" decel="100000" fill="hold" grpId="0" nodeType="withEffect">
                                  <p:stCondLst>
                                    <p:cond delay="0"/>
                                  </p:stCondLst>
                                  <p:childTnLst>
                                    <p:set>
                                      <p:cBhvr>
                                        <p:cTn id="81" dur="1" fill="hold">
                                          <p:stCondLst>
                                            <p:cond delay="0"/>
                                          </p:stCondLst>
                                        </p:cTn>
                                        <p:tgtEl>
                                          <p:spTgt spid="62">
                                            <p:txEl>
                                              <p:pRg st="0" end="0"/>
                                            </p:txEl>
                                          </p:spTgt>
                                        </p:tgtEl>
                                        <p:attrNameLst>
                                          <p:attrName>style.visibility</p:attrName>
                                        </p:attrNameLst>
                                      </p:cBhvr>
                                      <p:to>
                                        <p:strVal val="visible"/>
                                      </p:to>
                                    </p:set>
                                    <p:anim calcmode="lin" valueType="num">
                                      <p:cBhvr additive="base">
                                        <p:cTn id="82" dur="125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83" dur="1250" fill="hold"/>
                                        <p:tgtEl>
                                          <p:spTgt spid="62">
                                            <p:txEl>
                                              <p:pRg st="0" end="0"/>
                                            </p:txEl>
                                          </p:spTgt>
                                        </p:tgtEl>
                                        <p:attrNameLst>
                                          <p:attrName>ppt_y</p:attrName>
                                        </p:attrNameLst>
                                      </p:cBhvr>
                                      <p:tavLst>
                                        <p:tav tm="0">
                                          <p:val>
                                            <p:strVal val="0-#ppt_h/2"/>
                                          </p:val>
                                        </p:tav>
                                        <p:tav tm="100000">
                                          <p:val>
                                            <p:strVal val="#ppt_y"/>
                                          </p:val>
                                        </p:tav>
                                      </p:tavLst>
                                    </p:anim>
                                  </p:childTnLst>
                                </p:cTn>
                              </p:par>
                              <p:par>
                                <p:cTn id="84" presetID="22" presetClass="entr" presetSubtype="2" fill="hold" grpId="1" nodeType="withEffect">
                                  <p:stCondLst>
                                    <p:cond delay="0"/>
                                  </p:stCondLst>
                                  <p:childTnLst>
                                    <p:set>
                                      <p:cBhvr>
                                        <p:cTn id="85" dur="1" fill="hold">
                                          <p:stCondLst>
                                            <p:cond delay="0"/>
                                          </p:stCondLst>
                                        </p:cTn>
                                        <p:tgtEl>
                                          <p:spTgt spid="62">
                                            <p:txEl>
                                              <p:pRg st="0" end="0"/>
                                            </p:txEl>
                                          </p:spTgt>
                                        </p:tgtEl>
                                        <p:attrNameLst>
                                          <p:attrName>style.visibility</p:attrName>
                                        </p:attrNameLst>
                                      </p:cBhvr>
                                      <p:to>
                                        <p:strVal val="visible"/>
                                      </p:to>
                                    </p:set>
                                    <p:animEffect transition="in" filter="wipe(right)">
                                      <p:cBhvr>
                                        <p:cTn id="86" dur="1000"/>
                                        <p:tgtEl>
                                          <p:spTgt spid="62">
                                            <p:txEl>
                                              <p:pRg st="0" end="0"/>
                                            </p:txEl>
                                          </p:spTgt>
                                        </p:tgtEl>
                                      </p:cBhvr>
                                    </p:animEffect>
                                  </p:childTnLst>
                                </p:cTn>
                              </p:par>
                              <p:par>
                                <p:cTn id="87" presetID="2" presetClass="entr" presetSubtype="2" decel="100000" fill="hold" grpId="0" nodeType="withEffect">
                                  <p:stCondLst>
                                    <p:cond delay="500"/>
                                  </p:stCondLst>
                                  <p:childTnLst>
                                    <p:set>
                                      <p:cBhvr>
                                        <p:cTn id="88" dur="1" fill="hold">
                                          <p:stCondLst>
                                            <p:cond delay="0"/>
                                          </p:stCondLst>
                                        </p:cTn>
                                        <p:tgtEl>
                                          <p:spTgt spid="76">
                                            <p:txEl>
                                              <p:pRg st="0" end="0"/>
                                            </p:txEl>
                                          </p:spTgt>
                                        </p:tgtEl>
                                        <p:attrNameLst>
                                          <p:attrName>style.visibility</p:attrName>
                                        </p:attrNameLst>
                                      </p:cBhvr>
                                      <p:to>
                                        <p:strVal val="visible"/>
                                      </p:to>
                                    </p:set>
                                    <p:anim calcmode="lin" valueType="num">
                                      <p:cBhvr additive="base">
                                        <p:cTn id="89" dur="1000" fill="hold"/>
                                        <p:tgtEl>
                                          <p:spTgt spid="76">
                                            <p:txEl>
                                              <p:pRg st="0" end="0"/>
                                            </p:txEl>
                                          </p:spTgt>
                                        </p:tgtEl>
                                        <p:attrNameLst>
                                          <p:attrName>ppt_x</p:attrName>
                                        </p:attrNameLst>
                                      </p:cBhvr>
                                      <p:tavLst>
                                        <p:tav tm="0">
                                          <p:val>
                                            <p:strVal val="1+#ppt_w/2"/>
                                          </p:val>
                                        </p:tav>
                                        <p:tav tm="100000">
                                          <p:val>
                                            <p:strVal val="#ppt_x"/>
                                          </p:val>
                                        </p:tav>
                                      </p:tavLst>
                                    </p:anim>
                                    <p:anim calcmode="lin" valueType="num">
                                      <p:cBhvr additive="base">
                                        <p:cTn id="90" dur="10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par>
                          <p:cTn id="91" fill="hold">
                            <p:stCondLst>
                              <p:cond delay="5250"/>
                            </p:stCondLst>
                            <p:childTnLst>
                              <p:par>
                                <p:cTn id="92" presetID="2" presetClass="entr" presetSubtype="1" decel="100000"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additive="base">
                                        <p:cTn id="94" dur="1250" fill="hold"/>
                                        <p:tgtEl>
                                          <p:spTgt spid="65"/>
                                        </p:tgtEl>
                                        <p:attrNameLst>
                                          <p:attrName>ppt_x</p:attrName>
                                        </p:attrNameLst>
                                      </p:cBhvr>
                                      <p:tavLst>
                                        <p:tav tm="0">
                                          <p:val>
                                            <p:strVal val="#ppt_x"/>
                                          </p:val>
                                        </p:tav>
                                        <p:tav tm="100000">
                                          <p:val>
                                            <p:strVal val="#ppt_x"/>
                                          </p:val>
                                        </p:tav>
                                      </p:tavLst>
                                    </p:anim>
                                    <p:anim calcmode="lin" valueType="num">
                                      <p:cBhvr additive="base">
                                        <p:cTn id="95" dur="1250" fill="hold"/>
                                        <p:tgtEl>
                                          <p:spTgt spid="65"/>
                                        </p:tgtEl>
                                        <p:attrNameLst>
                                          <p:attrName>ppt_y</p:attrName>
                                        </p:attrNameLst>
                                      </p:cBhvr>
                                      <p:tavLst>
                                        <p:tav tm="0">
                                          <p:val>
                                            <p:strVal val="0-#ppt_h/2"/>
                                          </p:val>
                                        </p:tav>
                                        <p:tav tm="100000">
                                          <p:val>
                                            <p:strVal val="#ppt_y"/>
                                          </p:val>
                                        </p:tav>
                                      </p:tavLst>
                                    </p:anim>
                                  </p:childTnLst>
                                </p:cTn>
                              </p:par>
                              <p:par>
                                <p:cTn id="96" presetID="2" presetClass="entr" presetSubtype="1" decel="100000" fill="hold" grpId="0" nodeType="withEffect">
                                  <p:stCondLst>
                                    <p:cond delay="0"/>
                                  </p:stCondLst>
                                  <p:childTnLst>
                                    <p:set>
                                      <p:cBhvr>
                                        <p:cTn id="97" dur="1" fill="hold">
                                          <p:stCondLst>
                                            <p:cond delay="0"/>
                                          </p:stCondLst>
                                        </p:cTn>
                                        <p:tgtEl>
                                          <p:spTgt spid="66"/>
                                        </p:tgtEl>
                                        <p:attrNameLst>
                                          <p:attrName>style.visibility</p:attrName>
                                        </p:attrNameLst>
                                      </p:cBhvr>
                                      <p:to>
                                        <p:strVal val="visible"/>
                                      </p:to>
                                    </p:set>
                                    <p:anim calcmode="lin" valueType="num">
                                      <p:cBhvr additive="base">
                                        <p:cTn id="98" dur="1250" fill="hold"/>
                                        <p:tgtEl>
                                          <p:spTgt spid="66"/>
                                        </p:tgtEl>
                                        <p:attrNameLst>
                                          <p:attrName>ppt_x</p:attrName>
                                        </p:attrNameLst>
                                      </p:cBhvr>
                                      <p:tavLst>
                                        <p:tav tm="0">
                                          <p:val>
                                            <p:strVal val="#ppt_x"/>
                                          </p:val>
                                        </p:tav>
                                        <p:tav tm="100000">
                                          <p:val>
                                            <p:strVal val="#ppt_x"/>
                                          </p:val>
                                        </p:tav>
                                      </p:tavLst>
                                    </p:anim>
                                    <p:anim calcmode="lin" valueType="num">
                                      <p:cBhvr additive="base">
                                        <p:cTn id="99" dur="1250" fill="hold"/>
                                        <p:tgtEl>
                                          <p:spTgt spid="66"/>
                                        </p:tgtEl>
                                        <p:attrNameLst>
                                          <p:attrName>ppt_y</p:attrName>
                                        </p:attrNameLst>
                                      </p:cBhvr>
                                      <p:tavLst>
                                        <p:tav tm="0">
                                          <p:val>
                                            <p:strVal val="0-#ppt_h/2"/>
                                          </p:val>
                                        </p:tav>
                                        <p:tav tm="100000">
                                          <p:val>
                                            <p:strVal val="#ppt_y"/>
                                          </p:val>
                                        </p:tav>
                                      </p:tavLst>
                                    </p:anim>
                                  </p:childTnLst>
                                </p:cTn>
                              </p:par>
                              <p:par>
                                <p:cTn id="100" presetID="22" presetClass="entr" presetSubtype="8" fill="hold" grpId="1" nodeType="withEffect">
                                  <p:stCondLst>
                                    <p:cond delay="0"/>
                                  </p:stCondLst>
                                  <p:childTnLst>
                                    <p:set>
                                      <p:cBhvr>
                                        <p:cTn id="101" dur="1" fill="hold">
                                          <p:stCondLst>
                                            <p:cond delay="0"/>
                                          </p:stCondLst>
                                        </p:cTn>
                                        <p:tgtEl>
                                          <p:spTgt spid="66"/>
                                        </p:tgtEl>
                                        <p:attrNameLst>
                                          <p:attrName>style.visibility</p:attrName>
                                        </p:attrNameLst>
                                      </p:cBhvr>
                                      <p:to>
                                        <p:strVal val="visible"/>
                                      </p:to>
                                    </p:set>
                                    <p:animEffect transition="in" filter="wipe(left)">
                                      <p:cBhvr>
                                        <p:cTn id="102" dur="1250"/>
                                        <p:tgtEl>
                                          <p:spTgt spid="66"/>
                                        </p:tgtEl>
                                      </p:cBhvr>
                                    </p:animEffect>
                                  </p:childTnLst>
                                </p:cTn>
                              </p:par>
                              <p:par>
                                <p:cTn id="103" presetID="2" presetClass="entr" presetSubtype="1" decel="100000" fill="hold" grpId="0" nodeType="withEffect">
                                  <p:stCondLst>
                                    <p:cond delay="0"/>
                                  </p:stCondLst>
                                  <p:childTnLst>
                                    <p:set>
                                      <p:cBhvr>
                                        <p:cTn id="104" dur="1" fill="hold">
                                          <p:stCondLst>
                                            <p:cond delay="0"/>
                                          </p:stCondLst>
                                        </p:cTn>
                                        <p:tgtEl>
                                          <p:spTgt spid="71"/>
                                        </p:tgtEl>
                                        <p:attrNameLst>
                                          <p:attrName>style.visibility</p:attrName>
                                        </p:attrNameLst>
                                      </p:cBhvr>
                                      <p:to>
                                        <p:strVal val="visible"/>
                                      </p:to>
                                    </p:set>
                                    <p:anim calcmode="lin" valueType="num">
                                      <p:cBhvr additive="base">
                                        <p:cTn id="105" dur="1250" fill="hold"/>
                                        <p:tgtEl>
                                          <p:spTgt spid="71"/>
                                        </p:tgtEl>
                                        <p:attrNameLst>
                                          <p:attrName>ppt_x</p:attrName>
                                        </p:attrNameLst>
                                      </p:cBhvr>
                                      <p:tavLst>
                                        <p:tav tm="0">
                                          <p:val>
                                            <p:strVal val="#ppt_x"/>
                                          </p:val>
                                        </p:tav>
                                        <p:tav tm="100000">
                                          <p:val>
                                            <p:strVal val="#ppt_x"/>
                                          </p:val>
                                        </p:tav>
                                      </p:tavLst>
                                    </p:anim>
                                    <p:anim calcmode="lin" valueType="num">
                                      <p:cBhvr additive="base">
                                        <p:cTn id="106" dur="1250" fill="hold"/>
                                        <p:tgtEl>
                                          <p:spTgt spid="71"/>
                                        </p:tgtEl>
                                        <p:attrNameLst>
                                          <p:attrName>ppt_y</p:attrName>
                                        </p:attrNameLst>
                                      </p:cBhvr>
                                      <p:tavLst>
                                        <p:tav tm="0">
                                          <p:val>
                                            <p:strVal val="0-#ppt_h/2"/>
                                          </p:val>
                                        </p:tav>
                                        <p:tav tm="100000">
                                          <p:val>
                                            <p:strVal val="#ppt_y"/>
                                          </p:val>
                                        </p:tav>
                                      </p:tavLst>
                                    </p:anim>
                                  </p:childTnLst>
                                </p:cTn>
                              </p:par>
                              <p:par>
                                <p:cTn id="107" presetID="2" presetClass="entr" presetSubtype="1" decel="100000" fill="hold" grpId="0" nodeType="withEffect">
                                  <p:stCondLst>
                                    <p:cond delay="0"/>
                                  </p:stCondLst>
                                  <p:childTnLst>
                                    <p:set>
                                      <p:cBhvr>
                                        <p:cTn id="108" dur="1" fill="hold">
                                          <p:stCondLst>
                                            <p:cond delay="0"/>
                                          </p:stCondLst>
                                        </p:cTn>
                                        <p:tgtEl>
                                          <p:spTgt spid="61">
                                            <p:txEl>
                                              <p:pRg st="0" end="0"/>
                                            </p:txEl>
                                          </p:spTgt>
                                        </p:tgtEl>
                                        <p:attrNameLst>
                                          <p:attrName>style.visibility</p:attrName>
                                        </p:attrNameLst>
                                      </p:cBhvr>
                                      <p:to>
                                        <p:strVal val="visible"/>
                                      </p:to>
                                    </p:set>
                                    <p:anim calcmode="lin" valueType="num">
                                      <p:cBhvr additive="base">
                                        <p:cTn id="109" dur="125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110" dur="1250" fill="hold"/>
                                        <p:tgtEl>
                                          <p:spTgt spid="61">
                                            <p:txEl>
                                              <p:pRg st="0" end="0"/>
                                            </p:txEl>
                                          </p:spTgt>
                                        </p:tgtEl>
                                        <p:attrNameLst>
                                          <p:attrName>ppt_y</p:attrName>
                                        </p:attrNameLst>
                                      </p:cBhvr>
                                      <p:tavLst>
                                        <p:tav tm="0">
                                          <p:val>
                                            <p:strVal val="0-#ppt_h/2"/>
                                          </p:val>
                                        </p:tav>
                                        <p:tav tm="100000">
                                          <p:val>
                                            <p:strVal val="#ppt_y"/>
                                          </p:val>
                                        </p:tav>
                                      </p:tavLst>
                                    </p:anim>
                                  </p:childTnLst>
                                </p:cTn>
                              </p:par>
                              <p:par>
                                <p:cTn id="111" presetID="22" presetClass="entr" presetSubtype="2" fill="hold" grpId="1" nodeType="withEffect">
                                  <p:stCondLst>
                                    <p:cond delay="0"/>
                                  </p:stCondLst>
                                  <p:childTnLst>
                                    <p:set>
                                      <p:cBhvr>
                                        <p:cTn id="112" dur="1" fill="hold">
                                          <p:stCondLst>
                                            <p:cond delay="0"/>
                                          </p:stCondLst>
                                        </p:cTn>
                                        <p:tgtEl>
                                          <p:spTgt spid="61">
                                            <p:txEl>
                                              <p:pRg st="0" end="0"/>
                                            </p:txEl>
                                          </p:spTgt>
                                        </p:tgtEl>
                                        <p:attrNameLst>
                                          <p:attrName>style.visibility</p:attrName>
                                        </p:attrNameLst>
                                      </p:cBhvr>
                                      <p:to>
                                        <p:strVal val="visible"/>
                                      </p:to>
                                    </p:set>
                                    <p:animEffect transition="in" filter="wipe(right)">
                                      <p:cBhvr>
                                        <p:cTn id="113" dur="1000"/>
                                        <p:tgtEl>
                                          <p:spTgt spid="61">
                                            <p:txEl>
                                              <p:pRg st="0" end="0"/>
                                            </p:txEl>
                                          </p:spTgt>
                                        </p:tgtEl>
                                      </p:cBhvr>
                                    </p:animEffect>
                                  </p:childTnLst>
                                </p:cTn>
                              </p:par>
                              <p:par>
                                <p:cTn id="114" presetID="2" presetClass="entr" presetSubtype="1" decel="100000" fill="hold" grpId="0" nodeType="withEffect">
                                  <p:stCondLst>
                                    <p:cond delay="0"/>
                                  </p:stCondLst>
                                  <p:childTnLst>
                                    <p:set>
                                      <p:cBhvr>
                                        <p:cTn id="115" dur="1" fill="hold">
                                          <p:stCondLst>
                                            <p:cond delay="0"/>
                                          </p:stCondLst>
                                        </p:cTn>
                                        <p:tgtEl>
                                          <p:spTgt spid="30"/>
                                        </p:tgtEl>
                                        <p:attrNameLst>
                                          <p:attrName>style.visibility</p:attrName>
                                        </p:attrNameLst>
                                      </p:cBhvr>
                                      <p:to>
                                        <p:strVal val="visible"/>
                                      </p:to>
                                    </p:set>
                                    <p:anim calcmode="lin" valueType="num">
                                      <p:cBhvr additive="base">
                                        <p:cTn id="116" dur="1250" fill="hold"/>
                                        <p:tgtEl>
                                          <p:spTgt spid="30"/>
                                        </p:tgtEl>
                                        <p:attrNameLst>
                                          <p:attrName>ppt_x</p:attrName>
                                        </p:attrNameLst>
                                      </p:cBhvr>
                                      <p:tavLst>
                                        <p:tav tm="0">
                                          <p:val>
                                            <p:strVal val="#ppt_x"/>
                                          </p:val>
                                        </p:tav>
                                        <p:tav tm="100000">
                                          <p:val>
                                            <p:strVal val="#ppt_x"/>
                                          </p:val>
                                        </p:tav>
                                      </p:tavLst>
                                    </p:anim>
                                    <p:anim calcmode="lin" valueType="num">
                                      <p:cBhvr additive="base">
                                        <p:cTn id="117" dur="1250" fill="hold"/>
                                        <p:tgtEl>
                                          <p:spTgt spid="30"/>
                                        </p:tgtEl>
                                        <p:attrNameLst>
                                          <p:attrName>ppt_y</p:attrName>
                                        </p:attrNameLst>
                                      </p:cBhvr>
                                      <p:tavLst>
                                        <p:tav tm="0">
                                          <p:val>
                                            <p:strVal val="0-#ppt_h/2"/>
                                          </p:val>
                                        </p:tav>
                                        <p:tav tm="100000">
                                          <p:val>
                                            <p:strVal val="#ppt_y"/>
                                          </p:val>
                                        </p:tav>
                                      </p:tavLst>
                                    </p:anim>
                                  </p:childTnLst>
                                </p:cTn>
                              </p:par>
                              <p:par>
                                <p:cTn id="118" presetID="22" presetClass="entr" presetSubtype="2" fill="hold" grpId="1" nodeType="withEffect">
                                  <p:stCondLst>
                                    <p:cond delay="0"/>
                                  </p:stCondLst>
                                  <p:childTnLst>
                                    <p:set>
                                      <p:cBhvr>
                                        <p:cTn id="119" dur="1" fill="hold">
                                          <p:stCondLst>
                                            <p:cond delay="0"/>
                                          </p:stCondLst>
                                        </p:cTn>
                                        <p:tgtEl>
                                          <p:spTgt spid="30"/>
                                        </p:tgtEl>
                                        <p:attrNameLst>
                                          <p:attrName>style.visibility</p:attrName>
                                        </p:attrNameLst>
                                      </p:cBhvr>
                                      <p:to>
                                        <p:strVal val="visible"/>
                                      </p:to>
                                    </p:set>
                                    <p:animEffect transition="in" filter="wipe(right)">
                                      <p:cBhvr>
                                        <p:cTn id="120" dur="1250"/>
                                        <p:tgtEl>
                                          <p:spTgt spid="30"/>
                                        </p:tgtEl>
                                      </p:cBhvr>
                                    </p:animEffect>
                                  </p:childTnLst>
                                </p:cTn>
                              </p:par>
                              <p:par>
                                <p:cTn id="121" presetID="2" presetClass="entr" presetSubtype="2" decel="100000" fill="hold" grpId="0" nodeType="withEffect">
                                  <p:stCondLst>
                                    <p:cond delay="500"/>
                                  </p:stCondLst>
                                  <p:childTnLst>
                                    <p:set>
                                      <p:cBhvr>
                                        <p:cTn id="122" dur="1" fill="hold">
                                          <p:stCondLst>
                                            <p:cond delay="0"/>
                                          </p:stCondLst>
                                        </p:cTn>
                                        <p:tgtEl>
                                          <p:spTgt spid="75">
                                            <p:txEl>
                                              <p:pRg st="0" end="0"/>
                                            </p:txEl>
                                          </p:spTgt>
                                        </p:tgtEl>
                                        <p:attrNameLst>
                                          <p:attrName>style.visibility</p:attrName>
                                        </p:attrNameLst>
                                      </p:cBhvr>
                                      <p:to>
                                        <p:strVal val="visible"/>
                                      </p:to>
                                    </p:set>
                                    <p:anim calcmode="lin" valueType="num">
                                      <p:cBhvr additive="base">
                                        <p:cTn id="123" dur="10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124" dur="10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par>
                          <p:cTn id="125" fill="hold">
                            <p:stCondLst>
                              <p:cond delay="6750"/>
                            </p:stCondLst>
                            <p:childTnLst>
                              <p:par>
                                <p:cTn id="126" presetID="2" presetClass="entr" presetSubtype="1" decel="100000" fill="hold" grpId="0" nodeType="afterEffect">
                                  <p:stCondLst>
                                    <p:cond delay="0"/>
                                  </p:stCondLst>
                                  <p:childTnLst>
                                    <p:set>
                                      <p:cBhvr>
                                        <p:cTn id="127" dur="1" fill="hold">
                                          <p:stCondLst>
                                            <p:cond delay="0"/>
                                          </p:stCondLst>
                                        </p:cTn>
                                        <p:tgtEl>
                                          <p:spTgt spid="70"/>
                                        </p:tgtEl>
                                        <p:attrNameLst>
                                          <p:attrName>style.visibility</p:attrName>
                                        </p:attrNameLst>
                                      </p:cBhvr>
                                      <p:to>
                                        <p:strVal val="visible"/>
                                      </p:to>
                                    </p:set>
                                    <p:anim calcmode="lin" valueType="num">
                                      <p:cBhvr additive="base">
                                        <p:cTn id="128" dur="1250" fill="hold"/>
                                        <p:tgtEl>
                                          <p:spTgt spid="70"/>
                                        </p:tgtEl>
                                        <p:attrNameLst>
                                          <p:attrName>ppt_x</p:attrName>
                                        </p:attrNameLst>
                                      </p:cBhvr>
                                      <p:tavLst>
                                        <p:tav tm="0">
                                          <p:val>
                                            <p:strVal val="#ppt_x"/>
                                          </p:val>
                                        </p:tav>
                                        <p:tav tm="100000">
                                          <p:val>
                                            <p:strVal val="#ppt_x"/>
                                          </p:val>
                                        </p:tav>
                                      </p:tavLst>
                                    </p:anim>
                                    <p:anim calcmode="lin" valueType="num">
                                      <p:cBhvr additive="base">
                                        <p:cTn id="129" dur="1250" fill="hold"/>
                                        <p:tgtEl>
                                          <p:spTgt spid="70"/>
                                        </p:tgtEl>
                                        <p:attrNameLst>
                                          <p:attrName>ppt_y</p:attrName>
                                        </p:attrNameLst>
                                      </p:cBhvr>
                                      <p:tavLst>
                                        <p:tav tm="0">
                                          <p:val>
                                            <p:strVal val="0-#ppt_h/2"/>
                                          </p:val>
                                        </p:tav>
                                        <p:tav tm="100000">
                                          <p:val>
                                            <p:strVal val="#ppt_y"/>
                                          </p:val>
                                        </p:tav>
                                      </p:tavLst>
                                    </p:anim>
                                  </p:childTnLst>
                                </p:cTn>
                              </p:par>
                              <p:par>
                                <p:cTn id="130" presetID="2" presetClass="entr" presetSubtype="1" decel="100000" fill="hold" grpId="0" nodeType="withEffect">
                                  <p:stCondLst>
                                    <p:cond delay="0"/>
                                  </p:stCondLst>
                                  <p:childTnLst>
                                    <p:set>
                                      <p:cBhvr>
                                        <p:cTn id="131" dur="1" fill="hold">
                                          <p:stCondLst>
                                            <p:cond delay="0"/>
                                          </p:stCondLst>
                                        </p:cTn>
                                        <p:tgtEl>
                                          <p:spTgt spid="59">
                                            <p:txEl>
                                              <p:pRg st="0" end="0"/>
                                            </p:txEl>
                                          </p:spTgt>
                                        </p:tgtEl>
                                        <p:attrNameLst>
                                          <p:attrName>style.visibility</p:attrName>
                                        </p:attrNameLst>
                                      </p:cBhvr>
                                      <p:to>
                                        <p:strVal val="visible"/>
                                      </p:to>
                                    </p:set>
                                    <p:anim calcmode="lin" valueType="num">
                                      <p:cBhvr additive="base">
                                        <p:cTn id="132" dur="1250" fill="hold"/>
                                        <p:tgtEl>
                                          <p:spTgt spid="59">
                                            <p:txEl>
                                              <p:pRg st="0" end="0"/>
                                            </p:txEl>
                                          </p:spTgt>
                                        </p:tgtEl>
                                        <p:attrNameLst>
                                          <p:attrName>ppt_x</p:attrName>
                                        </p:attrNameLst>
                                      </p:cBhvr>
                                      <p:tavLst>
                                        <p:tav tm="0">
                                          <p:val>
                                            <p:strVal val="#ppt_x"/>
                                          </p:val>
                                        </p:tav>
                                        <p:tav tm="100000">
                                          <p:val>
                                            <p:strVal val="#ppt_x"/>
                                          </p:val>
                                        </p:tav>
                                      </p:tavLst>
                                    </p:anim>
                                    <p:anim calcmode="lin" valueType="num">
                                      <p:cBhvr additive="base">
                                        <p:cTn id="133" dur="1250" fill="hold"/>
                                        <p:tgtEl>
                                          <p:spTgt spid="59">
                                            <p:txEl>
                                              <p:pRg st="0" end="0"/>
                                            </p:txEl>
                                          </p:spTgt>
                                        </p:tgtEl>
                                        <p:attrNameLst>
                                          <p:attrName>ppt_y</p:attrName>
                                        </p:attrNameLst>
                                      </p:cBhvr>
                                      <p:tavLst>
                                        <p:tav tm="0">
                                          <p:val>
                                            <p:strVal val="0-#ppt_h/2"/>
                                          </p:val>
                                        </p:tav>
                                        <p:tav tm="100000">
                                          <p:val>
                                            <p:strVal val="#ppt_y"/>
                                          </p:val>
                                        </p:tav>
                                      </p:tavLst>
                                    </p:anim>
                                  </p:childTnLst>
                                </p:cTn>
                              </p:par>
                              <p:par>
                                <p:cTn id="134" presetID="22" presetClass="entr" presetSubtype="2" fill="hold" grpId="1" nodeType="withEffect">
                                  <p:stCondLst>
                                    <p:cond delay="0"/>
                                  </p:stCondLst>
                                  <p:childTnLst>
                                    <p:set>
                                      <p:cBhvr>
                                        <p:cTn id="135" dur="1" fill="hold">
                                          <p:stCondLst>
                                            <p:cond delay="0"/>
                                          </p:stCondLst>
                                        </p:cTn>
                                        <p:tgtEl>
                                          <p:spTgt spid="59">
                                            <p:txEl>
                                              <p:pRg st="0" end="0"/>
                                            </p:txEl>
                                          </p:spTgt>
                                        </p:tgtEl>
                                        <p:attrNameLst>
                                          <p:attrName>style.visibility</p:attrName>
                                        </p:attrNameLst>
                                      </p:cBhvr>
                                      <p:to>
                                        <p:strVal val="visible"/>
                                      </p:to>
                                    </p:set>
                                    <p:animEffect transition="in" filter="wipe(right)">
                                      <p:cBhvr>
                                        <p:cTn id="136" dur="1000"/>
                                        <p:tgtEl>
                                          <p:spTgt spid="59">
                                            <p:txEl>
                                              <p:pRg st="0" end="0"/>
                                            </p:txEl>
                                          </p:spTgt>
                                        </p:tgtEl>
                                      </p:cBhvr>
                                    </p:animEffect>
                                  </p:childTnLst>
                                </p:cTn>
                              </p:par>
                              <p:par>
                                <p:cTn id="137" presetID="2" presetClass="entr" presetSubtype="1" decel="100000"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additive="base">
                                        <p:cTn id="139" dur="1250" fill="hold"/>
                                        <p:tgtEl>
                                          <p:spTgt spid="78"/>
                                        </p:tgtEl>
                                        <p:attrNameLst>
                                          <p:attrName>ppt_x</p:attrName>
                                        </p:attrNameLst>
                                      </p:cBhvr>
                                      <p:tavLst>
                                        <p:tav tm="0">
                                          <p:val>
                                            <p:strVal val="#ppt_x"/>
                                          </p:val>
                                        </p:tav>
                                        <p:tav tm="100000">
                                          <p:val>
                                            <p:strVal val="#ppt_x"/>
                                          </p:val>
                                        </p:tav>
                                      </p:tavLst>
                                    </p:anim>
                                    <p:anim calcmode="lin" valueType="num">
                                      <p:cBhvr additive="base">
                                        <p:cTn id="140" dur="1250" fill="hold"/>
                                        <p:tgtEl>
                                          <p:spTgt spid="78"/>
                                        </p:tgtEl>
                                        <p:attrNameLst>
                                          <p:attrName>ppt_y</p:attrName>
                                        </p:attrNameLst>
                                      </p:cBhvr>
                                      <p:tavLst>
                                        <p:tav tm="0">
                                          <p:val>
                                            <p:strVal val="0-#ppt_h/2"/>
                                          </p:val>
                                        </p:tav>
                                        <p:tav tm="100000">
                                          <p:val>
                                            <p:strVal val="#ppt_y"/>
                                          </p:val>
                                        </p:tav>
                                      </p:tavLst>
                                    </p:anim>
                                  </p:childTnLst>
                                </p:cTn>
                              </p:par>
                              <p:par>
                                <p:cTn id="141" presetID="22" presetClass="entr" presetSubtype="2" fill="hold" grpId="1" nodeType="withEffect">
                                  <p:stCondLst>
                                    <p:cond delay="0"/>
                                  </p:stCondLst>
                                  <p:childTnLst>
                                    <p:set>
                                      <p:cBhvr>
                                        <p:cTn id="142" dur="1" fill="hold">
                                          <p:stCondLst>
                                            <p:cond delay="0"/>
                                          </p:stCondLst>
                                        </p:cTn>
                                        <p:tgtEl>
                                          <p:spTgt spid="78"/>
                                        </p:tgtEl>
                                        <p:attrNameLst>
                                          <p:attrName>style.visibility</p:attrName>
                                        </p:attrNameLst>
                                      </p:cBhvr>
                                      <p:to>
                                        <p:strVal val="visible"/>
                                      </p:to>
                                    </p:set>
                                    <p:animEffect transition="in" filter="wipe(right)">
                                      <p:cBhvr>
                                        <p:cTn id="143" dur="1250"/>
                                        <p:tgtEl>
                                          <p:spTgt spid="78"/>
                                        </p:tgtEl>
                                      </p:cBhvr>
                                    </p:animEffect>
                                  </p:childTnLst>
                                </p:cTn>
                              </p:par>
                              <p:par>
                                <p:cTn id="144" presetID="2" presetClass="entr" presetSubtype="1" decel="100000" fill="hold" grpId="0" nodeType="withEffect">
                                  <p:stCondLst>
                                    <p:cond delay="0"/>
                                  </p:stCondLst>
                                  <p:childTnLst>
                                    <p:set>
                                      <p:cBhvr>
                                        <p:cTn id="145" dur="1" fill="hold">
                                          <p:stCondLst>
                                            <p:cond delay="0"/>
                                          </p:stCondLst>
                                        </p:cTn>
                                        <p:tgtEl>
                                          <p:spTgt spid="15"/>
                                        </p:tgtEl>
                                        <p:attrNameLst>
                                          <p:attrName>style.visibility</p:attrName>
                                        </p:attrNameLst>
                                      </p:cBhvr>
                                      <p:to>
                                        <p:strVal val="visible"/>
                                      </p:to>
                                    </p:set>
                                    <p:anim calcmode="lin" valueType="num">
                                      <p:cBhvr additive="base">
                                        <p:cTn id="146" dur="1250" fill="hold"/>
                                        <p:tgtEl>
                                          <p:spTgt spid="15"/>
                                        </p:tgtEl>
                                        <p:attrNameLst>
                                          <p:attrName>ppt_x</p:attrName>
                                        </p:attrNameLst>
                                      </p:cBhvr>
                                      <p:tavLst>
                                        <p:tav tm="0">
                                          <p:val>
                                            <p:strVal val="#ppt_x"/>
                                          </p:val>
                                        </p:tav>
                                        <p:tav tm="100000">
                                          <p:val>
                                            <p:strVal val="#ppt_x"/>
                                          </p:val>
                                        </p:tav>
                                      </p:tavLst>
                                    </p:anim>
                                    <p:anim calcmode="lin" valueType="num">
                                      <p:cBhvr additive="base">
                                        <p:cTn id="147" dur="1250" fill="hold"/>
                                        <p:tgtEl>
                                          <p:spTgt spid="15"/>
                                        </p:tgtEl>
                                        <p:attrNameLst>
                                          <p:attrName>ppt_y</p:attrName>
                                        </p:attrNameLst>
                                      </p:cBhvr>
                                      <p:tavLst>
                                        <p:tav tm="0">
                                          <p:val>
                                            <p:strVal val="0-#ppt_h/2"/>
                                          </p:val>
                                        </p:tav>
                                        <p:tav tm="100000">
                                          <p:val>
                                            <p:strVal val="#ppt_y"/>
                                          </p:val>
                                        </p:tav>
                                      </p:tavLst>
                                    </p:anim>
                                  </p:childTnLst>
                                </p:cTn>
                              </p:par>
                              <p:par>
                                <p:cTn id="148" presetID="2" presetClass="entr" presetSubtype="1" decel="100000" fill="hold" grpId="0" nodeType="withEffect">
                                  <p:stCondLst>
                                    <p:cond delay="0"/>
                                  </p:stCondLst>
                                  <p:childTnLst>
                                    <p:set>
                                      <p:cBhvr>
                                        <p:cTn id="149" dur="1" fill="hold">
                                          <p:stCondLst>
                                            <p:cond delay="0"/>
                                          </p:stCondLst>
                                        </p:cTn>
                                        <p:tgtEl>
                                          <p:spTgt spid="68"/>
                                        </p:tgtEl>
                                        <p:attrNameLst>
                                          <p:attrName>style.visibility</p:attrName>
                                        </p:attrNameLst>
                                      </p:cBhvr>
                                      <p:to>
                                        <p:strVal val="visible"/>
                                      </p:to>
                                    </p:set>
                                    <p:anim calcmode="lin" valueType="num">
                                      <p:cBhvr additive="base">
                                        <p:cTn id="150" dur="1250" fill="hold"/>
                                        <p:tgtEl>
                                          <p:spTgt spid="68"/>
                                        </p:tgtEl>
                                        <p:attrNameLst>
                                          <p:attrName>ppt_x</p:attrName>
                                        </p:attrNameLst>
                                      </p:cBhvr>
                                      <p:tavLst>
                                        <p:tav tm="0">
                                          <p:val>
                                            <p:strVal val="#ppt_x"/>
                                          </p:val>
                                        </p:tav>
                                        <p:tav tm="100000">
                                          <p:val>
                                            <p:strVal val="#ppt_x"/>
                                          </p:val>
                                        </p:tav>
                                      </p:tavLst>
                                    </p:anim>
                                    <p:anim calcmode="lin" valueType="num">
                                      <p:cBhvr additive="base">
                                        <p:cTn id="151" dur="1250" fill="hold"/>
                                        <p:tgtEl>
                                          <p:spTgt spid="68"/>
                                        </p:tgtEl>
                                        <p:attrNameLst>
                                          <p:attrName>ppt_y</p:attrName>
                                        </p:attrNameLst>
                                      </p:cBhvr>
                                      <p:tavLst>
                                        <p:tav tm="0">
                                          <p:val>
                                            <p:strVal val="0-#ppt_h/2"/>
                                          </p:val>
                                        </p:tav>
                                        <p:tav tm="100000">
                                          <p:val>
                                            <p:strVal val="#ppt_y"/>
                                          </p:val>
                                        </p:tav>
                                      </p:tavLst>
                                    </p:anim>
                                  </p:childTnLst>
                                </p:cTn>
                              </p:par>
                              <p:par>
                                <p:cTn id="152" presetID="22" presetClass="entr" presetSubtype="8" fill="hold" grpId="1" nodeType="withEffect">
                                  <p:stCondLst>
                                    <p:cond delay="0"/>
                                  </p:stCondLst>
                                  <p:childTnLst>
                                    <p:set>
                                      <p:cBhvr>
                                        <p:cTn id="153" dur="1" fill="hold">
                                          <p:stCondLst>
                                            <p:cond delay="0"/>
                                          </p:stCondLst>
                                        </p:cTn>
                                        <p:tgtEl>
                                          <p:spTgt spid="68"/>
                                        </p:tgtEl>
                                        <p:attrNameLst>
                                          <p:attrName>style.visibility</p:attrName>
                                        </p:attrNameLst>
                                      </p:cBhvr>
                                      <p:to>
                                        <p:strVal val="visible"/>
                                      </p:to>
                                    </p:set>
                                    <p:animEffect transition="in" filter="wipe(left)">
                                      <p:cBhvr>
                                        <p:cTn id="154" dur="1250"/>
                                        <p:tgtEl>
                                          <p:spTgt spid="68"/>
                                        </p:tgtEl>
                                      </p:cBhvr>
                                    </p:animEffect>
                                  </p:childTnLst>
                                </p:cTn>
                              </p:par>
                              <p:par>
                                <p:cTn id="155" presetID="2" presetClass="entr" presetSubtype="2" decel="100000" fill="hold" grpId="0" nodeType="withEffect">
                                  <p:stCondLst>
                                    <p:cond delay="500"/>
                                  </p:stCondLst>
                                  <p:childTnLst>
                                    <p:set>
                                      <p:cBhvr>
                                        <p:cTn id="156" dur="1" fill="hold">
                                          <p:stCondLst>
                                            <p:cond delay="0"/>
                                          </p:stCondLst>
                                        </p:cTn>
                                        <p:tgtEl>
                                          <p:spTgt spid="74">
                                            <p:txEl>
                                              <p:pRg st="0" end="0"/>
                                            </p:txEl>
                                          </p:spTgt>
                                        </p:tgtEl>
                                        <p:attrNameLst>
                                          <p:attrName>style.visibility</p:attrName>
                                        </p:attrNameLst>
                                      </p:cBhvr>
                                      <p:to>
                                        <p:strVal val="visible"/>
                                      </p:to>
                                    </p:set>
                                    <p:anim calcmode="lin" valueType="num">
                                      <p:cBhvr additive="base">
                                        <p:cTn id="157" dur="1000" fill="hold"/>
                                        <p:tgtEl>
                                          <p:spTgt spid="74">
                                            <p:txEl>
                                              <p:pRg st="0" end="0"/>
                                            </p:txEl>
                                          </p:spTgt>
                                        </p:tgtEl>
                                        <p:attrNameLst>
                                          <p:attrName>ppt_x</p:attrName>
                                        </p:attrNameLst>
                                      </p:cBhvr>
                                      <p:tavLst>
                                        <p:tav tm="0">
                                          <p:val>
                                            <p:strVal val="1+#ppt_w/2"/>
                                          </p:val>
                                        </p:tav>
                                        <p:tav tm="100000">
                                          <p:val>
                                            <p:strVal val="#ppt_x"/>
                                          </p:val>
                                        </p:tav>
                                      </p:tavLst>
                                    </p:anim>
                                    <p:anim calcmode="lin" valueType="num">
                                      <p:cBhvr additive="base">
                                        <p:cTn id="158" dur="10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8" grpId="1" animBg="1"/>
      <p:bldP spid="68" grpId="0" animBg="1"/>
      <p:bldP spid="68" grpId="1" animBg="1"/>
      <p:bldP spid="36" grpId="0" animBg="1"/>
      <p:bldP spid="36" grpId="1" animBg="1"/>
      <p:bldP spid="30" grpId="0" animBg="1"/>
      <p:bldP spid="30" grpId="1" animBg="1"/>
      <p:bldP spid="33" grpId="0" animBg="1"/>
      <p:bldP spid="33" grpId="1" animBg="1"/>
      <p:bldP spid="66" grpId="0" animBg="1"/>
      <p:bldP spid="66" grpId="1" animBg="1"/>
      <p:bldP spid="63" grpId="0" animBg="1"/>
      <p:bldP spid="63" grpId="1" animBg="1"/>
      <p:bldP spid="59" grpId="0" build="p">
        <p:tmplLst>
          <p:tmpl lvl="1">
            <p:tnLst>
              <p:par>
                <p:cTn presetID="2" presetClass="entr" presetSubtype="1" decel="10000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250" fill="hold"/>
                        <p:tgtEl>
                          <p:spTgt spid="59"/>
                        </p:tgtEl>
                        <p:attrNameLst>
                          <p:attrName>ppt_x</p:attrName>
                        </p:attrNameLst>
                      </p:cBhvr>
                      <p:tavLst>
                        <p:tav tm="0">
                          <p:val>
                            <p:strVal val="#ppt_x"/>
                          </p:val>
                        </p:tav>
                        <p:tav tm="100000">
                          <p:val>
                            <p:strVal val="#ppt_x"/>
                          </p:val>
                        </p:tav>
                      </p:tavLst>
                    </p:anim>
                    <p:anim calcmode="lin" valueType="num">
                      <p:cBhvr additive="base">
                        <p:cTn dur="1250" fill="hold"/>
                        <p:tgtEl>
                          <p:spTgt spid="59"/>
                        </p:tgtEl>
                        <p:attrNameLst>
                          <p:attrName>ppt_y</p:attrName>
                        </p:attrNameLst>
                      </p:cBhvr>
                      <p:tavLst>
                        <p:tav tm="0">
                          <p:val>
                            <p:strVal val="0-#ppt_h/2"/>
                          </p:val>
                        </p:tav>
                        <p:tav tm="100000">
                          <p:val>
                            <p:strVal val="#ppt_y"/>
                          </p:val>
                        </p:tav>
                      </p:tavLst>
                    </p:anim>
                  </p:childTnLst>
                </p:cTn>
              </p:par>
            </p:tnLst>
          </p:tmpl>
        </p:tmplLst>
      </p:bldP>
      <p:bldP spid="59" grpId="1" build="p">
        <p:tmplLst>
          <p:tmpl lvl="1">
            <p:tnLst>
              <p:par>
                <p:cTn presetID="2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right)">
                      <p:cBhvr>
                        <p:cTn dur="1000"/>
                        <p:tgtEl>
                          <p:spTgt spid="59"/>
                        </p:tgtEl>
                      </p:cBhvr>
                    </p:animEffect>
                  </p:childTnLst>
                </p:cTn>
              </p:par>
            </p:tnLst>
          </p:tmpl>
        </p:tmplLst>
      </p:bldP>
      <p:bldP spid="61" grpId="0" build="p">
        <p:tmplLst>
          <p:tmpl lvl="1">
            <p:tnLst>
              <p:par>
                <p:cTn presetID="2" presetClass="entr" presetSubtype="1" decel="100000"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250" fill="hold"/>
                        <p:tgtEl>
                          <p:spTgt spid="61"/>
                        </p:tgtEl>
                        <p:attrNameLst>
                          <p:attrName>ppt_x</p:attrName>
                        </p:attrNameLst>
                      </p:cBhvr>
                      <p:tavLst>
                        <p:tav tm="0">
                          <p:val>
                            <p:strVal val="#ppt_x"/>
                          </p:val>
                        </p:tav>
                        <p:tav tm="100000">
                          <p:val>
                            <p:strVal val="#ppt_x"/>
                          </p:val>
                        </p:tav>
                      </p:tavLst>
                    </p:anim>
                    <p:anim calcmode="lin" valueType="num">
                      <p:cBhvr additive="base">
                        <p:cTn dur="1250" fill="hold"/>
                        <p:tgtEl>
                          <p:spTgt spid="61"/>
                        </p:tgtEl>
                        <p:attrNameLst>
                          <p:attrName>ppt_y</p:attrName>
                        </p:attrNameLst>
                      </p:cBhvr>
                      <p:tavLst>
                        <p:tav tm="0">
                          <p:val>
                            <p:strVal val="0-#ppt_h/2"/>
                          </p:val>
                        </p:tav>
                        <p:tav tm="100000">
                          <p:val>
                            <p:strVal val="#ppt_y"/>
                          </p:val>
                        </p:tav>
                      </p:tavLst>
                    </p:anim>
                  </p:childTnLst>
                </p:cTn>
              </p:par>
            </p:tnLst>
          </p:tmpl>
        </p:tmplLst>
      </p:bldP>
      <p:bldP spid="61" grpId="1" build="p">
        <p:tmplLst>
          <p:tmpl lvl="1">
            <p:tnLst>
              <p:par>
                <p:cTn presetID="22" presetClass="entr" presetSubtype="2" fill="hold" nodeType="with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right)">
                      <p:cBhvr>
                        <p:cTn dur="1000"/>
                        <p:tgtEl>
                          <p:spTgt spid="61"/>
                        </p:tgtEl>
                      </p:cBhvr>
                    </p:animEffect>
                  </p:childTnLst>
                </p:cTn>
              </p:par>
            </p:tnLst>
          </p:tmpl>
        </p:tmplLst>
      </p:bldP>
      <p:bldP spid="62" grpId="0" build="p">
        <p:tmplLst>
          <p:tmpl lvl="1">
            <p:tnLst>
              <p:par>
                <p:cTn presetID="2" presetClass="entr" presetSubtype="1" decel="10000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250" fill="hold"/>
                        <p:tgtEl>
                          <p:spTgt spid="62"/>
                        </p:tgtEl>
                        <p:attrNameLst>
                          <p:attrName>ppt_x</p:attrName>
                        </p:attrNameLst>
                      </p:cBhvr>
                      <p:tavLst>
                        <p:tav tm="0">
                          <p:val>
                            <p:strVal val="#ppt_x"/>
                          </p:val>
                        </p:tav>
                        <p:tav tm="100000">
                          <p:val>
                            <p:strVal val="#ppt_x"/>
                          </p:val>
                        </p:tav>
                      </p:tavLst>
                    </p:anim>
                    <p:anim calcmode="lin" valueType="num">
                      <p:cBhvr additive="base">
                        <p:cTn dur="1250" fill="hold"/>
                        <p:tgtEl>
                          <p:spTgt spid="62"/>
                        </p:tgtEl>
                        <p:attrNameLst>
                          <p:attrName>ppt_y</p:attrName>
                        </p:attrNameLst>
                      </p:cBhvr>
                      <p:tavLst>
                        <p:tav tm="0">
                          <p:val>
                            <p:strVal val="0-#ppt_h/2"/>
                          </p:val>
                        </p:tav>
                        <p:tav tm="100000">
                          <p:val>
                            <p:strVal val="#ppt_y"/>
                          </p:val>
                        </p:tav>
                      </p:tavLst>
                    </p:anim>
                  </p:childTnLst>
                </p:cTn>
              </p:par>
            </p:tnLst>
          </p:tmpl>
        </p:tmplLst>
      </p:bldP>
      <p:bldP spid="62" grpId="1" build="p">
        <p:tmplLst>
          <p:tmpl lvl="1">
            <p:tnLst>
              <p:par>
                <p:cTn presetID="2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right)">
                      <p:cBhvr>
                        <p:cTn dur="1000"/>
                        <p:tgtEl>
                          <p:spTgt spid="62"/>
                        </p:tgtEl>
                      </p:cBhvr>
                    </p:animEffect>
                  </p:childTnLst>
                </p:cTn>
              </p:par>
            </p:tnLst>
          </p:tmpl>
        </p:tmplLst>
      </p:bldP>
      <p:bldP spid="64" grpId="0" build="p">
        <p:tmplLst>
          <p:tmpl lvl="1">
            <p:tnLst>
              <p:par>
                <p:cTn presetID="2" presetClass="entr" presetSubtype="1" decel="10000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250" fill="hold"/>
                        <p:tgtEl>
                          <p:spTgt spid="64"/>
                        </p:tgtEl>
                        <p:attrNameLst>
                          <p:attrName>ppt_x</p:attrName>
                        </p:attrNameLst>
                      </p:cBhvr>
                      <p:tavLst>
                        <p:tav tm="0">
                          <p:val>
                            <p:strVal val="#ppt_x"/>
                          </p:val>
                        </p:tav>
                        <p:tav tm="100000">
                          <p:val>
                            <p:strVal val="#ppt_x"/>
                          </p:val>
                        </p:tav>
                      </p:tavLst>
                    </p:anim>
                    <p:anim calcmode="lin" valueType="num">
                      <p:cBhvr additive="base">
                        <p:cTn dur="1250" fill="hold"/>
                        <p:tgtEl>
                          <p:spTgt spid="64"/>
                        </p:tgtEl>
                        <p:attrNameLst>
                          <p:attrName>ppt_y</p:attrName>
                        </p:attrNameLst>
                      </p:cBhvr>
                      <p:tavLst>
                        <p:tav tm="0">
                          <p:val>
                            <p:strVal val="0-#ppt_h/2"/>
                          </p:val>
                        </p:tav>
                        <p:tav tm="100000">
                          <p:val>
                            <p:strVal val="#ppt_y"/>
                          </p:val>
                        </p:tav>
                      </p:tavLst>
                    </p:anim>
                  </p:childTnLst>
                </p:cTn>
              </p:par>
            </p:tnLst>
          </p:tmpl>
        </p:tmplLst>
      </p:bldP>
      <p:bldP spid="64" grpId="1" build="p">
        <p:tmplLst>
          <p:tmpl lvl="1">
            <p:tnLst>
              <p:par>
                <p:cTn presetID="2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1000"/>
                        <p:tgtEl>
                          <p:spTgt spid="64"/>
                        </p:tgtEl>
                      </p:cBhvr>
                    </p:animEffect>
                  </p:childTnLst>
                </p:cTn>
              </p:par>
            </p:tnLst>
          </p:tmpl>
        </p:tmplLst>
      </p:bldP>
      <p:bldP spid="15" grpId="0"/>
      <p:bldP spid="65" grpId="0"/>
      <p:bldP spid="67" grpId="0"/>
      <p:bldP spid="69" grpId="0"/>
      <p:bldP spid="70" grpId="0"/>
      <p:bldP spid="71" grpId="0"/>
      <p:bldP spid="72" grpId="0"/>
      <p:bldP spid="73" grpId="0"/>
      <p:bldP spid="74" grpId="0" build="p">
        <p:tmplLst>
          <p:tmpl lvl="1">
            <p:tnLst>
              <p:par>
                <p:cTn presetID="2" presetClass="entr" presetSubtype="2" decel="100000" fill="hold" nodeType="withEffect">
                  <p:stCondLst>
                    <p:cond delay="500"/>
                  </p:stCondLst>
                  <p:childTnLst>
                    <p:set>
                      <p:cBhvr>
                        <p:cTn dur="1" fill="hold">
                          <p:stCondLst>
                            <p:cond delay="0"/>
                          </p:stCondLst>
                        </p:cTn>
                        <p:tgtEl>
                          <p:spTgt spid="74"/>
                        </p:tgtEl>
                        <p:attrNameLst>
                          <p:attrName>style.visibility</p:attrName>
                        </p:attrNameLst>
                      </p:cBhvr>
                      <p:to>
                        <p:strVal val="visible"/>
                      </p:to>
                    </p:set>
                    <p:anim calcmode="lin" valueType="num">
                      <p:cBhvr additive="base">
                        <p:cTn dur="1000" fill="hold"/>
                        <p:tgtEl>
                          <p:spTgt spid="74"/>
                        </p:tgtEl>
                        <p:attrNameLst>
                          <p:attrName>ppt_x</p:attrName>
                        </p:attrNameLst>
                      </p:cBhvr>
                      <p:tavLst>
                        <p:tav tm="0">
                          <p:val>
                            <p:strVal val="1+#ppt_w/2"/>
                          </p:val>
                        </p:tav>
                        <p:tav tm="100000">
                          <p:val>
                            <p:strVal val="#ppt_x"/>
                          </p:val>
                        </p:tav>
                      </p:tavLst>
                    </p:anim>
                    <p:anim calcmode="lin" valueType="num">
                      <p:cBhvr additive="base">
                        <p:cTn dur="1000" fill="hold"/>
                        <p:tgtEl>
                          <p:spTgt spid="74"/>
                        </p:tgtEl>
                        <p:attrNameLst>
                          <p:attrName>ppt_y</p:attrName>
                        </p:attrNameLst>
                      </p:cBhvr>
                      <p:tavLst>
                        <p:tav tm="0">
                          <p:val>
                            <p:strVal val="#ppt_y"/>
                          </p:val>
                        </p:tav>
                        <p:tav tm="100000">
                          <p:val>
                            <p:strVal val="#ppt_y"/>
                          </p:val>
                        </p:tav>
                      </p:tavLst>
                    </p:anim>
                  </p:childTnLst>
                </p:cTn>
              </p:par>
            </p:tnLst>
          </p:tmpl>
        </p:tmplLst>
      </p:bldP>
      <p:bldP spid="75" grpId="0" build="p">
        <p:tmplLst>
          <p:tmpl lvl="1">
            <p:tnLst>
              <p:par>
                <p:cTn presetID="2" presetClass="entr" presetSubtype="2" decel="100000" fill="hold" nodeType="withEffect">
                  <p:stCondLst>
                    <p:cond delay="500"/>
                  </p:stCondLst>
                  <p:childTnLst>
                    <p:set>
                      <p:cBhvr>
                        <p:cTn dur="1" fill="hold">
                          <p:stCondLst>
                            <p:cond delay="0"/>
                          </p:stCondLst>
                        </p:cTn>
                        <p:tgtEl>
                          <p:spTgt spid="75"/>
                        </p:tgtEl>
                        <p:attrNameLst>
                          <p:attrName>style.visibility</p:attrName>
                        </p:attrNameLst>
                      </p:cBhvr>
                      <p:to>
                        <p:strVal val="visible"/>
                      </p:to>
                    </p:set>
                    <p:anim calcmode="lin" valueType="num">
                      <p:cBhvr additive="base">
                        <p:cTn dur="1000" fill="hold"/>
                        <p:tgtEl>
                          <p:spTgt spid="75"/>
                        </p:tgtEl>
                        <p:attrNameLst>
                          <p:attrName>ppt_x</p:attrName>
                        </p:attrNameLst>
                      </p:cBhvr>
                      <p:tavLst>
                        <p:tav tm="0">
                          <p:val>
                            <p:strVal val="1+#ppt_w/2"/>
                          </p:val>
                        </p:tav>
                        <p:tav tm="100000">
                          <p:val>
                            <p:strVal val="#ppt_x"/>
                          </p:val>
                        </p:tav>
                      </p:tavLst>
                    </p:anim>
                    <p:anim calcmode="lin" valueType="num">
                      <p:cBhvr additive="base">
                        <p:cTn dur="1000" fill="hold"/>
                        <p:tgtEl>
                          <p:spTgt spid="75"/>
                        </p:tgtEl>
                        <p:attrNameLst>
                          <p:attrName>ppt_y</p:attrName>
                        </p:attrNameLst>
                      </p:cBhvr>
                      <p:tavLst>
                        <p:tav tm="0">
                          <p:val>
                            <p:strVal val="#ppt_y"/>
                          </p:val>
                        </p:tav>
                        <p:tav tm="100000">
                          <p:val>
                            <p:strVal val="#ppt_y"/>
                          </p:val>
                        </p:tav>
                      </p:tavLst>
                    </p:anim>
                  </p:childTnLst>
                </p:cTn>
              </p:par>
            </p:tnLst>
          </p:tmpl>
        </p:tmplLst>
      </p:bldP>
      <p:bldP spid="76" grpId="0" build="p">
        <p:tmplLst>
          <p:tmpl lvl="1">
            <p:tnLst>
              <p:par>
                <p:cTn presetID="2" presetClass="entr" presetSubtype="2" decel="100000" fill="hold" nodeType="withEffect">
                  <p:stCondLst>
                    <p:cond delay="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build="p">
        <p:tmplLst>
          <p:tmpl lvl="1">
            <p:tnLst>
              <p:par>
                <p:cTn presetID="2" presetClass="entr" presetSubtype="2" decel="100000" fill="hold" nodeType="withEffect">
                  <p:stCondLst>
                    <p:cond delay="50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82" grpId="0"/>
      <p:bldP spid="83" grpId="0" build="p">
        <p:tmplLst>
          <p:tmpl lvl="1">
            <p:tnLst>
              <p:par>
                <p:cTn presetID="22" presetClass="entr" presetSubtype="8" fill="hold" nodeType="withEffect">
                  <p:stCondLst>
                    <p:cond delay="0"/>
                  </p:stCondLst>
                  <p:childTnLst>
                    <p:set>
                      <p:cBhvr>
                        <p:cTn dur="1" fill="hold">
                          <p:stCondLst>
                            <p:cond delay="0"/>
                          </p:stCondLst>
                        </p:cTn>
                        <p:tgtEl>
                          <p:spTgt spid="83"/>
                        </p:tgtEl>
                        <p:attrNameLst>
                          <p:attrName>style.visibility</p:attrName>
                        </p:attrNameLst>
                      </p:cBhvr>
                      <p:to>
                        <p:strVal val="visible"/>
                      </p:to>
                    </p:set>
                    <p:animEffect transition="in" filter="wipe(left)">
                      <p:cBhvr>
                        <p:cTn dur="500"/>
                        <p:tgtEl>
                          <p:spTgt spid="83"/>
                        </p:tgtEl>
                      </p:cBhvr>
                    </p:animEffect>
                  </p:childTnLst>
                </p:cTn>
              </p:par>
            </p:tnLst>
          </p:tmpl>
        </p:tmplLst>
      </p:bldP>
      <p:bldP spid="84" grpId="0" animBg="1"/>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5 Simple List">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 name="円/楕円 5"/>
          <p:cNvSpPr/>
          <p:nvPr userDrawn="1"/>
        </p:nvSpPr>
        <p:spPr>
          <a:xfrm>
            <a:off x="1771140" y="1896219"/>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7" name="円/楕円 6"/>
          <p:cNvSpPr/>
          <p:nvPr userDrawn="1"/>
        </p:nvSpPr>
        <p:spPr>
          <a:xfrm>
            <a:off x="1771140" y="2789404"/>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8" name="テキスト プレースホルダー 6"/>
          <p:cNvSpPr>
            <a:spLocks noGrp="1"/>
          </p:cNvSpPr>
          <p:nvPr>
            <p:ph type="body" sz="quarter" idx="28" hasCustomPrompt="1"/>
          </p:nvPr>
        </p:nvSpPr>
        <p:spPr>
          <a:xfrm>
            <a:off x="2374879" y="1823891"/>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29" hasCustomPrompt="1"/>
          </p:nvPr>
        </p:nvSpPr>
        <p:spPr>
          <a:xfrm>
            <a:off x="2374879" y="2717076"/>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0" name="円/楕円 9"/>
          <p:cNvSpPr/>
          <p:nvPr userDrawn="1"/>
        </p:nvSpPr>
        <p:spPr>
          <a:xfrm>
            <a:off x="1771140" y="3682589"/>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11" name="テキスト プレースホルダー 6"/>
          <p:cNvSpPr>
            <a:spLocks noGrp="1"/>
          </p:cNvSpPr>
          <p:nvPr>
            <p:ph type="body" sz="quarter" idx="31" hasCustomPrompt="1"/>
          </p:nvPr>
        </p:nvSpPr>
        <p:spPr>
          <a:xfrm>
            <a:off x="2374879" y="3610261"/>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2" name="円/楕円 11"/>
          <p:cNvSpPr/>
          <p:nvPr userDrawn="1"/>
        </p:nvSpPr>
        <p:spPr>
          <a:xfrm>
            <a:off x="1771140" y="4575775"/>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13" name="テキスト プレースホルダー 6"/>
          <p:cNvSpPr>
            <a:spLocks noGrp="1"/>
          </p:cNvSpPr>
          <p:nvPr>
            <p:ph type="body" sz="quarter" idx="33" hasCustomPrompt="1"/>
          </p:nvPr>
        </p:nvSpPr>
        <p:spPr>
          <a:xfrm>
            <a:off x="2374879" y="4503447"/>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4" name="円/楕円 13"/>
          <p:cNvSpPr/>
          <p:nvPr userDrawn="1"/>
        </p:nvSpPr>
        <p:spPr>
          <a:xfrm>
            <a:off x="1771140" y="5468960"/>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15" name="テキスト プレースホルダー 6"/>
          <p:cNvSpPr>
            <a:spLocks noGrp="1"/>
          </p:cNvSpPr>
          <p:nvPr>
            <p:ph type="body" sz="quarter" idx="35" hasCustomPrompt="1"/>
          </p:nvPr>
        </p:nvSpPr>
        <p:spPr>
          <a:xfrm>
            <a:off x="2374879" y="5396632"/>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6" name="正方形/長方形 15"/>
          <p:cNvSpPr/>
          <p:nvPr userDrawn="1"/>
        </p:nvSpPr>
        <p:spPr>
          <a:xfrm>
            <a:off x="0" y="2"/>
            <a:ext cx="12192000" cy="13449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7" name="タイトル 1"/>
          <p:cNvSpPr>
            <a:spLocks noGrp="1"/>
          </p:cNvSpPr>
          <p:nvPr>
            <p:ph type="title" hasCustomPrompt="1"/>
          </p:nvPr>
        </p:nvSpPr>
        <p:spPr>
          <a:xfrm>
            <a:off x="589918" y="304802"/>
            <a:ext cx="11012164" cy="774095"/>
          </a:xfrm>
        </p:spPr>
        <p:txBody>
          <a:bodyPr>
            <a:noAutofit/>
          </a:bodyPr>
          <a:lstStyle>
            <a:lvl1pPr algn="ctr">
              <a:defRPr sz="4400">
                <a:solidFill>
                  <a:schemeClr val="bg1"/>
                </a:solidFill>
                <a:latin typeface="Route 159 UltraLight" pitchFamily="50" charset="0"/>
              </a:defRPr>
            </a:lvl1pPr>
          </a:lstStyle>
          <a:p>
            <a:r>
              <a:rPr kumimoji="1" lang="en-US" altLang="ja-JP" dirty="0"/>
              <a:t>Text</a:t>
            </a:r>
            <a:endParaRPr kumimoji="1" lang="ja-JP" altLang="en-US" dirty="0"/>
          </a:p>
        </p:txBody>
      </p:sp>
    </p:spTree>
    <p:extLst>
      <p:ext uri="{BB962C8B-B14F-4D97-AF65-F5344CB8AC3E}">
        <p14:creationId xmlns="" xmlns:p14="http://schemas.microsoft.com/office/powerpoint/2010/main" val="1516403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5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0-#ppt_h/2"/>
                                          </p:val>
                                        </p:tav>
                                        <p:tav tm="100000">
                                          <p:val>
                                            <p:strVal val="#ppt_y"/>
                                          </p:val>
                                        </p:tav>
                                      </p:tavLst>
                                    </p:anim>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Effect transition="in" filter="wipe(left)">
                                      <p:cBhvr>
                                        <p:cTn id="21" dur="500"/>
                                        <p:tgtEl>
                                          <p:spTgt spid="8">
                                            <p:txEl>
                                              <p:pRg st="0" end="0"/>
                                            </p:txEl>
                                          </p:spTgt>
                                        </p:tgtEl>
                                      </p:cBhvr>
                                    </p:animEffect>
                                  </p:childTnLst>
                                </p:cTn>
                              </p:par>
                            </p:childTnLst>
                          </p:cTn>
                        </p:par>
                        <p:par>
                          <p:cTn id="22" fill="hold">
                            <p:stCondLst>
                              <p:cond delay="2500"/>
                            </p:stCondLst>
                            <p:childTnLst>
                              <p:par>
                                <p:cTn id="23" presetID="2" presetClass="entr" presetSubtype="1" decel="10000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0-#ppt_h/2"/>
                                          </p:val>
                                        </p:tav>
                                        <p:tav tm="100000">
                                          <p:val>
                                            <p:strVal val="#ppt_y"/>
                                          </p:val>
                                        </p:tav>
                                      </p:tavLst>
                                    </p:anim>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wipe(left)">
                                      <p:cBhvr>
                                        <p:cTn id="30" dur="500"/>
                                        <p:tgtEl>
                                          <p:spTgt spid="9">
                                            <p:txEl>
                                              <p:pRg st="0" end="0"/>
                                            </p:txEl>
                                          </p:spTgt>
                                        </p:tgtEl>
                                      </p:cBhvr>
                                    </p:animEffect>
                                  </p:childTnLst>
                                </p:cTn>
                              </p:par>
                            </p:childTnLst>
                          </p:cTn>
                        </p:par>
                        <p:par>
                          <p:cTn id="31" fill="hold">
                            <p:stCondLst>
                              <p:cond delay="3500"/>
                            </p:stCondLst>
                            <p:childTnLst>
                              <p:par>
                                <p:cTn id="32" presetID="2" presetClass="entr" presetSubtype="1" decel="10000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0-#ppt_h/2"/>
                                          </p:val>
                                        </p:tav>
                                        <p:tav tm="100000">
                                          <p:val>
                                            <p:strVal val="#ppt_y"/>
                                          </p:val>
                                        </p:tav>
                                      </p:tavLst>
                                    </p:anim>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wipe(left)">
                                      <p:cBhvr>
                                        <p:cTn id="39" dur="500"/>
                                        <p:tgtEl>
                                          <p:spTgt spid="11">
                                            <p:txEl>
                                              <p:pRg st="0" end="0"/>
                                            </p:txEl>
                                          </p:spTgt>
                                        </p:tgtEl>
                                      </p:cBhvr>
                                    </p:animEffect>
                                  </p:childTnLst>
                                </p:cTn>
                              </p:par>
                            </p:childTnLst>
                          </p:cTn>
                        </p:par>
                        <p:par>
                          <p:cTn id="40" fill="hold">
                            <p:stCondLst>
                              <p:cond delay="4500"/>
                            </p:stCondLst>
                            <p:childTnLst>
                              <p:par>
                                <p:cTn id="41" presetID="2" presetClass="entr" presetSubtype="1" decel="10000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0-#ppt_h/2"/>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3">
                                            <p:txEl>
                                              <p:pRg st="0" end="0"/>
                                            </p:txEl>
                                          </p:spTgt>
                                        </p:tgtEl>
                                        <p:attrNameLst>
                                          <p:attrName>style.visibility</p:attrName>
                                        </p:attrNameLst>
                                      </p:cBhvr>
                                      <p:to>
                                        <p:strVal val="visible"/>
                                      </p:to>
                                    </p:set>
                                    <p:animEffect transition="in" filter="wipe(left)">
                                      <p:cBhvr>
                                        <p:cTn id="48" dur="500"/>
                                        <p:tgtEl>
                                          <p:spTgt spid="13">
                                            <p:txEl>
                                              <p:pRg st="0" end="0"/>
                                            </p:txEl>
                                          </p:spTgt>
                                        </p:tgtEl>
                                      </p:cBhvr>
                                    </p:animEffect>
                                  </p:childTnLst>
                                </p:cTn>
                              </p:par>
                            </p:childTnLst>
                          </p:cTn>
                        </p:par>
                        <p:par>
                          <p:cTn id="49" fill="hold">
                            <p:stCondLst>
                              <p:cond delay="5500"/>
                            </p:stCondLst>
                            <p:childTnLst>
                              <p:par>
                                <p:cTn id="50" presetID="2" presetClass="entr" presetSubtype="1" decel="100000"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500" fill="hold"/>
                                        <p:tgtEl>
                                          <p:spTgt spid="14"/>
                                        </p:tgtEl>
                                        <p:attrNameLst>
                                          <p:attrName>ppt_x</p:attrName>
                                        </p:attrNameLst>
                                      </p:cBhvr>
                                      <p:tavLst>
                                        <p:tav tm="0">
                                          <p:val>
                                            <p:strVal val="#ppt_x"/>
                                          </p:val>
                                        </p:tav>
                                        <p:tav tm="100000">
                                          <p:val>
                                            <p:strVal val="#ppt_x"/>
                                          </p:val>
                                        </p:tav>
                                      </p:tavLst>
                                    </p:anim>
                                    <p:anim calcmode="lin" valueType="num">
                                      <p:cBhvr additive="base">
                                        <p:cTn id="53" dur="500" fill="hold"/>
                                        <p:tgtEl>
                                          <p:spTgt spid="14"/>
                                        </p:tgtEl>
                                        <p:attrNameLst>
                                          <p:attrName>ppt_y</p:attrName>
                                        </p:attrNameLst>
                                      </p:cBhvr>
                                      <p:tavLst>
                                        <p:tav tm="0">
                                          <p:val>
                                            <p:strVal val="0-#ppt_h/2"/>
                                          </p:val>
                                        </p:tav>
                                        <p:tav tm="100000">
                                          <p:val>
                                            <p:strVal val="#ppt_y"/>
                                          </p:val>
                                        </p:tav>
                                      </p:tavLst>
                                    </p:anim>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5">
                                            <p:txEl>
                                              <p:pRg st="0" end="0"/>
                                            </p:txEl>
                                          </p:spTgt>
                                        </p:tgtEl>
                                        <p:attrNameLst>
                                          <p:attrName>style.visibility</p:attrName>
                                        </p:attrNameLst>
                                      </p:cBhvr>
                                      <p:to>
                                        <p:strVal val="visible"/>
                                      </p:to>
                                    </p:set>
                                    <p:animEffect transition="in" filter="wipe(left)">
                                      <p:cBhvr>
                                        <p:cTn id="5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animBg="1"/>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animBg="1"/>
      <p:bldP spid="17" grpId="0"/>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53715100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タイトル 1"/>
          <p:cNvSpPr>
            <a:spLocks noGrp="1"/>
          </p:cNvSpPr>
          <p:nvPr>
            <p:ph type="ctrTitle" hasCustomPrompt="1"/>
          </p:nvPr>
        </p:nvSpPr>
        <p:spPr>
          <a:xfrm>
            <a:off x="914400" y="2648575"/>
            <a:ext cx="10363200" cy="1057333"/>
          </a:xfrm>
        </p:spPr>
        <p:txBody>
          <a:bodyPr anchor="t">
            <a:noAutofit/>
          </a:bodyPr>
          <a:lstStyle>
            <a:lvl1pPr algn="ctr">
              <a:defRPr sz="6400" baseline="0">
                <a:solidFill>
                  <a:schemeClr val="accent1"/>
                </a:solidFill>
                <a:latin typeface="Route 159 UltraLight" pitchFamily="50" charset="0"/>
              </a:defRPr>
            </a:lvl1pPr>
          </a:lstStyle>
          <a:p>
            <a:r>
              <a:rPr kumimoji="1" lang="en-US" altLang="ja-JP" dirty="0"/>
              <a:t>YOUR TITLE GOES HERE</a:t>
            </a:r>
            <a:endParaRPr kumimoji="1" lang="ja-JP" altLang="en-US" dirty="0"/>
          </a:p>
        </p:txBody>
      </p:sp>
      <p:sp>
        <p:nvSpPr>
          <p:cNvPr id="3" name="サブタイトル 2"/>
          <p:cNvSpPr>
            <a:spLocks noGrp="1"/>
          </p:cNvSpPr>
          <p:nvPr>
            <p:ph type="subTitle" idx="1" hasCustomPrompt="1"/>
          </p:nvPr>
        </p:nvSpPr>
        <p:spPr>
          <a:xfrm>
            <a:off x="910974" y="5685251"/>
            <a:ext cx="10370052" cy="1008112"/>
          </a:xfrm>
        </p:spPr>
        <p:txBody>
          <a:bodyPr>
            <a:normAutofit/>
          </a:bodyPr>
          <a:lstStyle>
            <a:lvl1pPr marL="0" indent="0" algn="ctr">
              <a:buNone/>
              <a:defRPr sz="1300">
                <a:solidFill>
                  <a:schemeClr val="tx1">
                    <a:tint val="75000"/>
                  </a:schemeClr>
                </a:solidFill>
                <a:latin typeface="+mj-lt"/>
              </a:defRPr>
            </a:lvl1pPr>
            <a:lvl2pPr marL="544251" indent="0" algn="ctr">
              <a:buNone/>
              <a:defRPr>
                <a:solidFill>
                  <a:schemeClr val="tx1">
                    <a:tint val="75000"/>
                  </a:schemeClr>
                </a:solidFill>
              </a:defRPr>
            </a:lvl2pPr>
            <a:lvl3pPr marL="1088502" indent="0" algn="ctr">
              <a:buNone/>
              <a:defRPr>
                <a:solidFill>
                  <a:schemeClr val="tx1">
                    <a:tint val="75000"/>
                  </a:schemeClr>
                </a:solidFill>
              </a:defRPr>
            </a:lvl3pPr>
            <a:lvl4pPr marL="1632753" indent="0" algn="ctr">
              <a:buNone/>
              <a:defRPr>
                <a:solidFill>
                  <a:schemeClr val="tx1">
                    <a:tint val="75000"/>
                  </a:schemeClr>
                </a:solidFill>
              </a:defRPr>
            </a:lvl4pPr>
            <a:lvl5pPr marL="2177004" indent="0" algn="ctr">
              <a:buNone/>
              <a:defRPr>
                <a:solidFill>
                  <a:schemeClr val="tx1">
                    <a:tint val="75000"/>
                  </a:schemeClr>
                </a:solidFill>
              </a:defRPr>
            </a:lvl5pPr>
            <a:lvl6pPr marL="2721253" indent="0" algn="ctr">
              <a:buNone/>
              <a:defRPr>
                <a:solidFill>
                  <a:schemeClr val="tx1">
                    <a:tint val="75000"/>
                  </a:schemeClr>
                </a:solidFill>
              </a:defRPr>
            </a:lvl6pPr>
            <a:lvl7pPr marL="3265507" indent="0" algn="ctr">
              <a:buNone/>
              <a:defRPr>
                <a:solidFill>
                  <a:schemeClr val="tx1">
                    <a:tint val="75000"/>
                  </a:schemeClr>
                </a:solidFill>
              </a:defRPr>
            </a:lvl7pPr>
            <a:lvl8pPr marL="3809754" indent="0" algn="ctr">
              <a:buNone/>
              <a:defRPr>
                <a:solidFill>
                  <a:schemeClr val="tx1">
                    <a:tint val="75000"/>
                  </a:schemeClr>
                </a:solidFill>
              </a:defRPr>
            </a:lvl8pPr>
            <a:lvl9pPr marL="4354008" indent="0" algn="ctr">
              <a:buNone/>
              <a:defRPr>
                <a:solidFill>
                  <a:schemeClr val="tx1">
                    <a:tint val="75000"/>
                  </a:schemeClr>
                </a:solidFill>
              </a:defRPr>
            </a:lvl9pPr>
          </a:lstStyle>
          <a:p>
            <a:r>
              <a:rPr kumimoji="1" lang="en-US" altLang="ja-JP" dirty="0"/>
              <a:t>Information</a:t>
            </a:r>
            <a:endParaRPr kumimoji="1" lang="ja-JP" altLang="en-US" dirty="0"/>
          </a:p>
        </p:txBody>
      </p:sp>
      <p:sp>
        <p:nvSpPr>
          <p:cNvPr id="9" name="テキスト プレースホルダー 8"/>
          <p:cNvSpPr>
            <a:spLocks noGrp="1"/>
          </p:cNvSpPr>
          <p:nvPr>
            <p:ph type="body" sz="quarter" idx="10" hasCustomPrompt="1"/>
          </p:nvPr>
        </p:nvSpPr>
        <p:spPr>
          <a:xfrm>
            <a:off x="910974" y="3669063"/>
            <a:ext cx="10370052" cy="576031"/>
          </a:xfrm>
        </p:spPr>
        <p:txBody>
          <a:bodyPr anchor="b">
            <a:noAutofit/>
          </a:bodyPr>
          <a:lstStyle>
            <a:lvl1pPr algn="ctr">
              <a:defRPr sz="27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grpSp>
        <p:nvGrpSpPr>
          <p:cNvPr id="5" name="グループ化 5"/>
          <p:cNvGrpSpPr/>
          <p:nvPr userDrawn="1"/>
        </p:nvGrpSpPr>
        <p:grpSpPr>
          <a:xfrm>
            <a:off x="5730640" y="5397222"/>
            <a:ext cx="725488" cy="125685"/>
            <a:chOff x="8595214" y="6592642"/>
            <a:chExt cx="1088138" cy="188527"/>
          </a:xfrm>
        </p:grpSpPr>
        <p:sp>
          <p:nvSpPr>
            <p:cNvPr id="24" name="円/楕円 23"/>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4" name="円/楕円 3"/>
          <p:cNvSpPr/>
          <p:nvPr userDrawn="1"/>
        </p:nvSpPr>
        <p:spPr>
          <a:xfrm>
            <a:off x="4693247" y="1661411"/>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12" name="円/楕円 11"/>
          <p:cNvSpPr/>
          <p:nvPr userDrawn="1"/>
        </p:nvSpPr>
        <p:spPr>
          <a:xfrm>
            <a:off x="5436378" y="1661411"/>
            <a:ext cx="576114" cy="5760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13" name="円/楕円 12"/>
          <p:cNvSpPr/>
          <p:nvPr userDrawn="1"/>
        </p:nvSpPr>
        <p:spPr>
          <a:xfrm>
            <a:off x="6179508" y="1661411"/>
            <a:ext cx="576114" cy="5760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14" name="円/楕円 13"/>
          <p:cNvSpPr/>
          <p:nvPr userDrawn="1"/>
        </p:nvSpPr>
        <p:spPr>
          <a:xfrm>
            <a:off x="6922638" y="1661411"/>
            <a:ext cx="576114" cy="576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Tree>
    <p:extLst>
      <p:ext uri="{BB962C8B-B14F-4D97-AF65-F5344CB8AC3E}">
        <p14:creationId xmlns="" xmlns:p14="http://schemas.microsoft.com/office/powerpoint/2010/main" val="384066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15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2000"/>
                            </p:stCondLst>
                            <p:childTnLst>
                              <p:par>
                                <p:cTn id="18" presetID="2" presetClass="entr" presetSubtype="2" decel="100000" fill="hold" grpId="0" nodeType="afterEffect">
                                  <p:stCondLst>
                                    <p:cond delay="0"/>
                                  </p:stCondLst>
                                  <p:iterate type="wd">
                                    <p:tmPct val="10000"/>
                                  </p:iterate>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75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21" dur="75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0"/>
                                  </p:stCondLst>
                                  <p:iterate type="lt">
                                    <p:tmPct val="10000"/>
                                  </p:iterate>
                                  <p:childTnLst>
                                    <p:set>
                                      <p:cBhvr>
                                        <p:cTn id="23" dur="1" fill="hold">
                                          <p:stCondLst>
                                            <p:cond delay="0"/>
                                          </p:stCondLst>
                                        </p:cTn>
                                        <p:tgtEl>
                                          <p:spTgt spid="2"/>
                                        </p:tgtEl>
                                        <p:attrNameLst>
                                          <p:attrName>style.visibility</p:attrName>
                                        </p:attrNameLst>
                                      </p:cBhvr>
                                      <p:to>
                                        <p:strVal val="visible"/>
                                      </p:to>
                                    </p:set>
                                    <p:anim calcmode="lin" valueType="num">
                                      <p:cBhvr additive="base">
                                        <p:cTn id="24" dur="750" fill="hold"/>
                                        <p:tgtEl>
                                          <p:spTgt spid="2"/>
                                        </p:tgtEl>
                                        <p:attrNameLst>
                                          <p:attrName>ppt_x</p:attrName>
                                        </p:attrNameLst>
                                      </p:cBhvr>
                                      <p:tavLst>
                                        <p:tav tm="0">
                                          <p:val>
                                            <p:strVal val="0-#ppt_w/2"/>
                                          </p:val>
                                        </p:tav>
                                        <p:tav tm="100000">
                                          <p:val>
                                            <p:strVal val="#ppt_x"/>
                                          </p:val>
                                        </p:tav>
                                      </p:tavLst>
                                    </p:anim>
                                    <p:anim calcmode="lin" valueType="num">
                                      <p:cBhvr additive="base">
                                        <p:cTn id="25" dur="750" fill="hold"/>
                                        <p:tgtEl>
                                          <p:spTgt spid="2"/>
                                        </p:tgtEl>
                                        <p:attrNameLst>
                                          <p:attrName>ppt_y</p:attrName>
                                        </p:attrNameLst>
                                      </p:cBhvr>
                                      <p:tavLst>
                                        <p:tav tm="0">
                                          <p:val>
                                            <p:strVal val="#ppt_y"/>
                                          </p:val>
                                        </p:tav>
                                        <p:tav tm="100000">
                                          <p:val>
                                            <p:strVal val="#ppt_y"/>
                                          </p:val>
                                        </p:tav>
                                      </p:tavLst>
                                    </p:anim>
                                  </p:childTnLst>
                                </p:cTn>
                              </p:par>
                            </p:childTnLst>
                          </p:cTn>
                        </p:par>
                        <p:par>
                          <p:cTn id="26" fill="hold">
                            <p:stCondLst>
                              <p:cond delay="3950"/>
                            </p:stCondLst>
                            <p:childTnLst>
                              <p:par>
                                <p:cTn id="27" presetID="10" presetClass="entr" presetSubtype="0" fill="hold" nodeType="afterEffect">
                                  <p:stCondLst>
                                    <p:cond delay="5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4950"/>
                            </p:stCondLst>
                            <p:childTnLst>
                              <p:par>
                                <p:cTn id="31" presetID="10" presetClass="entr" presetSubtype="0" fill="hold" grpId="0" nodeType="after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4" grpId="0" animBg="1"/>
      <p:bldP spid="12" grpId="0" animBg="1"/>
      <p:bldP spid="13" grpId="0" animBg="1"/>
      <p:bldP spid="14" grpId="0" animBg="1"/>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Animated Title">
    <p:spTree>
      <p:nvGrpSpPr>
        <p:cNvPr id="1" name=""/>
        <p:cNvGrpSpPr/>
        <p:nvPr/>
      </p:nvGrpSpPr>
      <p:grpSpPr>
        <a:xfrm>
          <a:off x="0" y="0"/>
          <a:ext cx="0" cy="0"/>
          <a:chOff x="0" y="0"/>
          <a:chExt cx="0" cy="0"/>
        </a:xfrm>
      </p:grpSpPr>
      <p:sp>
        <p:nvSpPr>
          <p:cNvPr id="4" name="正方形/長方形 3"/>
          <p:cNvSpPr/>
          <p:nvPr userDrawn="1"/>
        </p:nvSpPr>
        <p:spPr>
          <a:xfrm rot="21066044">
            <a:off x="-6369533" y="-3292475"/>
            <a:ext cx="23609443" cy="6858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正方形/長方形 6"/>
          <p:cNvSpPr/>
          <p:nvPr userDrawn="1"/>
        </p:nvSpPr>
        <p:spPr>
          <a:xfrm rot="21066044">
            <a:off x="-5193303" y="3344665"/>
            <a:ext cx="23603290" cy="6858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8" name="正方形/長方形 7"/>
          <p:cNvSpPr/>
          <p:nvPr userDrawn="1"/>
        </p:nvSpPr>
        <p:spPr>
          <a:xfrm rot="21066044">
            <a:off x="-6369533" y="-3292475"/>
            <a:ext cx="23609443" cy="6858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9" name="正方形/長方形 8"/>
          <p:cNvSpPr/>
          <p:nvPr userDrawn="1"/>
        </p:nvSpPr>
        <p:spPr>
          <a:xfrm rot="21066044">
            <a:off x="-5193303" y="3344665"/>
            <a:ext cx="23603290" cy="6858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0" name="正方形/長方形 9"/>
          <p:cNvSpPr/>
          <p:nvPr userDrawn="1"/>
        </p:nvSpPr>
        <p:spPr>
          <a:xfrm rot="21066044">
            <a:off x="-6369533" y="-3292475"/>
            <a:ext cx="23609443" cy="6858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正方形/長方形 10"/>
          <p:cNvSpPr/>
          <p:nvPr userDrawn="1"/>
        </p:nvSpPr>
        <p:spPr>
          <a:xfrm rot="21066044">
            <a:off x="-5193303" y="3344665"/>
            <a:ext cx="23603290" cy="6858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2" name="正方形/長方形 11"/>
          <p:cNvSpPr/>
          <p:nvPr userDrawn="1"/>
        </p:nvSpPr>
        <p:spPr>
          <a:xfrm rot="21066044">
            <a:off x="-6369533" y="-3292475"/>
            <a:ext cx="23609443" cy="6858000"/>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3" name="正方形/長方形 12"/>
          <p:cNvSpPr/>
          <p:nvPr userDrawn="1"/>
        </p:nvSpPr>
        <p:spPr>
          <a:xfrm rot="21066044">
            <a:off x="-5193303" y="3344665"/>
            <a:ext cx="23603290" cy="6858000"/>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grpSp>
        <p:nvGrpSpPr>
          <p:cNvPr id="2" name="グループ化 13"/>
          <p:cNvGrpSpPr/>
          <p:nvPr userDrawn="1"/>
        </p:nvGrpSpPr>
        <p:grpSpPr>
          <a:xfrm rot="17100000">
            <a:off x="4415471" y="1613249"/>
            <a:ext cx="3360000" cy="3360292"/>
            <a:chOff x="6682240" y="2680152"/>
            <a:chExt cx="5040000" cy="5040000"/>
          </a:xfrm>
        </p:grpSpPr>
        <p:sp>
          <p:nvSpPr>
            <p:cNvPr id="15" name="円/楕円 14"/>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アーチ 15"/>
            <p:cNvSpPr/>
            <p:nvPr userDrawn="1"/>
          </p:nvSpPr>
          <p:spPr>
            <a:xfrm>
              <a:off x="6682240" y="2680152"/>
              <a:ext cx="5040000" cy="5040000"/>
            </a:xfrm>
            <a:prstGeom prst="blockArc">
              <a:avLst>
                <a:gd name="adj1" fmla="val 10800000"/>
                <a:gd name="adj2" fmla="val 3801423"/>
                <a:gd name="adj3" fmla="val 148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3" name="グループ化 16"/>
          <p:cNvGrpSpPr>
            <a:grpSpLocks noChangeAspect="1"/>
          </p:cNvGrpSpPr>
          <p:nvPr userDrawn="1"/>
        </p:nvGrpSpPr>
        <p:grpSpPr>
          <a:xfrm rot="11994079">
            <a:off x="4295316" y="1493395"/>
            <a:ext cx="3600312" cy="3600000"/>
            <a:chOff x="6682240" y="2680152"/>
            <a:chExt cx="5040000" cy="5040000"/>
          </a:xfrm>
        </p:grpSpPr>
        <p:sp>
          <p:nvSpPr>
            <p:cNvPr id="18" name="円/楕円 17"/>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アーチ 18"/>
            <p:cNvSpPr/>
            <p:nvPr userDrawn="1"/>
          </p:nvSpPr>
          <p:spPr>
            <a:xfrm>
              <a:off x="6682240" y="2680152"/>
              <a:ext cx="5040000" cy="5040000"/>
            </a:xfrm>
            <a:prstGeom prst="blockArc">
              <a:avLst>
                <a:gd name="adj1" fmla="val 10800000"/>
                <a:gd name="adj2" fmla="val 3829372"/>
                <a:gd name="adj3" fmla="val 148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5" name="グループ化 19"/>
          <p:cNvGrpSpPr>
            <a:grpSpLocks noChangeAspect="1"/>
          </p:cNvGrpSpPr>
          <p:nvPr userDrawn="1"/>
        </p:nvGrpSpPr>
        <p:grpSpPr>
          <a:xfrm rot="3600000">
            <a:off x="4175471" y="1373231"/>
            <a:ext cx="3840000" cy="3840333"/>
            <a:chOff x="6682240" y="2680152"/>
            <a:chExt cx="5040000" cy="5040000"/>
          </a:xfrm>
        </p:grpSpPr>
        <p:sp>
          <p:nvSpPr>
            <p:cNvPr id="21" name="円/楕円 20"/>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アーチ 21"/>
            <p:cNvSpPr/>
            <p:nvPr userDrawn="1"/>
          </p:nvSpPr>
          <p:spPr>
            <a:xfrm>
              <a:off x="6682240" y="2680152"/>
              <a:ext cx="5040000" cy="5040000"/>
            </a:xfrm>
            <a:prstGeom prst="blockArc">
              <a:avLst>
                <a:gd name="adj1" fmla="val 10800000"/>
                <a:gd name="adj2" fmla="val 3790965"/>
                <a:gd name="adj3" fmla="val 141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6" name="グループ化 22"/>
          <p:cNvGrpSpPr>
            <a:grpSpLocks noChangeAspect="1"/>
          </p:cNvGrpSpPr>
          <p:nvPr userDrawn="1"/>
        </p:nvGrpSpPr>
        <p:grpSpPr>
          <a:xfrm rot="18000000">
            <a:off x="4055471" y="1253218"/>
            <a:ext cx="4080000" cy="4080354"/>
            <a:chOff x="6682240" y="2680152"/>
            <a:chExt cx="5040000" cy="5040000"/>
          </a:xfrm>
        </p:grpSpPr>
        <p:sp>
          <p:nvSpPr>
            <p:cNvPr id="24" name="円/楕円 23"/>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アーチ 24"/>
            <p:cNvSpPr/>
            <p:nvPr userDrawn="1"/>
          </p:nvSpPr>
          <p:spPr>
            <a:xfrm>
              <a:off x="6682240" y="2680152"/>
              <a:ext cx="5040000" cy="5040000"/>
            </a:xfrm>
            <a:prstGeom prst="blockArc">
              <a:avLst>
                <a:gd name="adj1" fmla="val 10800000"/>
                <a:gd name="adj2" fmla="val 3781764"/>
                <a:gd name="adj3" fmla="val 1346"/>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14" name="グループ化 25"/>
          <p:cNvGrpSpPr>
            <a:grpSpLocks noChangeAspect="1"/>
          </p:cNvGrpSpPr>
          <p:nvPr userDrawn="1"/>
        </p:nvGrpSpPr>
        <p:grpSpPr>
          <a:xfrm rot="7511662">
            <a:off x="3935471" y="1133210"/>
            <a:ext cx="4320000" cy="4320375"/>
            <a:chOff x="6682240" y="2680152"/>
            <a:chExt cx="5040000" cy="5040000"/>
          </a:xfrm>
        </p:grpSpPr>
        <p:sp>
          <p:nvSpPr>
            <p:cNvPr id="27" name="円/楕円 26"/>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アーチ 27"/>
            <p:cNvSpPr/>
            <p:nvPr userDrawn="1"/>
          </p:nvSpPr>
          <p:spPr>
            <a:xfrm>
              <a:off x="6682240" y="2680152"/>
              <a:ext cx="5040000" cy="5040000"/>
            </a:xfrm>
            <a:prstGeom prst="blockArc">
              <a:avLst>
                <a:gd name="adj1" fmla="val 10800000"/>
                <a:gd name="adj2" fmla="val 3755127"/>
                <a:gd name="adj3" fmla="val 124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17" name="グループ化 28"/>
          <p:cNvGrpSpPr>
            <a:grpSpLocks noChangeAspect="1"/>
          </p:cNvGrpSpPr>
          <p:nvPr userDrawn="1"/>
        </p:nvGrpSpPr>
        <p:grpSpPr>
          <a:xfrm rot="10993309">
            <a:off x="3815273" y="1013395"/>
            <a:ext cx="4560396" cy="4560000"/>
            <a:chOff x="6682240" y="2680152"/>
            <a:chExt cx="5040000" cy="5040000"/>
          </a:xfrm>
        </p:grpSpPr>
        <p:sp>
          <p:nvSpPr>
            <p:cNvPr id="30" name="円/楕円 29"/>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アーチ 30"/>
            <p:cNvSpPr/>
            <p:nvPr userDrawn="1"/>
          </p:nvSpPr>
          <p:spPr>
            <a:xfrm>
              <a:off x="6682240" y="2680152"/>
              <a:ext cx="5040000" cy="5040000"/>
            </a:xfrm>
            <a:prstGeom prst="blockArc">
              <a:avLst>
                <a:gd name="adj1" fmla="val 10800000"/>
                <a:gd name="adj2" fmla="val 3748913"/>
                <a:gd name="adj3" fmla="val 110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sp>
        <p:nvSpPr>
          <p:cNvPr id="32" name="タイトル 1"/>
          <p:cNvSpPr>
            <a:spLocks noGrp="1"/>
          </p:cNvSpPr>
          <p:nvPr>
            <p:ph type="ctrTitle" hasCustomPrompt="1"/>
          </p:nvPr>
        </p:nvSpPr>
        <p:spPr>
          <a:xfrm>
            <a:off x="914400" y="2648575"/>
            <a:ext cx="10363200" cy="1057333"/>
          </a:xfrm>
        </p:spPr>
        <p:txBody>
          <a:bodyPr anchor="t">
            <a:noAutofit/>
          </a:bodyPr>
          <a:lstStyle>
            <a:lvl1pPr algn="ctr">
              <a:defRPr sz="6400" baseline="0">
                <a:solidFill>
                  <a:schemeClr val="accent1"/>
                </a:solidFill>
                <a:latin typeface="Route 159 UltraLight" pitchFamily="50" charset="0"/>
              </a:defRPr>
            </a:lvl1pPr>
          </a:lstStyle>
          <a:p>
            <a:r>
              <a:rPr kumimoji="1" lang="en-US" altLang="ja-JP" dirty="0"/>
              <a:t>YOUR TITLE GOES HERE</a:t>
            </a:r>
            <a:endParaRPr kumimoji="1" lang="ja-JP" altLang="en-US" dirty="0"/>
          </a:p>
        </p:txBody>
      </p:sp>
      <p:sp>
        <p:nvSpPr>
          <p:cNvPr id="33" name="テキスト プレースホルダー 8"/>
          <p:cNvSpPr>
            <a:spLocks noGrp="1"/>
          </p:cNvSpPr>
          <p:nvPr>
            <p:ph type="body" sz="quarter" idx="10" hasCustomPrompt="1"/>
          </p:nvPr>
        </p:nvSpPr>
        <p:spPr>
          <a:xfrm>
            <a:off x="910974" y="3669063"/>
            <a:ext cx="10370052" cy="576031"/>
          </a:xfrm>
        </p:spPr>
        <p:txBody>
          <a:bodyPr anchor="b">
            <a:noAutofit/>
          </a:bodyPr>
          <a:lstStyle>
            <a:lvl1pPr algn="ctr">
              <a:defRPr sz="27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sp>
        <p:nvSpPr>
          <p:cNvPr id="34" name="サブタイトル 2"/>
          <p:cNvSpPr>
            <a:spLocks noGrp="1"/>
          </p:cNvSpPr>
          <p:nvPr>
            <p:ph type="subTitle" idx="1" hasCustomPrompt="1"/>
          </p:nvPr>
        </p:nvSpPr>
        <p:spPr>
          <a:xfrm>
            <a:off x="910974" y="5685251"/>
            <a:ext cx="10370052" cy="1008112"/>
          </a:xfrm>
        </p:spPr>
        <p:txBody>
          <a:bodyPr>
            <a:normAutofit/>
          </a:bodyPr>
          <a:lstStyle>
            <a:lvl1pPr marL="0" indent="0" algn="ctr">
              <a:buNone/>
              <a:defRPr sz="1300">
                <a:solidFill>
                  <a:schemeClr val="tx1">
                    <a:tint val="75000"/>
                  </a:schemeClr>
                </a:solidFill>
                <a:latin typeface="+mj-lt"/>
              </a:defRPr>
            </a:lvl1pPr>
            <a:lvl2pPr marL="544251" indent="0" algn="ctr">
              <a:buNone/>
              <a:defRPr>
                <a:solidFill>
                  <a:schemeClr val="tx1">
                    <a:tint val="75000"/>
                  </a:schemeClr>
                </a:solidFill>
              </a:defRPr>
            </a:lvl2pPr>
            <a:lvl3pPr marL="1088502" indent="0" algn="ctr">
              <a:buNone/>
              <a:defRPr>
                <a:solidFill>
                  <a:schemeClr val="tx1">
                    <a:tint val="75000"/>
                  </a:schemeClr>
                </a:solidFill>
              </a:defRPr>
            </a:lvl3pPr>
            <a:lvl4pPr marL="1632753" indent="0" algn="ctr">
              <a:buNone/>
              <a:defRPr>
                <a:solidFill>
                  <a:schemeClr val="tx1">
                    <a:tint val="75000"/>
                  </a:schemeClr>
                </a:solidFill>
              </a:defRPr>
            </a:lvl4pPr>
            <a:lvl5pPr marL="2177004" indent="0" algn="ctr">
              <a:buNone/>
              <a:defRPr>
                <a:solidFill>
                  <a:schemeClr val="tx1">
                    <a:tint val="75000"/>
                  </a:schemeClr>
                </a:solidFill>
              </a:defRPr>
            </a:lvl5pPr>
            <a:lvl6pPr marL="2721253" indent="0" algn="ctr">
              <a:buNone/>
              <a:defRPr>
                <a:solidFill>
                  <a:schemeClr val="tx1">
                    <a:tint val="75000"/>
                  </a:schemeClr>
                </a:solidFill>
              </a:defRPr>
            </a:lvl6pPr>
            <a:lvl7pPr marL="3265507" indent="0" algn="ctr">
              <a:buNone/>
              <a:defRPr>
                <a:solidFill>
                  <a:schemeClr val="tx1">
                    <a:tint val="75000"/>
                  </a:schemeClr>
                </a:solidFill>
              </a:defRPr>
            </a:lvl7pPr>
            <a:lvl8pPr marL="3809754" indent="0" algn="ctr">
              <a:buNone/>
              <a:defRPr>
                <a:solidFill>
                  <a:schemeClr val="tx1">
                    <a:tint val="75000"/>
                  </a:schemeClr>
                </a:solidFill>
              </a:defRPr>
            </a:lvl8pPr>
            <a:lvl9pPr marL="4354008" indent="0" algn="ctr">
              <a:buNone/>
              <a:defRPr>
                <a:solidFill>
                  <a:schemeClr val="tx1">
                    <a:tint val="75000"/>
                  </a:schemeClr>
                </a:solidFill>
              </a:defRPr>
            </a:lvl9pPr>
          </a:lstStyle>
          <a:p>
            <a:r>
              <a:rPr kumimoji="1" lang="en-US" altLang="ja-JP" dirty="0"/>
              <a:t>Information</a:t>
            </a:r>
            <a:endParaRPr kumimoji="1" lang="ja-JP" altLang="en-US" dirty="0"/>
          </a:p>
        </p:txBody>
      </p:sp>
      <p:grpSp>
        <p:nvGrpSpPr>
          <p:cNvPr id="20" name="グループ化 34"/>
          <p:cNvGrpSpPr/>
          <p:nvPr userDrawn="1"/>
        </p:nvGrpSpPr>
        <p:grpSpPr>
          <a:xfrm>
            <a:off x="5730640" y="5397222"/>
            <a:ext cx="725488" cy="125685"/>
            <a:chOff x="8595214" y="6592642"/>
            <a:chExt cx="1088138" cy="188527"/>
          </a:xfrm>
        </p:grpSpPr>
        <p:sp>
          <p:nvSpPr>
            <p:cNvPr id="36" name="円/楕円 35"/>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7" name="円/楕円 36"/>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8" name="円/楕円 37"/>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39" name="円/楕円 38"/>
          <p:cNvSpPr/>
          <p:nvPr userDrawn="1"/>
        </p:nvSpPr>
        <p:spPr>
          <a:xfrm>
            <a:off x="4693247" y="1661411"/>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40" name="円/楕円 39"/>
          <p:cNvSpPr/>
          <p:nvPr userDrawn="1"/>
        </p:nvSpPr>
        <p:spPr>
          <a:xfrm>
            <a:off x="5436378" y="1661411"/>
            <a:ext cx="576114" cy="5760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41" name="円/楕円 40"/>
          <p:cNvSpPr/>
          <p:nvPr userDrawn="1"/>
        </p:nvSpPr>
        <p:spPr>
          <a:xfrm>
            <a:off x="6179508" y="1661411"/>
            <a:ext cx="576114" cy="5760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userDrawn="1"/>
        </p:nvSpPr>
        <p:spPr>
          <a:xfrm>
            <a:off x="6922638" y="1661411"/>
            <a:ext cx="576114" cy="576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Tree>
    <p:extLst>
      <p:ext uri="{BB962C8B-B14F-4D97-AF65-F5344CB8AC3E}">
        <p14:creationId xmlns="" xmlns:p14="http://schemas.microsoft.com/office/powerpoint/2010/main" val="231318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ac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9" accel="100000"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0-#ppt_w/2"/>
                                          </p:val>
                                        </p:tav>
                                        <p:tav tm="100000">
                                          <p:val>
                                            <p:strVal val="#ppt_x"/>
                                          </p:val>
                                        </p:tav>
                                      </p:tavLst>
                                    </p:anim>
                                    <p:anim calcmode="lin" valueType="num">
                                      <p:cBhvr additive="base">
                                        <p:cTn id="16" dur="75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accel="100000" fill="hold" grpId="0" nodeType="withEffect">
                                  <p:stCondLst>
                                    <p:cond delay="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50" fill="hold"/>
                                        <p:tgtEl>
                                          <p:spTgt spid="9"/>
                                        </p:tgtEl>
                                        <p:attrNameLst>
                                          <p:attrName>ppt_x</p:attrName>
                                        </p:attrNameLst>
                                      </p:cBhvr>
                                      <p:tavLst>
                                        <p:tav tm="0">
                                          <p:val>
                                            <p:strVal val="#ppt_x"/>
                                          </p:val>
                                        </p:tav>
                                        <p:tav tm="100000">
                                          <p:val>
                                            <p:strVal val="#ppt_x"/>
                                          </p:val>
                                        </p:tav>
                                      </p:tavLst>
                                    </p:anim>
                                    <p:anim calcmode="lin" valueType="num">
                                      <p:cBhvr additive="base">
                                        <p:cTn id="20" dur="75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9" accel="100000" fill="hold" grpId="0"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750" fill="hold"/>
                                        <p:tgtEl>
                                          <p:spTgt spid="10"/>
                                        </p:tgtEl>
                                        <p:attrNameLst>
                                          <p:attrName>ppt_x</p:attrName>
                                        </p:attrNameLst>
                                      </p:cBhvr>
                                      <p:tavLst>
                                        <p:tav tm="0">
                                          <p:val>
                                            <p:strVal val="0-#ppt_w/2"/>
                                          </p:val>
                                        </p:tav>
                                        <p:tav tm="100000">
                                          <p:val>
                                            <p:strVal val="#ppt_x"/>
                                          </p:val>
                                        </p:tav>
                                      </p:tavLst>
                                    </p:anim>
                                    <p:anim calcmode="lin" valueType="num">
                                      <p:cBhvr additive="base">
                                        <p:cTn id="24" dur="750" fill="hold"/>
                                        <p:tgtEl>
                                          <p:spTgt spid="10"/>
                                        </p:tgtEl>
                                        <p:attrNameLst>
                                          <p:attrName>ppt_y</p:attrName>
                                        </p:attrNameLst>
                                      </p:cBhvr>
                                      <p:tavLst>
                                        <p:tav tm="0">
                                          <p:val>
                                            <p:strVal val="0-#ppt_h/2"/>
                                          </p:val>
                                        </p:tav>
                                        <p:tav tm="100000">
                                          <p:val>
                                            <p:strVal val="#ppt_y"/>
                                          </p:val>
                                        </p:tav>
                                      </p:tavLst>
                                    </p:anim>
                                  </p:childTnLst>
                                </p:cTn>
                              </p:par>
                              <p:par>
                                <p:cTn id="25" presetID="2" presetClass="entr" presetSubtype="4" accel="100000" fill="hold" grpId="0" nodeType="withEffect">
                                  <p:stCondLst>
                                    <p:cond delay="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ppt_x"/>
                                          </p:val>
                                        </p:tav>
                                        <p:tav tm="100000">
                                          <p:val>
                                            <p:strVal val="#ppt_x"/>
                                          </p:val>
                                        </p:tav>
                                      </p:tavLst>
                                    </p:anim>
                                    <p:anim calcmode="lin" valueType="num">
                                      <p:cBhvr additive="base">
                                        <p:cTn id="28" dur="75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9" accel="100000" fill="hold" grpId="0" nodeType="withEffect">
                                  <p:stCondLst>
                                    <p:cond delay="75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0-#ppt_w/2"/>
                                          </p:val>
                                        </p:tav>
                                        <p:tav tm="100000">
                                          <p:val>
                                            <p:strVal val="#ppt_x"/>
                                          </p:val>
                                        </p:tav>
                                      </p:tavLst>
                                    </p:anim>
                                    <p:anim calcmode="lin" valueType="num">
                                      <p:cBhvr additive="base">
                                        <p:cTn id="32" dur="750" fill="hold"/>
                                        <p:tgtEl>
                                          <p:spTgt spid="12"/>
                                        </p:tgtEl>
                                        <p:attrNameLst>
                                          <p:attrName>ppt_y</p:attrName>
                                        </p:attrNameLst>
                                      </p:cBhvr>
                                      <p:tavLst>
                                        <p:tav tm="0">
                                          <p:val>
                                            <p:strVal val="0-#ppt_h/2"/>
                                          </p:val>
                                        </p:tav>
                                        <p:tav tm="100000">
                                          <p:val>
                                            <p:strVal val="#ppt_y"/>
                                          </p:val>
                                        </p:tav>
                                      </p:tavLst>
                                    </p:anim>
                                  </p:childTnLst>
                                </p:cTn>
                              </p:par>
                              <p:par>
                                <p:cTn id="33" presetID="2" presetClass="entr" presetSubtype="4" accel="100000" fill="hold" grpId="0" nodeType="withEffect">
                                  <p:stCondLst>
                                    <p:cond delay="75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750" fill="hold"/>
                                        <p:tgtEl>
                                          <p:spTgt spid="13"/>
                                        </p:tgtEl>
                                        <p:attrNameLst>
                                          <p:attrName>ppt_x</p:attrName>
                                        </p:attrNameLst>
                                      </p:cBhvr>
                                      <p:tavLst>
                                        <p:tav tm="0">
                                          <p:val>
                                            <p:strVal val="#ppt_x"/>
                                          </p:val>
                                        </p:tav>
                                        <p:tav tm="100000">
                                          <p:val>
                                            <p:strVal val="#ppt_x"/>
                                          </p:val>
                                        </p:tav>
                                      </p:tavLst>
                                    </p:anim>
                                    <p:anim calcmode="lin" valueType="num">
                                      <p:cBhvr additive="base">
                                        <p:cTn id="36" dur="750" fill="hold"/>
                                        <p:tgtEl>
                                          <p:spTgt spid="13"/>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 presetClass="entr" presetSubtype="4" decel="100000"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750" fill="hold"/>
                                        <p:tgtEl>
                                          <p:spTgt spid="2"/>
                                        </p:tgtEl>
                                        <p:attrNameLst>
                                          <p:attrName>ppt_x</p:attrName>
                                        </p:attrNameLst>
                                      </p:cBhvr>
                                      <p:tavLst>
                                        <p:tav tm="0">
                                          <p:val>
                                            <p:strVal val="#ppt_x"/>
                                          </p:val>
                                        </p:tav>
                                        <p:tav tm="100000">
                                          <p:val>
                                            <p:strVal val="#ppt_x"/>
                                          </p:val>
                                        </p:tav>
                                      </p:tavLst>
                                    </p:anim>
                                    <p:anim calcmode="lin" valueType="num">
                                      <p:cBhvr additive="base">
                                        <p:cTn id="41" dur="750" fill="hold"/>
                                        <p:tgtEl>
                                          <p:spTgt spid="2"/>
                                        </p:tgtEl>
                                        <p:attrNameLst>
                                          <p:attrName>ppt_y</p:attrName>
                                        </p:attrNameLst>
                                      </p:cBhvr>
                                      <p:tavLst>
                                        <p:tav tm="0">
                                          <p:val>
                                            <p:strVal val="1+#ppt_h/2"/>
                                          </p:val>
                                        </p:tav>
                                        <p:tav tm="100000">
                                          <p:val>
                                            <p:strVal val="#ppt_y"/>
                                          </p:val>
                                        </p:tav>
                                      </p:tavLst>
                                    </p:anim>
                                  </p:childTnLst>
                                </p:cTn>
                              </p:par>
                              <p:par>
                                <p:cTn id="42" presetID="2" presetClass="entr" presetSubtype="12" decel="100000" fill="hold" nodeType="withEffect">
                                  <p:stCondLst>
                                    <p:cond delay="1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750" fill="hold"/>
                                        <p:tgtEl>
                                          <p:spTgt spid="3"/>
                                        </p:tgtEl>
                                        <p:attrNameLst>
                                          <p:attrName>ppt_x</p:attrName>
                                        </p:attrNameLst>
                                      </p:cBhvr>
                                      <p:tavLst>
                                        <p:tav tm="0">
                                          <p:val>
                                            <p:strVal val="0-#ppt_w/2"/>
                                          </p:val>
                                        </p:tav>
                                        <p:tav tm="100000">
                                          <p:val>
                                            <p:strVal val="#ppt_x"/>
                                          </p:val>
                                        </p:tav>
                                      </p:tavLst>
                                    </p:anim>
                                    <p:anim calcmode="lin" valueType="num">
                                      <p:cBhvr additive="base">
                                        <p:cTn id="45" dur="750" fill="hold"/>
                                        <p:tgtEl>
                                          <p:spTgt spid="3"/>
                                        </p:tgtEl>
                                        <p:attrNameLst>
                                          <p:attrName>ppt_y</p:attrName>
                                        </p:attrNameLst>
                                      </p:cBhvr>
                                      <p:tavLst>
                                        <p:tav tm="0">
                                          <p:val>
                                            <p:strVal val="1+#ppt_h/2"/>
                                          </p:val>
                                        </p:tav>
                                        <p:tav tm="100000">
                                          <p:val>
                                            <p:strVal val="#ppt_y"/>
                                          </p:val>
                                        </p:tav>
                                      </p:tavLst>
                                    </p:anim>
                                  </p:childTnLst>
                                </p:cTn>
                              </p:par>
                              <p:par>
                                <p:cTn id="46" presetID="2" presetClass="entr" presetSubtype="8" decel="100000" fill="hold" nodeType="withEffect">
                                  <p:stCondLst>
                                    <p:cond delay="20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750" fill="hold"/>
                                        <p:tgtEl>
                                          <p:spTgt spid="5"/>
                                        </p:tgtEl>
                                        <p:attrNameLst>
                                          <p:attrName>ppt_x</p:attrName>
                                        </p:attrNameLst>
                                      </p:cBhvr>
                                      <p:tavLst>
                                        <p:tav tm="0">
                                          <p:val>
                                            <p:strVal val="0-#ppt_w/2"/>
                                          </p:val>
                                        </p:tav>
                                        <p:tav tm="100000">
                                          <p:val>
                                            <p:strVal val="#ppt_x"/>
                                          </p:val>
                                        </p:tav>
                                      </p:tavLst>
                                    </p:anim>
                                    <p:anim calcmode="lin" valueType="num">
                                      <p:cBhvr additive="base">
                                        <p:cTn id="49" dur="750" fill="hold"/>
                                        <p:tgtEl>
                                          <p:spTgt spid="5"/>
                                        </p:tgtEl>
                                        <p:attrNameLst>
                                          <p:attrName>ppt_y</p:attrName>
                                        </p:attrNameLst>
                                      </p:cBhvr>
                                      <p:tavLst>
                                        <p:tav tm="0">
                                          <p:val>
                                            <p:strVal val="#ppt_y"/>
                                          </p:val>
                                        </p:tav>
                                        <p:tav tm="100000">
                                          <p:val>
                                            <p:strVal val="#ppt_y"/>
                                          </p:val>
                                        </p:tav>
                                      </p:tavLst>
                                    </p:anim>
                                  </p:childTnLst>
                                </p:cTn>
                              </p:par>
                              <p:par>
                                <p:cTn id="50" presetID="2" presetClass="entr" presetSubtype="3" decel="100000" fill="hold" nodeType="withEffect">
                                  <p:stCondLst>
                                    <p:cond delay="30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750" fill="hold"/>
                                        <p:tgtEl>
                                          <p:spTgt spid="6"/>
                                        </p:tgtEl>
                                        <p:attrNameLst>
                                          <p:attrName>ppt_x</p:attrName>
                                        </p:attrNameLst>
                                      </p:cBhvr>
                                      <p:tavLst>
                                        <p:tav tm="0">
                                          <p:val>
                                            <p:strVal val="1+#ppt_w/2"/>
                                          </p:val>
                                        </p:tav>
                                        <p:tav tm="100000">
                                          <p:val>
                                            <p:strVal val="#ppt_x"/>
                                          </p:val>
                                        </p:tav>
                                      </p:tavLst>
                                    </p:anim>
                                    <p:anim calcmode="lin" valueType="num">
                                      <p:cBhvr additive="base">
                                        <p:cTn id="53" dur="750" fill="hold"/>
                                        <p:tgtEl>
                                          <p:spTgt spid="6"/>
                                        </p:tgtEl>
                                        <p:attrNameLst>
                                          <p:attrName>ppt_y</p:attrName>
                                        </p:attrNameLst>
                                      </p:cBhvr>
                                      <p:tavLst>
                                        <p:tav tm="0">
                                          <p:val>
                                            <p:strVal val="0-#ppt_h/2"/>
                                          </p:val>
                                        </p:tav>
                                        <p:tav tm="100000">
                                          <p:val>
                                            <p:strVal val="#ppt_y"/>
                                          </p:val>
                                        </p:tav>
                                      </p:tavLst>
                                    </p:anim>
                                  </p:childTnLst>
                                </p:cTn>
                              </p:par>
                              <p:par>
                                <p:cTn id="54" presetID="2" presetClass="entr" presetSubtype="6" decel="100000" fill="hold" nodeType="withEffect">
                                  <p:stCondLst>
                                    <p:cond delay="400"/>
                                  </p:stCondLst>
                                  <p:childTnLst>
                                    <p:set>
                                      <p:cBhvr>
                                        <p:cTn id="55" dur="1" fill="hold">
                                          <p:stCondLst>
                                            <p:cond delay="0"/>
                                          </p:stCondLst>
                                        </p:cTn>
                                        <p:tgtEl>
                                          <p:spTgt spid="14"/>
                                        </p:tgtEl>
                                        <p:attrNameLst>
                                          <p:attrName>style.visibility</p:attrName>
                                        </p:attrNameLst>
                                      </p:cBhvr>
                                      <p:to>
                                        <p:strVal val="visible"/>
                                      </p:to>
                                    </p:set>
                                    <p:anim calcmode="lin" valueType="num">
                                      <p:cBhvr additive="base">
                                        <p:cTn id="56" dur="750" fill="hold"/>
                                        <p:tgtEl>
                                          <p:spTgt spid="14"/>
                                        </p:tgtEl>
                                        <p:attrNameLst>
                                          <p:attrName>ppt_x</p:attrName>
                                        </p:attrNameLst>
                                      </p:cBhvr>
                                      <p:tavLst>
                                        <p:tav tm="0">
                                          <p:val>
                                            <p:strVal val="1+#ppt_w/2"/>
                                          </p:val>
                                        </p:tav>
                                        <p:tav tm="100000">
                                          <p:val>
                                            <p:strVal val="#ppt_x"/>
                                          </p:val>
                                        </p:tav>
                                      </p:tavLst>
                                    </p:anim>
                                    <p:anim calcmode="lin" valueType="num">
                                      <p:cBhvr additive="base">
                                        <p:cTn id="57" dur="750" fill="hold"/>
                                        <p:tgtEl>
                                          <p:spTgt spid="14"/>
                                        </p:tgtEl>
                                        <p:attrNameLst>
                                          <p:attrName>ppt_y</p:attrName>
                                        </p:attrNameLst>
                                      </p:cBhvr>
                                      <p:tavLst>
                                        <p:tav tm="0">
                                          <p:val>
                                            <p:strVal val="1+#ppt_h/2"/>
                                          </p:val>
                                        </p:tav>
                                        <p:tav tm="100000">
                                          <p:val>
                                            <p:strVal val="#ppt_y"/>
                                          </p:val>
                                        </p:tav>
                                      </p:tavLst>
                                    </p:anim>
                                  </p:childTnLst>
                                </p:cTn>
                              </p:par>
                              <p:par>
                                <p:cTn id="58" presetID="2" presetClass="entr" presetSubtype="2" decel="100000" fill="hold" nodeType="withEffect">
                                  <p:stCondLst>
                                    <p:cond delay="50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750" fill="hold"/>
                                        <p:tgtEl>
                                          <p:spTgt spid="17"/>
                                        </p:tgtEl>
                                        <p:attrNameLst>
                                          <p:attrName>ppt_x</p:attrName>
                                        </p:attrNameLst>
                                      </p:cBhvr>
                                      <p:tavLst>
                                        <p:tav tm="0">
                                          <p:val>
                                            <p:strVal val="1+#ppt_w/2"/>
                                          </p:val>
                                        </p:tav>
                                        <p:tav tm="100000">
                                          <p:val>
                                            <p:strVal val="#ppt_x"/>
                                          </p:val>
                                        </p:tav>
                                      </p:tavLst>
                                    </p:anim>
                                    <p:anim calcmode="lin" valueType="num">
                                      <p:cBhvr additive="base">
                                        <p:cTn id="61" dur="750" fill="hold"/>
                                        <p:tgtEl>
                                          <p:spTgt spid="17"/>
                                        </p:tgtEl>
                                        <p:attrNameLst>
                                          <p:attrName>ppt_y</p:attrName>
                                        </p:attrNameLst>
                                      </p:cBhvr>
                                      <p:tavLst>
                                        <p:tav tm="0">
                                          <p:val>
                                            <p:strVal val="#ppt_y"/>
                                          </p:val>
                                        </p:tav>
                                        <p:tav tm="100000">
                                          <p:val>
                                            <p:strVal val="#ppt_y"/>
                                          </p:val>
                                        </p:tav>
                                      </p:tavLst>
                                    </p:anim>
                                  </p:childTnLst>
                                </p:cTn>
                              </p:par>
                              <p:par>
                                <p:cTn id="62" presetID="21" presetClass="entr" presetSubtype="1" fill="hold" nodeType="with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wheel(1)">
                                      <p:cBhvr>
                                        <p:cTn id="64" dur="750"/>
                                        <p:tgtEl>
                                          <p:spTgt spid="2"/>
                                        </p:tgtEl>
                                      </p:cBhvr>
                                    </p:animEffect>
                                  </p:childTnLst>
                                </p:cTn>
                              </p:par>
                              <p:par>
                                <p:cTn id="65" presetID="21" presetClass="entr" presetSubtype="1" fill="hold" nodeType="withEffect">
                                  <p:stCondLst>
                                    <p:cond delay="100"/>
                                  </p:stCondLst>
                                  <p:childTnLst>
                                    <p:set>
                                      <p:cBhvr>
                                        <p:cTn id="66" dur="1" fill="hold">
                                          <p:stCondLst>
                                            <p:cond delay="0"/>
                                          </p:stCondLst>
                                        </p:cTn>
                                        <p:tgtEl>
                                          <p:spTgt spid="3"/>
                                        </p:tgtEl>
                                        <p:attrNameLst>
                                          <p:attrName>style.visibility</p:attrName>
                                        </p:attrNameLst>
                                      </p:cBhvr>
                                      <p:to>
                                        <p:strVal val="visible"/>
                                      </p:to>
                                    </p:set>
                                    <p:animEffect transition="in" filter="wheel(1)">
                                      <p:cBhvr>
                                        <p:cTn id="67" dur="750"/>
                                        <p:tgtEl>
                                          <p:spTgt spid="3"/>
                                        </p:tgtEl>
                                      </p:cBhvr>
                                    </p:animEffect>
                                  </p:childTnLst>
                                </p:cTn>
                              </p:par>
                              <p:par>
                                <p:cTn id="68" presetID="21" presetClass="entr" presetSubtype="1" fill="hold" nodeType="withEffect">
                                  <p:stCondLst>
                                    <p:cond delay="200"/>
                                  </p:stCondLst>
                                  <p:childTnLst>
                                    <p:set>
                                      <p:cBhvr>
                                        <p:cTn id="69" dur="1" fill="hold">
                                          <p:stCondLst>
                                            <p:cond delay="0"/>
                                          </p:stCondLst>
                                        </p:cTn>
                                        <p:tgtEl>
                                          <p:spTgt spid="5"/>
                                        </p:tgtEl>
                                        <p:attrNameLst>
                                          <p:attrName>style.visibility</p:attrName>
                                        </p:attrNameLst>
                                      </p:cBhvr>
                                      <p:to>
                                        <p:strVal val="visible"/>
                                      </p:to>
                                    </p:set>
                                    <p:animEffect transition="in" filter="wheel(1)">
                                      <p:cBhvr>
                                        <p:cTn id="70" dur="750"/>
                                        <p:tgtEl>
                                          <p:spTgt spid="5"/>
                                        </p:tgtEl>
                                      </p:cBhvr>
                                    </p:animEffect>
                                  </p:childTnLst>
                                </p:cTn>
                              </p:par>
                              <p:par>
                                <p:cTn id="71" presetID="21" presetClass="entr" presetSubtype="1" fill="hold" nodeType="withEffect">
                                  <p:stCondLst>
                                    <p:cond delay="300"/>
                                  </p:stCondLst>
                                  <p:childTnLst>
                                    <p:set>
                                      <p:cBhvr>
                                        <p:cTn id="72" dur="1" fill="hold">
                                          <p:stCondLst>
                                            <p:cond delay="0"/>
                                          </p:stCondLst>
                                        </p:cTn>
                                        <p:tgtEl>
                                          <p:spTgt spid="6"/>
                                        </p:tgtEl>
                                        <p:attrNameLst>
                                          <p:attrName>style.visibility</p:attrName>
                                        </p:attrNameLst>
                                      </p:cBhvr>
                                      <p:to>
                                        <p:strVal val="visible"/>
                                      </p:to>
                                    </p:set>
                                    <p:animEffect transition="in" filter="wheel(1)">
                                      <p:cBhvr>
                                        <p:cTn id="73" dur="750"/>
                                        <p:tgtEl>
                                          <p:spTgt spid="6"/>
                                        </p:tgtEl>
                                      </p:cBhvr>
                                    </p:animEffect>
                                  </p:childTnLst>
                                </p:cTn>
                              </p:par>
                              <p:par>
                                <p:cTn id="74" presetID="21" presetClass="entr" presetSubtype="1" fill="hold" nodeType="withEffect">
                                  <p:stCondLst>
                                    <p:cond delay="400"/>
                                  </p:stCondLst>
                                  <p:childTnLst>
                                    <p:set>
                                      <p:cBhvr>
                                        <p:cTn id="75" dur="1" fill="hold">
                                          <p:stCondLst>
                                            <p:cond delay="0"/>
                                          </p:stCondLst>
                                        </p:cTn>
                                        <p:tgtEl>
                                          <p:spTgt spid="14"/>
                                        </p:tgtEl>
                                        <p:attrNameLst>
                                          <p:attrName>style.visibility</p:attrName>
                                        </p:attrNameLst>
                                      </p:cBhvr>
                                      <p:to>
                                        <p:strVal val="visible"/>
                                      </p:to>
                                    </p:set>
                                    <p:animEffect transition="in" filter="wheel(1)">
                                      <p:cBhvr>
                                        <p:cTn id="76" dur="750"/>
                                        <p:tgtEl>
                                          <p:spTgt spid="14"/>
                                        </p:tgtEl>
                                      </p:cBhvr>
                                    </p:animEffect>
                                  </p:childTnLst>
                                </p:cTn>
                              </p:par>
                              <p:par>
                                <p:cTn id="77" presetID="21" presetClass="entr" presetSubtype="1" fill="hold" nodeType="withEffect">
                                  <p:stCondLst>
                                    <p:cond delay="500"/>
                                  </p:stCondLst>
                                  <p:childTnLst>
                                    <p:set>
                                      <p:cBhvr>
                                        <p:cTn id="78" dur="1" fill="hold">
                                          <p:stCondLst>
                                            <p:cond delay="0"/>
                                          </p:stCondLst>
                                        </p:cTn>
                                        <p:tgtEl>
                                          <p:spTgt spid="17"/>
                                        </p:tgtEl>
                                        <p:attrNameLst>
                                          <p:attrName>style.visibility</p:attrName>
                                        </p:attrNameLst>
                                      </p:cBhvr>
                                      <p:to>
                                        <p:strVal val="visible"/>
                                      </p:to>
                                    </p:set>
                                    <p:animEffect transition="in" filter="wheel(1)">
                                      <p:cBhvr>
                                        <p:cTn id="79" dur="750"/>
                                        <p:tgtEl>
                                          <p:spTgt spid="17"/>
                                        </p:tgtEl>
                                      </p:cBhvr>
                                    </p:animEffect>
                                  </p:childTnLst>
                                </p:cTn>
                              </p:par>
                              <p:par>
                                <p:cTn id="80" presetID="49" presetClass="entr" presetSubtype="0" decel="100000" fill="hold" nodeType="withEffect">
                                  <p:stCondLst>
                                    <p:cond delay="0"/>
                                  </p:stCondLst>
                                  <p:childTnLst>
                                    <p:set>
                                      <p:cBhvr>
                                        <p:cTn id="81" dur="1" fill="hold">
                                          <p:stCondLst>
                                            <p:cond delay="0"/>
                                          </p:stCondLst>
                                        </p:cTn>
                                        <p:tgtEl>
                                          <p:spTgt spid="2"/>
                                        </p:tgtEl>
                                        <p:attrNameLst>
                                          <p:attrName>style.visibility</p:attrName>
                                        </p:attrNameLst>
                                      </p:cBhvr>
                                      <p:to>
                                        <p:strVal val="visible"/>
                                      </p:to>
                                    </p:set>
                                    <p:anim calcmode="lin" valueType="num">
                                      <p:cBhvr>
                                        <p:cTn id="82" dur="750" fill="hold"/>
                                        <p:tgtEl>
                                          <p:spTgt spid="2"/>
                                        </p:tgtEl>
                                        <p:attrNameLst>
                                          <p:attrName>ppt_w</p:attrName>
                                        </p:attrNameLst>
                                      </p:cBhvr>
                                      <p:tavLst>
                                        <p:tav tm="0">
                                          <p:val>
                                            <p:fltVal val="0"/>
                                          </p:val>
                                        </p:tav>
                                        <p:tav tm="100000">
                                          <p:val>
                                            <p:strVal val="#ppt_w"/>
                                          </p:val>
                                        </p:tav>
                                      </p:tavLst>
                                    </p:anim>
                                    <p:anim calcmode="lin" valueType="num">
                                      <p:cBhvr>
                                        <p:cTn id="83" dur="750" fill="hold"/>
                                        <p:tgtEl>
                                          <p:spTgt spid="2"/>
                                        </p:tgtEl>
                                        <p:attrNameLst>
                                          <p:attrName>ppt_h</p:attrName>
                                        </p:attrNameLst>
                                      </p:cBhvr>
                                      <p:tavLst>
                                        <p:tav tm="0">
                                          <p:val>
                                            <p:fltVal val="0"/>
                                          </p:val>
                                        </p:tav>
                                        <p:tav tm="100000">
                                          <p:val>
                                            <p:strVal val="#ppt_h"/>
                                          </p:val>
                                        </p:tav>
                                      </p:tavLst>
                                    </p:anim>
                                    <p:anim calcmode="lin" valueType="num">
                                      <p:cBhvr>
                                        <p:cTn id="84" dur="750" fill="hold"/>
                                        <p:tgtEl>
                                          <p:spTgt spid="2"/>
                                        </p:tgtEl>
                                        <p:attrNameLst>
                                          <p:attrName>style.rotation</p:attrName>
                                        </p:attrNameLst>
                                      </p:cBhvr>
                                      <p:tavLst>
                                        <p:tav tm="0">
                                          <p:val>
                                            <p:fltVal val="360"/>
                                          </p:val>
                                        </p:tav>
                                        <p:tav tm="100000">
                                          <p:val>
                                            <p:fltVal val="0"/>
                                          </p:val>
                                        </p:tav>
                                      </p:tavLst>
                                    </p:anim>
                                    <p:animEffect transition="in" filter="fade">
                                      <p:cBhvr>
                                        <p:cTn id="85" dur="750"/>
                                        <p:tgtEl>
                                          <p:spTgt spid="2"/>
                                        </p:tgtEl>
                                      </p:cBhvr>
                                    </p:animEffect>
                                  </p:childTnLst>
                                </p:cTn>
                              </p:par>
                              <p:par>
                                <p:cTn id="86" presetID="49" presetClass="entr" presetSubtype="0" decel="100000" fill="hold" nodeType="withEffect">
                                  <p:stCondLst>
                                    <p:cond delay="100"/>
                                  </p:stCondLst>
                                  <p:childTnLst>
                                    <p:set>
                                      <p:cBhvr>
                                        <p:cTn id="87" dur="1" fill="hold">
                                          <p:stCondLst>
                                            <p:cond delay="0"/>
                                          </p:stCondLst>
                                        </p:cTn>
                                        <p:tgtEl>
                                          <p:spTgt spid="3"/>
                                        </p:tgtEl>
                                        <p:attrNameLst>
                                          <p:attrName>style.visibility</p:attrName>
                                        </p:attrNameLst>
                                      </p:cBhvr>
                                      <p:to>
                                        <p:strVal val="visible"/>
                                      </p:to>
                                    </p:set>
                                    <p:anim calcmode="lin" valueType="num">
                                      <p:cBhvr>
                                        <p:cTn id="88" dur="750" fill="hold"/>
                                        <p:tgtEl>
                                          <p:spTgt spid="3"/>
                                        </p:tgtEl>
                                        <p:attrNameLst>
                                          <p:attrName>ppt_w</p:attrName>
                                        </p:attrNameLst>
                                      </p:cBhvr>
                                      <p:tavLst>
                                        <p:tav tm="0">
                                          <p:val>
                                            <p:fltVal val="0"/>
                                          </p:val>
                                        </p:tav>
                                        <p:tav tm="100000">
                                          <p:val>
                                            <p:strVal val="#ppt_w"/>
                                          </p:val>
                                        </p:tav>
                                      </p:tavLst>
                                    </p:anim>
                                    <p:anim calcmode="lin" valueType="num">
                                      <p:cBhvr>
                                        <p:cTn id="89" dur="750" fill="hold"/>
                                        <p:tgtEl>
                                          <p:spTgt spid="3"/>
                                        </p:tgtEl>
                                        <p:attrNameLst>
                                          <p:attrName>ppt_h</p:attrName>
                                        </p:attrNameLst>
                                      </p:cBhvr>
                                      <p:tavLst>
                                        <p:tav tm="0">
                                          <p:val>
                                            <p:fltVal val="0"/>
                                          </p:val>
                                        </p:tav>
                                        <p:tav tm="100000">
                                          <p:val>
                                            <p:strVal val="#ppt_h"/>
                                          </p:val>
                                        </p:tav>
                                      </p:tavLst>
                                    </p:anim>
                                    <p:anim calcmode="lin" valueType="num">
                                      <p:cBhvr>
                                        <p:cTn id="90" dur="750" fill="hold"/>
                                        <p:tgtEl>
                                          <p:spTgt spid="3"/>
                                        </p:tgtEl>
                                        <p:attrNameLst>
                                          <p:attrName>style.rotation</p:attrName>
                                        </p:attrNameLst>
                                      </p:cBhvr>
                                      <p:tavLst>
                                        <p:tav tm="0">
                                          <p:val>
                                            <p:fltVal val="360"/>
                                          </p:val>
                                        </p:tav>
                                        <p:tav tm="100000">
                                          <p:val>
                                            <p:fltVal val="0"/>
                                          </p:val>
                                        </p:tav>
                                      </p:tavLst>
                                    </p:anim>
                                    <p:animEffect transition="in" filter="fade">
                                      <p:cBhvr>
                                        <p:cTn id="91" dur="750"/>
                                        <p:tgtEl>
                                          <p:spTgt spid="3"/>
                                        </p:tgtEl>
                                      </p:cBhvr>
                                    </p:animEffect>
                                  </p:childTnLst>
                                </p:cTn>
                              </p:par>
                              <p:par>
                                <p:cTn id="92" presetID="49" presetClass="entr" presetSubtype="0" decel="100000" fill="hold" nodeType="withEffect">
                                  <p:stCondLst>
                                    <p:cond delay="200"/>
                                  </p:stCondLst>
                                  <p:childTnLst>
                                    <p:set>
                                      <p:cBhvr>
                                        <p:cTn id="93" dur="1" fill="hold">
                                          <p:stCondLst>
                                            <p:cond delay="0"/>
                                          </p:stCondLst>
                                        </p:cTn>
                                        <p:tgtEl>
                                          <p:spTgt spid="5"/>
                                        </p:tgtEl>
                                        <p:attrNameLst>
                                          <p:attrName>style.visibility</p:attrName>
                                        </p:attrNameLst>
                                      </p:cBhvr>
                                      <p:to>
                                        <p:strVal val="visible"/>
                                      </p:to>
                                    </p:set>
                                    <p:anim calcmode="lin" valueType="num">
                                      <p:cBhvr>
                                        <p:cTn id="94" dur="750" fill="hold"/>
                                        <p:tgtEl>
                                          <p:spTgt spid="5"/>
                                        </p:tgtEl>
                                        <p:attrNameLst>
                                          <p:attrName>ppt_w</p:attrName>
                                        </p:attrNameLst>
                                      </p:cBhvr>
                                      <p:tavLst>
                                        <p:tav tm="0">
                                          <p:val>
                                            <p:fltVal val="0"/>
                                          </p:val>
                                        </p:tav>
                                        <p:tav tm="100000">
                                          <p:val>
                                            <p:strVal val="#ppt_w"/>
                                          </p:val>
                                        </p:tav>
                                      </p:tavLst>
                                    </p:anim>
                                    <p:anim calcmode="lin" valueType="num">
                                      <p:cBhvr>
                                        <p:cTn id="95" dur="750" fill="hold"/>
                                        <p:tgtEl>
                                          <p:spTgt spid="5"/>
                                        </p:tgtEl>
                                        <p:attrNameLst>
                                          <p:attrName>ppt_h</p:attrName>
                                        </p:attrNameLst>
                                      </p:cBhvr>
                                      <p:tavLst>
                                        <p:tav tm="0">
                                          <p:val>
                                            <p:fltVal val="0"/>
                                          </p:val>
                                        </p:tav>
                                        <p:tav tm="100000">
                                          <p:val>
                                            <p:strVal val="#ppt_h"/>
                                          </p:val>
                                        </p:tav>
                                      </p:tavLst>
                                    </p:anim>
                                    <p:anim calcmode="lin" valueType="num">
                                      <p:cBhvr>
                                        <p:cTn id="96" dur="750" fill="hold"/>
                                        <p:tgtEl>
                                          <p:spTgt spid="5"/>
                                        </p:tgtEl>
                                        <p:attrNameLst>
                                          <p:attrName>style.rotation</p:attrName>
                                        </p:attrNameLst>
                                      </p:cBhvr>
                                      <p:tavLst>
                                        <p:tav tm="0">
                                          <p:val>
                                            <p:fltVal val="360"/>
                                          </p:val>
                                        </p:tav>
                                        <p:tav tm="100000">
                                          <p:val>
                                            <p:fltVal val="0"/>
                                          </p:val>
                                        </p:tav>
                                      </p:tavLst>
                                    </p:anim>
                                    <p:animEffect transition="in" filter="fade">
                                      <p:cBhvr>
                                        <p:cTn id="97" dur="750"/>
                                        <p:tgtEl>
                                          <p:spTgt spid="5"/>
                                        </p:tgtEl>
                                      </p:cBhvr>
                                    </p:animEffect>
                                  </p:childTnLst>
                                </p:cTn>
                              </p:par>
                              <p:par>
                                <p:cTn id="98" presetID="49" presetClass="entr" presetSubtype="0" decel="100000" fill="hold" nodeType="withEffect">
                                  <p:stCondLst>
                                    <p:cond delay="300"/>
                                  </p:stCondLst>
                                  <p:childTnLst>
                                    <p:set>
                                      <p:cBhvr>
                                        <p:cTn id="99" dur="1" fill="hold">
                                          <p:stCondLst>
                                            <p:cond delay="0"/>
                                          </p:stCondLst>
                                        </p:cTn>
                                        <p:tgtEl>
                                          <p:spTgt spid="6"/>
                                        </p:tgtEl>
                                        <p:attrNameLst>
                                          <p:attrName>style.visibility</p:attrName>
                                        </p:attrNameLst>
                                      </p:cBhvr>
                                      <p:to>
                                        <p:strVal val="visible"/>
                                      </p:to>
                                    </p:set>
                                    <p:anim calcmode="lin" valueType="num">
                                      <p:cBhvr>
                                        <p:cTn id="100" dur="750" fill="hold"/>
                                        <p:tgtEl>
                                          <p:spTgt spid="6"/>
                                        </p:tgtEl>
                                        <p:attrNameLst>
                                          <p:attrName>ppt_w</p:attrName>
                                        </p:attrNameLst>
                                      </p:cBhvr>
                                      <p:tavLst>
                                        <p:tav tm="0">
                                          <p:val>
                                            <p:fltVal val="0"/>
                                          </p:val>
                                        </p:tav>
                                        <p:tav tm="100000">
                                          <p:val>
                                            <p:strVal val="#ppt_w"/>
                                          </p:val>
                                        </p:tav>
                                      </p:tavLst>
                                    </p:anim>
                                    <p:anim calcmode="lin" valueType="num">
                                      <p:cBhvr>
                                        <p:cTn id="101" dur="750" fill="hold"/>
                                        <p:tgtEl>
                                          <p:spTgt spid="6"/>
                                        </p:tgtEl>
                                        <p:attrNameLst>
                                          <p:attrName>ppt_h</p:attrName>
                                        </p:attrNameLst>
                                      </p:cBhvr>
                                      <p:tavLst>
                                        <p:tav tm="0">
                                          <p:val>
                                            <p:fltVal val="0"/>
                                          </p:val>
                                        </p:tav>
                                        <p:tav tm="100000">
                                          <p:val>
                                            <p:strVal val="#ppt_h"/>
                                          </p:val>
                                        </p:tav>
                                      </p:tavLst>
                                    </p:anim>
                                    <p:anim calcmode="lin" valueType="num">
                                      <p:cBhvr>
                                        <p:cTn id="102" dur="750" fill="hold"/>
                                        <p:tgtEl>
                                          <p:spTgt spid="6"/>
                                        </p:tgtEl>
                                        <p:attrNameLst>
                                          <p:attrName>style.rotation</p:attrName>
                                        </p:attrNameLst>
                                      </p:cBhvr>
                                      <p:tavLst>
                                        <p:tav tm="0">
                                          <p:val>
                                            <p:fltVal val="360"/>
                                          </p:val>
                                        </p:tav>
                                        <p:tav tm="100000">
                                          <p:val>
                                            <p:fltVal val="0"/>
                                          </p:val>
                                        </p:tav>
                                      </p:tavLst>
                                    </p:anim>
                                    <p:animEffect transition="in" filter="fade">
                                      <p:cBhvr>
                                        <p:cTn id="103" dur="750"/>
                                        <p:tgtEl>
                                          <p:spTgt spid="6"/>
                                        </p:tgtEl>
                                      </p:cBhvr>
                                    </p:animEffect>
                                  </p:childTnLst>
                                </p:cTn>
                              </p:par>
                              <p:par>
                                <p:cTn id="104" presetID="49" presetClass="entr" presetSubtype="0" decel="100000" fill="hold" nodeType="withEffect">
                                  <p:stCondLst>
                                    <p:cond delay="400"/>
                                  </p:stCondLst>
                                  <p:childTnLst>
                                    <p:set>
                                      <p:cBhvr>
                                        <p:cTn id="105" dur="1" fill="hold">
                                          <p:stCondLst>
                                            <p:cond delay="0"/>
                                          </p:stCondLst>
                                        </p:cTn>
                                        <p:tgtEl>
                                          <p:spTgt spid="14"/>
                                        </p:tgtEl>
                                        <p:attrNameLst>
                                          <p:attrName>style.visibility</p:attrName>
                                        </p:attrNameLst>
                                      </p:cBhvr>
                                      <p:to>
                                        <p:strVal val="visible"/>
                                      </p:to>
                                    </p:set>
                                    <p:anim calcmode="lin" valueType="num">
                                      <p:cBhvr>
                                        <p:cTn id="106" dur="750" fill="hold"/>
                                        <p:tgtEl>
                                          <p:spTgt spid="14"/>
                                        </p:tgtEl>
                                        <p:attrNameLst>
                                          <p:attrName>ppt_w</p:attrName>
                                        </p:attrNameLst>
                                      </p:cBhvr>
                                      <p:tavLst>
                                        <p:tav tm="0">
                                          <p:val>
                                            <p:fltVal val="0"/>
                                          </p:val>
                                        </p:tav>
                                        <p:tav tm="100000">
                                          <p:val>
                                            <p:strVal val="#ppt_w"/>
                                          </p:val>
                                        </p:tav>
                                      </p:tavLst>
                                    </p:anim>
                                    <p:anim calcmode="lin" valueType="num">
                                      <p:cBhvr>
                                        <p:cTn id="107" dur="750" fill="hold"/>
                                        <p:tgtEl>
                                          <p:spTgt spid="14"/>
                                        </p:tgtEl>
                                        <p:attrNameLst>
                                          <p:attrName>ppt_h</p:attrName>
                                        </p:attrNameLst>
                                      </p:cBhvr>
                                      <p:tavLst>
                                        <p:tav tm="0">
                                          <p:val>
                                            <p:fltVal val="0"/>
                                          </p:val>
                                        </p:tav>
                                        <p:tav tm="100000">
                                          <p:val>
                                            <p:strVal val="#ppt_h"/>
                                          </p:val>
                                        </p:tav>
                                      </p:tavLst>
                                    </p:anim>
                                    <p:anim calcmode="lin" valueType="num">
                                      <p:cBhvr>
                                        <p:cTn id="108" dur="750" fill="hold"/>
                                        <p:tgtEl>
                                          <p:spTgt spid="14"/>
                                        </p:tgtEl>
                                        <p:attrNameLst>
                                          <p:attrName>style.rotation</p:attrName>
                                        </p:attrNameLst>
                                      </p:cBhvr>
                                      <p:tavLst>
                                        <p:tav tm="0">
                                          <p:val>
                                            <p:fltVal val="360"/>
                                          </p:val>
                                        </p:tav>
                                        <p:tav tm="100000">
                                          <p:val>
                                            <p:fltVal val="0"/>
                                          </p:val>
                                        </p:tav>
                                      </p:tavLst>
                                    </p:anim>
                                    <p:animEffect transition="in" filter="fade">
                                      <p:cBhvr>
                                        <p:cTn id="109" dur="750"/>
                                        <p:tgtEl>
                                          <p:spTgt spid="14"/>
                                        </p:tgtEl>
                                      </p:cBhvr>
                                    </p:animEffect>
                                  </p:childTnLst>
                                </p:cTn>
                              </p:par>
                              <p:par>
                                <p:cTn id="110" presetID="49" presetClass="entr" presetSubtype="0" decel="100000" fill="hold" nodeType="withEffect">
                                  <p:stCondLst>
                                    <p:cond delay="500"/>
                                  </p:stCondLst>
                                  <p:childTnLst>
                                    <p:set>
                                      <p:cBhvr>
                                        <p:cTn id="111" dur="1" fill="hold">
                                          <p:stCondLst>
                                            <p:cond delay="0"/>
                                          </p:stCondLst>
                                        </p:cTn>
                                        <p:tgtEl>
                                          <p:spTgt spid="17"/>
                                        </p:tgtEl>
                                        <p:attrNameLst>
                                          <p:attrName>style.visibility</p:attrName>
                                        </p:attrNameLst>
                                      </p:cBhvr>
                                      <p:to>
                                        <p:strVal val="visible"/>
                                      </p:to>
                                    </p:set>
                                    <p:anim calcmode="lin" valueType="num">
                                      <p:cBhvr>
                                        <p:cTn id="112" dur="750" fill="hold"/>
                                        <p:tgtEl>
                                          <p:spTgt spid="17"/>
                                        </p:tgtEl>
                                        <p:attrNameLst>
                                          <p:attrName>ppt_w</p:attrName>
                                        </p:attrNameLst>
                                      </p:cBhvr>
                                      <p:tavLst>
                                        <p:tav tm="0">
                                          <p:val>
                                            <p:fltVal val="0"/>
                                          </p:val>
                                        </p:tav>
                                        <p:tav tm="100000">
                                          <p:val>
                                            <p:strVal val="#ppt_w"/>
                                          </p:val>
                                        </p:tav>
                                      </p:tavLst>
                                    </p:anim>
                                    <p:anim calcmode="lin" valueType="num">
                                      <p:cBhvr>
                                        <p:cTn id="113" dur="750" fill="hold"/>
                                        <p:tgtEl>
                                          <p:spTgt spid="17"/>
                                        </p:tgtEl>
                                        <p:attrNameLst>
                                          <p:attrName>ppt_h</p:attrName>
                                        </p:attrNameLst>
                                      </p:cBhvr>
                                      <p:tavLst>
                                        <p:tav tm="0">
                                          <p:val>
                                            <p:fltVal val="0"/>
                                          </p:val>
                                        </p:tav>
                                        <p:tav tm="100000">
                                          <p:val>
                                            <p:strVal val="#ppt_h"/>
                                          </p:val>
                                        </p:tav>
                                      </p:tavLst>
                                    </p:anim>
                                    <p:anim calcmode="lin" valueType="num">
                                      <p:cBhvr>
                                        <p:cTn id="114" dur="750" fill="hold"/>
                                        <p:tgtEl>
                                          <p:spTgt spid="17"/>
                                        </p:tgtEl>
                                        <p:attrNameLst>
                                          <p:attrName>style.rotation</p:attrName>
                                        </p:attrNameLst>
                                      </p:cBhvr>
                                      <p:tavLst>
                                        <p:tav tm="0">
                                          <p:val>
                                            <p:fltVal val="360"/>
                                          </p:val>
                                        </p:tav>
                                        <p:tav tm="100000">
                                          <p:val>
                                            <p:fltVal val="0"/>
                                          </p:val>
                                        </p:tav>
                                      </p:tavLst>
                                    </p:anim>
                                    <p:animEffect transition="in" filter="fade">
                                      <p:cBhvr>
                                        <p:cTn id="115" dur="750"/>
                                        <p:tgtEl>
                                          <p:spTgt spid="17"/>
                                        </p:tgtEl>
                                      </p:cBhvr>
                                    </p:animEffect>
                                  </p:childTnLst>
                                </p:cTn>
                              </p:par>
                              <p:par>
                                <p:cTn id="116" presetID="45" presetClass="exit" presetSubtype="0" fill="hold" nodeType="withEffect">
                                  <p:stCondLst>
                                    <p:cond delay="1000"/>
                                  </p:stCondLst>
                                  <p:childTnLst>
                                    <p:animEffect transition="out" filter="fade">
                                      <p:cBhvr>
                                        <p:cTn id="117" dur="750"/>
                                        <p:tgtEl>
                                          <p:spTgt spid="2"/>
                                        </p:tgtEl>
                                      </p:cBhvr>
                                    </p:animEffect>
                                    <p:anim calcmode="lin" valueType="num">
                                      <p:cBhvr>
                                        <p:cTn id="118" dur="750"/>
                                        <p:tgtEl>
                                          <p:spTgt spid="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19" dur="750"/>
                                        <p:tgtEl>
                                          <p:spTgt spid="2"/>
                                        </p:tgtEl>
                                        <p:attrNameLst>
                                          <p:attrName>ppt_h</p:attrName>
                                        </p:attrNameLst>
                                      </p:cBhvr>
                                      <p:tavLst>
                                        <p:tav tm="0">
                                          <p:val>
                                            <p:strVal val="ppt_h"/>
                                          </p:val>
                                        </p:tav>
                                        <p:tav tm="100000">
                                          <p:val>
                                            <p:strVal val="ppt_h"/>
                                          </p:val>
                                        </p:tav>
                                      </p:tavLst>
                                    </p:anim>
                                    <p:set>
                                      <p:cBhvr>
                                        <p:cTn id="120" dur="1" fill="hold">
                                          <p:stCondLst>
                                            <p:cond delay="749"/>
                                          </p:stCondLst>
                                        </p:cTn>
                                        <p:tgtEl>
                                          <p:spTgt spid="2"/>
                                        </p:tgtEl>
                                        <p:attrNameLst>
                                          <p:attrName>style.visibility</p:attrName>
                                        </p:attrNameLst>
                                      </p:cBhvr>
                                      <p:to>
                                        <p:strVal val="hidden"/>
                                      </p:to>
                                    </p:set>
                                  </p:childTnLst>
                                </p:cTn>
                              </p:par>
                              <p:par>
                                <p:cTn id="121" presetID="45" presetClass="exit" presetSubtype="0" fill="hold" nodeType="withEffect">
                                  <p:stCondLst>
                                    <p:cond delay="1100"/>
                                  </p:stCondLst>
                                  <p:childTnLst>
                                    <p:animEffect transition="out" filter="fade">
                                      <p:cBhvr>
                                        <p:cTn id="122" dur="750"/>
                                        <p:tgtEl>
                                          <p:spTgt spid="3"/>
                                        </p:tgtEl>
                                      </p:cBhvr>
                                    </p:animEffect>
                                    <p:anim calcmode="lin" valueType="num">
                                      <p:cBhvr>
                                        <p:cTn id="123" dur="750"/>
                                        <p:tgtEl>
                                          <p:spTgt spid="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4" dur="750"/>
                                        <p:tgtEl>
                                          <p:spTgt spid="3"/>
                                        </p:tgtEl>
                                        <p:attrNameLst>
                                          <p:attrName>ppt_h</p:attrName>
                                        </p:attrNameLst>
                                      </p:cBhvr>
                                      <p:tavLst>
                                        <p:tav tm="0">
                                          <p:val>
                                            <p:strVal val="ppt_h"/>
                                          </p:val>
                                        </p:tav>
                                        <p:tav tm="100000">
                                          <p:val>
                                            <p:strVal val="ppt_h"/>
                                          </p:val>
                                        </p:tav>
                                      </p:tavLst>
                                    </p:anim>
                                    <p:set>
                                      <p:cBhvr>
                                        <p:cTn id="125" dur="1" fill="hold">
                                          <p:stCondLst>
                                            <p:cond delay="749"/>
                                          </p:stCondLst>
                                        </p:cTn>
                                        <p:tgtEl>
                                          <p:spTgt spid="3"/>
                                        </p:tgtEl>
                                        <p:attrNameLst>
                                          <p:attrName>style.visibility</p:attrName>
                                        </p:attrNameLst>
                                      </p:cBhvr>
                                      <p:to>
                                        <p:strVal val="hidden"/>
                                      </p:to>
                                    </p:set>
                                  </p:childTnLst>
                                </p:cTn>
                              </p:par>
                              <p:par>
                                <p:cTn id="126" presetID="45" presetClass="exit" presetSubtype="0" fill="hold" nodeType="withEffect">
                                  <p:stCondLst>
                                    <p:cond delay="1200"/>
                                  </p:stCondLst>
                                  <p:childTnLst>
                                    <p:animEffect transition="out" filter="fade">
                                      <p:cBhvr>
                                        <p:cTn id="127" dur="750"/>
                                        <p:tgtEl>
                                          <p:spTgt spid="5"/>
                                        </p:tgtEl>
                                      </p:cBhvr>
                                    </p:animEffect>
                                    <p:anim calcmode="lin" valueType="num">
                                      <p:cBhvr>
                                        <p:cTn id="128" dur="750"/>
                                        <p:tgtEl>
                                          <p:spTgt spid="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9" dur="750"/>
                                        <p:tgtEl>
                                          <p:spTgt spid="5"/>
                                        </p:tgtEl>
                                        <p:attrNameLst>
                                          <p:attrName>ppt_h</p:attrName>
                                        </p:attrNameLst>
                                      </p:cBhvr>
                                      <p:tavLst>
                                        <p:tav tm="0">
                                          <p:val>
                                            <p:strVal val="ppt_h"/>
                                          </p:val>
                                        </p:tav>
                                        <p:tav tm="100000">
                                          <p:val>
                                            <p:strVal val="ppt_h"/>
                                          </p:val>
                                        </p:tav>
                                      </p:tavLst>
                                    </p:anim>
                                    <p:set>
                                      <p:cBhvr>
                                        <p:cTn id="130" dur="1" fill="hold">
                                          <p:stCondLst>
                                            <p:cond delay="749"/>
                                          </p:stCondLst>
                                        </p:cTn>
                                        <p:tgtEl>
                                          <p:spTgt spid="5"/>
                                        </p:tgtEl>
                                        <p:attrNameLst>
                                          <p:attrName>style.visibility</p:attrName>
                                        </p:attrNameLst>
                                      </p:cBhvr>
                                      <p:to>
                                        <p:strVal val="hidden"/>
                                      </p:to>
                                    </p:set>
                                  </p:childTnLst>
                                </p:cTn>
                              </p:par>
                              <p:par>
                                <p:cTn id="131" presetID="45" presetClass="exit" presetSubtype="0" fill="hold" nodeType="withEffect">
                                  <p:stCondLst>
                                    <p:cond delay="1300"/>
                                  </p:stCondLst>
                                  <p:childTnLst>
                                    <p:animEffect transition="out" filter="fade">
                                      <p:cBhvr>
                                        <p:cTn id="132" dur="750"/>
                                        <p:tgtEl>
                                          <p:spTgt spid="6"/>
                                        </p:tgtEl>
                                      </p:cBhvr>
                                    </p:animEffect>
                                    <p:anim calcmode="lin" valueType="num">
                                      <p:cBhvr>
                                        <p:cTn id="133" dur="750"/>
                                        <p:tgtEl>
                                          <p:spTgt spid="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4" dur="750"/>
                                        <p:tgtEl>
                                          <p:spTgt spid="6"/>
                                        </p:tgtEl>
                                        <p:attrNameLst>
                                          <p:attrName>ppt_h</p:attrName>
                                        </p:attrNameLst>
                                      </p:cBhvr>
                                      <p:tavLst>
                                        <p:tav tm="0">
                                          <p:val>
                                            <p:strVal val="ppt_h"/>
                                          </p:val>
                                        </p:tav>
                                        <p:tav tm="100000">
                                          <p:val>
                                            <p:strVal val="ppt_h"/>
                                          </p:val>
                                        </p:tav>
                                      </p:tavLst>
                                    </p:anim>
                                    <p:set>
                                      <p:cBhvr>
                                        <p:cTn id="135" dur="1" fill="hold">
                                          <p:stCondLst>
                                            <p:cond delay="749"/>
                                          </p:stCondLst>
                                        </p:cTn>
                                        <p:tgtEl>
                                          <p:spTgt spid="6"/>
                                        </p:tgtEl>
                                        <p:attrNameLst>
                                          <p:attrName>style.visibility</p:attrName>
                                        </p:attrNameLst>
                                      </p:cBhvr>
                                      <p:to>
                                        <p:strVal val="hidden"/>
                                      </p:to>
                                    </p:set>
                                  </p:childTnLst>
                                </p:cTn>
                              </p:par>
                              <p:par>
                                <p:cTn id="136" presetID="45" presetClass="exit" presetSubtype="0" fill="hold" nodeType="withEffect">
                                  <p:stCondLst>
                                    <p:cond delay="1400"/>
                                  </p:stCondLst>
                                  <p:childTnLst>
                                    <p:animEffect transition="out" filter="fade">
                                      <p:cBhvr>
                                        <p:cTn id="137" dur="750"/>
                                        <p:tgtEl>
                                          <p:spTgt spid="14"/>
                                        </p:tgtEl>
                                      </p:cBhvr>
                                    </p:animEffect>
                                    <p:anim calcmode="lin" valueType="num">
                                      <p:cBhvr>
                                        <p:cTn id="138" dur="750"/>
                                        <p:tgtEl>
                                          <p:spTgt spid="1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9" dur="750"/>
                                        <p:tgtEl>
                                          <p:spTgt spid="14"/>
                                        </p:tgtEl>
                                        <p:attrNameLst>
                                          <p:attrName>ppt_h</p:attrName>
                                        </p:attrNameLst>
                                      </p:cBhvr>
                                      <p:tavLst>
                                        <p:tav tm="0">
                                          <p:val>
                                            <p:strVal val="ppt_h"/>
                                          </p:val>
                                        </p:tav>
                                        <p:tav tm="100000">
                                          <p:val>
                                            <p:strVal val="ppt_h"/>
                                          </p:val>
                                        </p:tav>
                                      </p:tavLst>
                                    </p:anim>
                                    <p:set>
                                      <p:cBhvr>
                                        <p:cTn id="140" dur="1" fill="hold">
                                          <p:stCondLst>
                                            <p:cond delay="749"/>
                                          </p:stCondLst>
                                        </p:cTn>
                                        <p:tgtEl>
                                          <p:spTgt spid="14"/>
                                        </p:tgtEl>
                                        <p:attrNameLst>
                                          <p:attrName>style.visibility</p:attrName>
                                        </p:attrNameLst>
                                      </p:cBhvr>
                                      <p:to>
                                        <p:strVal val="hidden"/>
                                      </p:to>
                                    </p:set>
                                  </p:childTnLst>
                                </p:cTn>
                              </p:par>
                              <p:par>
                                <p:cTn id="141" presetID="45" presetClass="exit" presetSubtype="0" fill="hold" nodeType="withEffect">
                                  <p:stCondLst>
                                    <p:cond delay="1500"/>
                                  </p:stCondLst>
                                  <p:childTnLst>
                                    <p:animEffect transition="out" filter="fade">
                                      <p:cBhvr>
                                        <p:cTn id="142" dur="750"/>
                                        <p:tgtEl>
                                          <p:spTgt spid="17"/>
                                        </p:tgtEl>
                                      </p:cBhvr>
                                    </p:animEffect>
                                    <p:anim calcmode="lin" valueType="num">
                                      <p:cBhvr>
                                        <p:cTn id="143" dur="750"/>
                                        <p:tgtEl>
                                          <p:spTgt spid="17"/>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44" dur="750"/>
                                        <p:tgtEl>
                                          <p:spTgt spid="17"/>
                                        </p:tgtEl>
                                        <p:attrNameLst>
                                          <p:attrName>ppt_h</p:attrName>
                                        </p:attrNameLst>
                                      </p:cBhvr>
                                      <p:tavLst>
                                        <p:tav tm="0">
                                          <p:val>
                                            <p:strVal val="ppt_h"/>
                                          </p:val>
                                        </p:tav>
                                        <p:tav tm="100000">
                                          <p:val>
                                            <p:strVal val="ppt_h"/>
                                          </p:val>
                                        </p:tav>
                                      </p:tavLst>
                                    </p:anim>
                                    <p:set>
                                      <p:cBhvr>
                                        <p:cTn id="145" dur="1" fill="hold">
                                          <p:stCondLst>
                                            <p:cond delay="749"/>
                                          </p:stCondLst>
                                        </p:cTn>
                                        <p:tgtEl>
                                          <p:spTgt spid="17"/>
                                        </p:tgtEl>
                                        <p:attrNameLst>
                                          <p:attrName>style.visibility</p:attrName>
                                        </p:attrNameLst>
                                      </p:cBhvr>
                                      <p:to>
                                        <p:strVal val="hidden"/>
                                      </p:to>
                                    </p:set>
                                  </p:childTnLst>
                                </p:cTn>
                              </p:par>
                              <p:par>
                                <p:cTn id="146" presetID="2" presetClass="entr" presetSubtype="2" decel="100000" fill="hold" grpId="0" nodeType="withEffect">
                                  <p:stCondLst>
                                    <p:cond delay="1500"/>
                                  </p:stCondLst>
                                  <p:iterate type="wd">
                                    <p:tmPct val="10000"/>
                                  </p:iterate>
                                  <p:childTnLst>
                                    <p:set>
                                      <p:cBhvr>
                                        <p:cTn id="147" dur="1" fill="hold">
                                          <p:stCondLst>
                                            <p:cond delay="0"/>
                                          </p:stCondLst>
                                        </p:cTn>
                                        <p:tgtEl>
                                          <p:spTgt spid="33">
                                            <p:txEl>
                                              <p:pRg st="0" end="0"/>
                                            </p:txEl>
                                          </p:spTgt>
                                        </p:tgtEl>
                                        <p:attrNameLst>
                                          <p:attrName>style.visibility</p:attrName>
                                        </p:attrNameLst>
                                      </p:cBhvr>
                                      <p:to>
                                        <p:strVal val="visible"/>
                                      </p:to>
                                    </p:set>
                                    <p:anim calcmode="lin" valueType="num">
                                      <p:cBhvr additive="base">
                                        <p:cTn id="148" dur="75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49" dur="750" fill="hold"/>
                                        <p:tgtEl>
                                          <p:spTgt spid="33">
                                            <p:txEl>
                                              <p:pRg st="0" end="0"/>
                                            </p:txEl>
                                          </p:spTgt>
                                        </p:tgtEl>
                                        <p:attrNameLst>
                                          <p:attrName>ppt_y</p:attrName>
                                        </p:attrNameLst>
                                      </p:cBhvr>
                                      <p:tavLst>
                                        <p:tav tm="0">
                                          <p:val>
                                            <p:strVal val="#ppt_y"/>
                                          </p:val>
                                        </p:tav>
                                        <p:tav tm="100000">
                                          <p:val>
                                            <p:strVal val="#ppt_y"/>
                                          </p:val>
                                        </p:tav>
                                      </p:tavLst>
                                    </p:anim>
                                  </p:childTnLst>
                                </p:cTn>
                              </p:par>
                              <p:par>
                                <p:cTn id="150" presetID="2" presetClass="entr" presetSubtype="8" decel="100000" fill="hold" grpId="0" nodeType="withEffect">
                                  <p:stCondLst>
                                    <p:cond delay="1500"/>
                                  </p:stCondLst>
                                  <p:iterate type="lt">
                                    <p:tmPct val="10000"/>
                                  </p:iterate>
                                  <p:childTnLst>
                                    <p:set>
                                      <p:cBhvr>
                                        <p:cTn id="151" dur="1" fill="hold">
                                          <p:stCondLst>
                                            <p:cond delay="0"/>
                                          </p:stCondLst>
                                        </p:cTn>
                                        <p:tgtEl>
                                          <p:spTgt spid="32"/>
                                        </p:tgtEl>
                                        <p:attrNameLst>
                                          <p:attrName>style.visibility</p:attrName>
                                        </p:attrNameLst>
                                      </p:cBhvr>
                                      <p:to>
                                        <p:strVal val="visible"/>
                                      </p:to>
                                    </p:set>
                                    <p:anim calcmode="lin" valueType="num">
                                      <p:cBhvr additive="base">
                                        <p:cTn id="152" dur="500" fill="hold"/>
                                        <p:tgtEl>
                                          <p:spTgt spid="32"/>
                                        </p:tgtEl>
                                        <p:attrNameLst>
                                          <p:attrName>ppt_x</p:attrName>
                                        </p:attrNameLst>
                                      </p:cBhvr>
                                      <p:tavLst>
                                        <p:tav tm="0">
                                          <p:val>
                                            <p:strVal val="0-#ppt_w/2"/>
                                          </p:val>
                                        </p:tav>
                                        <p:tav tm="100000">
                                          <p:val>
                                            <p:strVal val="#ppt_x"/>
                                          </p:val>
                                        </p:tav>
                                      </p:tavLst>
                                    </p:anim>
                                    <p:anim calcmode="lin" valueType="num">
                                      <p:cBhvr additive="base">
                                        <p:cTn id="153" dur="500" fill="hold"/>
                                        <p:tgtEl>
                                          <p:spTgt spid="32"/>
                                        </p:tgtEl>
                                        <p:attrNameLst>
                                          <p:attrName>ppt_y</p:attrName>
                                        </p:attrNameLst>
                                      </p:cBhvr>
                                      <p:tavLst>
                                        <p:tav tm="0">
                                          <p:val>
                                            <p:strVal val="#ppt_y"/>
                                          </p:val>
                                        </p:tav>
                                        <p:tav tm="100000">
                                          <p:val>
                                            <p:strVal val="#ppt_y"/>
                                          </p:val>
                                        </p:tav>
                                      </p:tavLst>
                                    </p:anim>
                                  </p:childTnLst>
                                </p:cTn>
                              </p:par>
                              <p:par>
                                <p:cTn id="154" presetID="2" presetClass="entr" presetSubtype="1" decel="100000" fill="hold" grpId="0" nodeType="withEffect">
                                  <p:stCondLst>
                                    <p:cond delay="1500"/>
                                  </p:stCondLst>
                                  <p:childTnLst>
                                    <p:set>
                                      <p:cBhvr>
                                        <p:cTn id="155" dur="1" fill="hold">
                                          <p:stCondLst>
                                            <p:cond delay="0"/>
                                          </p:stCondLst>
                                        </p:cTn>
                                        <p:tgtEl>
                                          <p:spTgt spid="39"/>
                                        </p:tgtEl>
                                        <p:attrNameLst>
                                          <p:attrName>style.visibility</p:attrName>
                                        </p:attrNameLst>
                                      </p:cBhvr>
                                      <p:to>
                                        <p:strVal val="visible"/>
                                      </p:to>
                                    </p:set>
                                    <p:anim calcmode="lin" valueType="num">
                                      <p:cBhvr additive="base">
                                        <p:cTn id="156" dur="750" fill="hold"/>
                                        <p:tgtEl>
                                          <p:spTgt spid="39"/>
                                        </p:tgtEl>
                                        <p:attrNameLst>
                                          <p:attrName>ppt_x</p:attrName>
                                        </p:attrNameLst>
                                      </p:cBhvr>
                                      <p:tavLst>
                                        <p:tav tm="0">
                                          <p:val>
                                            <p:strVal val="#ppt_x"/>
                                          </p:val>
                                        </p:tav>
                                        <p:tav tm="100000">
                                          <p:val>
                                            <p:strVal val="#ppt_x"/>
                                          </p:val>
                                        </p:tav>
                                      </p:tavLst>
                                    </p:anim>
                                    <p:anim calcmode="lin" valueType="num">
                                      <p:cBhvr additive="base">
                                        <p:cTn id="157" dur="750" fill="hold"/>
                                        <p:tgtEl>
                                          <p:spTgt spid="39"/>
                                        </p:tgtEl>
                                        <p:attrNameLst>
                                          <p:attrName>ppt_y</p:attrName>
                                        </p:attrNameLst>
                                      </p:cBhvr>
                                      <p:tavLst>
                                        <p:tav tm="0">
                                          <p:val>
                                            <p:strVal val="0-#ppt_h/2"/>
                                          </p:val>
                                        </p:tav>
                                        <p:tav tm="100000">
                                          <p:val>
                                            <p:strVal val="#ppt_y"/>
                                          </p:val>
                                        </p:tav>
                                      </p:tavLst>
                                    </p:anim>
                                  </p:childTnLst>
                                </p:cTn>
                              </p:par>
                              <p:par>
                                <p:cTn id="158" presetID="2" presetClass="entr" presetSubtype="1" decel="100000" fill="hold" grpId="0" nodeType="withEffect">
                                  <p:stCondLst>
                                    <p:cond delay="1600"/>
                                  </p:stCondLst>
                                  <p:childTnLst>
                                    <p:set>
                                      <p:cBhvr>
                                        <p:cTn id="159" dur="1" fill="hold">
                                          <p:stCondLst>
                                            <p:cond delay="0"/>
                                          </p:stCondLst>
                                        </p:cTn>
                                        <p:tgtEl>
                                          <p:spTgt spid="40"/>
                                        </p:tgtEl>
                                        <p:attrNameLst>
                                          <p:attrName>style.visibility</p:attrName>
                                        </p:attrNameLst>
                                      </p:cBhvr>
                                      <p:to>
                                        <p:strVal val="visible"/>
                                      </p:to>
                                    </p:set>
                                    <p:anim calcmode="lin" valueType="num">
                                      <p:cBhvr additive="base">
                                        <p:cTn id="160" dur="750" fill="hold"/>
                                        <p:tgtEl>
                                          <p:spTgt spid="40"/>
                                        </p:tgtEl>
                                        <p:attrNameLst>
                                          <p:attrName>ppt_x</p:attrName>
                                        </p:attrNameLst>
                                      </p:cBhvr>
                                      <p:tavLst>
                                        <p:tav tm="0">
                                          <p:val>
                                            <p:strVal val="#ppt_x"/>
                                          </p:val>
                                        </p:tav>
                                        <p:tav tm="100000">
                                          <p:val>
                                            <p:strVal val="#ppt_x"/>
                                          </p:val>
                                        </p:tav>
                                      </p:tavLst>
                                    </p:anim>
                                    <p:anim calcmode="lin" valueType="num">
                                      <p:cBhvr additive="base">
                                        <p:cTn id="161" dur="750" fill="hold"/>
                                        <p:tgtEl>
                                          <p:spTgt spid="40"/>
                                        </p:tgtEl>
                                        <p:attrNameLst>
                                          <p:attrName>ppt_y</p:attrName>
                                        </p:attrNameLst>
                                      </p:cBhvr>
                                      <p:tavLst>
                                        <p:tav tm="0">
                                          <p:val>
                                            <p:strVal val="0-#ppt_h/2"/>
                                          </p:val>
                                        </p:tav>
                                        <p:tav tm="100000">
                                          <p:val>
                                            <p:strVal val="#ppt_y"/>
                                          </p:val>
                                        </p:tav>
                                      </p:tavLst>
                                    </p:anim>
                                  </p:childTnLst>
                                </p:cTn>
                              </p:par>
                              <p:par>
                                <p:cTn id="162" presetID="2" presetClass="entr" presetSubtype="1" decel="100000" fill="hold" grpId="0" nodeType="withEffect">
                                  <p:stCondLst>
                                    <p:cond delay="1700"/>
                                  </p:stCondLst>
                                  <p:childTnLst>
                                    <p:set>
                                      <p:cBhvr>
                                        <p:cTn id="163" dur="1" fill="hold">
                                          <p:stCondLst>
                                            <p:cond delay="0"/>
                                          </p:stCondLst>
                                        </p:cTn>
                                        <p:tgtEl>
                                          <p:spTgt spid="41"/>
                                        </p:tgtEl>
                                        <p:attrNameLst>
                                          <p:attrName>style.visibility</p:attrName>
                                        </p:attrNameLst>
                                      </p:cBhvr>
                                      <p:to>
                                        <p:strVal val="visible"/>
                                      </p:to>
                                    </p:set>
                                    <p:anim calcmode="lin" valueType="num">
                                      <p:cBhvr additive="base">
                                        <p:cTn id="164" dur="750" fill="hold"/>
                                        <p:tgtEl>
                                          <p:spTgt spid="41"/>
                                        </p:tgtEl>
                                        <p:attrNameLst>
                                          <p:attrName>ppt_x</p:attrName>
                                        </p:attrNameLst>
                                      </p:cBhvr>
                                      <p:tavLst>
                                        <p:tav tm="0">
                                          <p:val>
                                            <p:strVal val="#ppt_x"/>
                                          </p:val>
                                        </p:tav>
                                        <p:tav tm="100000">
                                          <p:val>
                                            <p:strVal val="#ppt_x"/>
                                          </p:val>
                                        </p:tav>
                                      </p:tavLst>
                                    </p:anim>
                                    <p:anim calcmode="lin" valueType="num">
                                      <p:cBhvr additive="base">
                                        <p:cTn id="165" dur="750" fill="hold"/>
                                        <p:tgtEl>
                                          <p:spTgt spid="41"/>
                                        </p:tgtEl>
                                        <p:attrNameLst>
                                          <p:attrName>ppt_y</p:attrName>
                                        </p:attrNameLst>
                                      </p:cBhvr>
                                      <p:tavLst>
                                        <p:tav tm="0">
                                          <p:val>
                                            <p:strVal val="0-#ppt_h/2"/>
                                          </p:val>
                                        </p:tav>
                                        <p:tav tm="100000">
                                          <p:val>
                                            <p:strVal val="#ppt_y"/>
                                          </p:val>
                                        </p:tav>
                                      </p:tavLst>
                                    </p:anim>
                                  </p:childTnLst>
                                </p:cTn>
                              </p:par>
                              <p:par>
                                <p:cTn id="166" presetID="2" presetClass="entr" presetSubtype="1" decel="100000" fill="hold" grpId="0" nodeType="withEffect">
                                  <p:stCondLst>
                                    <p:cond delay="1800"/>
                                  </p:stCondLst>
                                  <p:childTnLst>
                                    <p:set>
                                      <p:cBhvr>
                                        <p:cTn id="167" dur="1" fill="hold">
                                          <p:stCondLst>
                                            <p:cond delay="0"/>
                                          </p:stCondLst>
                                        </p:cTn>
                                        <p:tgtEl>
                                          <p:spTgt spid="42"/>
                                        </p:tgtEl>
                                        <p:attrNameLst>
                                          <p:attrName>style.visibility</p:attrName>
                                        </p:attrNameLst>
                                      </p:cBhvr>
                                      <p:to>
                                        <p:strVal val="visible"/>
                                      </p:to>
                                    </p:set>
                                    <p:anim calcmode="lin" valueType="num">
                                      <p:cBhvr additive="base">
                                        <p:cTn id="168" dur="750" fill="hold"/>
                                        <p:tgtEl>
                                          <p:spTgt spid="42"/>
                                        </p:tgtEl>
                                        <p:attrNameLst>
                                          <p:attrName>ppt_x</p:attrName>
                                        </p:attrNameLst>
                                      </p:cBhvr>
                                      <p:tavLst>
                                        <p:tav tm="0">
                                          <p:val>
                                            <p:strVal val="#ppt_x"/>
                                          </p:val>
                                        </p:tav>
                                        <p:tav tm="100000">
                                          <p:val>
                                            <p:strVal val="#ppt_x"/>
                                          </p:val>
                                        </p:tav>
                                      </p:tavLst>
                                    </p:anim>
                                    <p:anim calcmode="lin" valueType="num">
                                      <p:cBhvr additive="base">
                                        <p:cTn id="169" dur="750" fill="hold"/>
                                        <p:tgtEl>
                                          <p:spTgt spid="42"/>
                                        </p:tgtEl>
                                        <p:attrNameLst>
                                          <p:attrName>ppt_y</p:attrName>
                                        </p:attrNameLst>
                                      </p:cBhvr>
                                      <p:tavLst>
                                        <p:tav tm="0">
                                          <p:val>
                                            <p:strVal val="0-#ppt_h/2"/>
                                          </p:val>
                                        </p:tav>
                                        <p:tav tm="100000">
                                          <p:val>
                                            <p:strVal val="#ppt_y"/>
                                          </p:val>
                                        </p:tav>
                                      </p:tavLst>
                                    </p:anim>
                                  </p:childTnLst>
                                </p:cTn>
                              </p:par>
                              <p:par>
                                <p:cTn id="170" presetID="45" presetClass="entr" presetSubtype="0" fill="hold" grpId="1" nodeType="withEffect">
                                  <p:stCondLst>
                                    <p:cond delay="1500"/>
                                  </p:stCondLst>
                                  <p:childTnLst>
                                    <p:set>
                                      <p:cBhvr>
                                        <p:cTn id="171" dur="1" fill="hold">
                                          <p:stCondLst>
                                            <p:cond delay="0"/>
                                          </p:stCondLst>
                                        </p:cTn>
                                        <p:tgtEl>
                                          <p:spTgt spid="39"/>
                                        </p:tgtEl>
                                        <p:attrNameLst>
                                          <p:attrName>style.visibility</p:attrName>
                                        </p:attrNameLst>
                                      </p:cBhvr>
                                      <p:to>
                                        <p:strVal val="visible"/>
                                      </p:to>
                                    </p:set>
                                    <p:animEffect transition="in" filter="fade">
                                      <p:cBhvr>
                                        <p:cTn id="172" dur="750"/>
                                        <p:tgtEl>
                                          <p:spTgt spid="39"/>
                                        </p:tgtEl>
                                      </p:cBhvr>
                                    </p:animEffect>
                                    <p:anim calcmode="lin" valueType="num">
                                      <p:cBhvr>
                                        <p:cTn id="173" dur="750" fill="hold"/>
                                        <p:tgtEl>
                                          <p:spTgt spid="39"/>
                                        </p:tgtEl>
                                        <p:attrNameLst>
                                          <p:attrName>ppt_w</p:attrName>
                                        </p:attrNameLst>
                                      </p:cBhvr>
                                      <p:tavLst>
                                        <p:tav tm="0" fmla="#ppt_w*sin(2.5*pi*$)">
                                          <p:val>
                                            <p:fltVal val="0"/>
                                          </p:val>
                                        </p:tav>
                                        <p:tav tm="100000">
                                          <p:val>
                                            <p:fltVal val="1"/>
                                          </p:val>
                                        </p:tav>
                                      </p:tavLst>
                                    </p:anim>
                                    <p:anim calcmode="lin" valueType="num">
                                      <p:cBhvr>
                                        <p:cTn id="174" dur="750" fill="hold"/>
                                        <p:tgtEl>
                                          <p:spTgt spid="39"/>
                                        </p:tgtEl>
                                        <p:attrNameLst>
                                          <p:attrName>ppt_h</p:attrName>
                                        </p:attrNameLst>
                                      </p:cBhvr>
                                      <p:tavLst>
                                        <p:tav tm="0">
                                          <p:val>
                                            <p:strVal val="#ppt_h"/>
                                          </p:val>
                                        </p:tav>
                                        <p:tav tm="100000">
                                          <p:val>
                                            <p:strVal val="#ppt_h"/>
                                          </p:val>
                                        </p:tav>
                                      </p:tavLst>
                                    </p:anim>
                                  </p:childTnLst>
                                </p:cTn>
                              </p:par>
                              <p:par>
                                <p:cTn id="175" presetID="45" presetClass="entr" presetSubtype="0" fill="hold" grpId="1" nodeType="withEffect">
                                  <p:stCondLst>
                                    <p:cond delay="1600"/>
                                  </p:stCondLst>
                                  <p:childTnLst>
                                    <p:set>
                                      <p:cBhvr>
                                        <p:cTn id="176" dur="1" fill="hold">
                                          <p:stCondLst>
                                            <p:cond delay="0"/>
                                          </p:stCondLst>
                                        </p:cTn>
                                        <p:tgtEl>
                                          <p:spTgt spid="40"/>
                                        </p:tgtEl>
                                        <p:attrNameLst>
                                          <p:attrName>style.visibility</p:attrName>
                                        </p:attrNameLst>
                                      </p:cBhvr>
                                      <p:to>
                                        <p:strVal val="visible"/>
                                      </p:to>
                                    </p:set>
                                    <p:animEffect transition="in" filter="fade">
                                      <p:cBhvr>
                                        <p:cTn id="177" dur="750"/>
                                        <p:tgtEl>
                                          <p:spTgt spid="40"/>
                                        </p:tgtEl>
                                      </p:cBhvr>
                                    </p:animEffect>
                                    <p:anim calcmode="lin" valueType="num">
                                      <p:cBhvr>
                                        <p:cTn id="178" dur="750" fill="hold"/>
                                        <p:tgtEl>
                                          <p:spTgt spid="40"/>
                                        </p:tgtEl>
                                        <p:attrNameLst>
                                          <p:attrName>ppt_w</p:attrName>
                                        </p:attrNameLst>
                                      </p:cBhvr>
                                      <p:tavLst>
                                        <p:tav tm="0" fmla="#ppt_w*sin(2.5*pi*$)">
                                          <p:val>
                                            <p:fltVal val="0"/>
                                          </p:val>
                                        </p:tav>
                                        <p:tav tm="100000">
                                          <p:val>
                                            <p:fltVal val="1"/>
                                          </p:val>
                                        </p:tav>
                                      </p:tavLst>
                                    </p:anim>
                                    <p:anim calcmode="lin" valueType="num">
                                      <p:cBhvr>
                                        <p:cTn id="179" dur="750" fill="hold"/>
                                        <p:tgtEl>
                                          <p:spTgt spid="40"/>
                                        </p:tgtEl>
                                        <p:attrNameLst>
                                          <p:attrName>ppt_h</p:attrName>
                                        </p:attrNameLst>
                                      </p:cBhvr>
                                      <p:tavLst>
                                        <p:tav tm="0">
                                          <p:val>
                                            <p:strVal val="#ppt_h"/>
                                          </p:val>
                                        </p:tav>
                                        <p:tav tm="100000">
                                          <p:val>
                                            <p:strVal val="#ppt_h"/>
                                          </p:val>
                                        </p:tav>
                                      </p:tavLst>
                                    </p:anim>
                                  </p:childTnLst>
                                </p:cTn>
                              </p:par>
                              <p:par>
                                <p:cTn id="180" presetID="45" presetClass="entr" presetSubtype="0" fill="hold" grpId="1" nodeType="withEffect">
                                  <p:stCondLst>
                                    <p:cond delay="1700"/>
                                  </p:stCondLst>
                                  <p:childTnLst>
                                    <p:set>
                                      <p:cBhvr>
                                        <p:cTn id="181" dur="1" fill="hold">
                                          <p:stCondLst>
                                            <p:cond delay="0"/>
                                          </p:stCondLst>
                                        </p:cTn>
                                        <p:tgtEl>
                                          <p:spTgt spid="41"/>
                                        </p:tgtEl>
                                        <p:attrNameLst>
                                          <p:attrName>style.visibility</p:attrName>
                                        </p:attrNameLst>
                                      </p:cBhvr>
                                      <p:to>
                                        <p:strVal val="visible"/>
                                      </p:to>
                                    </p:set>
                                    <p:animEffect transition="in" filter="fade">
                                      <p:cBhvr>
                                        <p:cTn id="182" dur="750"/>
                                        <p:tgtEl>
                                          <p:spTgt spid="41"/>
                                        </p:tgtEl>
                                      </p:cBhvr>
                                    </p:animEffect>
                                    <p:anim calcmode="lin" valueType="num">
                                      <p:cBhvr>
                                        <p:cTn id="183" dur="750" fill="hold"/>
                                        <p:tgtEl>
                                          <p:spTgt spid="41"/>
                                        </p:tgtEl>
                                        <p:attrNameLst>
                                          <p:attrName>ppt_w</p:attrName>
                                        </p:attrNameLst>
                                      </p:cBhvr>
                                      <p:tavLst>
                                        <p:tav tm="0" fmla="#ppt_w*sin(2.5*pi*$)">
                                          <p:val>
                                            <p:fltVal val="0"/>
                                          </p:val>
                                        </p:tav>
                                        <p:tav tm="100000">
                                          <p:val>
                                            <p:fltVal val="1"/>
                                          </p:val>
                                        </p:tav>
                                      </p:tavLst>
                                    </p:anim>
                                    <p:anim calcmode="lin" valueType="num">
                                      <p:cBhvr>
                                        <p:cTn id="184" dur="750" fill="hold"/>
                                        <p:tgtEl>
                                          <p:spTgt spid="41"/>
                                        </p:tgtEl>
                                        <p:attrNameLst>
                                          <p:attrName>ppt_h</p:attrName>
                                        </p:attrNameLst>
                                      </p:cBhvr>
                                      <p:tavLst>
                                        <p:tav tm="0">
                                          <p:val>
                                            <p:strVal val="#ppt_h"/>
                                          </p:val>
                                        </p:tav>
                                        <p:tav tm="100000">
                                          <p:val>
                                            <p:strVal val="#ppt_h"/>
                                          </p:val>
                                        </p:tav>
                                      </p:tavLst>
                                    </p:anim>
                                  </p:childTnLst>
                                </p:cTn>
                              </p:par>
                              <p:par>
                                <p:cTn id="185" presetID="45" presetClass="entr" presetSubtype="0" fill="hold" grpId="1" nodeType="withEffect">
                                  <p:stCondLst>
                                    <p:cond delay="1800"/>
                                  </p:stCondLst>
                                  <p:childTnLst>
                                    <p:set>
                                      <p:cBhvr>
                                        <p:cTn id="186" dur="1" fill="hold">
                                          <p:stCondLst>
                                            <p:cond delay="0"/>
                                          </p:stCondLst>
                                        </p:cTn>
                                        <p:tgtEl>
                                          <p:spTgt spid="42"/>
                                        </p:tgtEl>
                                        <p:attrNameLst>
                                          <p:attrName>style.visibility</p:attrName>
                                        </p:attrNameLst>
                                      </p:cBhvr>
                                      <p:to>
                                        <p:strVal val="visible"/>
                                      </p:to>
                                    </p:set>
                                    <p:animEffect transition="in" filter="fade">
                                      <p:cBhvr>
                                        <p:cTn id="187" dur="750"/>
                                        <p:tgtEl>
                                          <p:spTgt spid="42"/>
                                        </p:tgtEl>
                                      </p:cBhvr>
                                    </p:animEffect>
                                    <p:anim calcmode="lin" valueType="num">
                                      <p:cBhvr>
                                        <p:cTn id="188" dur="750" fill="hold"/>
                                        <p:tgtEl>
                                          <p:spTgt spid="42"/>
                                        </p:tgtEl>
                                        <p:attrNameLst>
                                          <p:attrName>ppt_w</p:attrName>
                                        </p:attrNameLst>
                                      </p:cBhvr>
                                      <p:tavLst>
                                        <p:tav tm="0" fmla="#ppt_w*sin(2.5*pi*$)">
                                          <p:val>
                                            <p:fltVal val="0"/>
                                          </p:val>
                                        </p:tav>
                                        <p:tav tm="100000">
                                          <p:val>
                                            <p:fltVal val="1"/>
                                          </p:val>
                                        </p:tav>
                                      </p:tavLst>
                                    </p:anim>
                                    <p:anim calcmode="lin" valueType="num">
                                      <p:cBhvr>
                                        <p:cTn id="189" dur="750" fill="hold"/>
                                        <p:tgtEl>
                                          <p:spTgt spid="42"/>
                                        </p:tgtEl>
                                        <p:attrNameLst>
                                          <p:attrName>ppt_h</p:attrName>
                                        </p:attrNameLst>
                                      </p:cBhvr>
                                      <p:tavLst>
                                        <p:tav tm="0">
                                          <p:val>
                                            <p:strVal val="#ppt_h"/>
                                          </p:val>
                                        </p:tav>
                                        <p:tav tm="100000">
                                          <p:val>
                                            <p:strVal val="#ppt_h"/>
                                          </p:val>
                                        </p:tav>
                                      </p:tavLst>
                                    </p:anim>
                                  </p:childTnLst>
                                </p:cTn>
                              </p:par>
                            </p:childTnLst>
                          </p:cTn>
                        </p:par>
                        <p:par>
                          <p:cTn id="190" fill="hold">
                            <p:stCondLst>
                              <p:cond delay="4300"/>
                            </p:stCondLst>
                            <p:childTnLst>
                              <p:par>
                                <p:cTn id="191" presetID="10" presetClass="entr" presetSubtype="0" fill="hold" nodeType="afterEffect">
                                  <p:stCondLst>
                                    <p:cond delay="500"/>
                                  </p:stCondLst>
                                  <p:childTnLst>
                                    <p:set>
                                      <p:cBhvr>
                                        <p:cTn id="192" dur="1" fill="hold">
                                          <p:stCondLst>
                                            <p:cond delay="0"/>
                                          </p:stCondLst>
                                        </p:cTn>
                                        <p:tgtEl>
                                          <p:spTgt spid="20"/>
                                        </p:tgtEl>
                                        <p:attrNameLst>
                                          <p:attrName>style.visibility</p:attrName>
                                        </p:attrNameLst>
                                      </p:cBhvr>
                                      <p:to>
                                        <p:strVal val="visible"/>
                                      </p:to>
                                    </p:set>
                                    <p:animEffect transition="in" filter="fade">
                                      <p:cBhvr>
                                        <p:cTn id="193" dur="500"/>
                                        <p:tgtEl>
                                          <p:spTgt spid="20"/>
                                        </p:tgtEl>
                                      </p:cBhvr>
                                    </p:animEffect>
                                  </p:childTnLst>
                                </p:cTn>
                              </p:par>
                            </p:childTnLst>
                          </p:cTn>
                        </p:par>
                        <p:par>
                          <p:cTn id="194" fill="hold">
                            <p:stCondLst>
                              <p:cond delay="5300"/>
                            </p:stCondLst>
                            <p:childTnLst>
                              <p:par>
                                <p:cTn id="195" presetID="10" presetClass="entr" presetSubtype="0" fill="hold" grpId="0" nodeType="afterEffect">
                                  <p:stCondLst>
                                    <p:cond delay="0"/>
                                  </p:stCondLst>
                                  <p:childTnLst>
                                    <p:set>
                                      <p:cBhvr>
                                        <p:cTn id="196" dur="1" fill="hold">
                                          <p:stCondLst>
                                            <p:cond delay="0"/>
                                          </p:stCondLst>
                                        </p:cTn>
                                        <p:tgtEl>
                                          <p:spTgt spid="34">
                                            <p:txEl>
                                              <p:pRg st="0" end="0"/>
                                            </p:txEl>
                                          </p:spTgt>
                                        </p:tgtEl>
                                        <p:attrNameLst>
                                          <p:attrName>style.visibility</p:attrName>
                                        </p:attrNameLst>
                                      </p:cBhvr>
                                      <p:to>
                                        <p:strVal val="visible"/>
                                      </p:to>
                                    </p:set>
                                    <p:animEffect transition="in" filter="fade">
                                      <p:cBhvr>
                                        <p:cTn id="19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9" grpId="0" animBg="1"/>
      <p:bldP spid="10" grpId="0" animBg="1"/>
      <p:bldP spid="11" grpId="0" animBg="1"/>
      <p:bldP spid="12" grpId="0" animBg="1"/>
      <p:bldP spid="13" grpId="0" animBg="1"/>
      <p:bldP spid="32" grpId="0"/>
      <p:bldP spid="33" grpId="0" build="p">
        <p:tmplLst>
          <p:tmpl lvl="1">
            <p:tnLst>
              <p:par>
                <p:cTn presetID="2" presetClass="entr" presetSubtype="2" decel="100000" fill="hold" nodeType="withEffect">
                  <p:stCondLst>
                    <p:cond delay="150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1+#ppt_w/2"/>
                          </p:val>
                        </p:tav>
                        <p:tav tm="100000">
                          <p:val>
                            <p:strVal val="#ppt_x"/>
                          </p:val>
                        </p:tav>
                      </p:tavLst>
                    </p:anim>
                    <p:anim calcmode="lin" valueType="num">
                      <p:cBhvr additive="base">
                        <p:cTn dur="75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9" grpId="0" animBg="1"/>
      <p:bldP spid="39" grpId="1" animBg="1"/>
      <p:bldP spid="40" grpId="0" animBg="1"/>
      <p:bldP spid="40" grpId="1" animBg="1"/>
      <p:bldP spid="41" grpId="0" animBg="1"/>
      <p:bldP spid="41" grpId="1" animBg="1"/>
      <p:bldP spid="42" grpId="0" animBg="1"/>
      <p:bldP spid="42" grpId="1"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2" name="タイトル 1"/>
          <p:cNvSpPr>
            <a:spLocks noGrp="1"/>
          </p:cNvSpPr>
          <p:nvPr>
            <p:ph type="ctrTitle" hasCustomPrompt="1"/>
          </p:nvPr>
        </p:nvSpPr>
        <p:spPr>
          <a:xfrm>
            <a:off x="914400" y="2648575"/>
            <a:ext cx="10363200" cy="1057333"/>
          </a:xfrm>
        </p:spPr>
        <p:txBody>
          <a:bodyPr anchor="t">
            <a:noAutofit/>
          </a:bodyPr>
          <a:lstStyle>
            <a:lvl1pPr algn="ctr">
              <a:defRPr sz="6400" baseline="0">
                <a:solidFill>
                  <a:schemeClr val="accent3"/>
                </a:solidFill>
                <a:latin typeface="Route 159 UltraLight" pitchFamily="50" charset="0"/>
              </a:defRPr>
            </a:lvl1pPr>
          </a:lstStyle>
          <a:p>
            <a:r>
              <a:rPr kumimoji="1" lang="en-US" altLang="ja-JP" dirty="0"/>
              <a:t>TEXT GOES HERE</a:t>
            </a:r>
            <a:endParaRPr kumimoji="1" lang="ja-JP" altLang="en-US" dirty="0"/>
          </a:p>
        </p:txBody>
      </p:sp>
      <p:sp>
        <p:nvSpPr>
          <p:cNvPr id="3" name="サブタイトル 2"/>
          <p:cNvSpPr>
            <a:spLocks noGrp="1"/>
          </p:cNvSpPr>
          <p:nvPr>
            <p:ph type="subTitle" idx="1" hasCustomPrompt="1"/>
          </p:nvPr>
        </p:nvSpPr>
        <p:spPr>
          <a:xfrm>
            <a:off x="910974" y="4741337"/>
            <a:ext cx="10370052" cy="1952029"/>
          </a:xfrm>
        </p:spPr>
        <p:txBody>
          <a:bodyPr anchor="b">
            <a:normAutofit/>
          </a:bodyPr>
          <a:lstStyle>
            <a:lvl1pPr marL="0" indent="0" algn="ctr">
              <a:buNone/>
              <a:defRPr sz="1300">
                <a:solidFill>
                  <a:schemeClr val="tx1">
                    <a:tint val="75000"/>
                  </a:schemeClr>
                </a:solidFill>
                <a:latin typeface="Open Sans Light" panose="020B0306030504020204" pitchFamily="34" charset="0"/>
                <a:cs typeface="Open Sans Light" panose="020B0306030504020204" pitchFamily="34" charset="0"/>
              </a:defRPr>
            </a:lvl1pPr>
            <a:lvl2pPr marL="544251" indent="0" algn="ctr">
              <a:buNone/>
              <a:defRPr>
                <a:solidFill>
                  <a:schemeClr val="tx1">
                    <a:tint val="75000"/>
                  </a:schemeClr>
                </a:solidFill>
              </a:defRPr>
            </a:lvl2pPr>
            <a:lvl3pPr marL="1088502" indent="0" algn="ctr">
              <a:buNone/>
              <a:defRPr>
                <a:solidFill>
                  <a:schemeClr val="tx1">
                    <a:tint val="75000"/>
                  </a:schemeClr>
                </a:solidFill>
              </a:defRPr>
            </a:lvl3pPr>
            <a:lvl4pPr marL="1632753" indent="0" algn="ctr">
              <a:buNone/>
              <a:defRPr>
                <a:solidFill>
                  <a:schemeClr val="tx1">
                    <a:tint val="75000"/>
                  </a:schemeClr>
                </a:solidFill>
              </a:defRPr>
            </a:lvl4pPr>
            <a:lvl5pPr marL="2177004" indent="0" algn="ctr">
              <a:buNone/>
              <a:defRPr>
                <a:solidFill>
                  <a:schemeClr val="tx1">
                    <a:tint val="75000"/>
                  </a:schemeClr>
                </a:solidFill>
              </a:defRPr>
            </a:lvl5pPr>
            <a:lvl6pPr marL="2721253" indent="0" algn="ctr">
              <a:buNone/>
              <a:defRPr>
                <a:solidFill>
                  <a:schemeClr val="tx1">
                    <a:tint val="75000"/>
                  </a:schemeClr>
                </a:solidFill>
              </a:defRPr>
            </a:lvl6pPr>
            <a:lvl7pPr marL="3265507" indent="0" algn="ctr">
              <a:buNone/>
              <a:defRPr>
                <a:solidFill>
                  <a:schemeClr val="tx1">
                    <a:tint val="75000"/>
                  </a:schemeClr>
                </a:solidFill>
              </a:defRPr>
            </a:lvl7pPr>
            <a:lvl8pPr marL="3809754" indent="0" algn="ctr">
              <a:buNone/>
              <a:defRPr>
                <a:solidFill>
                  <a:schemeClr val="tx1">
                    <a:tint val="75000"/>
                  </a:schemeClr>
                </a:solidFill>
              </a:defRPr>
            </a:lvl8pPr>
            <a:lvl9pPr marL="4354008" indent="0" algn="ctr">
              <a:buNone/>
              <a:defRPr>
                <a:solidFill>
                  <a:schemeClr val="tx1">
                    <a:tint val="75000"/>
                  </a:schemeClr>
                </a:solidFill>
              </a:defRPr>
            </a:lvl9pPr>
          </a:lstStyle>
          <a:p>
            <a:r>
              <a:rPr kumimoji="1" lang="en-US" altLang="ja-JP" dirty="0"/>
              <a:t>Information</a:t>
            </a:r>
            <a:endParaRPr kumimoji="1" lang="ja-JP" altLang="en-US" dirty="0"/>
          </a:p>
        </p:txBody>
      </p:sp>
      <p:sp>
        <p:nvSpPr>
          <p:cNvPr id="9" name="テキスト プレースホルダー 8"/>
          <p:cNvSpPr>
            <a:spLocks noGrp="1"/>
          </p:cNvSpPr>
          <p:nvPr>
            <p:ph type="body" sz="quarter" idx="10" hasCustomPrompt="1"/>
          </p:nvPr>
        </p:nvSpPr>
        <p:spPr>
          <a:xfrm>
            <a:off x="910974" y="3669063"/>
            <a:ext cx="10370052" cy="576031"/>
          </a:xfrm>
        </p:spPr>
        <p:txBody>
          <a:bodyPr anchor="b">
            <a:noAutofit/>
          </a:bodyPr>
          <a:lstStyle>
            <a:lvl1pPr algn="ctr">
              <a:defRPr sz="27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grpSp>
        <p:nvGrpSpPr>
          <p:cNvPr id="4" name="グループ化 5"/>
          <p:cNvGrpSpPr/>
          <p:nvPr userDrawn="1"/>
        </p:nvGrpSpPr>
        <p:grpSpPr>
          <a:xfrm>
            <a:off x="5730640" y="4429603"/>
            <a:ext cx="725488" cy="125685"/>
            <a:chOff x="8595214" y="6592642"/>
            <a:chExt cx="1088138" cy="188527"/>
          </a:xfrm>
        </p:grpSpPr>
        <p:sp>
          <p:nvSpPr>
            <p:cNvPr id="24" name="円/楕円 23"/>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Tree>
    <p:extLst>
      <p:ext uri="{BB962C8B-B14F-4D97-AF65-F5344CB8AC3E}">
        <p14:creationId xmlns="" xmlns:p14="http://schemas.microsoft.com/office/powerpoint/2010/main" val="14429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wd">
                                    <p:tmPct val="10000"/>
                                  </p:iterate>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75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8" dur="75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3" decel="100000" fill="hold" grpId="0" nodeType="with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900"/>
                            </p:stCondLst>
                            <p:childTnLst>
                              <p:par>
                                <p:cTn id="14" presetID="10" presetClass="entr" presetSubtype="0" fill="hold" nodeType="afterEffect">
                                  <p:stCondLst>
                                    <p:cond delay="50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900"/>
                            </p:stCondLst>
                            <p:childTnLst>
                              <p:par>
                                <p:cTn id="18" presetID="10" presetClass="entr" presetSubtype="0" fill="hold" grpId="0" nodeType="afterEffect">
                                  <p:stCondLst>
                                    <p:cond delay="0"/>
                                  </p:stCondLst>
                                  <p:childTnLst>
                                    <p:set>
                                      <p:cBhvr>
                                        <p:cTn id="19" dur="1" fill="hold">
                                          <p:stCondLst>
                                            <p:cond delay="0"/>
                                          </p:stCondLst>
                                        </p:cTn>
                                        <p:tgtEl>
                                          <p:spTgt spid="3">
                                            <p:txEl>
                                              <p:pRg st="0" end="0"/>
                                            </p:txEl>
                                          </p:spTgt>
                                        </p:tgtEl>
                                        <p:attrNameLst>
                                          <p:attrName>style.visibility</p:attrName>
                                        </p:attrNameLst>
                                      </p:cBhvr>
                                      <p:to>
                                        <p:strVal val="visible"/>
                                      </p:to>
                                    </p:set>
                                    <p:animEffect transition="in" filter="fade">
                                      <p:cBhvr>
                                        <p:cTn id="2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6" name="テキスト プレースホルダー 5"/>
          <p:cNvSpPr>
            <a:spLocks noGrp="1"/>
          </p:cNvSpPr>
          <p:nvPr>
            <p:ph type="body" sz="quarter" idx="11" hasCustomPrompt="1"/>
          </p:nvPr>
        </p:nvSpPr>
        <p:spPr>
          <a:xfrm>
            <a:off x="433196" y="1940836"/>
            <a:ext cx="4512761" cy="4512369"/>
          </a:xfrm>
          <a:prstGeom prst="ellipse">
            <a:avLst/>
          </a:prstGeom>
          <a:solidFill>
            <a:schemeClr val="accent1">
              <a:alpha val="8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334860" y="1508786"/>
            <a:ext cx="960190" cy="960107"/>
          </a:xfrm>
          <a:prstGeom prst="ellipse">
            <a:avLst/>
          </a:prstGeom>
          <a:solidFill>
            <a:schemeClr val="accent3">
              <a:alpha val="80000"/>
            </a:schemeClr>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3" hasCustomPrompt="1"/>
          </p:nvPr>
        </p:nvSpPr>
        <p:spPr>
          <a:xfrm>
            <a:off x="5063146" y="4511097"/>
            <a:ext cx="624123" cy="624069"/>
          </a:xfrm>
          <a:prstGeom prst="ellipse">
            <a:avLst/>
          </a:prstGeom>
          <a:solidFill>
            <a:schemeClr val="accent2">
              <a:alpha val="8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4" hasCustomPrompt="1"/>
          </p:nvPr>
        </p:nvSpPr>
        <p:spPr>
          <a:xfrm>
            <a:off x="5052119" y="5301212"/>
            <a:ext cx="935533" cy="935451"/>
          </a:xfrm>
          <a:prstGeom prst="ellipse">
            <a:avLst/>
          </a:prstGeom>
          <a:solidFill>
            <a:schemeClr val="accent5">
              <a:alpha val="80000"/>
            </a:schemeClr>
          </a:solidFill>
        </p:spPr>
        <p:txBody>
          <a:bodyPr/>
          <a:lstStyle/>
          <a:p>
            <a:pPr lvl="0"/>
            <a:r>
              <a:rPr kumimoji="1" lang="en-US" altLang="ja-JP" dirty="0"/>
              <a:t> </a:t>
            </a:r>
            <a:endParaRPr kumimoji="1" lang="ja-JP" altLang="en-US" dirty="0"/>
          </a:p>
        </p:txBody>
      </p:sp>
      <p:sp>
        <p:nvSpPr>
          <p:cNvPr id="11" name="テキスト プレースホルダー 10"/>
          <p:cNvSpPr>
            <a:spLocks noGrp="1"/>
          </p:cNvSpPr>
          <p:nvPr>
            <p:ph type="body" sz="quarter" idx="15" hasCustomPrompt="1"/>
          </p:nvPr>
        </p:nvSpPr>
        <p:spPr>
          <a:xfrm>
            <a:off x="406877" y="1508786"/>
            <a:ext cx="816161" cy="960107"/>
          </a:xfrm>
        </p:spPr>
        <p:txBody>
          <a:bodyPr anchor="ctr">
            <a:noAutofit/>
          </a:bodyPr>
          <a:lstStyle>
            <a:lvl1pPr algn="ctr">
              <a:defRPr sz="360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9</a:t>
            </a:r>
            <a:endParaRPr kumimoji="1" lang="ja-JP" altLang="en-US" dirty="0"/>
          </a:p>
        </p:txBody>
      </p:sp>
      <p:sp>
        <p:nvSpPr>
          <p:cNvPr id="13" name="図プレースホルダー 12"/>
          <p:cNvSpPr>
            <a:spLocks noGrp="1"/>
          </p:cNvSpPr>
          <p:nvPr>
            <p:ph type="pic" sz="quarter" idx="16" hasCustomPrompt="1"/>
          </p:nvPr>
        </p:nvSpPr>
        <p:spPr>
          <a:xfrm>
            <a:off x="2305425" y="3429248"/>
            <a:ext cx="768309" cy="768242"/>
          </a:xfrm>
        </p:spPr>
        <p:txBody>
          <a:bodyPr/>
          <a:lstStyle>
            <a:lvl1pPr>
              <a:defRPr/>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17" hasCustomPrompt="1"/>
          </p:nvPr>
        </p:nvSpPr>
        <p:spPr>
          <a:xfrm>
            <a:off x="577157" y="4293099"/>
            <a:ext cx="4224836" cy="672075"/>
          </a:xfrm>
        </p:spPr>
        <p:txBody>
          <a:bodyPr anchor="ctr">
            <a:normAutofit/>
          </a:bodyPr>
          <a:lstStyle>
            <a:lvl1pPr algn="ctr">
              <a:defRPr sz="29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
        <p:nvSpPr>
          <p:cNvPr id="16" name="テキスト プレースホルダー 5"/>
          <p:cNvSpPr>
            <a:spLocks noGrp="1"/>
          </p:cNvSpPr>
          <p:nvPr>
            <p:ph type="body" sz="quarter" idx="18" hasCustomPrompt="1"/>
          </p:nvPr>
        </p:nvSpPr>
        <p:spPr>
          <a:xfrm>
            <a:off x="6288038" y="5532126"/>
            <a:ext cx="790183" cy="790115"/>
          </a:xfrm>
          <a:prstGeom prst="ellipse">
            <a:avLst/>
          </a:prstGeom>
          <a:solidFill>
            <a:schemeClr val="accent6">
              <a:alpha val="80000"/>
            </a:schemeClr>
          </a:solidFill>
        </p:spPr>
        <p:txBody>
          <a:bodyPr/>
          <a:lstStyle/>
          <a:p>
            <a:pPr lvl="0"/>
            <a:r>
              <a:rPr kumimoji="1" lang="en-US" altLang="ja-JP" dirty="0"/>
              <a:t> </a:t>
            </a:r>
            <a:endParaRPr kumimoji="1" lang="ja-JP" altLang="en-US" dirty="0"/>
          </a:p>
        </p:txBody>
      </p:sp>
      <p:sp>
        <p:nvSpPr>
          <p:cNvPr id="17" name="テキスト プレースホルダー 5"/>
          <p:cNvSpPr>
            <a:spLocks noGrp="1"/>
          </p:cNvSpPr>
          <p:nvPr>
            <p:ph type="body" sz="quarter" idx="19" hasCustomPrompt="1"/>
          </p:nvPr>
        </p:nvSpPr>
        <p:spPr>
          <a:xfrm>
            <a:off x="1391070" y="1248654"/>
            <a:ext cx="528104" cy="528058"/>
          </a:xfrm>
          <a:prstGeom prst="ellipse">
            <a:avLst/>
          </a:prstGeom>
          <a:solidFill>
            <a:schemeClr val="accent4">
              <a:alpha val="8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4072937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1+#ppt_h/2"/>
                                          </p:val>
                                        </p:tav>
                                        <p:tav tm="100000">
                                          <p:val>
                                            <p:strVal val="#ppt_y"/>
                                          </p:val>
                                        </p:tav>
                                      </p:tavLst>
                                    </p:anim>
                                  </p:childTnLst>
                                </p:cTn>
                              </p:par>
                              <p:par>
                                <p:cTn id="13" presetID="45" presetClass="entr" presetSubtype="0" fill="hold" grpId="1"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750"/>
                                        <p:tgtEl>
                                          <p:spTgt spid="17"/>
                                        </p:tgtEl>
                                      </p:cBhvr>
                                    </p:animEffect>
                                    <p:anim calcmode="lin" valueType="num">
                                      <p:cBhvr>
                                        <p:cTn id="16" dur="750" fill="hold"/>
                                        <p:tgtEl>
                                          <p:spTgt spid="17"/>
                                        </p:tgtEl>
                                        <p:attrNameLst>
                                          <p:attrName>ppt_w</p:attrName>
                                        </p:attrNameLst>
                                      </p:cBhvr>
                                      <p:tavLst>
                                        <p:tav tm="0" fmla="#ppt_w*sin(2.5*pi*$)">
                                          <p:val>
                                            <p:fltVal val="0"/>
                                          </p:val>
                                        </p:tav>
                                        <p:tav tm="100000">
                                          <p:val>
                                            <p:fltVal val="1"/>
                                          </p:val>
                                        </p:tav>
                                      </p:tavLst>
                                    </p:anim>
                                    <p:anim calcmode="lin" valueType="num">
                                      <p:cBhvr>
                                        <p:cTn id="17" dur="750" fill="hold"/>
                                        <p:tgtEl>
                                          <p:spTgt spid="17"/>
                                        </p:tgtEl>
                                        <p:attrNameLst>
                                          <p:attrName>ppt_h</p:attrName>
                                        </p:attrNameLst>
                                      </p:cBhvr>
                                      <p:tavLst>
                                        <p:tav tm="0">
                                          <p:val>
                                            <p:strVal val="#ppt_h"/>
                                          </p:val>
                                        </p:tav>
                                        <p:tav tm="100000">
                                          <p:val>
                                            <p:strVal val="#ppt_h"/>
                                          </p:val>
                                        </p:tav>
                                      </p:tavLst>
                                    </p:anim>
                                  </p:childTnLst>
                                </p:cTn>
                              </p:par>
                              <p:par>
                                <p:cTn id="18" presetID="2" presetClass="entr" presetSubtype="12" decel="100000" fill="hold" grpId="0" nodeType="withEffect">
                                  <p:stCondLst>
                                    <p:cond delay="1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750" fill="hold"/>
                                        <p:tgtEl>
                                          <p:spTgt spid="7"/>
                                        </p:tgtEl>
                                        <p:attrNameLst>
                                          <p:attrName>ppt_x</p:attrName>
                                        </p:attrNameLst>
                                      </p:cBhvr>
                                      <p:tavLst>
                                        <p:tav tm="0">
                                          <p:val>
                                            <p:strVal val="0-#ppt_w/2"/>
                                          </p:val>
                                        </p:tav>
                                        <p:tav tm="100000">
                                          <p:val>
                                            <p:strVal val="#ppt_x"/>
                                          </p:val>
                                        </p:tav>
                                      </p:tavLst>
                                    </p:anim>
                                    <p:anim calcmode="lin" valueType="num">
                                      <p:cBhvr additive="base">
                                        <p:cTn id="21" dur="750" fill="hold"/>
                                        <p:tgtEl>
                                          <p:spTgt spid="7"/>
                                        </p:tgtEl>
                                        <p:attrNameLst>
                                          <p:attrName>ppt_y</p:attrName>
                                        </p:attrNameLst>
                                      </p:cBhvr>
                                      <p:tavLst>
                                        <p:tav tm="0">
                                          <p:val>
                                            <p:strVal val="1+#ppt_h/2"/>
                                          </p:val>
                                        </p:tav>
                                        <p:tav tm="100000">
                                          <p:val>
                                            <p:strVal val="#ppt_y"/>
                                          </p:val>
                                        </p:tav>
                                      </p:tavLst>
                                    </p:anim>
                                  </p:childTnLst>
                                </p:cTn>
                              </p:par>
                              <p:par>
                                <p:cTn id="22" presetID="45" presetClass="entr" presetSubtype="0" fill="hold" grpId="1" nodeType="withEffect">
                                  <p:stCondLst>
                                    <p:cond delay="1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750"/>
                                        <p:tgtEl>
                                          <p:spTgt spid="7"/>
                                        </p:tgtEl>
                                      </p:cBhvr>
                                    </p:animEffect>
                                    <p:anim calcmode="lin" valueType="num">
                                      <p:cBhvr>
                                        <p:cTn id="25" dur="750" fill="hold"/>
                                        <p:tgtEl>
                                          <p:spTgt spid="7"/>
                                        </p:tgtEl>
                                        <p:attrNameLst>
                                          <p:attrName>ppt_w</p:attrName>
                                        </p:attrNameLst>
                                      </p:cBhvr>
                                      <p:tavLst>
                                        <p:tav tm="0" fmla="#ppt_w*sin(2.5*pi*$)">
                                          <p:val>
                                            <p:fltVal val="0"/>
                                          </p:val>
                                        </p:tav>
                                        <p:tav tm="100000">
                                          <p:val>
                                            <p:fltVal val="1"/>
                                          </p:val>
                                        </p:tav>
                                      </p:tavLst>
                                    </p:anim>
                                    <p:anim calcmode="lin" valueType="num">
                                      <p:cBhvr>
                                        <p:cTn id="26" dur="750" fill="hold"/>
                                        <p:tgtEl>
                                          <p:spTgt spid="7"/>
                                        </p:tgtEl>
                                        <p:attrNameLst>
                                          <p:attrName>ppt_h</p:attrName>
                                        </p:attrNameLst>
                                      </p:cBhvr>
                                      <p:tavLst>
                                        <p:tav tm="0">
                                          <p:val>
                                            <p:strVal val="#ppt_h"/>
                                          </p:val>
                                        </p:tav>
                                        <p:tav tm="100000">
                                          <p:val>
                                            <p:strVal val="#ppt_h"/>
                                          </p:val>
                                        </p:tav>
                                      </p:tavLst>
                                    </p:anim>
                                  </p:childTnLst>
                                </p:cTn>
                              </p:par>
                              <p:par>
                                <p:cTn id="27" presetID="2" presetClass="entr" presetSubtype="12" decel="100000" fill="hold" grpId="0" nodeType="withEffect">
                                  <p:stCondLst>
                                    <p:cond delay="1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750" fill="hold"/>
                                        <p:tgtEl>
                                          <p:spTgt spid="11"/>
                                        </p:tgtEl>
                                        <p:attrNameLst>
                                          <p:attrName>ppt_x</p:attrName>
                                        </p:attrNameLst>
                                      </p:cBhvr>
                                      <p:tavLst>
                                        <p:tav tm="0">
                                          <p:val>
                                            <p:strVal val="0-#ppt_w/2"/>
                                          </p:val>
                                        </p:tav>
                                        <p:tav tm="100000">
                                          <p:val>
                                            <p:strVal val="#ppt_x"/>
                                          </p:val>
                                        </p:tav>
                                      </p:tavLst>
                                    </p:anim>
                                    <p:anim calcmode="lin" valueType="num">
                                      <p:cBhvr additive="base">
                                        <p:cTn id="30" dur="750" fill="hold"/>
                                        <p:tgtEl>
                                          <p:spTgt spid="11"/>
                                        </p:tgtEl>
                                        <p:attrNameLst>
                                          <p:attrName>ppt_y</p:attrName>
                                        </p:attrNameLst>
                                      </p:cBhvr>
                                      <p:tavLst>
                                        <p:tav tm="0">
                                          <p:val>
                                            <p:strVal val="1+#ppt_h/2"/>
                                          </p:val>
                                        </p:tav>
                                        <p:tav tm="100000">
                                          <p:val>
                                            <p:strVal val="#ppt_y"/>
                                          </p:val>
                                        </p:tav>
                                      </p:tavLst>
                                    </p:anim>
                                  </p:childTnLst>
                                </p:cTn>
                              </p:par>
                              <p:par>
                                <p:cTn id="31" presetID="45" presetClass="entr" presetSubtype="0" fill="hold" grpId="1" nodeType="withEffect">
                                  <p:stCondLst>
                                    <p:cond delay="2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750"/>
                                        <p:tgtEl>
                                          <p:spTgt spid="8"/>
                                        </p:tgtEl>
                                      </p:cBhvr>
                                    </p:animEffect>
                                    <p:anim calcmode="lin" valueType="num">
                                      <p:cBhvr>
                                        <p:cTn id="34" dur="750" fill="hold"/>
                                        <p:tgtEl>
                                          <p:spTgt spid="8"/>
                                        </p:tgtEl>
                                        <p:attrNameLst>
                                          <p:attrName>ppt_w</p:attrName>
                                        </p:attrNameLst>
                                      </p:cBhvr>
                                      <p:tavLst>
                                        <p:tav tm="0" fmla="#ppt_w*sin(2.5*pi*$)">
                                          <p:val>
                                            <p:fltVal val="0"/>
                                          </p:val>
                                        </p:tav>
                                        <p:tav tm="100000">
                                          <p:val>
                                            <p:fltVal val="1"/>
                                          </p:val>
                                        </p:tav>
                                      </p:tavLst>
                                    </p:anim>
                                    <p:anim calcmode="lin" valueType="num">
                                      <p:cBhvr>
                                        <p:cTn id="35" dur="750" fill="hold"/>
                                        <p:tgtEl>
                                          <p:spTgt spid="8"/>
                                        </p:tgtEl>
                                        <p:attrNameLst>
                                          <p:attrName>ppt_h</p:attrName>
                                        </p:attrNameLst>
                                      </p:cBhvr>
                                      <p:tavLst>
                                        <p:tav tm="0">
                                          <p:val>
                                            <p:strVal val="#ppt_h"/>
                                          </p:val>
                                        </p:tav>
                                        <p:tav tm="100000">
                                          <p:val>
                                            <p:strVal val="#ppt_h"/>
                                          </p:val>
                                        </p:tav>
                                      </p:tavLst>
                                    </p:anim>
                                  </p:childTnLst>
                                </p:cTn>
                              </p:par>
                              <p:par>
                                <p:cTn id="36" presetID="2" presetClass="entr" presetSubtype="12" decel="100000" fill="hold" grpId="0" nodeType="withEffect">
                                  <p:stCondLst>
                                    <p:cond delay="20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750" fill="hold"/>
                                        <p:tgtEl>
                                          <p:spTgt spid="8"/>
                                        </p:tgtEl>
                                        <p:attrNameLst>
                                          <p:attrName>ppt_x</p:attrName>
                                        </p:attrNameLst>
                                      </p:cBhvr>
                                      <p:tavLst>
                                        <p:tav tm="0">
                                          <p:val>
                                            <p:strVal val="0-#ppt_w/2"/>
                                          </p:val>
                                        </p:tav>
                                        <p:tav tm="100000">
                                          <p:val>
                                            <p:strVal val="#ppt_x"/>
                                          </p:val>
                                        </p:tav>
                                      </p:tavLst>
                                    </p:anim>
                                    <p:anim calcmode="lin" valueType="num">
                                      <p:cBhvr additive="base">
                                        <p:cTn id="39" dur="750" fill="hold"/>
                                        <p:tgtEl>
                                          <p:spTgt spid="8"/>
                                        </p:tgtEl>
                                        <p:attrNameLst>
                                          <p:attrName>ppt_y</p:attrName>
                                        </p:attrNameLst>
                                      </p:cBhvr>
                                      <p:tavLst>
                                        <p:tav tm="0">
                                          <p:val>
                                            <p:strVal val="1+#ppt_h/2"/>
                                          </p:val>
                                        </p:tav>
                                        <p:tav tm="100000">
                                          <p:val>
                                            <p:strVal val="#ppt_y"/>
                                          </p:val>
                                        </p:tav>
                                      </p:tavLst>
                                    </p:anim>
                                  </p:childTnLst>
                                </p:cTn>
                              </p:par>
                              <p:par>
                                <p:cTn id="40" presetID="45" presetClass="entr" presetSubtype="0" fill="hold" grpId="1" nodeType="withEffect">
                                  <p:stCondLst>
                                    <p:cond delay="30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750"/>
                                        <p:tgtEl>
                                          <p:spTgt spid="9"/>
                                        </p:tgtEl>
                                      </p:cBhvr>
                                    </p:animEffect>
                                    <p:anim calcmode="lin" valueType="num">
                                      <p:cBhvr>
                                        <p:cTn id="43" dur="750" fill="hold"/>
                                        <p:tgtEl>
                                          <p:spTgt spid="9"/>
                                        </p:tgtEl>
                                        <p:attrNameLst>
                                          <p:attrName>ppt_w</p:attrName>
                                        </p:attrNameLst>
                                      </p:cBhvr>
                                      <p:tavLst>
                                        <p:tav tm="0" fmla="#ppt_w*sin(2.5*pi*$)">
                                          <p:val>
                                            <p:fltVal val="0"/>
                                          </p:val>
                                        </p:tav>
                                        <p:tav tm="100000">
                                          <p:val>
                                            <p:fltVal val="1"/>
                                          </p:val>
                                        </p:tav>
                                      </p:tavLst>
                                    </p:anim>
                                    <p:anim calcmode="lin" valueType="num">
                                      <p:cBhvr>
                                        <p:cTn id="44" dur="750" fill="hold"/>
                                        <p:tgtEl>
                                          <p:spTgt spid="9"/>
                                        </p:tgtEl>
                                        <p:attrNameLst>
                                          <p:attrName>ppt_h</p:attrName>
                                        </p:attrNameLst>
                                      </p:cBhvr>
                                      <p:tavLst>
                                        <p:tav tm="0">
                                          <p:val>
                                            <p:strVal val="#ppt_h"/>
                                          </p:val>
                                        </p:tav>
                                        <p:tav tm="100000">
                                          <p:val>
                                            <p:strVal val="#ppt_h"/>
                                          </p:val>
                                        </p:tav>
                                      </p:tavLst>
                                    </p:anim>
                                  </p:childTnLst>
                                </p:cTn>
                              </p:par>
                              <p:par>
                                <p:cTn id="45" presetID="2" presetClass="entr" presetSubtype="12" decel="100000" fill="hold" grpId="0"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750" fill="hold"/>
                                        <p:tgtEl>
                                          <p:spTgt spid="9"/>
                                        </p:tgtEl>
                                        <p:attrNameLst>
                                          <p:attrName>ppt_x</p:attrName>
                                        </p:attrNameLst>
                                      </p:cBhvr>
                                      <p:tavLst>
                                        <p:tav tm="0">
                                          <p:val>
                                            <p:strVal val="0-#ppt_w/2"/>
                                          </p:val>
                                        </p:tav>
                                        <p:tav tm="100000">
                                          <p:val>
                                            <p:strVal val="#ppt_x"/>
                                          </p:val>
                                        </p:tav>
                                      </p:tavLst>
                                    </p:anim>
                                    <p:anim calcmode="lin" valueType="num">
                                      <p:cBhvr additive="base">
                                        <p:cTn id="48" dur="75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12" decel="10000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0-#ppt_w/2"/>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5" presetClass="entr" presetSubtype="0" fill="hold" grpId="1" nodeType="withEffect">
                                  <p:stCondLst>
                                    <p:cond delay="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750"/>
                                        <p:tgtEl>
                                          <p:spTgt spid="16"/>
                                        </p:tgtEl>
                                      </p:cBhvr>
                                    </p:animEffect>
                                    <p:anim calcmode="lin" valueType="num">
                                      <p:cBhvr>
                                        <p:cTn id="56" dur="750" fill="hold"/>
                                        <p:tgtEl>
                                          <p:spTgt spid="16"/>
                                        </p:tgtEl>
                                        <p:attrNameLst>
                                          <p:attrName>ppt_w</p:attrName>
                                        </p:attrNameLst>
                                      </p:cBhvr>
                                      <p:tavLst>
                                        <p:tav tm="0" fmla="#ppt_w*sin(2.5*pi*$)">
                                          <p:val>
                                            <p:fltVal val="0"/>
                                          </p:val>
                                        </p:tav>
                                        <p:tav tm="100000">
                                          <p:val>
                                            <p:fltVal val="1"/>
                                          </p:val>
                                        </p:tav>
                                      </p:tavLst>
                                    </p:anim>
                                    <p:anim calcmode="lin" valueType="num">
                                      <p:cBhvr>
                                        <p:cTn id="57" dur="750" fill="hold"/>
                                        <p:tgtEl>
                                          <p:spTgt spid="16"/>
                                        </p:tgtEl>
                                        <p:attrNameLst>
                                          <p:attrName>ppt_h</p:attrName>
                                        </p:attrNameLst>
                                      </p:cBhvr>
                                      <p:tavLst>
                                        <p:tav tm="0">
                                          <p:val>
                                            <p:strVal val="#ppt_h"/>
                                          </p:val>
                                        </p:tav>
                                        <p:tav tm="100000">
                                          <p:val>
                                            <p:strVal val="#ppt_h"/>
                                          </p:val>
                                        </p:tav>
                                      </p:tavLst>
                                    </p:anim>
                                  </p:childTnLst>
                                </p:cTn>
                              </p:par>
                              <p:par>
                                <p:cTn id="58" presetID="2" presetClass="entr" presetSubtype="12" decel="100000" fill="hold" grpId="0" nodeType="withEffect">
                                  <p:stCondLst>
                                    <p:cond delay="50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750" fill="hold"/>
                                        <p:tgtEl>
                                          <p:spTgt spid="6"/>
                                        </p:tgtEl>
                                        <p:attrNameLst>
                                          <p:attrName>ppt_x</p:attrName>
                                        </p:attrNameLst>
                                      </p:cBhvr>
                                      <p:tavLst>
                                        <p:tav tm="0">
                                          <p:val>
                                            <p:strVal val="0-#ppt_w/2"/>
                                          </p:val>
                                        </p:tav>
                                        <p:tav tm="100000">
                                          <p:val>
                                            <p:strVal val="#ppt_x"/>
                                          </p:val>
                                        </p:tav>
                                      </p:tavLst>
                                    </p:anim>
                                    <p:anim calcmode="lin" valueType="num">
                                      <p:cBhvr additive="base">
                                        <p:cTn id="61" dur="750" fill="hold"/>
                                        <p:tgtEl>
                                          <p:spTgt spid="6"/>
                                        </p:tgtEl>
                                        <p:attrNameLst>
                                          <p:attrName>ppt_y</p:attrName>
                                        </p:attrNameLst>
                                      </p:cBhvr>
                                      <p:tavLst>
                                        <p:tav tm="0">
                                          <p:val>
                                            <p:strVal val="1+#ppt_h/2"/>
                                          </p:val>
                                        </p:tav>
                                        <p:tav tm="100000">
                                          <p:val>
                                            <p:strVal val="#ppt_y"/>
                                          </p:val>
                                        </p:tav>
                                      </p:tavLst>
                                    </p:anim>
                                  </p:childTnLst>
                                </p:cTn>
                              </p:par>
                            </p:childTnLst>
                          </p:cTn>
                        </p:par>
                        <p:par>
                          <p:cTn id="62" fill="hold">
                            <p:stCondLst>
                              <p:cond delay="1750"/>
                            </p:stCondLst>
                            <p:childTnLst>
                              <p:par>
                                <p:cTn id="63" presetID="10" presetClass="entr" presetSubtype="0"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750"/>
                                        <p:tgtEl>
                                          <p:spTgt spid="13"/>
                                        </p:tgtEl>
                                      </p:cBhvr>
                                    </p:animEffect>
                                  </p:childTnLst>
                                </p:cTn>
                              </p:par>
                            </p:childTnLst>
                          </p:cTn>
                        </p:par>
                        <p:par>
                          <p:cTn id="66" fill="hold">
                            <p:stCondLst>
                              <p:cond delay="2500"/>
                            </p:stCondLst>
                            <p:childTnLst>
                              <p:par>
                                <p:cTn id="67" presetID="2" presetClass="entr" presetSubtype="12" decel="100000" fill="hold" grpId="0" nodeType="afterEffect">
                                  <p:stCondLst>
                                    <p:cond delay="0"/>
                                  </p:stCondLst>
                                  <p:iterate type="wd">
                                    <p:tmPct val="10000"/>
                                  </p:iterate>
                                  <p:childTnLst>
                                    <p:set>
                                      <p:cBhvr>
                                        <p:cTn id="68" dur="1" fill="hold">
                                          <p:stCondLst>
                                            <p:cond delay="0"/>
                                          </p:stCondLst>
                                        </p:cTn>
                                        <p:tgtEl>
                                          <p:spTgt spid="14">
                                            <p:txEl>
                                              <p:pRg st="0" end="0"/>
                                            </p:txEl>
                                          </p:spTgt>
                                        </p:tgtEl>
                                        <p:attrNameLst>
                                          <p:attrName>style.visibility</p:attrName>
                                        </p:attrNameLst>
                                      </p:cBhvr>
                                      <p:to>
                                        <p:strVal val="visible"/>
                                      </p:to>
                                    </p:set>
                                    <p:anim calcmode="lin" valueType="num">
                                      <p:cBhvr additive="base">
                                        <p:cTn id="69" dur="75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70" dur="75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tmplLst>
          <p:tmpl>
            <p:tnLst>
              <p:par>
                <p:cTn presetID="2" presetClass="entr" presetSubtype="12"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0-#ppt_w/2"/>
                          </p:val>
                        </p:tav>
                        <p:tav tm="100000">
                          <p:val>
                            <p:strVal val="#ppt_x"/>
                          </p:val>
                        </p:tav>
                      </p:tavLst>
                    </p:anim>
                    <p:anim calcmode="lin" valueType="num">
                      <p:cBhvr additive="base">
                        <p:cTn dur="750" fill="hold"/>
                        <p:tgtEl>
                          <p:spTgt spid="6"/>
                        </p:tgtEl>
                        <p:attrNameLst>
                          <p:attrName>ppt_y</p:attrName>
                        </p:attrNameLst>
                      </p:cBhvr>
                      <p:tavLst>
                        <p:tav tm="0">
                          <p:val>
                            <p:strVal val="1+#ppt_h/2"/>
                          </p:val>
                        </p:tav>
                        <p:tav tm="100000">
                          <p:val>
                            <p:strVal val="#ppt_y"/>
                          </p:val>
                        </p:tav>
                      </p:tavLst>
                    </p:anim>
                  </p:childTnLst>
                </p:cTn>
              </p:par>
            </p:tnLst>
          </p:tmpl>
        </p:tmplLst>
      </p:bldP>
      <p:bldP spid="7" grpId="0" animBg="1">
        <p:tmplLst>
          <p:tmpl>
            <p:tnLst>
              <p:par>
                <p:cTn presetID="2" presetClass="entr" presetSubtype="12" decel="10000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0-#ppt_w/2"/>
                          </p:val>
                        </p:tav>
                        <p:tav tm="100000">
                          <p:val>
                            <p:strVal val="#ppt_x"/>
                          </p:val>
                        </p:tav>
                      </p:tavLst>
                    </p:anim>
                    <p:anim calcmode="lin" valueType="num">
                      <p:cBhvr additive="base">
                        <p:cTn dur="750" fill="hold"/>
                        <p:tgtEl>
                          <p:spTgt spid="7"/>
                        </p:tgtEl>
                        <p:attrNameLst>
                          <p:attrName>ppt_y</p:attrName>
                        </p:attrNameLst>
                      </p:cBhvr>
                      <p:tavLst>
                        <p:tav tm="0">
                          <p:val>
                            <p:strVal val="1+#ppt_h/2"/>
                          </p:val>
                        </p:tav>
                        <p:tav tm="100000">
                          <p:val>
                            <p:strVal val="#ppt_y"/>
                          </p:val>
                        </p:tav>
                      </p:tavLst>
                    </p:anim>
                  </p:childTnLst>
                </p:cTn>
              </p:par>
            </p:tnLst>
          </p:tmpl>
        </p:tmplLst>
      </p:bldP>
      <p:bldP spid="7" grpId="1" animBg="1">
        <p:tmplLst>
          <p:tmpl>
            <p:tnLst>
              <p:par>
                <p:cTn presetID="45" presetClass="entr" presetSubtype="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Effect transition="in" filter="fade">
                      <p:cBhvr>
                        <p:cTn dur="750"/>
                        <p:tgtEl>
                          <p:spTgt spid="7"/>
                        </p:tgtEl>
                      </p:cBhvr>
                    </p:animEffect>
                    <p:anim calcmode="lin" valueType="num">
                      <p:cBhvr>
                        <p:cTn dur="750" fill="hold"/>
                        <p:tgtEl>
                          <p:spTgt spid="7"/>
                        </p:tgtEl>
                        <p:attrNameLst>
                          <p:attrName>ppt_w</p:attrName>
                        </p:attrNameLst>
                      </p:cBhvr>
                      <p:tavLst>
                        <p:tav tm="0" fmla="#ppt_w*sin(2.5*pi*$)">
                          <p:val>
                            <p:fltVal val="0"/>
                          </p:val>
                        </p:tav>
                        <p:tav tm="100000">
                          <p:val>
                            <p:fltVal val="1"/>
                          </p:val>
                        </p:tav>
                      </p:tavLst>
                    </p:anim>
                    <p:anim calcmode="lin" valueType="num">
                      <p:cBhvr>
                        <p:cTn dur="750" fill="hold"/>
                        <p:tgtEl>
                          <p:spTgt spid="7"/>
                        </p:tgtEl>
                        <p:attrNameLst>
                          <p:attrName>ppt_h</p:attrName>
                        </p:attrNameLst>
                      </p:cBhvr>
                      <p:tavLst>
                        <p:tav tm="0">
                          <p:val>
                            <p:strVal val="#ppt_h"/>
                          </p:val>
                        </p:tav>
                        <p:tav tm="100000">
                          <p:val>
                            <p:strVal val="#ppt_h"/>
                          </p:val>
                        </p:tav>
                      </p:tavLst>
                    </p:anim>
                  </p:childTnLst>
                </p:cTn>
              </p:par>
            </p:tnLst>
          </p:tmpl>
        </p:tmplLst>
      </p:bldP>
      <p:bldP spid="8" grpId="0" animBg="1">
        <p:tmplLst>
          <p:tmpl>
            <p:tnLst>
              <p:par>
                <p:cTn presetID="2" presetClass="entr" presetSubtype="12" decel="10000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0-#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8" grpId="1" animBg="1">
        <p:tmplLst>
          <p:tmpl>
            <p:tnLst>
              <p:par>
                <p:cTn presetID="45"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750"/>
                        <p:tgtEl>
                          <p:spTgt spid="8"/>
                        </p:tgtEl>
                      </p:cBhvr>
                    </p:animEffect>
                    <p:anim calcmode="lin" valueType="num">
                      <p:cBhvr>
                        <p:cTn dur="750" fill="hold"/>
                        <p:tgtEl>
                          <p:spTgt spid="8"/>
                        </p:tgtEl>
                        <p:attrNameLst>
                          <p:attrName>ppt_w</p:attrName>
                        </p:attrNameLst>
                      </p:cBhvr>
                      <p:tavLst>
                        <p:tav tm="0" fmla="#ppt_w*sin(2.5*pi*$)">
                          <p:val>
                            <p:fltVal val="0"/>
                          </p:val>
                        </p:tav>
                        <p:tav tm="100000">
                          <p:val>
                            <p:fltVal val="1"/>
                          </p:val>
                        </p:tav>
                      </p:tavLst>
                    </p:anim>
                    <p:anim calcmode="lin" valueType="num">
                      <p:cBhvr>
                        <p:cTn dur="750" fill="hold"/>
                        <p:tgtEl>
                          <p:spTgt spid="8"/>
                        </p:tgtEl>
                        <p:attrNameLst>
                          <p:attrName>ppt_h</p:attrName>
                        </p:attrNameLst>
                      </p:cBhvr>
                      <p:tavLst>
                        <p:tav tm="0">
                          <p:val>
                            <p:strVal val="#ppt_h"/>
                          </p:val>
                        </p:tav>
                        <p:tav tm="100000">
                          <p:val>
                            <p:strVal val="#ppt_h"/>
                          </p:val>
                        </p:tav>
                      </p:tavLst>
                    </p:anim>
                  </p:childTnLst>
                </p:cTn>
              </p:par>
            </p:tnLst>
          </p:tmpl>
        </p:tmplLst>
      </p:bldP>
      <p:bldP spid="9" grpId="0" animBg="1">
        <p:tmplLst>
          <p:tmpl>
            <p:tnLst>
              <p:par>
                <p:cTn presetID="2" presetClass="entr" presetSubtype="12" decel="10000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9" grpId="1" animBg="1">
        <p:tmplLst>
          <p:tmpl>
            <p:tnLst>
              <p:par>
                <p:cTn presetID="45" presetClass="entr" presetSubtype="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Effect transition="in" filter="fade">
                      <p:cBhvr>
                        <p:cTn dur="750"/>
                        <p:tgtEl>
                          <p:spTgt spid="9"/>
                        </p:tgtEl>
                      </p:cBhvr>
                    </p:animEffect>
                    <p:anim calcmode="lin" valueType="num">
                      <p:cBhvr>
                        <p:cTn dur="750" fill="hold"/>
                        <p:tgtEl>
                          <p:spTgt spid="9"/>
                        </p:tgtEl>
                        <p:attrNameLst>
                          <p:attrName>ppt_w</p:attrName>
                        </p:attrNameLst>
                      </p:cBhvr>
                      <p:tavLst>
                        <p:tav tm="0" fmla="#ppt_w*sin(2.5*pi*$)">
                          <p:val>
                            <p:fltVal val="0"/>
                          </p:val>
                        </p:tav>
                        <p:tav tm="100000">
                          <p:val>
                            <p:fltVal val="1"/>
                          </p:val>
                        </p:tav>
                      </p:tavLst>
                    </p:anim>
                    <p:anim calcmode="lin" valueType="num">
                      <p:cBhvr>
                        <p:cTn dur="750" fill="hold"/>
                        <p:tgtEl>
                          <p:spTgt spid="9"/>
                        </p:tgtEl>
                        <p:attrNameLst>
                          <p:attrName>ppt_h</p:attrName>
                        </p:attrNameLst>
                      </p:cBhvr>
                      <p:tavLst>
                        <p:tav tm="0">
                          <p:val>
                            <p:strVal val="#ppt_h"/>
                          </p:val>
                        </p:tav>
                        <p:tav tm="100000">
                          <p:val>
                            <p:strVal val="#ppt_h"/>
                          </p:val>
                        </p:tav>
                      </p:tavLst>
                    </p:anim>
                  </p:childTnLst>
                </p:cTn>
              </p:par>
            </p:tnLst>
          </p:tmpl>
        </p:tmplLst>
      </p:bldP>
      <p:bldP spid="11" grpId="0">
        <p:tmplLst>
          <p:tmpl>
            <p:tnLst>
              <p:par>
                <p:cTn presetID="2" presetClass="entr" presetSubtype="12" decel="100000" fill="hold" nodeType="withEffect">
                  <p:stCondLst>
                    <p:cond delay="1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0-#ppt_w/2"/>
                          </p:val>
                        </p:tav>
                        <p:tav tm="100000">
                          <p:val>
                            <p:strVal val="#ppt_x"/>
                          </p:val>
                        </p:tav>
                      </p:tavLst>
                    </p:anim>
                    <p:anim calcmode="lin" valueType="num">
                      <p:cBhvr additive="base">
                        <p:cTn dur="750" fill="hold"/>
                        <p:tgtEl>
                          <p:spTgt spid="11"/>
                        </p:tgtEl>
                        <p:attrNameLst>
                          <p:attrName>ppt_y</p:attrName>
                        </p:attrNameLst>
                      </p:cBhvr>
                      <p:tavLst>
                        <p:tav tm="0">
                          <p:val>
                            <p:strVal val="1+#ppt_h/2"/>
                          </p:val>
                        </p:tav>
                        <p:tav tm="100000">
                          <p:val>
                            <p:strVal val="#ppt_y"/>
                          </p:val>
                        </p:tav>
                      </p:tavLst>
                    </p:anim>
                  </p:childTnLst>
                </p:cTn>
              </p:par>
            </p:tnLst>
          </p:tmpl>
        </p:tmplLst>
      </p:bldP>
      <p:bldP spid="13" grpId="0"/>
      <p:bldP spid="14" grpId="0" build="p">
        <p:tmplLst>
          <p:tmpl lvl="1">
            <p:tnLst>
              <p:par>
                <p:cTn presetID="2" presetClass="entr" presetSubtype="12" decel="100000" fill="hold" nodeType="after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0-#ppt_w/2"/>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6" grpId="0" animBg="1">
        <p:tmplLst>
          <p:tmpl>
            <p:tnLst>
              <p:par>
                <p:cTn presetID="2" presetClass="entr" presetSubtype="12" decel="10000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750" fill="hold"/>
                        <p:tgtEl>
                          <p:spTgt spid="16"/>
                        </p:tgtEl>
                        <p:attrNameLst>
                          <p:attrName>ppt_x</p:attrName>
                        </p:attrNameLst>
                      </p:cBhvr>
                      <p:tavLst>
                        <p:tav tm="0">
                          <p:val>
                            <p:strVal val="0-#ppt_w/2"/>
                          </p:val>
                        </p:tav>
                        <p:tav tm="100000">
                          <p:val>
                            <p:strVal val="#ppt_x"/>
                          </p:val>
                        </p:tav>
                      </p:tavLst>
                    </p:anim>
                    <p:anim calcmode="lin" valueType="num">
                      <p:cBhvr additive="base">
                        <p:cTn dur="750" fill="hold"/>
                        <p:tgtEl>
                          <p:spTgt spid="16"/>
                        </p:tgtEl>
                        <p:attrNameLst>
                          <p:attrName>ppt_y</p:attrName>
                        </p:attrNameLst>
                      </p:cBhvr>
                      <p:tavLst>
                        <p:tav tm="0">
                          <p:val>
                            <p:strVal val="1+#ppt_h/2"/>
                          </p:val>
                        </p:tav>
                        <p:tav tm="100000">
                          <p:val>
                            <p:strVal val="#ppt_y"/>
                          </p:val>
                        </p:tav>
                      </p:tavLst>
                    </p:anim>
                  </p:childTnLst>
                </p:cTn>
              </p:par>
            </p:tnLst>
          </p:tmpl>
        </p:tmplLst>
      </p:bldP>
      <p:bldP spid="16" grpId="1" animBg="1">
        <p:tmplLst>
          <p:tmpl>
            <p:tnLst>
              <p:par>
                <p:cTn presetID="45" presetClass="entr" presetSubtype="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Effect transition="in" filter="fade">
                      <p:cBhvr>
                        <p:cTn dur="750"/>
                        <p:tgtEl>
                          <p:spTgt spid="16"/>
                        </p:tgtEl>
                      </p:cBhvr>
                    </p:animEffect>
                    <p:anim calcmode="lin" valueType="num">
                      <p:cBhvr>
                        <p:cTn dur="750" fill="hold"/>
                        <p:tgtEl>
                          <p:spTgt spid="16"/>
                        </p:tgtEl>
                        <p:attrNameLst>
                          <p:attrName>ppt_w</p:attrName>
                        </p:attrNameLst>
                      </p:cBhvr>
                      <p:tavLst>
                        <p:tav tm="0" fmla="#ppt_w*sin(2.5*pi*$)">
                          <p:val>
                            <p:fltVal val="0"/>
                          </p:val>
                        </p:tav>
                        <p:tav tm="100000">
                          <p:val>
                            <p:fltVal val="1"/>
                          </p:val>
                        </p:tav>
                      </p:tavLst>
                    </p:anim>
                    <p:anim calcmode="lin" valueType="num">
                      <p:cBhvr>
                        <p:cTn dur="750" fill="hold"/>
                        <p:tgtEl>
                          <p:spTgt spid="16"/>
                        </p:tgtEl>
                        <p:attrNameLst>
                          <p:attrName>ppt_h</p:attrName>
                        </p:attrNameLst>
                      </p:cBhvr>
                      <p:tavLst>
                        <p:tav tm="0">
                          <p:val>
                            <p:strVal val="#ppt_h"/>
                          </p:val>
                        </p:tav>
                        <p:tav tm="100000">
                          <p:val>
                            <p:strVal val="#ppt_h"/>
                          </p:val>
                        </p:tav>
                      </p:tavLst>
                    </p:anim>
                  </p:childTnLst>
                </p:cTn>
              </p:par>
            </p:tnLst>
          </p:tmpl>
        </p:tmplLst>
      </p:bldP>
      <p:bldP spid="17" grpId="0" animBg="1">
        <p:tmplLst>
          <p:tmpl>
            <p:tnLst>
              <p:par>
                <p:cTn presetID="2" presetClass="entr" presetSubtype="1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animBg="1">
        <p:tmplLst>
          <p:tmpl>
            <p:tnLst>
              <p:par>
                <p:cTn presetID="45"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750"/>
                        <p:tgtEl>
                          <p:spTgt spid="17"/>
                        </p:tgtEl>
                      </p:cBhvr>
                    </p:animEffect>
                    <p:anim calcmode="lin" valueType="num">
                      <p:cBhvr>
                        <p:cTn dur="750" fill="hold"/>
                        <p:tgtEl>
                          <p:spTgt spid="17"/>
                        </p:tgtEl>
                        <p:attrNameLst>
                          <p:attrName>ppt_w</p:attrName>
                        </p:attrNameLst>
                      </p:cBhvr>
                      <p:tavLst>
                        <p:tav tm="0" fmla="#ppt_w*sin(2.5*pi*$)">
                          <p:val>
                            <p:fltVal val="0"/>
                          </p:val>
                        </p:tav>
                        <p:tav tm="100000">
                          <p:val>
                            <p:fltVal val="1"/>
                          </p:val>
                        </p:tav>
                      </p:tavLst>
                    </p:anim>
                    <p:anim calcmode="lin" valueType="num">
                      <p:cBhvr>
                        <p:cTn dur="750" fill="hold"/>
                        <p:tgtEl>
                          <p:spTgt spid="17"/>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アーチ 19"/>
          <p:cNvSpPr/>
          <p:nvPr/>
        </p:nvSpPr>
        <p:spPr>
          <a:xfrm rot="3600000">
            <a:off x="777225" y="1962047"/>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アーチ 20"/>
          <p:cNvSpPr/>
          <p:nvPr/>
        </p:nvSpPr>
        <p:spPr>
          <a:xfrm rot="6618510">
            <a:off x="854950" y="2039779"/>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テキスト プレースホルダー 6"/>
          <p:cNvSpPr>
            <a:spLocks noGrp="1"/>
          </p:cNvSpPr>
          <p:nvPr>
            <p:ph type="body" sz="quarter" idx="15" hasCustomPrompt="1"/>
          </p:nvPr>
        </p:nvSpPr>
        <p:spPr>
          <a:xfrm>
            <a:off x="1348818" y="2119070"/>
            <a:ext cx="4556106"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14" hasCustomPrompt="1"/>
          </p:nvPr>
        </p:nvSpPr>
        <p:spPr>
          <a:xfrm>
            <a:off x="1806201" y="2589855"/>
            <a:ext cx="4098724" cy="3151161"/>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27" name="アーチ 26"/>
          <p:cNvSpPr/>
          <p:nvPr/>
        </p:nvSpPr>
        <p:spPr>
          <a:xfrm rot="3600000">
            <a:off x="6277591" y="1959983"/>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アーチ 27"/>
          <p:cNvSpPr/>
          <p:nvPr/>
        </p:nvSpPr>
        <p:spPr>
          <a:xfrm rot="6618510">
            <a:off x="6355316" y="2037714"/>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6"/>
          <p:cNvSpPr>
            <a:spLocks noGrp="1"/>
          </p:cNvSpPr>
          <p:nvPr>
            <p:ph type="body" sz="quarter" idx="16" hasCustomPrompt="1"/>
          </p:nvPr>
        </p:nvSpPr>
        <p:spPr>
          <a:xfrm>
            <a:off x="6849184" y="2117006"/>
            <a:ext cx="4556106"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17" hasCustomPrompt="1"/>
          </p:nvPr>
        </p:nvSpPr>
        <p:spPr>
          <a:xfrm>
            <a:off x="7306567" y="2587790"/>
            <a:ext cx="4098724" cy="3151161"/>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789019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750" fill="hold"/>
                                        <p:tgtEl>
                                          <p:spTgt spid="21"/>
                                        </p:tgtEl>
                                        <p:attrNameLst>
                                          <p:attrName>ppt_x</p:attrName>
                                        </p:attrNameLst>
                                      </p:cBhvr>
                                      <p:tavLst>
                                        <p:tav tm="0">
                                          <p:val>
                                            <p:strVal val="#ppt_x"/>
                                          </p:val>
                                        </p:tav>
                                        <p:tav tm="100000">
                                          <p:val>
                                            <p:strVal val="#ppt_x"/>
                                          </p:val>
                                        </p:tav>
                                      </p:tavLst>
                                    </p:anim>
                                    <p:anim calcmode="lin" valueType="num">
                                      <p:cBhvr additive="base">
                                        <p:cTn id="16" dur="75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0-#ppt_w/2"/>
                                          </p:val>
                                        </p:tav>
                                        <p:tav tm="100000">
                                          <p:val>
                                            <p:strVal val="#ppt_x"/>
                                          </p:val>
                                        </p:tav>
                                      </p:tavLst>
                                    </p:anim>
                                    <p:anim calcmode="lin" valueType="num">
                                      <p:cBhvr additive="base">
                                        <p:cTn id="20" dur="750" fill="hold"/>
                                        <p:tgtEl>
                                          <p:spTgt spid="20"/>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750"/>
                                        <p:tgtEl>
                                          <p:spTgt spid="21"/>
                                        </p:tgtEl>
                                      </p:cBhvr>
                                    </p:animEffect>
                                    <p:anim calcmode="lin" valueType="num">
                                      <p:cBhvr>
                                        <p:cTn id="24" dur="750" fill="hold"/>
                                        <p:tgtEl>
                                          <p:spTgt spid="21"/>
                                        </p:tgtEl>
                                        <p:attrNameLst>
                                          <p:attrName>ppt_w</p:attrName>
                                        </p:attrNameLst>
                                      </p:cBhvr>
                                      <p:tavLst>
                                        <p:tav tm="0" fmla="#ppt_w*sin(2.5*pi*$)">
                                          <p:val>
                                            <p:fltVal val="0"/>
                                          </p:val>
                                        </p:tav>
                                        <p:tav tm="100000">
                                          <p:val>
                                            <p:fltVal val="1"/>
                                          </p:val>
                                        </p:tav>
                                      </p:tavLst>
                                    </p:anim>
                                    <p:anim calcmode="lin" valueType="num">
                                      <p:cBhvr>
                                        <p:cTn id="25" dur="750" fill="hold"/>
                                        <p:tgtEl>
                                          <p:spTgt spid="21"/>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23">
                                            <p:txEl>
                                              <p:pRg st="0" end="0"/>
                                            </p:txEl>
                                          </p:spTgt>
                                        </p:tgtEl>
                                        <p:attrNameLst>
                                          <p:attrName>style.visibility</p:attrName>
                                        </p:attrNameLst>
                                      </p:cBhvr>
                                      <p:to>
                                        <p:strVal val="visible"/>
                                      </p:to>
                                    </p:set>
                                    <p:anim calcmode="lin" valueType="num">
                                      <p:cBhvr additive="base">
                                        <p:cTn id="38"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750" fill="hold"/>
                                        <p:tgtEl>
                                          <p:spTgt spid="28"/>
                                        </p:tgtEl>
                                        <p:attrNameLst>
                                          <p:attrName>ppt_x</p:attrName>
                                        </p:attrNameLst>
                                      </p:cBhvr>
                                      <p:tavLst>
                                        <p:tav tm="0">
                                          <p:val>
                                            <p:strVal val="#ppt_x"/>
                                          </p:val>
                                        </p:tav>
                                        <p:tav tm="100000">
                                          <p:val>
                                            <p:strVal val="#ppt_x"/>
                                          </p:val>
                                        </p:tav>
                                      </p:tavLst>
                                    </p:anim>
                                    <p:anim calcmode="lin" valueType="num">
                                      <p:cBhvr additive="base">
                                        <p:cTn id="44" dur="75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750" fill="hold"/>
                                        <p:tgtEl>
                                          <p:spTgt spid="27"/>
                                        </p:tgtEl>
                                        <p:attrNameLst>
                                          <p:attrName>ppt_x</p:attrName>
                                        </p:attrNameLst>
                                      </p:cBhvr>
                                      <p:tavLst>
                                        <p:tav tm="0">
                                          <p:val>
                                            <p:strVal val="0-#ppt_w/2"/>
                                          </p:val>
                                        </p:tav>
                                        <p:tav tm="100000">
                                          <p:val>
                                            <p:strVal val="#ppt_x"/>
                                          </p:val>
                                        </p:tav>
                                      </p:tavLst>
                                    </p:anim>
                                    <p:anim calcmode="lin" valueType="num">
                                      <p:cBhvr additive="base">
                                        <p:cTn id="48" dur="750" fill="hold"/>
                                        <p:tgtEl>
                                          <p:spTgt spid="27"/>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750"/>
                                        <p:tgtEl>
                                          <p:spTgt spid="28"/>
                                        </p:tgtEl>
                                      </p:cBhvr>
                                    </p:animEffect>
                                    <p:anim calcmode="lin" valueType="num">
                                      <p:cBhvr>
                                        <p:cTn id="52" dur="750" fill="hold"/>
                                        <p:tgtEl>
                                          <p:spTgt spid="28"/>
                                        </p:tgtEl>
                                        <p:attrNameLst>
                                          <p:attrName>ppt_w</p:attrName>
                                        </p:attrNameLst>
                                      </p:cBhvr>
                                      <p:tavLst>
                                        <p:tav tm="0" fmla="#ppt_w*sin(2.5*pi*$)">
                                          <p:val>
                                            <p:fltVal val="0"/>
                                          </p:val>
                                        </p:tav>
                                        <p:tav tm="100000">
                                          <p:val>
                                            <p:fltVal val="1"/>
                                          </p:val>
                                        </p:tav>
                                      </p:tavLst>
                                    </p:anim>
                                    <p:anim calcmode="lin" valueType="num">
                                      <p:cBhvr>
                                        <p:cTn id="53" dur="750" fill="hold"/>
                                        <p:tgtEl>
                                          <p:spTgt spid="28"/>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750"/>
                                        <p:tgtEl>
                                          <p:spTgt spid="27"/>
                                        </p:tgtEl>
                                      </p:cBhvr>
                                    </p:animEffect>
                                    <p:anim calcmode="lin" valueType="num">
                                      <p:cBhvr>
                                        <p:cTn id="57" dur="750" fill="hold"/>
                                        <p:tgtEl>
                                          <p:spTgt spid="27"/>
                                        </p:tgtEl>
                                        <p:attrNameLst>
                                          <p:attrName>ppt_w</p:attrName>
                                        </p:attrNameLst>
                                      </p:cBhvr>
                                      <p:tavLst>
                                        <p:tav tm="0" fmla="#ppt_w*sin(2.5*pi*$)">
                                          <p:val>
                                            <p:fltVal val="0"/>
                                          </p:val>
                                        </p:tav>
                                        <p:tav tm="100000">
                                          <p:val>
                                            <p:fltVal val="1"/>
                                          </p:val>
                                        </p:tav>
                                      </p:tavLst>
                                    </p:anim>
                                    <p:anim calcmode="lin" valueType="num">
                                      <p:cBhvr>
                                        <p:cTn id="58" dur="750" fill="hold"/>
                                        <p:tgtEl>
                                          <p:spTgt spid="27"/>
                                        </p:tgtEl>
                                        <p:attrNameLst>
                                          <p:attrName>ppt_h</p:attrName>
                                        </p:attrNameLst>
                                      </p:cBhvr>
                                      <p:tavLst>
                                        <p:tav tm="0">
                                          <p:val>
                                            <p:strVal val="#ppt_h"/>
                                          </p:val>
                                        </p:tav>
                                        <p:tav tm="100000">
                                          <p:val>
                                            <p:strVal val="#ppt_h"/>
                                          </p:val>
                                        </p:tav>
                                      </p:tavLst>
                                    </p:anim>
                                  </p:childTnLst>
                                </p:cTn>
                              </p:par>
                              <p:par>
                                <p:cTn id="59" presetID="2" presetClass="entr" presetSubtype="3" decel="100000" fill="hold" grpId="0" nodeType="withEffect">
                                  <p:stCondLst>
                                    <p:cond delay="500"/>
                                  </p:stCondLst>
                                  <p:iterate type="wd">
                                    <p:tmPct val="10000"/>
                                  </p:iterate>
                                  <p:childTnLst>
                                    <p:set>
                                      <p:cBhvr>
                                        <p:cTn id="60" dur="1" fill="hold">
                                          <p:stCondLst>
                                            <p:cond delay="0"/>
                                          </p:stCondLst>
                                        </p:cTn>
                                        <p:tgtEl>
                                          <p:spTgt spid="29">
                                            <p:txEl>
                                              <p:pRg st="0" end="0"/>
                                            </p:txEl>
                                          </p:spTgt>
                                        </p:tgtEl>
                                        <p:attrNameLst>
                                          <p:attrName>style.visibility</p:attrName>
                                        </p:attrNameLst>
                                      </p:cBhvr>
                                      <p:to>
                                        <p:strVal val="visible"/>
                                      </p:to>
                                    </p:set>
                                    <p:anim calcmode="lin" valueType="num">
                                      <p:cBhvr additive="base">
                                        <p:cTn id="61"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animBg="1"/>
      <p:bldP spid="20" grpId="1" animBg="1"/>
      <p:bldP spid="21" grpId="0" animBg="1"/>
      <p:bldP spid="21" grpId="1" animBg="1"/>
      <p:bldP spid="22"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animBg="1"/>
      <p:bldP spid="27" grpId="1" animBg="1"/>
      <p:bldP spid="28" grpId="0" animBg="1"/>
      <p:bldP spid="28" grpId="1" animBg="1"/>
      <p:bldP spid="29"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5 Keywords and Descriptions">
    <p:spTree>
      <p:nvGrpSpPr>
        <p:cNvPr id="1" name=""/>
        <p:cNvGrpSpPr/>
        <p:nvPr/>
      </p:nvGrpSpPr>
      <p:grpSpPr>
        <a:xfrm>
          <a:off x="0" y="0"/>
          <a:ext cx="0" cy="0"/>
          <a:chOff x="0" y="0"/>
          <a:chExt cx="0" cy="0"/>
        </a:xfrm>
      </p:grpSpPr>
      <p:sp>
        <p:nvSpPr>
          <p:cNvPr id="38" name="角丸四角形 37"/>
          <p:cNvSpPr/>
          <p:nvPr/>
        </p:nvSpPr>
        <p:spPr>
          <a:xfrm>
            <a:off x="831177" y="5275016"/>
            <a:ext cx="10530542" cy="726909"/>
          </a:xfrm>
          <a:prstGeom prst="roundRect">
            <a:avLst>
              <a:gd name="adj" fmla="val 50000"/>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7" name="角丸四角形 36"/>
          <p:cNvSpPr/>
          <p:nvPr/>
        </p:nvSpPr>
        <p:spPr>
          <a:xfrm>
            <a:off x="831177" y="4364761"/>
            <a:ext cx="10530542" cy="726909"/>
          </a:xfrm>
          <a:prstGeom prst="roundRect">
            <a:avLst>
              <a:gd name="adj" fmla="val 50000"/>
            </a:avLst>
          </a:prstGeom>
          <a:solidFill>
            <a:schemeClr val="accent4">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6" name="角丸四角形 35"/>
          <p:cNvSpPr/>
          <p:nvPr/>
        </p:nvSpPr>
        <p:spPr>
          <a:xfrm>
            <a:off x="831177" y="1633997"/>
            <a:ext cx="10530542" cy="726909"/>
          </a:xfrm>
          <a:prstGeom prst="roundRect">
            <a:avLst>
              <a:gd name="adj" fmla="val 50000"/>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5" name="角丸四角形 34"/>
          <p:cNvSpPr/>
          <p:nvPr/>
        </p:nvSpPr>
        <p:spPr>
          <a:xfrm>
            <a:off x="831177" y="2544252"/>
            <a:ext cx="10530542" cy="726909"/>
          </a:xfrm>
          <a:prstGeom prst="roundRect">
            <a:avLst>
              <a:gd name="adj" fmla="val 50000"/>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3" name="角丸四角形 32"/>
          <p:cNvSpPr/>
          <p:nvPr/>
        </p:nvSpPr>
        <p:spPr>
          <a:xfrm>
            <a:off x="831177" y="3454506"/>
            <a:ext cx="10530542" cy="726909"/>
          </a:xfrm>
          <a:prstGeom prst="roundRect">
            <a:avLst>
              <a:gd name="adj" fmla="val 50000"/>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5" name="円/楕円 4"/>
          <p:cNvSpPr/>
          <p:nvPr/>
        </p:nvSpPr>
        <p:spPr>
          <a:xfrm>
            <a:off x="10705880" y="1721621"/>
            <a:ext cx="552048" cy="552000"/>
          </a:xfrm>
          <a:prstGeom prst="ellips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円/楕円 43"/>
          <p:cNvSpPr/>
          <p:nvPr/>
        </p:nvSpPr>
        <p:spPr>
          <a:xfrm>
            <a:off x="10705880" y="2631537"/>
            <a:ext cx="552048" cy="552000"/>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5" name="円/楕円 44"/>
          <p:cNvSpPr/>
          <p:nvPr/>
        </p:nvSpPr>
        <p:spPr>
          <a:xfrm>
            <a:off x="10705880" y="3541791"/>
            <a:ext cx="552048" cy="552000"/>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6" name="円/楕円 45"/>
          <p:cNvSpPr/>
          <p:nvPr/>
        </p:nvSpPr>
        <p:spPr>
          <a:xfrm>
            <a:off x="10705880" y="4452385"/>
            <a:ext cx="552048" cy="552000"/>
          </a:xfrm>
          <a:prstGeom prst="ellipse">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4"/>
              </a:solidFill>
            </a:endParaRPr>
          </a:p>
        </p:txBody>
      </p:sp>
      <p:sp>
        <p:nvSpPr>
          <p:cNvPr id="47" name="円/楕円 46"/>
          <p:cNvSpPr/>
          <p:nvPr/>
        </p:nvSpPr>
        <p:spPr>
          <a:xfrm>
            <a:off x="10705880" y="5362641"/>
            <a:ext cx="552048" cy="552000"/>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テキスト プレースホルダー 6"/>
          <p:cNvSpPr>
            <a:spLocks noGrp="1"/>
          </p:cNvSpPr>
          <p:nvPr>
            <p:ph type="body" sz="quarter" idx="16" hasCustomPrompt="1"/>
          </p:nvPr>
        </p:nvSpPr>
        <p:spPr>
          <a:xfrm>
            <a:off x="4615536" y="1637991"/>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4615536" y="2548246"/>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4615536" y="3458500"/>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4615536" y="4368755"/>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4615536" y="5279010"/>
            <a:ext cx="5997966" cy="718922"/>
          </a:xfrm>
        </p:spPr>
        <p:txBody>
          <a:bodyPr anchor="ctr">
            <a:norm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9" name="角丸四角形 18"/>
          <p:cNvSpPr/>
          <p:nvPr/>
        </p:nvSpPr>
        <p:spPr>
          <a:xfrm>
            <a:off x="923547" y="1721283"/>
            <a:ext cx="3408340" cy="552339"/>
          </a:xfrm>
          <a:prstGeom prst="roundRect">
            <a:avLst>
              <a:gd name="adj" fmla="val 50000"/>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0" name="角丸四角形 19"/>
          <p:cNvSpPr/>
          <p:nvPr/>
        </p:nvSpPr>
        <p:spPr>
          <a:xfrm>
            <a:off x="923547" y="2631537"/>
            <a:ext cx="3408340" cy="552339"/>
          </a:xfrm>
          <a:prstGeom prst="roundRect">
            <a:avLst>
              <a:gd name="adj" fmla="val 50000"/>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1" name="角丸四角形 20"/>
          <p:cNvSpPr/>
          <p:nvPr/>
        </p:nvSpPr>
        <p:spPr>
          <a:xfrm>
            <a:off x="923547" y="5362302"/>
            <a:ext cx="3408340" cy="552339"/>
          </a:xfrm>
          <a:prstGeom prst="roundRect">
            <a:avLst>
              <a:gd name="adj" fmla="val 50000"/>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3" name="角丸四角形 22"/>
          <p:cNvSpPr/>
          <p:nvPr/>
        </p:nvSpPr>
        <p:spPr>
          <a:xfrm>
            <a:off x="923547" y="3541792"/>
            <a:ext cx="3408340" cy="552339"/>
          </a:xfrm>
          <a:prstGeom prst="roundRect">
            <a:avLst>
              <a:gd name="adj" fmla="val 50000"/>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25" name="角丸四角形 24"/>
          <p:cNvSpPr/>
          <p:nvPr/>
        </p:nvSpPr>
        <p:spPr>
          <a:xfrm>
            <a:off x="923547" y="4452047"/>
            <a:ext cx="3408340" cy="552339"/>
          </a:xfrm>
          <a:prstGeom prst="roundRect">
            <a:avLst>
              <a:gd name="adj" fmla="val 50000"/>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sz="1600" dirty="0">
              <a:solidFill>
                <a:schemeClr val="bg1"/>
              </a:solidFill>
              <a:latin typeface="Route 159 Light" pitchFamily="50" charset="0"/>
            </a:endParaRPr>
          </a:p>
        </p:txBody>
      </p:sp>
      <p:sp>
        <p:nvSpPr>
          <p:cNvPr id="39" name="テキスト プレースホルダー 6"/>
          <p:cNvSpPr>
            <a:spLocks noGrp="1"/>
          </p:cNvSpPr>
          <p:nvPr>
            <p:ph type="body" sz="quarter" idx="27" hasCustomPrompt="1"/>
          </p:nvPr>
        </p:nvSpPr>
        <p:spPr>
          <a:xfrm>
            <a:off x="1120532" y="1815608"/>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28" hasCustomPrompt="1"/>
          </p:nvPr>
        </p:nvSpPr>
        <p:spPr>
          <a:xfrm>
            <a:off x="1120532" y="5456627"/>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29" hasCustomPrompt="1"/>
          </p:nvPr>
        </p:nvSpPr>
        <p:spPr>
          <a:xfrm>
            <a:off x="1120532" y="2725862"/>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2" name="テキスト プレースホルダー 6"/>
          <p:cNvSpPr>
            <a:spLocks noGrp="1"/>
          </p:cNvSpPr>
          <p:nvPr>
            <p:ph type="body" sz="quarter" idx="30" hasCustomPrompt="1"/>
          </p:nvPr>
        </p:nvSpPr>
        <p:spPr>
          <a:xfrm>
            <a:off x="1120532" y="3636116"/>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31" hasCustomPrompt="1"/>
          </p:nvPr>
        </p:nvSpPr>
        <p:spPr>
          <a:xfrm>
            <a:off x="1120532" y="4546371"/>
            <a:ext cx="3014368" cy="363689"/>
          </a:xfrm>
        </p:spPr>
        <p:txBody>
          <a:bodyPr anchor="ctr">
            <a:noAutofit/>
          </a:bodyPr>
          <a:lstStyle>
            <a:lvl1pPr algn="ctr">
              <a:defRPr sz="19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342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39">
                                            <p:txEl>
                                              <p:pRg st="0" end="0"/>
                                            </p:txEl>
                                          </p:spTgt>
                                        </p:tgtEl>
                                        <p:attrNameLst>
                                          <p:attrName>style.visibility</p:attrName>
                                        </p:attrNameLst>
                                      </p:cBhvr>
                                      <p:to>
                                        <p:strVal val="visible"/>
                                      </p:to>
                                    </p:set>
                                    <p:anim calcmode="lin" valueType="num">
                                      <p:cBhvr additive="base">
                                        <p:cTn id="19"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0" dur="75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16" presetClass="entr" presetSubtype="37" fill="hold" grpId="0"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barn(outVertical)">
                                      <p:cBhvr>
                                        <p:cTn id="24" dur="500"/>
                                        <p:tgtEl>
                                          <p:spTgt spid="36"/>
                                        </p:tgtEl>
                                      </p:cBhvr>
                                    </p:animEffect>
                                  </p:childTnLst>
                                </p:cTn>
                              </p:par>
                            </p:childTnLst>
                          </p:cTn>
                        </p:par>
                        <p:par>
                          <p:cTn id="25" fill="hold">
                            <p:stCondLst>
                              <p:cond delay="1750"/>
                            </p:stCondLst>
                            <p:childTnLst>
                              <p:par>
                                <p:cTn id="26" presetID="22" presetClass="entr" presetSubtype="8" fill="hold" grpId="0" nodeType="afterEffect">
                                  <p:stCondLst>
                                    <p:cond delay="250"/>
                                  </p:stCondLst>
                                  <p:childTnLst>
                                    <p:set>
                                      <p:cBhvr>
                                        <p:cTn id="27" dur="1" fill="hold">
                                          <p:stCondLst>
                                            <p:cond delay="0"/>
                                          </p:stCondLst>
                                        </p:cTn>
                                        <p:tgtEl>
                                          <p:spTgt spid="18">
                                            <p:txEl>
                                              <p:pRg st="0" end="0"/>
                                            </p:txEl>
                                          </p:spTgt>
                                        </p:tgtEl>
                                        <p:attrNameLst>
                                          <p:attrName>style.visibility</p:attrName>
                                        </p:attrNameLst>
                                      </p:cBhvr>
                                      <p:to>
                                        <p:strVal val="visible"/>
                                      </p:to>
                                    </p:set>
                                    <p:animEffect transition="in" filter="wipe(left)">
                                      <p:cBhvr>
                                        <p:cTn id="28" dur="500"/>
                                        <p:tgtEl>
                                          <p:spTgt spid="18">
                                            <p:txEl>
                                              <p:pRg st="0" end="0"/>
                                            </p:txEl>
                                          </p:spTgt>
                                        </p:tgtEl>
                                      </p:cBhvr>
                                    </p:animEffect>
                                  </p:childTnLst>
                                </p:cTn>
                              </p:par>
                              <p:par>
                                <p:cTn id="29" presetID="2" presetClass="entr" presetSubtype="8" decel="10000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1000" fill="hold"/>
                                        <p:tgtEl>
                                          <p:spTgt spid="5"/>
                                        </p:tgtEl>
                                        <p:attrNameLst>
                                          <p:attrName>ppt_x</p:attrName>
                                        </p:attrNameLst>
                                      </p:cBhvr>
                                      <p:tavLst>
                                        <p:tav tm="0">
                                          <p:val>
                                            <p:strVal val="0-#ppt_w/2"/>
                                          </p:val>
                                        </p:tav>
                                        <p:tav tm="100000">
                                          <p:val>
                                            <p:strVal val="#ppt_x"/>
                                          </p:val>
                                        </p:tav>
                                      </p:tavLst>
                                    </p:anim>
                                    <p:anim calcmode="lin" valueType="num">
                                      <p:cBhvr additive="base">
                                        <p:cTn id="32" dur="1000" fill="hold"/>
                                        <p:tgtEl>
                                          <p:spTgt spid="5"/>
                                        </p:tgtEl>
                                        <p:attrNameLst>
                                          <p:attrName>ppt_y</p:attrName>
                                        </p:attrNameLst>
                                      </p:cBhvr>
                                      <p:tavLst>
                                        <p:tav tm="0">
                                          <p:val>
                                            <p:strVal val="#ppt_y"/>
                                          </p:val>
                                        </p:tav>
                                        <p:tav tm="100000">
                                          <p:val>
                                            <p:strVal val="#ppt_y"/>
                                          </p:val>
                                        </p:tav>
                                      </p:tavLst>
                                    </p:anim>
                                  </p:childTnLst>
                                </p:cTn>
                              </p:par>
                              <p:par>
                                <p:cTn id="33" presetID="10" presetClass="entr" presetSubtype="0" fill="hold" grpId="1"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750"/>
                                        <p:tgtEl>
                                          <p:spTgt spid="5"/>
                                        </p:tgtEl>
                                      </p:cBhvr>
                                    </p:animEffect>
                                  </p:childTnLst>
                                </p:cTn>
                              </p:par>
                            </p:childTnLst>
                          </p:cTn>
                        </p:par>
                        <p:par>
                          <p:cTn id="36" fill="hold">
                            <p:stCondLst>
                              <p:cond delay="2750"/>
                            </p:stCondLst>
                            <p:childTnLst>
                              <p:par>
                                <p:cTn id="37" presetID="2" presetClass="entr" presetSubtype="4" decel="100000" fill="hold" grpId="0" nodeType="afterEffect">
                                  <p:stCondLst>
                                    <p:cond delay="25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41">
                                            <p:txEl>
                                              <p:pRg st="0" end="0"/>
                                            </p:txEl>
                                          </p:spTgt>
                                        </p:tgtEl>
                                        <p:attrNameLst>
                                          <p:attrName>style.visibility</p:attrName>
                                        </p:attrNameLst>
                                      </p:cBhvr>
                                      <p:to>
                                        <p:strVal val="visible"/>
                                      </p:to>
                                    </p:set>
                                    <p:anim calcmode="lin" valueType="num">
                                      <p:cBhvr additive="base">
                                        <p:cTn id="43"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44" dur="75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par>
                          <p:cTn id="45" fill="hold">
                            <p:stCondLst>
                              <p:cond delay="3750"/>
                            </p:stCondLst>
                            <p:childTnLst>
                              <p:par>
                                <p:cTn id="46" presetID="16" presetClass="entr" presetSubtype="37"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barn(outVertical)">
                                      <p:cBhvr>
                                        <p:cTn id="48" dur="500"/>
                                        <p:tgtEl>
                                          <p:spTgt spid="35"/>
                                        </p:tgtEl>
                                      </p:cBhvr>
                                    </p:animEffect>
                                  </p:childTnLst>
                                </p:cTn>
                              </p:par>
                            </p:childTnLst>
                          </p:cTn>
                        </p:par>
                        <p:par>
                          <p:cTn id="49" fill="hold">
                            <p:stCondLst>
                              <p:cond delay="4250"/>
                            </p:stCondLst>
                            <p:childTnLst>
                              <p:par>
                                <p:cTn id="50" presetID="22" presetClass="entr" presetSubtype="8" fill="hold" grpId="0" nodeType="afterEffect">
                                  <p:stCondLst>
                                    <p:cond delay="25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par>
                                <p:cTn id="53" presetID="2" presetClass="entr" presetSubtype="8" decel="10000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1000" fill="hold"/>
                                        <p:tgtEl>
                                          <p:spTgt spid="44"/>
                                        </p:tgtEl>
                                        <p:attrNameLst>
                                          <p:attrName>ppt_x</p:attrName>
                                        </p:attrNameLst>
                                      </p:cBhvr>
                                      <p:tavLst>
                                        <p:tav tm="0">
                                          <p:val>
                                            <p:strVal val="0-#ppt_w/2"/>
                                          </p:val>
                                        </p:tav>
                                        <p:tav tm="100000">
                                          <p:val>
                                            <p:strVal val="#ppt_x"/>
                                          </p:val>
                                        </p:tav>
                                      </p:tavLst>
                                    </p:anim>
                                    <p:anim calcmode="lin" valueType="num">
                                      <p:cBhvr additive="base">
                                        <p:cTn id="56" dur="1000" fill="hold"/>
                                        <p:tgtEl>
                                          <p:spTgt spid="44"/>
                                        </p:tgtEl>
                                        <p:attrNameLst>
                                          <p:attrName>ppt_y</p:attrName>
                                        </p:attrNameLst>
                                      </p:cBhvr>
                                      <p:tavLst>
                                        <p:tav tm="0">
                                          <p:val>
                                            <p:strVal val="#ppt_y"/>
                                          </p:val>
                                        </p:tav>
                                        <p:tav tm="100000">
                                          <p:val>
                                            <p:strVal val="#ppt_y"/>
                                          </p:val>
                                        </p:tav>
                                      </p:tavLst>
                                    </p:anim>
                                  </p:childTnLst>
                                </p:cTn>
                              </p:par>
                              <p:par>
                                <p:cTn id="57" presetID="10" presetClass="entr" presetSubtype="0" fill="hold" grpId="1"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750"/>
                                        <p:tgtEl>
                                          <p:spTgt spid="44"/>
                                        </p:tgtEl>
                                      </p:cBhvr>
                                    </p:animEffect>
                                  </p:childTnLst>
                                </p:cTn>
                              </p:par>
                            </p:childTnLst>
                          </p:cTn>
                        </p:par>
                        <p:par>
                          <p:cTn id="60" fill="hold">
                            <p:stCondLst>
                              <p:cond delay="5250"/>
                            </p:stCondLst>
                            <p:childTnLst>
                              <p:par>
                                <p:cTn id="61" presetID="2" presetClass="entr" presetSubtype="4" decel="100000" fill="hold" grpId="0" nodeType="afterEffect">
                                  <p:stCondLst>
                                    <p:cond delay="250"/>
                                  </p:stCondLst>
                                  <p:childTnLst>
                                    <p:set>
                                      <p:cBhvr>
                                        <p:cTn id="62" dur="1" fill="hold">
                                          <p:stCondLst>
                                            <p:cond delay="0"/>
                                          </p:stCondLst>
                                        </p:cTn>
                                        <p:tgtEl>
                                          <p:spTgt spid="23"/>
                                        </p:tgtEl>
                                        <p:attrNameLst>
                                          <p:attrName>style.visibility</p:attrName>
                                        </p:attrNameLst>
                                      </p:cBhvr>
                                      <p:to>
                                        <p:strVal val="visible"/>
                                      </p:to>
                                    </p:set>
                                    <p:anim calcmode="lin" valueType="num">
                                      <p:cBhvr additive="base">
                                        <p:cTn id="63" dur="750" fill="hold"/>
                                        <p:tgtEl>
                                          <p:spTgt spid="23"/>
                                        </p:tgtEl>
                                        <p:attrNameLst>
                                          <p:attrName>ppt_x</p:attrName>
                                        </p:attrNameLst>
                                      </p:cBhvr>
                                      <p:tavLst>
                                        <p:tav tm="0">
                                          <p:val>
                                            <p:strVal val="#ppt_x"/>
                                          </p:val>
                                        </p:tav>
                                        <p:tav tm="100000">
                                          <p:val>
                                            <p:strVal val="#ppt_x"/>
                                          </p:val>
                                        </p:tav>
                                      </p:tavLst>
                                    </p:anim>
                                    <p:anim calcmode="lin" valueType="num">
                                      <p:cBhvr additive="base">
                                        <p:cTn id="64" dur="750" fill="hold"/>
                                        <p:tgtEl>
                                          <p:spTgt spid="23"/>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42">
                                            <p:txEl>
                                              <p:pRg st="0" end="0"/>
                                            </p:txEl>
                                          </p:spTgt>
                                        </p:tgtEl>
                                        <p:attrNameLst>
                                          <p:attrName>style.visibility</p:attrName>
                                        </p:attrNameLst>
                                      </p:cBhvr>
                                      <p:to>
                                        <p:strVal val="visible"/>
                                      </p:to>
                                    </p:set>
                                    <p:anim calcmode="lin" valueType="num">
                                      <p:cBhvr additive="base">
                                        <p:cTn id="67"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68" dur="75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par>
                          <p:cTn id="69" fill="hold">
                            <p:stCondLst>
                              <p:cond delay="6250"/>
                            </p:stCondLst>
                            <p:childTnLst>
                              <p:par>
                                <p:cTn id="70" presetID="16" presetClass="entr" presetSubtype="37"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barn(outVertical)">
                                      <p:cBhvr>
                                        <p:cTn id="72" dur="50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250"/>
                                  </p:stCondLst>
                                  <p:childTnLst>
                                    <p:set>
                                      <p:cBhvr>
                                        <p:cTn id="75" dur="1" fill="hold">
                                          <p:stCondLst>
                                            <p:cond delay="0"/>
                                          </p:stCondLst>
                                        </p:cTn>
                                        <p:tgtEl>
                                          <p:spTgt spid="24">
                                            <p:txEl>
                                              <p:pRg st="0" end="0"/>
                                            </p:txEl>
                                          </p:spTgt>
                                        </p:tgtEl>
                                        <p:attrNameLst>
                                          <p:attrName>style.visibility</p:attrName>
                                        </p:attrNameLst>
                                      </p:cBhvr>
                                      <p:to>
                                        <p:strVal val="visible"/>
                                      </p:to>
                                    </p:set>
                                    <p:animEffect transition="in" filter="wipe(left)">
                                      <p:cBhvr>
                                        <p:cTn id="76" dur="500"/>
                                        <p:tgtEl>
                                          <p:spTgt spid="24">
                                            <p:txEl>
                                              <p:pRg st="0" end="0"/>
                                            </p:txEl>
                                          </p:spTgt>
                                        </p:tgtEl>
                                      </p:cBhvr>
                                    </p:animEffect>
                                  </p:childTnLst>
                                </p:cTn>
                              </p:par>
                              <p:par>
                                <p:cTn id="77" presetID="2" presetClass="entr" presetSubtype="8" decel="10000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1000" fill="hold"/>
                                        <p:tgtEl>
                                          <p:spTgt spid="45"/>
                                        </p:tgtEl>
                                        <p:attrNameLst>
                                          <p:attrName>ppt_x</p:attrName>
                                        </p:attrNameLst>
                                      </p:cBhvr>
                                      <p:tavLst>
                                        <p:tav tm="0">
                                          <p:val>
                                            <p:strVal val="0-#ppt_w/2"/>
                                          </p:val>
                                        </p:tav>
                                        <p:tav tm="100000">
                                          <p:val>
                                            <p:strVal val="#ppt_x"/>
                                          </p:val>
                                        </p:tav>
                                      </p:tavLst>
                                    </p:anim>
                                    <p:anim calcmode="lin" valueType="num">
                                      <p:cBhvr additive="base">
                                        <p:cTn id="80" dur="1000" fill="hold"/>
                                        <p:tgtEl>
                                          <p:spTgt spid="45"/>
                                        </p:tgtEl>
                                        <p:attrNameLst>
                                          <p:attrName>ppt_y</p:attrName>
                                        </p:attrNameLst>
                                      </p:cBhvr>
                                      <p:tavLst>
                                        <p:tav tm="0">
                                          <p:val>
                                            <p:strVal val="#ppt_y"/>
                                          </p:val>
                                        </p:tav>
                                        <p:tav tm="100000">
                                          <p:val>
                                            <p:strVal val="#ppt_y"/>
                                          </p:val>
                                        </p:tav>
                                      </p:tavLst>
                                    </p:anim>
                                  </p:childTnLst>
                                </p:cTn>
                              </p:par>
                              <p:par>
                                <p:cTn id="81" presetID="10" presetClass="entr" presetSubtype="0" fill="hold" grpId="1" nodeType="with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fade">
                                      <p:cBhvr>
                                        <p:cTn id="83" dur="750"/>
                                        <p:tgtEl>
                                          <p:spTgt spid="45"/>
                                        </p:tgtEl>
                                      </p:cBhvr>
                                    </p:animEffect>
                                  </p:childTnLst>
                                </p:cTn>
                              </p:par>
                            </p:childTnLst>
                          </p:cTn>
                        </p:par>
                        <p:par>
                          <p:cTn id="84" fill="hold">
                            <p:stCondLst>
                              <p:cond delay="7750"/>
                            </p:stCondLst>
                            <p:childTnLst>
                              <p:par>
                                <p:cTn id="85" presetID="2" presetClass="entr" presetSubtype="4" decel="100000" fill="hold" grpId="0" nodeType="afterEffect">
                                  <p:stCondLst>
                                    <p:cond delay="25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750" fill="hold"/>
                                        <p:tgtEl>
                                          <p:spTgt spid="25"/>
                                        </p:tgtEl>
                                        <p:attrNameLst>
                                          <p:attrName>ppt_x</p:attrName>
                                        </p:attrNameLst>
                                      </p:cBhvr>
                                      <p:tavLst>
                                        <p:tav tm="0">
                                          <p:val>
                                            <p:strVal val="#ppt_x"/>
                                          </p:val>
                                        </p:tav>
                                        <p:tav tm="100000">
                                          <p:val>
                                            <p:strVal val="#ppt_x"/>
                                          </p:val>
                                        </p:tav>
                                      </p:tavLst>
                                    </p:anim>
                                    <p:anim calcmode="lin" valueType="num">
                                      <p:cBhvr additive="base">
                                        <p:cTn id="88" dur="750" fill="hold"/>
                                        <p:tgtEl>
                                          <p:spTgt spid="25"/>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43">
                                            <p:txEl>
                                              <p:pRg st="0" end="0"/>
                                            </p:txEl>
                                          </p:spTgt>
                                        </p:tgtEl>
                                        <p:attrNameLst>
                                          <p:attrName>style.visibility</p:attrName>
                                        </p:attrNameLst>
                                      </p:cBhvr>
                                      <p:to>
                                        <p:strVal val="visible"/>
                                      </p:to>
                                    </p:set>
                                    <p:anim calcmode="lin" valueType="num">
                                      <p:cBhvr additive="base">
                                        <p:cTn id="91"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92" dur="75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par>
                          <p:cTn id="93" fill="hold">
                            <p:stCondLst>
                              <p:cond delay="8750"/>
                            </p:stCondLst>
                            <p:childTnLst>
                              <p:par>
                                <p:cTn id="94" presetID="16" presetClass="entr" presetSubtype="37" fill="hold" grpId="0" nodeType="afterEffect">
                                  <p:stCondLst>
                                    <p:cond delay="0"/>
                                  </p:stCondLst>
                                  <p:childTnLst>
                                    <p:set>
                                      <p:cBhvr>
                                        <p:cTn id="95" dur="1" fill="hold">
                                          <p:stCondLst>
                                            <p:cond delay="0"/>
                                          </p:stCondLst>
                                        </p:cTn>
                                        <p:tgtEl>
                                          <p:spTgt spid="37"/>
                                        </p:tgtEl>
                                        <p:attrNameLst>
                                          <p:attrName>style.visibility</p:attrName>
                                        </p:attrNameLst>
                                      </p:cBhvr>
                                      <p:to>
                                        <p:strVal val="visible"/>
                                      </p:to>
                                    </p:set>
                                    <p:animEffect transition="in" filter="barn(outVertical)">
                                      <p:cBhvr>
                                        <p:cTn id="96" dur="500"/>
                                        <p:tgtEl>
                                          <p:spTgt spid="37"/>
                                        </p:tgtEl>
                                      </p:cBhvr>
                                    </p:animEffect>
                                  </p:childTnLst>
                                </p:cTn>
                              </p:par>
                            </p:childTnLst>
                          </p:cTn>
                        </p:par>
                        <p:par>
                          <p:cTn id="97" fill="hold">
                            <p:stCondLst>
                              <p:cond delay="9250"/>
                            </p:stCondLst>
                            <p:childTnLst>
                              <p:par>
                                <p:cTn id="98" presetID="22" presetClass="entr" presetSubtype="8" fill="hold" grpId="0" nodeType="afterEffect">
                                  <p:stCondLst>
                                    <p:cond delay="250"/>
                                  </p:stCondLst>
                                  <p:childTnLst>
                                    <p:set>
                                      <p:cBhvr>
                                        <p:cTn id="99" dur="1" fill="hold">
                                          <p:stCondLst>
                                            <p:cond delay="0"/>
                                          </p:stCondLst>
                                        </p:cTn>
                                        <p:tgtEl>
                                          <p:spTgt spid="26">
                                            <p:txEl>
                                              <p:pRg st="0" end="0"/>
                                            </p:txEl>
                                          </p:spTgt>
                                        </p:tgtEl>
                                        <p:attrNameLst>
                                          <p:attrName>style.visibility</p:attrName>
                                        </p:attrNameLst>
                                      </p:cBhvr>
                                      <p:to>
                                        <p:strVal val="visible"/>
                                      </p:to>
                                    </p:set>
                                    <p:animEffect transition="in" filter="wipe(left)">
                                      <p:cBhvr>
                                        <p:cTn id="100" dur="500"/>
                                        <p:tgtEl>
                                          <p:spTgt spid="26">
                                            <p:txEl>
                                              <p:pRg st="0" end="0"/>
                                            </p:txEl>
                                          </p:spTgt>
                                        </p:tgtEl>
                                      </p:cBhvr>
                                    </p:animEffect>
                                  </p:childTnLst>
                                </p:cTn>
                              </p:par>
                              <p:par>
                                <p:cTn id="101" presetID="2" presetClass="entr" presetSubtype="8" decel="10000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anim calcmode="lin" valueType="num">
                                      <p:cBhvr additive="base">
                                        <p:cTn id="103" dur="1000" fill="hold"/>
                                        <p:tgtEl>
                                          <p:spTgt spid="46"/>
                                        </p:tgtEl>
                                        <p:attrNameLst>
                                          <p:attrName>ppt_x</p:attrName>
                                        </p:attrNameLst>
                                      </p:cBhvr>
                                      <p:tavLst>
                                        <p:tav tm="0">
                                          <p:val>
                                            <p:strVal val="0-#ppt_w/2"/>
                                          </p:val>
                                        </p:tav>
                                        <p:tav tm="100000">
                                          <p:val>
                                            <p:strVal val="#ppt_x"/>
                                          </p:val>
                                        </p:tav>
                                      </p:tavLst>
                                    </p:anim>
                                    <p:anim calcmode="lin" valueType="num">
                                      <p:cBhvr additive="base">
                                        <p:cTn id="104" dur="1000" fill="hold"/>
                                        <p:tgtEl>
                                          <p:spTgt spid="46"/>
                                        </p:tgtEl>
                                        <p:attrNameLst>
                                          <p:attrName>ppt_y</p:attrName>
                                        </p:attrNameLst>
                                      </p:cBhvr>
                                      <p:tavLst>
                                        <p:tav tm="0">
                                          <p:val>
                                            <p:strVal val="#ppt_y"/>
                                          </p:val>
                                        </p:tav>
                                        <p:tav tm="100000">
                                          <p:val>
                                            <p:strVal val="#ppt_y"/>
                                          </p:val>
                                        </p:tav>
                                      </p:tavLst>
                                    </p:anim>
                                  </p:childTnLst>
                                </p:cTn>
                              </p:par>
                              <p:par>
                                <p:cTn id="105" presetID="10" presetClass="entr" presetSubtype="0" fill="hold" grpId="1" nodeType="with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fade">
                                      <p:cBhvr>
                                        <p:cTn id="107" dur="750"/>
                                        <p:tgtEl>
                                          <p:spTgt spid="46"/>
                                        </p:tgtEl>
                                      </p:cBhvr>
                                    </p:animEffect>
                                  </p:childTnLst>
                                </p:cTn>
                              </p:par>
                            </p:childTnLst>
                          </p:cTn>
                        </p:par>
                        <p:par>
                          <p:cTn id="108" fill="hold">
                            <p:stCondLst>
                              <p:cond delay="10250"/>
                            </p:stCondLst>
                            <p:childTnLst>
                              <p:par>
                                <p:cTn id="109" presetID="2" presetClass="entr" presetSubtype="4" decel="100000" fill="hold" grpId="0" nodeType="afterEffect">
                                  <p:stCondLst>
                                    <p:cond delay="250"/>
                                  </p:stCondLst>
                                  <p:childTnLst>
                                    <p:set>
                                      <p:cBhvr>
                                        <p:cTn id="110" dur="1" fill="hold">
                                          <p:stCondLst>
                                            <p:cond delay="0"/>
                                          </p:stCondLst>
                                        </p:cTn>
                                        <p:tgtEl>
                                          <p:spTgt spid="21"/>
                                        </p:tgtEl>
                                        <p:attrNameLst>
                                          <p:attrName>style.visibility</p:attrName>
                                        </p:attrNameLst>
                                      </p:cBhvr>
                                      <p:to>
                                        <p:strVal val="visible"/>
                                      </p:to>
                                    </p:set>
                                    <p:anim calcmode="lin" valueType="num">
                                      <p:cBhvr additive="base">
                                        <p:cTn id="111" dur="750" fill="hold"/>
                                        <p:tgtEl>
                                          <p:spTgt spid="21"/>
                                        </p:tgtEl>
                                        <p:attrNameLst>
                                          <p:attrName>ppt_x</p:attrName>
                                        </p:attrNameLst>
                                      </p:cBhvr>
                                      <p:tavLst>
                                        <p:tav tm="0">
                                          <p:val>
                                            <p:strVal val="#ppt_x"/>
                                          </p:val>
                                        </p:tav>
                                        <p:tav tm="100000">
                                          <p:val>
                                            <p:strVal val="#ppt_x"/>
                                          </p:val>
                                        </p:tav>
                                      </p:tavLst>
                                    </p:anim>
                                    <p:anim calcmode="lin" valueType="num">
                                      <p:cBhvr additive="base">
                                        <p:cTn id="112" dur="750" fill="hold"/>
                                        <p:tgtEl>
                                          <p:spTgt spid="21"/>
                                        </p:tgtEl>
                                        <p:attrNameLst>
                                          <p:attrName>ppt_y</p:attrName>
                                        </p:attrNameLst>
                                      </p:cBhvr>
                                      <p:tavLst>
                                        <p:tav tm="0">
                                          <p:val>
                                            <p:strVal val="1+#ppt_h/2"/>
                                          </p:val>
                                        </p:tav>
                                        <p:tav tm="100000">
                                          <p:val>
                                            <p:strVal val="#ppt_y"/>
                                          </p:val>
                                        </p:tav>
                                      </p:tavLst>
                                    </p:anim>
                                  </p:childTnLst>
                                </p:cTn>
                              </p:par>
                              <p:par>
                                <p:cTn id="113" presetID="2" presetClass="entr" presetSubtype="4" decel="100000" fill="hold" grpId="0" nodeType="withEffect">
                                  <p:stCondLst>
                                    <p:cond delay="250"/>
                                  </p:stCondLst>
                                  <p:childTnLst>
                                    <p:set>
                                      <p:cBhvr>
                                        <p:cTn id="114" dur="1" fill="hold">
                                          <p:stCondLst>
                                            <p:cond delay="0"/>
                                          </p:stCondLst>
                                        </p:cTn>
                                        <p:tgtEl>
                                          <p:spTgt spid="40">
                                            <p:txEl>
                                              <p:pRg st="0" end="0"/>
                                            </p:txEl>
                                          </p:spTgt>
                                        </p:tgtEl>
                                        <p:attrNameLst>
                                          <p:attrName>style.visibility</p:attrName>
                                        </p:attrNameLst>
                                      </p:cBhvr>
                                      <p:to>
                                        <p:strVal val="visible"/>
                                      </p:to>
                                    </p:set>
                                    <p:anim calcmode="lin" valueType="num">
                                      <p:cBhvr additive="base">
                                        <p:cTn id="115" dur="75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16" dur="75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par>
                          <p:cTn id="117" fill="hold">
                            <p:stCondLst>
                              <p:cond delay="11250"/>
                            </p:stCondLst>
                            <p:childTnLst>
                              <p:par>
                                <p:cTn id="118" presetID="16" presetClass="entr" presetSubtype="37" fill="hold" grpId="0" nodeType="afterEffect">
                                  <p:stCondLst>
                                    <p:cond delay="0"/>
                                  </p:stCondLst>
                                  <p:childTnLst>
                                    <p:set>
                                      <p:cBhvr>
                                        <p:cTn id="119" dur="1" fill="hold">
                                          <p:stCondLst>
                                            <p:cond delay="0"/>
                                          </p:stCondLst>
                                        </p:cTn>
                                        <p:tgtEl>
                                          <p:spTgt spid="38"/>
                                        </p:tgtEl>
                                        <p:attrNameLst>
                                          <p:attrName>style.visibility</p:attrName>
                                        </p:attrNameLst>
                                      </p:cBhvr>
                                      <p:to>
                                        <p:strVal val="visible"/>
                                      </p:to>
                                    </p:set>
                                    <p:animEffect transition="in" filter="barn(outVertical)">
                                      <p:cBhvr>
                                        <p:cTn id="120" dur="500"/>
                                        <p:tgtEl>
                                          <p:spTgt spid="38"/>
                                        </p:tgtEl>
                                      </p:cBhvr>
                                    </p:animEffect>
                                  </p:childTnLst>
                                </p:cTn>
                              </p:par>
                            </p:childTnLst>
                          </p:cTn>
                        </p:par>
                        <p:par>
                          <p:cTn id="121" fill="hold">
                            <p:stCondLst>
                              <p:cond delay="11750"/>
                            </p:stCondLst>
                            <p:childTnLst>
                              <p:par>
                                <p:cTn id="122" presetID="22" presetClass="entr" presetSubtype="8" fill="hold" grpId="0" nodeType="afterEffect">
                                  <p:stCondLst>
                                    <p:cond delay="250"/>
                                  </p:stCondLst>
                                  <p:childTnLst>
                                    <p:set>
                                      <p:cBhvr>
                                        <p:cTn id="123" dur="1" fill="hold">
                                          <p:stCondLst>
                                            <p:cond delay="0"/>
                                          </p:stCondLst>
                                        </p:cTn>
                                        <p:tgtEl>
                                          <p:spTgt spid="28">
                                            <p:txEl>
                                              <p:pRg st="0" end="0"/>
                                            </p:txEl>
                                          </p:spTgt>
                                        </p:tgtEl>
                                        <p:attrNameLst>
                                          <p:attrName>style.visibility</p:attrName>
                                        </p:attrNameLst>
                                      </p:cBhvr>
                                      <p:to>
                                        <p:strVal val="visible"/>
                                      </p:to>
                                    </p:set>
                                    <p:animEffect transition="in" filter="wipe(left)">
                                      <p:cBhvr>
                                        <p:cTn id="124" dur="500"/>
                                        <p:tgtEl>
                                          <p:spTgt spid="28">
                                            <p:txEl>
                                              <p:pRg st="0" end="0"/>
                                            </p:txEl>
                                          </p:spTgt>
                                        </p:tgtEl>
                                      </p:cBhvr>
                                    </p:animEffect>
                                  </p:childTnLst>
                                </p:cTn>
                              </p:par>
                              <p:par>
                                <p:cTn id="125" presetID="2" presetClass="entr" presetSubtype="8" decel="100000" fill="hold" grpId="0" nodeType="with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1000" fill="hold"/>
                                        <p:tgtEl>
                                          <p:spTgt spid="47"/>
                                        </p:tgtEl>
                                        <p:attrNameLst>
                                          <p:attrName>ppt_x</p:attrName>
                                        </p:attrNameLst>
                                      </p:cBhvr>
                                      <p:tavLst>
                                        <p:tav tm="0">
                                          <p:val>
                                            <p:strVal val="0-#ppt_w/2"/>
                                          </p:val>
                                        </p:tav>
                                        <p:tav tm="100000">
                                          <p:val>
                                            <p:strVal val="#ppt_x"/>
                                          </p:val>
                                        </p:tav>
                                      </p:tavLst>
                                    </p:anim>
                                    <p:anim calcmode="lin" valueType="num">
                                      <p:cBhvr additive="base">
                                        <p:cTn id="128" dur="1000" fill="hold"/>
                                        <p:tgtEl>
                                          <p:spTgt spid="47"/>
                                        </p:tgtEl>
                                        <p:attrNameLst>
                                          <p:attrName>ppt_y</p:attrName>
                                        </p:attrNameLst>
                                      </p:cBhvr>
                                      <p:tavLst>
                                        <p:tav tm="0">
                                          <p:val>
                                            <p:strVal val="#ppt_y"/>
                                          </p:val>
                                        </p:tav>
                                        <p:tav tm="100000">
                                          <p:val>
                                            <p:strVal val="#ppt_y"/>
                                          </p:val>
                                        </p:tav>
                                      </p:tavLst>
                                    </p:anim>
                                  </p:childTnLst>
                                </p:cTn>
                              </p:par>
                              <p:par>
                                <p:cTn id="129" presetID="10" presetClass="entr" presetSubtype="0" fill="hold" grpId="1" nodeType="withEffect">
                                  <p:stCondLst>
                                    <p:cond delay="0"/>
                                  </p:stCondLst>
                                  <p:childTnLst>
                                    <p:set>
                                      <p:cBhvr>
                                        <p:cTn id="130" dur="1" fill="hold">
                                          <p:stCondLst>
                                            <p:cond delay="0"/>
                                          </p:stCondLst>
                                        </p:cTn>
                                        <p:tgtEl>
                                          <p:spTgt spid="47"/>
                                        </p:tgtEl>
                                        <p:attrNameLst>
                                          <p:attrName>style.visibility</p:attrName>
                                        </p:attrNameLst>
                                      </p:cBhvr>
                                      <p:to>
                                        <p:strVal val="visible"/>
                                      </p:to>
                                    </p:set>
                                    <p:animEffect transition="in" filter="fade">
                                      <p:cBhvr>
                                        <p:cTn id="131"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7" grpId="0" animBg="1"/>
      <p:bldP spid="36" grpId="0" animBg="1"/>
      <p:bldP spid="35" grpId="0" animBg="1"/>
      <p:bldP spid="33" grpId="0" animBg="1"/>
      <p:bldP spid="5" grpId="0" animBg="1"/>
      <p:bldP spid="5" grpId="1" animBg="1"/>
      <p:bldP spid="44" grpId="0" animBg="1"/>
      <p:bldP spid="44" grpId="1" animBg="1"/>
      <p:bldP spid="45" grpId="0" animBg="1"/>
      <p:bldP spid="45" grpId="1" animBg="1"/>
      <p:bldP spid="46" grpId="0" animBg="1"/>
      <p:bldP spid="46" grpId="1" animBg="1"/>
      <p:bldP spid="47" grpId="0" animBg="1"/>
      <p:bldP spid="47"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8" grpId="0" build="p">
        <p:tmplLst>
          <p:tmpl lvl="1">
            <p:tnLst>
              <p:par>
                <p:cTn presetID="22" presetClass="entr" presetSubtype="8" fill="hold" nodeType="after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2" grpId="0" build="p">
        <p:tmplLst>
          <p:tmpl lvl="1">
            <p:tnLst>
              <p:par>
                <p:cTn presetID="22" presetClass="entr" presetSubtype="8"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4" grpId="0" build="p">
        <p:tmplLst>
          <p:tmpl lvl="1">
            <p:tnLst>
              <p:par>
                <p:cTn presetID="22" presetClass="entr" presetSubtype="8" fill="hold" nodeType="afterEffect">
                  <p:stCondLst>
                    <p:cond delay="25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6" grpId="0" build="p">
        <p:tmplLst>
          <p:tmpl lvl="1">
            <p:tnLst>
              <p:par>
                <p:cTn presetID="22" presetClass="entr" presetSubtype="8"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8" grpId="0" build="p">
        <p:tmplLst>
          <p:tmpl lvl="1">
            <p:tnLst>
              <p:par>
                <p:cTn presetID="22" presetClass="entr" presetSubtype="8" fill="hold" nodeType="afterEffect">
                  <p:stCondLst>
                    <p:cond delay="25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19" grpId="0" animBg="1"/>
      <p:bldP spid="20" grpId="0" animBg="1"/>
      <p:bldP spid="21" grpId="0" animBg="1"/>
      <p:bldP spid="23" grpId="0" animBg="1"/>
      <p:bldP spid="25" grpId="0" animBg="1"/>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1+#ppt_h/2"/>
                          </p:val>
                        </p:tav>
                        <p:tav tm="100000">
                          <p:val>
                            <p:strVal val="#ppt_y"/>
                          </p:val>
                        </p:tav>
                      </p:tavLst>
                    </p:anim>
                  </p:childTnLst>
                </p:cTn>
              </p:par>
            </p:tnLst>
          </p:tmpl>
        </p:tmplLst>
      </p:bldP>
      <p:bldP spid="40" grpId="0" build="p">
        <p:tmplLst>
          <p:tmpl lvl="1">
            <p:tnLst>
              <p:par>
                <p:cTn presetID="2" presetClass="entr" presetSubtype="4" decel="100000" fill="hold" nodeType="withEffect">
                  <p:stCondLst>
                    <p:cond delay="25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ppt_x"/>
                          </p:val>
                        </p:tav>
                        <p:tav tm="100000">
                          <p:val>
                            <p:strVal val="#ppt_x"/>
                          </p:val>
                        </p:tav>
                      </p:tavLst>
                    </p:anim>
                    <p:anim calcmode="lin" valueType="num">
                      <p:cBhvr additive="base">
                        <p:cTn dur="750" fill="hold"/>
                        <p:tgtEl>
                          <p:spTgt spid="40"/>
                        </p:tgtEl>
                        <p:attrNameLst>
                          <p:attrName>ppt_y</p:attrName>
                        </p:attrNameLst>
                      </p:cBhvr>
                      <p:tavLst>
                        <p:tav tm="0">
                          <p:val>
                            <p:strVal val="1+#ppt_h/2"/>
                          </p:val>
                        </p:tav>
                        <p:tav tm="100000">
                          <p:val>
                            <p:strVal val="#ppt_y"/>
                          </p:val>
                        </p:tav>
                      </p:tavLst>
                    </p:anim>
                  </p:childTnLst>
                </p:cTn>
              </p:par>
            </p:tnLst>
          </p:tmpl>
        </p:tmplLst>
      </p:bldP>
      <p:bldP spid="41" grpId="0" build="p">
        <p:tmplLst>
          <p:tmpl lvl="1">
            <p:tnLst>
              <p:par>
                <p:cTn presetID="2" presetClass="entr" presetSubtype="4" decel="10000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1+#ppt_h/2"/>
                          </p:val>
                        </p:tav>
                        <p:tav tm="100000">
                          <p:val>
                            <p:strVal val="#ppt_y"/>
                          </p:val>
                        </p:tav>
                      </p:tavLst>
                    </p:anim>
                  </p:childTnLst>
                </p:cTn>
              </p:par>
            </p:tnLst>
          </p:tmpl>
        </p:tmplLst>
      </p:bldP>
      <p:bldP spid="42" grpId="0" build="p">
        <p:tmplLst>
          <p:tmpl lvl="1">
            <p:tnLst>
              <p:par>
                <p:cTn presetID="2" presetClass="entr" presetSubtype="4" decel="100000" fill="hold" nodeType="with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ppt_x"/>
                          </p:val>
                        </p:tav>
                        <p:tav tm="100000">
                          <p:val>
                            <p:strVal val="#ppt_x"/>
                          </p:val>
                        </p:tav>
                      </p:tavLst>
                    </p:anim>
                    <p:anim calcmode="lin" valueType="num">
                      <p:cBhvr additive="base">
                        <p:cTn dur="750" fill="hold"/>
                        <p:tgtEl>
                          <p:spTgt spid="42"/>
                        </p:tgtEl>
                        <p:attrNameLst>
                          <p:attrName>ppt_y</p:attrName>
                        </p:attrNameLst>
                      </p:cBhvr>
                      <p:tavLst>
                        <p:tav tm="0">
                          <p:val>
                            <p:strVal val="1+#ppt_h/2"/>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6" name="テキスト プレースホルダー 5"/>
          <p:cNvSpPr>
            <a:spLocks noGrp="1"/>
          </p:cNvSpPr>
          <p:nvPr>
            <p:ph type="body" sz="quarter" idx="11" hasCustomPrompt="1"/>
          </p:nvPr>
        </p:nvSpPr>
        <p:spPr>
          <a:xfrm>
            <a:off x="7200219" y="1940836"/>
            <a:ext cx="4512761" cy="4512369"/>
          </a:xfrm>
          <a:prstGeom prst="ellipse">
            <a:avLst/>
          </a:prstGeom>
          <a:solidFill>
            <a:schemeClr val="accent1">
              <a:alpha val="8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92969" y="1508786"/>
            <a:ext cx="960190" cy="960107"/>
          </a:xfrm>
          <a:prstGeom prst="ellipse">
            <a:avLst/>
          </a:prstGeom>
          <a:solidFill>
            <a:schemeClr val="accent3">
              <a:alpha val="80000"/>
            </a:schemeClr>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3" hasCustomPrompt="1"/>
          </p:nvPr>
        </p:nvSpPr>
        <p:spPr>
          <a:xfrm>
            <a:off x="4511689" y="5186023"/>
            <a:ext cx="624123" cy="624069"/>
          </a:xfrm>
          <a:prstGeom prst="ellipse">
            <a:avLst/>
          </a:prstGeom>
          <a:solidFill>
            <a:schemeClr val="accent2">
              <a:alpha val="8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4" hasCustomPrompt="1"/>
          </p:nvPr>
        </p:nvSpPr>
        <p:spPr>
          <a:xfrm>
            <a:off x="5471876" y="5530540"/>
            <a:ext cx="935533" cy="935451"/>
          </a:xfrm>
          <a:prstGeom prst="ellipse">
            <a:avLst/>
          </a:prstGeom>
          <a:solidFill>
            <a:schemeClr val="accent5">
              <a:alpha val="80000"/>
            </a:schemeClr>
          </a:solidFill>
        </p:spPr>
        <p:txBody>
          <a:bodyPr/>
          <a:lstStyle/>
          <a:p>
            <a:pPr lvl="0"/>
            <a:r>
              <a:rPr kumimoji="1" lang="en-US" altLang="ja-JP" dirty="0"/>
              <a:t> </a:t>
            </a:r>
            <a:endParaRPr kumimoji="1" lang="ja-JP" altLang="en-US" dirty="0"/>
          </a:p>
        </p:txBody>
      </p:sp>
      <p:sp>
        <p:nvSpPr>
          <p:cNvPr id="11" name="テキスト プレースホルダー 10"/>
          <p:cNvSpPr>
            <a:spLocks noGrp="1"/>
          </p:cNvSpPr>
          <p:nvPr>
            <p:ph type="body" sz="quarter" idx="15" hasCustomPrompt="1"/>
          </p:nvPr>
        </p:nvSpPr>
        <p:spPr>
          <a:xfrm>
            <a:off x="11064986" y="1508786"/>
            <a:ext cx="816161" cy="960107"/>
          </a:xfrm>
        </p:spPr>
        <p:txBody>
          <a:bodyPr anchor="ctr">
            <a:noAutofit/>
          </a:bodyPr>
          <a:lstStyle>
            <a:lvl1pPr algn="ctr">
              <a:defRPr sz="360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9</a:t>
            </a:r>
            <a:endParaRPr kumimoji="1" lang="ja-JP" altLang="en-US" dirty="0"/>
          </a:p>
        </p:txBody>
      </p:sp>
      <p:sp>
        <p:nvSpPr>
          <p:cNvPr id="13" name="図プレースホルダー 12"/>
          <p:cNvSpPr>
            <a:spLocks noGrp="1"/>
          </p:cNvSpPr>
          <p:nvPr>
            <p:ph type="pic" sz="quarter" idx="16" hasCustomPrompt="1"/>
          </p:nvPr>
        </p:nvSpPr>
        <p:spPr>
          <a:xfrm>
            <a:off x="9072448" y="3429248"/>
            <a:ext cx="768309" cy="768242"/>
          </a:xfrm>
        </p:spPr>
        <p:txBody>
          <a:bodyPr/>
          <a:lstStyle>
            <a:lvl1pPr>
              <a:defRPr/>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17" hasCustomPrompt="1"/>
          </p:nvPr>
        </p:nvSpPr>
        <p:spPr>
          <a:xfrm>
            <a:off x="7344181" y="4293099"/>
            <a:ext cx="4224836" cy="672075"/>
          </a:xfrm>
        </p:spPr>
        <p:txBody>
          <a:bodyPr anchor="ctr">
            <a:normAutofit/>
          </a:bodyPr>
          <a:lstStyle>
            <a:lvl1pPr algn="ctr">
              <a:defRPr sz="29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
        <p:nvSpPr>
          <p:cNvPr id="16" name="テキスト プレースホルダー 5"/>
          <p:cNvSpPr>
            <a:spLocks noGrp="1"/>
          </p:cNvSpPr>
          <p:nvPr>
            <p:ph type="body" sz="quarter" idx="18" hasCustomPrompt="1"/>
          </p:nvPr>
        </p:nvSpPr>
        <p:spPr>
          <a:xfrm>
            <a:off x="6407409" y="4790965"/>
            <a:ext cx="790183" cy="790115"/>
          </a:xfrm>
          <a:prstGeom prst="ellipse">
            <a:avLst/>
          </a:prstGeom>
          <a:solidFill>
            <a:schemeClr val="accent6">
              <a:alpha val="80000"/>
            </a:schemeClr>
          </a:solidFill>
        </p:spPr>
        <p:txBody>
          <a:bodyPr/>
          <a:lstStyle/>
          <a:p>
            <a:pPr lvl="0"/>
            <a:r>
              <a:rPr kumimoji="1" lang="en-US" altLang="ja-JP" dirty="0"/>
              <a:t> </a:t>
            </a:r>
            <a:endParaRPr kumimoji="1" lang="ja-JP" altLang="en-US" dirty="0"/>
          </a:p>
        </p:txBody>
      </p:sp>
      <p:sp>
        <p:nvSpPr>
          <p:cNvPr id="17" name="テキスト プレースホルダー 5"/>
          <p:cNvSpPr>
            <a:spLocks noGrp="1"/>
          </p:cNvSpPr>
          <p:nvPr>
            <p:ph type="body" sz="quarter" idx="19" hasCustomPrompt="1"/>
          </p:nvPr>
        </p:nvSpPr>
        <p:spPr>
          <a:xfrm>
            <a:off x="10464865" y="957488"/>
            <a:ext cx="528104" cy="528058"/>
          </a:xfrm>
          <a:prstGeom prst="ellipse">
            <a:avLst/>
          </a:prstGeom>
          <a:solidFill>
            <a:schemeClr val="accent4">
              <a:alpha val="8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48211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 presetClass="entr" presetSubtype="6" decel="10000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1+#ppt_w/2"/>
                                          </p:val>
                                        </p:tav>
                                        <p:tav tm="100000">
                                          <p:val>
                                            <p:strVal val="#ppt_x"/>
                                          </p:val>
                                        </p:tav>
                                      </p:tavLst>
                                    </p:anim>
                                    <p:anim calcmode="lin" valueType="num">
                                      <p:cBhvr additive="base">
                                        <p:cTn id="12" dur="750" fill="hold"/>
                                        <p:tgtEl>
                                          <p:spTgt spid="17"/>
                                        </p:tgtEl>
                                        <p:attrNameLst>
                                          <p:attrName>ppt_y</p:attrName>
                                        </p:attrNameLst>
                                      </p:cBhvr>
                                      <p:tavLst>
                                        <p:tav tm="0">
                                          <p:val>
                                            <p:strVal val="1+#ppt_h/2"/>
                                          </p:val>
                                        </p:tav>
                                        <p:tav tm="100000">
                                          <p:val>
                                            <p:strVal val="#ppt_y"/>
                                          </p:val>
                                        </p:tav>
                                      </p:tavLst>
                                    </p:anim>
                                  </p:childTnLst>
                                </p:cTn>
                              </p:par>
                              <p:par>
                                <p:cTn id="13" presetID="45" presetClass="entr" presetSubtype="0" fill="hold" grpId="1"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750"/>
                                        <p:tgtEl>
                                          <p:spTgt spid="17"/>
                                        </p:tgtEl>
                                      </p:cBhvr>
                                    </p:animEffect>
                                    <p:anim calcmode="lin" valueType="num">
                                      <p:cBhvr>
                                        <p:cTn id="16" dur="750" fill="hold"/>
                                        <p:tgtEl>
                                          <p:spTgt spid="17"/>
                                        </p:tgtEl>
                                        <p:attrNameLst>
                                          <p:attrName>ppt_w</p:attrName>
                                        </p:attrNameLst>
                                      </p:cBhvr>
                                      <p:tavLst>
                                        <p:tav tm="0" fmla="#ppt_w*sin(2.5*pi*$)">
                                          <p:val>
                                            <p:fltVal val="0"/>
                                          </p:val>
                                        </p:tav>
                                        <p:tav tm="100000">
                                          <p:val>
                                            <p:fltVal val="1"/>
                                          </p:val>
                                        </p:tav>
                                      </p:tavLst>
                                    </p:anim>
                                    <p:anim calcmode="lin" valueType="num">
                                      <p:cBhvr>
                                        <p:cTn id="17" dur="750" fill="hold"/>
                                        <p:tgtEl>
                                          <p:spTgt spid="17"/>
                                        </p:tgtEl>
                                        <p:attrNameLst>
                                          <p:attrName>ppt_h</p:attrName>
                                        </p:attrNameLst>
                                      </p:cBhvr>
                                      <p:tavLst>
                                        <p:tav tm="0">
                                          <p:val>
                                            <p:strVal val="#ppt_h"/>
                                          </p:val>
                                        </p:tav>
                                        <p:tav tm="100000">
                                          <p:val>
                                            <p:strVal val="#ppt_h"/>
                                          </p:val>
                                        </p:tav>
                                      </p:tavLst>
                                    </p:anim>
                                  </p:childTnLst>
                                </p:cTn>
                              </p:par>
                              <p:par>
                                <p:cTn id="18" presetID="2" presetClass="entr" presetSubtype="6" decel="100000" fill="hold" grpId="0" nodeType="withEffect">
                                  <p:stCondLst>
                                    <p:cond delay="1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750" fill="hold"/>
                                        <p:tgtEl>
                                          <p:spTgt spid="11"/>
                                        </p:tgtEl>
                                        <p:attrNameLst>
                                          <p:attrName>ppt_x</p:attrName>
                                        </p:attrNameLst>
                                      </p:cBhvr>
                                      <p:tavLst>
                                        <p:tav tm="0">
                                          <p:val>
                                            <p:strVal val="1+#ppt_w/2"/>
                                          </p:val>
                                        </p:tav>
                                        <p:tav tm="100000">
                                          <p:val>
                                            <p:strVal val="#ppt_x"/>
                                          </p:val>
                                        </p:tav>
                                      </p:tavLst>
                                    </p:anim>
                                    <p:anim calcmode="lin" valueType="num">
                                      <p:cBhvr additive="base">
                                        <p:cTn id="21" dur="750" fill="hold"/>
                                        <p:tgtEl>
                                          <p:spTgt spid="11"/>
                                        </p:tgtEl>
                                        <p:attrNameLst>
                                          <p:attrName>ppt_y</p:attrName>
                                        </p:attrNameLst>
                                      </p:cBhvr>
                                      <p:tavLst>
                                        <p:tav tm="0">
                                          <p:val>
                                            <p:strVal val="1+#ppt_h/2"/>
                                          </p:val>
                                        </p:tav>
                                        <p:tav tm="100000">
                                          <p:val>
                                            <p:strVal val="#ppt_y"/>
                                          </p:val>
                                        </p:tav>
                                      </p:tavLst>
                                    </p:anim>
                                  </p:childTnLst>
                                </p:cTn>
                              </p:par>
                              <p:par>
                                <p:cTn id="22" presetID="45" presetClass="entr" presetSubtype="0" fill="hold" grpId="1" nodeType="withEffect">
                                  <p:stCondLst>
                                    <p:cond delay="1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750"/>
                                        <p:tgtEl>
                                          <p:spTgt spid="7"/>
                                        </p:tgtEl>
                                      </p:cBhvr>
                                    </p:animEffect>
                                    <p:anim calcmode="lin" valueType="num">
                                      <p:cBhvr>
                                        <p:cTn id="25" dur="750" fill="hold"/>
                                        <p:tgtEl>
                                          <p:spTgt spid="7"/>
                                        </p:tgtEl>
                                        <p:attrNameLst>
                                          <p:attrName>ppt_w</p:attrName>
                                        </p:attrNameLst>
                                      </p:cBhvr>
                                      <p:tavLst>
                                        <p:tav tm="0" fmla="#ppt_w*sin(2.5*pi*$)">
                                          <p:val>
                                            <p:fltVal val="0"/>
                                          </p:val>
                                        </p:tav>
                                        <p:tav tm="100000">
                                          <p:val>
                                            <p:fltVal val="1"/>
                                          </p:val>
                                        </p:tav>
                                      </p:tavLst>
                                    </p:anim>
                                    <p:anim calcmode="lin" valueType="num">
                                      <p:cBhvr>
                                        <p:cTn id="26" dur="750" fill="hold"/>
                                        <p:tgtEl>
                                          <p:spTgt spid="7"/>
                                        </p:tgtEl>
                                        <p:attrNameLst>
                                          <p:attrName>ppt_h</p:attrName>
                                        </p:attrNameLst>
                                      </p:cBhvr>
                                      <p:tavLst>
                                        <p:tav tm="0">
                                          <p:val>
                                            <p:strVal val="#ppt_h"/>
                                          </p:val>
                                        </p:tav>
                                        <p:tav tm="100000">
                                          <p:val>
                                            <p:strVal val="#ppt_h"/>
                                          </p:val>
                                        </p:tav>
                                      </p:tavLst>
                                    </p:anim>
                                  </p:childTnLst>
                                </p:cTn>
                              </p:par>
                              <p:par>
                                <p:cTn id="27" presetID="2" presetClass="entr" presetSubtype="6" decel="100000" fill="hold" grpId="0" nodeType="withEffect">
                                  <p:stCondLst>
                                    <p:cond delay="10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750" fill="hold"/>
                                        <p:tgtEl>
                                          <p:spTgt spid="7"/>
                                        </p:tgtEl>
                                        <p:attrNameLst>
                                          <p:attrName>ppt_x</p:attrName>
                                        </p:attrNameLst>
                                      </p:cBhvr>
                                      <p:tavLst>
                                        <p:tav tm="0">
                                          <p:val>
                                            <p:strVal val="1+#ppt_w/2"/>
                                          </p:val>
                                        </p:tav>
                                        <p:tav tm="100000">
                                          <p:val>
                                            <p:strVal val="#ppt_x"/>
                                          </p:val>
                                        </p:tav>
                                      </p:tavLst>
                                    </p:anim>
                                    <p:anim calcmode="lin" valueType="num">
                                      <p:cBhvr additive="base">
                                        <p:cTn id="30" dur="750" fill="hold"/>
                                        <p:tgtEl>
                                          <p:spTgt spid="7"/>
                                        </p:tgtEl>
                                        <p:attrNameLst>
                                          <p:attrName>ppt_y</p:attrName>
                                        </p:attrNameLst>
                                      </p:cBhvr>
                                      <p:tavLst>
                                        <p:tav tm="0">
                                          <p:val>
                                            <p:strVal val="1+#ppt_h/2"/>
                                          </p:val>
                                        </p:tav>
                                        <p:tav tm="100000">
                                          <p:val>
                                            <p:strVal val="#ppt_y"/>
                                          </p:val>
                                        </p:tav>
                                      </p:tavLst>
                                    </p:anim>
                                  </p:childTnLst>
                                </p:cTn>
                              </p:par>
                              <p:par>
                                <p:cTn id="31" presetID="45" presetClass="entr" presetSubtype="0" fill="hold" grpId="1" nodeType="withEffect">
                                  <p:stCondLst>
                                    <p:cond delay="2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750"/>
                                        <p:tgtEl>
                                          <p:spTgt spid="8"/>
                                        </p:tgtEl>
                                      </p:cBhvr>
                                    </p:animEffect>
                                    <p:anim calcmode="lin" valueType="num">
                                      <p:cBhvr>
                                        <p:cTn id="34" dur="750" fill="hold"/>
                                        <p:tgtEl>
                                          <p:spTgt spid="8"/>
                                        </p:tgtEl>
                                        <p:attrNameLst>
                                          <p:attrName>ppt_w</p:attrName>
                                        </p:attrNameLst>
                                      </p:cBhvr>
                                      <p:tavLst>
                                        <p:tav tm="0" fmla="#ppt_w*sin(2.5*pi*$)">
                                          <p:val>
                                            <p:fltVal val="0"/>
                                          </p:val>
                                        </p:tav>
                                        <p:tav tm="100000">
                                          <p:val>
                                            <p:fltVal val="1"/>
                                          </p:val>
                                        </p:tav>
                                      </p:tavLst>
                                    </p:anim>
                                    <p:anim calcmode="lin" valueType="num">
                                      <p:cBhvr>
                                        <p:cTn id="35" dur="750" fill="hold"/>
                                        <p:tgtEl>
                                          <p:spTgt spid="8"/>
                                        </p:tgtEl>
                                        <p:attrNameLst>
                                          <p:attrName>ppt_h</p:attrName>
                                        </p:attrNameLst>
                                      </p:cBhvr>
                                      <p:tavLst>
                                        <p:tav tm="0">
                                          <p:val>
                                            <p:strVal val="#ppt_h"/>
                                          </p:val>
                                        </p:tav>
                                        <p:tav tm="100000">
                                          <p:val>
                                            <p:strVal val="#ppt_h"/>
                                          </p:val>
                                        </p:tav>
                                      </p:tavLst>
                                    </p:anim>
                                  </p:childTnLst>
                                </p:cTn>
                              </p:par>
                              <p:par>
                                <p:cTn id="36" presetID="2" presetClass="entr" presetSubtype="6" decel="100000" fill="hold" grpId="0" nodeType="withEffect">
                                  <p:stCondLst>
                                    <p:cond delay="20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750" fill="hold"/>
                                        <p:tgtEl>
                                          <p:spTgt spid="8"/>
                                        </p:tgtEl>
                                        <p:attrNameLst>
                                          <p:attrName>ppt_x</p:attrName>
                                        </p:attrNameLst>
                                      </p:cBhvr>
                                      <p:tavLst>
                                        <p:tav tm="0">
                                          <p:val>
                                            <p:strVal val="1+#ppt_w/2"/>
                                          </p:val>
                                        </p:tav>
                                        <p:tav tm="100000">
                                          <p:val>
                                            <p:strVal val="#ppt_x"/>
                                          </p:val>
                                        </p:tav>
                                      </p:tavLst>
                                    </p:anim>
                                    <p:anim calcmode="lin" valueType="num">
                                      <p:cBhvr additive="base">
                                        <p:cTn id="39" dur="750" fill="hold"/>
                                        <p:tgtEl>
                                          <p:spTgt spid="8"/>
                                        </p:tgtEl>
                                        <p:attrNameLst>
                                          <p:attrName>ppt_y</p:attrName>
                                        </p:attrNameLst>
                                      </p:cBhvr>
                                      <p:tavLst>
                                        <p:tav tm="0">
                                          <p:val>
                                            <p:strVal val="1+#ppt_h/2"/>
                                          </p:val>
                                        </p:tav>
                                        <p:tav tm="100000">
                                          <p:val>
                                            <p:strVal val="#ppt_y"/>
                                          </p:val>
                                        </p:tav>
                                      </p:tavLst>
                                    </p:anim>
                                  </p:childTnLst>
                                </p:cTn>
                              </p:par>
                              <p:par>
                                <p:cTn id="40" presetID="2" presetClass="entr" presetSubtype="6" decel="100000" fill="hold" grpId="0" nodeType="withEffect">
                                  <p:stCondLst>
                                    <p:cond delay="30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750" fill="hold"/>
                                        <p:tgtEl>
                                          <p:spTgt spid="9"/>
                                        </p:tgtEl>
                                        <p:attrNameLst>
                                          <p:attrName>ppt_x</p:attrName>
                                        </p:attrNameLst>
                                      </p:cBhvr>
                                      <p:tavLst>
                                        <p:tav tm="0">
                                          <p:val>
                                            <p:strVal val="1+#ppt_w/2"/>
                                          </p:val>
                                        </p:tav>
                                        <p:tav tm="100000">
                                          <p:val>
                                            <p:strVal val="#ppt_x"/>
                                          </p:val>
                                        </p:tav>
                                      </p:tavLst>
                                    </p:anim>
                                    <p:anim calcmode="lin" valueType="num">
                                      <p:cBhvr additive="base">
                                        <p:cTn id="43" dur="750" fill="hold"/>
                                        <p:tgtEl>
                                          <p:spTgt spid="9"/>
                                        </p:tgtEl>
                                        <p:attrNameLst>
                                          <p:attrName>ppt_y</p:attrName>
                                        </p:attrNameLst>
                                      </p:cBhvr>
                                      <p:tavLst>
                                        <p:tav tm="0">
                                          <p:val>
                                            <p:strVal val="1+#ppt_h/2"/>
                                          </p:val>
                                        </p:tav>
                                        <p:tav tm="100000">
                                          <p:val>
                                            <p:strVal val="#ppt_y"/>
                                          </p:val>
                                        </p:tav>
                                      </p:tavLst>
                                    </p:anim>
                                  </p:childTnLst>
                                </p:cTn>
                              </p:par>
                              <p:par>
                                <p:cTn id="44" presetID="45" presetClass="entr" presetSubtype="0" fill="hold" grpId="1" nodeType="withEffect">
                                  <p:stCondLst>
                                    <p:cond delay="30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750"/>
                                        <p:tgtEl>
                                          <p:spTgt spid="9"/>
                                        </p:tgtEl>
                                      </p:cBhvr>
                                    </p:animEffect>
                                    <p:anim calcmode="lin" valueType="num">
                                      <p:cBhvr>
                                        <p:cTn id="47" dur="750" fill="hold"/>
                                        <p:tgtEl>
                                          <p:spTgt spid="9"/>
                                        </p:tgtEl>
                                        <p:attrNameLst>
                                          <p:attrName>ppt_w</p:attrName>
                                        </p:attrNameLst>
                                      </p:cBhvr>
                                      <p:tavLst>
                                        <p:tav tm="0" fmla="#ppt_w*sin(2.5*pi*$)">
                                          <p:val>
                                            <p:fltVal val="0"/>
                                          </p:val>
                                        </p:tav>
                                        <p:tav tm="100000">
                                          <p:val>
                                            <p:fltVal val="1"/>
                                          </p:val>
                                        </p:tav>
                                      </p:tavLst>
                                    </p:anim>
                                    <p:anim calcmode="lin" valueType="num">
                                      <p:cBhvr>
                                        <p:cTn id="48" dur="750" fill="hold"/>
                                        <p:tgtEl>
                                          <p:spTgt spid="9"/>
                                        </p:tgtEl>
                                        <p:attrNameLst>
                                          <p:attrName>ppt_h</p:attrName>
                                        </p:attrNameLst>
                                      </p:cBhvr>
                                      <p:tavLst>
                                        <p:tav tm="0">
                                          <p:val>
                                            <p:strVal val="#ppt_h"/>
                                          </p:val>
                                        </p:tav>
                                        <p:tav tm="100000">
                                          <p:val>
                                            <p:strVal val="#ppt_h"/>
                                          </p:val>
                                        </p:tav>
                                      </p:tavLst>
                                    </p:anim>
                                  </p:childTnLst>
                                </p:cTn>
                              </p:par>
                              <p:par>
                                <p:cTn id="49" presetID="2" presetClass="entr" presetSubtype="6" decel="10000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1+#ppt_w/2"/>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5" presetClass="entr" presetSubtype="0" fill="hold" grpId="1" nodeType="withEffect">
                                  <p:stCondLst>
                                    <p:cond delay="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750"/>
                                        <p:tgtEl>
                                          <p:spTgt spid="16"/>
                                        </p:tgtEl>
                                      </p:cBhvr>
                                    </p:animEffect>
                                    <p:anim calcmode="lin" valueType="num">
                                      <p:cBhvr>
                                        <p:cTn id="56" dur="750" fill="hold"/>
                                        <p:tgtEl>
                                          <p:spTgt spid="16"/>
                                        </p:tgtEl>
                                        <p:attrNameLst>
                                          <p:attrName>ppt_w</p:attrName>
                                        </p:attrNameLst>
                                      </p:cBhvr>
                                      <p:tavLst>
                                        <p:tav tm="0" fmla="#ppt_w*sin(2.5*pi*$)">
                                          <p:val>
                                            <p:fltVal val="0"/>
                                          </p:val>
                                        </p:tav>
                                        <p:tav tm="100000">
                                          <p:val>
                                            <p:fltVal val="1"/>
                                          </p:val>
                                        </p:tav>
                                      </p:tavLst>
                                    </p:anim>
                                    <p:anim calcmode="lin" valueType="num">
                                      <p:cBhvr>
                                        <p:cTn id="57" dur="750" fill="hold"/>
                                        <p:tgtEl>
                                          <p:spTgt spid="16"/>
                                        </p:tgtEl>
                                        <p:attrNameLst>
                                          <p:attrName>ppt_h</p:attrName>
                                        </p:attrNameLst>
                                      </p:cBhvr>
                                      <p:tavLst>
                                        <p:tav tm="0">
                                          <p:val>
                                            <p:strVal val="#ppt_h"/>
                                          </p:val>
                                        </p:tav>
                                        <p:tav tm="100000">
                                          <p:val>
                                            <p:strVal val="#ppt_h"/>
                                          </p:val>
                                        </p:tav>
                                      </p:tavLst>
                                    </p:anim>
                                  </p:childTnLst>
                                </p:cTn>
                              </p:par>
                              <p:par>
                                <p:cTn id="58" presetID="2" presetClass="entr" presetSubtype="6" decel="100000" fill="hold" grpId="0" nodeType="withEffect">
                                  <p:stCondLst>
                                    <p:cond delay="50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750" fill="hold"/>
                                        <p:tgtEl>
                                          <p:spTgt spid="6"/>
                                        </p:tgtEl>
                                        <p:attrNameLst>
                                          <p:attrName>ppt_x</p:attrName>
                                        </p:attrNameLst>
                                      </p:cBhvr>
                                      <p:tavLst>
                                        <p:tav tm="0">
                                          <p:val>
                                            <p:strVal val="1+#ppt_w/2"/>
                                          </p:val>
                                        </p:tav>
                                        <p:tav tm="100000">
                                          <p:val>
                                            <p:strVal val="#ppt_x"/>
                                          </p:val>
                                        </p:tav>
                                      </p:tavLst>
                                    </p:anim>
                                    <p:anim calcmode="lin" valueType="num">
                                      <p:cBhvr additive="base">
                                        <p:cTn id="61" dur="750" fill="hold"/>
                                        <p:tgtEl>
                                          <p:spTgt spid="6"/>
                                        </p:tgtEl>
                                        <p:attrNameLst>
                                          <p:attrName>ppt_y</p:attrName>
                                        </p:attrNameLst>
                                      </p:cBhvr>
                                      <p:tavLst>
                                        <p:tav tm="0">
                                          <p:val>
                                            <p:strVal val="1+#ppt_h/2"/>
                                          </p:val>
                                        </p:tav>
                                        <p:tav tm="100000">
                                          <p:val>
                                            <p:strVal val="#ppt_y"/>
                                          </p:val>
                                        </p:tav>
                                      </p:tavLst>
                                    </p:anim>
                                  </p:childTnLst>
                                </p:cTn>
                              </p:par>
                            </p:childTnLst>
                          </p:cTn>
                        </p:par>
                        <p:par>
                          <p:cTn id="62" fill="hold">
                            <p:stCondLst>
                              <p:cond delay="1750"/>
                            </p:stCondLst>
                            <p:childTnLst>
                              <p:par>
                                <p:cTn id="63" presetID="10" presetClass="entr" presetSubtype="0"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500"/>
                                        <p:tgtEl>
                                          <p:spTgt spid="13"/>
                                        </p:tgtEl>
                                      </p:cBhvr>
                                    </p:animEffect>
                                  </p:childTnLst>
                                </p:cTn>
                              </p:par>
                            </p:childTnLst>
                          </p:cTn>
                        </p:par>
                        <p:par>
                          <p:cTn id="66" fill="hold">
                            <p:stCondLst>
                              <p:cond delay="2250"/>
                            </p:stCondLst>
                            <p:childTnLst>
                              <p:par>
                                <p:cTn id="67" presetID="2" presetClass="entr" presetSubtype="6" decel="100000" fill="hold" grpId="0" nodeType="afterEffect">
                                  <p:stCondLst>
                                    <p:cond delay="0"/>
                                  </p:stCondLst>
                                  <p:iterate type="wd">
                                    <p:tmPct val="10000"/>
                                  </p:iterate>
                                  <p:childTnLst>
                                    <p:set>
                                      <p:cBhvr>
                                        <p:cTn id="68" dur="1" fill="hold">
                                          <p:stCondLst>
                                            <p:cond delay="0"/>
                                          </p:stCondLst>
                                        </p:cTn>
                                        <p:tgtEl>
                                          <p:spTgt spid="14">
                                            <p:txEl>
                                              <p:pRg st="0" end="0"/>
                                            </p:txEl>
                                          </p:spTgt>
                                        </p:tgtEl>
                                        <p:attrNameLst>
                                          <p:attrName>style.visibility</p:attrName>
                                        </p:attrNameLst>
                                      </p:cBhvr>
                                      <p:to>
                                        <p:strVal val="visible"/>
                                      </p:to>
                                    </p:set>
                                    <p:anim calcmode="lin" valueType="num">
                                      <p:cBhvr additive="base">
                                        <p:cTn id="69"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tmplLst>
          <p:tmpl>
            <p:tnLst>
              <p:par>
                <p:cTn presetID="2" presetClass="entr" presetSubtype="6"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1+#ppt_w/2"/>
                          </p:val>
                        </p:tav>
                        <p:tav tm="100000">
                          <p:val>
                            <p:strVal val="#ppt_x"/>
                          </p:val>
                        </p:tav>
                      </p:tavLst>
                    </p:anim>
                    <p:anim calcmode="lin" valueType="num">
                      <p:cBhvr additive="base">
                        <p:cTn dur="750" fill="hold"/>
                        <p:tgtEl>
                          <p:spTgt spid="6"/>
                        </p:tgtEl>
                        <p:attrNameLst>
                          <p:attrName>ppt_y</p:attrName>
                        </p:attrNameLst>
                      </p:cBhvr>
                      <p:tavLst>
                        <p:tav tm="0">
                          <p:val>
                            <p:strVal val="1+#ppt_h/2"/>
                          </p:val>
                        </p:tav>
                        <p:tav tm="100000">
                          <p:val>
                            <p:strVal val="#ppt_y"/>
                          </p:val>
                        </p:tav>
                      </p:tavLst>
                    </p:anim>
                  </p:childTnLst>
                </p:cTn>
              </p:par>
            </p:tnLst>
          </p:tmpl>
        </p:tmplLst>
      </p:bldP>
      <p:bldP spid="7" grpId="0" animBg="1">
        <p:tmplLst>
          <p:tmpl>
            <p:tnLst>
              <p:par>
                <p:cTn presetID="2" presetClass="entr" presetSubtype="6" decel="10000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1+#ppt_w/2"/>
                          </p:val>
                        </p:tav>
                        <p:tav tm="100000">
                          <p:val>
                            <p:strVal val="#ppt_x"/>
                          </p:val>
                        </p:tav>
                      </p:tavLst>
                    </p:anim>
                    <p:anim calcmode="lin" valueType="num">
                      <p:cBhvr additive="base">
                        <p:cTn dur="750" fill="hold"/>
                        <p:tgtEl>
                          <p:spTgt spid="7"/>
                        </p:tgtEl>
                        <p:attrNameLst>
                          <p:attrName>ppt_y</p:attrName>
                        </p:attrNameLst>
                      </p:cBhvr>
                      <p:tavLst>
                        <p:tav tm="0">
                          <p:val>
                            <p:strVal val="1+#ppt_h/2"/>
                          </p:val>
                        </p:tav>
                        <p:tav tm="100000">
                          <p:val>
                            <p:strVal val="#ppt_y"/>
                          </p:val>
                        </p:tav>
                      </p:tavLst>
                    </p:anim>
                  </p:childTnLst>
                </p:cTn>
              </p:par>
            </p:tnLst>
          </p:tmpl>
        </p:tmplLst>
      </p:bldP>
      <p:bldP spid="7" grpId="1" animBg="1">
        <p:tmplLst>
          <p:tmpl>
            <p:tnLst>
              <p:par>
                <p:cTn presetID="45" presetClass="entr" presetSubtype="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Effect transition="in" filter="fade">
                      <p:cBhvr>
                        <p:cTn dur="750"/>
                        <p:tgtEl>
                          <p:spTgt spid="7"/>
                        </p:tgtEl>
                      </p:cBhvr>
                    </p:animEffect>
                    <p:anim calcmode="lin" valueType="num">
                      <p:cBhvr>
                        <p:cTn dur="750" fill="hold"/>
                        <p:tgtEl>
                          <p:spTgt spid="7"/>
                        </p:tgtEl>
                        <p:attrNameLst>
                          <p:attrName>ppt_w</p:attrName>
                        </p:attrNameLst>
                      </p:cBhvr>
                      <p:tavLst>
                        <p:tav tm="0" fmla="#ppt_w*sin(2.5*pi*$)">
                          <p:val>
                            <p:fltVal val="0"/>
                          </p:val>
                        </p:tav>
                        <p:tav tm="100000">
                          <p:val>
                            <p:fltVal val="1"/>
                          </p:val>
                        </p:tav>
                      </p:tavLst>
                    </p:anim>
                    <p:anim calcmode="lin" valueType="num">
                      <p:cBhvr>
                        <p:cTn dur="750" fill="hold"/>
                        <p:tgtEl>
                          <p:spTgt spid="7"/>
                        </p:tgtEl>
                        <p:attrNameLst>
                          <p:attrName>ppt_h</p:attrName>
                        </p:attrNameLst>
                      </p:cBhvr>
                      <p:tavLst>
                        <p:tav tm="0">
                          <p:val>
                            <p:strVal val="#ppt_h"/>
                          </p:val>
                        </p:tav>
                        <p:tav tm="100000">
                          <p:val>
                            <p:strVal val="#ppt_h"/>
                          </p:val>
                        </p:tav>
                      </p:tavLst>
                    </p:anim>
                  </p:childTnLst>
                </p:cTn>
              </p:par>
            </p:tnLst>
          </p:tmpl>
        </p:tmplLst>
      </p:bldP>
      <p:bldP spid="8" grpId="0" animBg="1">
        <p:tmplLst>
          <p:tmpl>
            <p:tnLst>
              <p:par>
                <p:cTn presetID="2" presetClass="entr" presetSubtype="6" decel="10000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8" grpId="1" animBg="1">
        <p:tmplLst>
          <p:tmpl>
            <p:tnLst>
              <p:par>
                <p:cTn presetID="45"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750"/>
                        <p:tgtEl>
                          <p:spTgt spid="8"/>
                        </p:tgtEl>
                      </p:cBhvr>
                    </p:animEffect>
                    <p:anim calcmode="lin" valueType="num">
                      <p:cBhvr>
                        <p:cTn dur="750" fill="hold"/>
                        <p:tgtEl>
                          <p:spTgt spid="8"/>
                        </p:tgtEl>
                        <p:attrNameLst>
                          <p:attrName>ppt_w</p:attrName>
                        </p:attrNameLst>
                      </p:cBhvr>
                      <p:tavLst>
                        <p:tav tm="0" fmla="#ppt_w*sin(2.5*pi*$)">
                          <p:val>
                            <p:fltVal val="0"/>
                          </p:val>
                        </p:tav>
                        <p:tav tm="100000">
                          <p:val>
                            <p:fltVal val="1"/>
                          </p:val>
                        </p:tav>
                      </p:tavLst>
                    </p:anim>
                    <p:anim calcmode="lin" valueType="num">
                      <p:cBhvr>
                        <p:cTn dur="750" fill="hold"/>
                        <p:tgtEl>
                          <p:spTgt spid="8"/>
                        </p:tgtEl>
                        <p:attrNameLst>
                          <p:attrName>ppt_h</p:attrName>
                        </p:attrNameLst>
                      </p:cBhvr>
                      <p:tavLst>
                        <p:tav tm="0">
                          <p:val>
                            <p:strVal val="#ppt_h"/>
                          </p:val>
                        </p:tav>
                        <p:tav tm="100000">
                          <p:val>
                            <p:strVal val="#ppt_h"/>
                          </p:val>
                        </p:tav>
                      </p:tavLst>
                    </p:anim>
                  </p:childTnLst>
                </p:cTn>
              </p:par>
            </p:tnLst>
          </p:tmpl>
        </p:tmplLst>
      </p:bldP>
      <p:bldP spid="9" grpId="0" animBg="1">
        <p:tmplLst>
          <p:tmpl>
            <p:tnLst>
              <p:par>
                <p:cTn presetID="2" presetClass="entr" presetSubtype="6" decel="10000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9" grpId="1" animBg="1">
        <p:tmplLst>
          <p:tmpl>
            <p:tnLst>
              <p:par>
                <p:cTn presetID="45" presetClass="entr" presetSubtype="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Effect transition="in" filter="fade">
                      <p:cBhvr>
                        <p:cTn dur="750"/>
                        <p:tgtEl>
                          <p:spTgt spid="9"/>
                        </p:tgtEl>
                      </p:cBhvr>
                    </p:animEffect>
                    <p:anim calcmode="lin" valueType="num">
                      <p:cBhvr>
                        <p:cTn dur="750" fill="hold"/>
                        <p:tgtEl>
                          <p:spTgt spid="9"/>
                        </p:tgtEl>
                        <p:attrNameLst>
                          <p:attrName>ppt_w</p:attrName>
                        </p:attrNameLst>
                      </p:cBhvr>
                      <p:tavLst>
                        <p:tav tm="0" fmla="#ppt_w*sin(2.5*pi*$)">
                          <p:val>
                            <p:fltVal val="0"/>
                          </p:val>
                        </p:tav>
                        <p:tav tm="100000">
                          <p:val>
                            <p:fltVal val="1"/>
                          </p:val>
                        </p:tav>
                      </p:tavLst>
                    </p:anim>
                    <p:anim calcmode="lin" valueType="num">
                      <p:cBhvr>
                        <p:cTn dur="750" fill="hold"/>
                        <p:tgtEl>
                          <p:spTgt spid="9"/>
                        </p:tgtEl>
                        <p:attrNameLst>
                          <p:attrName>ppt_h</p:attrName>
                        </p:attrNameLst>
                      </p:cBhvr>
                      <p:tavLst>
                        <p:tav tm="0">
                          <p:val>
                            <p:strVal val="#ppt_h"/>
                          </p:val>
                        </p:tav>
                        <p:tav tm="100000">
                          <p:val>
                            <p:strVal val="#ppt_h"/>
                          </p:val>
                        </p:tav>
                      </p:tavLst>
                    </p:anim>
                  </p:childTnLst>
                </p:cTn>
              </p:par>
            </p:tnLst>
          </p:tmpl>
        </p:tmplLst>
      </p:bldP>
      <p:bldP spid="11" grpId="0">
        <p:tmplLst>
          <p:tmpl>
            <p:tnLst>
              <p:par>
                <p:cTn presetID="2" presetClass="entr" presetSubtype="6" decel="100000" fill="hold" nodeType="withEffect">
                  <p:stCondLst>
                    <p:cond delay="1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1+#ppt_h/2"/>
                          </p:val>
                        </p:tav>
                        <p:tav tm="100000">
                          <p:val>
                            <p:strVal val="#ppt_y"/>
                          </p:val>
                        </p:tav>
                      </p:tavLst>
                    </p:anim>
                  </p:childTnLst>
                </p:cTn>
              </p:par>
            </p:tnLst>
          </p:tmpl>
        </p:tmplLst>
      </p:bldP>
      <p:bldP spid="13" grpId="0"/>
      <p:bldP spid="14" grpId="0" build="p">
        <p:tmplLst>
          <p:tmpl lvl="1">
            <p:tnLst>
              <p:par>
                <p:cTn presetID="2" presetClass="entr" presetSubtype="6" decel="100000" fill="hold" nodeType="after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1+#ppt_w/2"/>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6" grpId="0" animBg="1">
        <p:tmplLst>
          <p:tmpl>
            <p:tnLst>
              <p:par>
                <p:cTn presetID="2" presetClass="entr" presetSubtype="6" decel="10000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750" fill="hold"/>
                        <p:tgtEl>
                          <p:spTgt spid="16"/>
                        </p:tgtEl>
                        <p:attrNameLst>
                          <p:attrName>ppt_x</p:attrName>
                        </p:attrNameLst>
                      </p:cBhvr>
                      <p:tavLst>
                        <p:tav tm="0">
                          <p:val>
                            <p:strVal val="1+#ppt_w/2"/>
                          </p:val>
                        </p:tav>
                        <p:tav tm="100000">
                          <p:val>
                            <p:strVal val="#ppt_x"/>
                          </p:val>
                        </p:tav>
                      </p:tavLst>
                    </p:anim>
                    <p:anim calcmode="lin" valueType="num">
                      <p:cBhvr additive="base">
                        <p:cTn dur="750" fill="hold"/>
                        <p:tgtEl>
                          <p:spTgt spid="16"/>
                        </p:tgtEl>
                        <p:attrNameLst>
                          <p:attrName>ppt_y</p:attrName>
                        </p:attrNameLst>
                      </p:cBhvr>
                      <p:tavLst>
                        <p:tav tm="0">
                          <p:val>
                            <p:strVal val="1+#ppt_h/2"/>
                          </p:val>
                        </p:tav>
                        <p:tav tm="100000">
                          <p:val>
                            <p:strVal val="#ppt_y"/>
                          </p:val>
                        </p:tav>
                      </p:tavLst>
                    </p:anim>
                  </p:childTnLst>
                </p:cTn>
              </p:par>
            </p:tnLst>
          </p:tmpl>
        </p:tmplLst>
      </p:bldP>
      <p:bldP spid="16" grpId="1" animBg="1">
        <p:tmplLst>
          <p:tmpl>
            <p:tnLst>
              <p:par>
                <p:cTn presetID="45" presetClass="entr" presetSubtype="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Effect transition="in" filter="fade">
                      <p:cBhvr>
                        <p:cTn dur="750"/>
                        <p:tgtEl>
                          <p:spTgt spid="16"/>
                        </p:tgtEl>
                      </p:cBhvr>
                    </p:animEffect>
                    <p:anim calcmode="lin" valueType="num">
                      <p:cBhvr>
                        <p:cTn dur="750" fill="hold"/>
                        <p:tgtEl>
                          <p:spTgt spid="16"/>
                        </p:tgtEl>
                        <p:attrNameLst>
                          <p:attrName>ppt_w</p:attrName>
                        </p:attrNameLst>
                      </p:cBhvr>
                      <p:tavLst>
                        <p:tav tm="0" fmla="#ppt_w*sin(2.5*pi*$)">
                          <p:val>
                            <p:fltVal val="0"/>
                          </p:val>
                        </p:tav>
                        <p:tav tm="100000">
                          <p:val>
                            <p:fltVal val="1"/>
                          </p:val>
                        </p:tav>
                      </p:tavLst>
                    </p:anim>
                    <p:anim calcmode="lin" valueType="num">
                      <p:cBhvr>
                        <p:cTn dur="750" fill="hold"/>
                        <p:tgtEl>
                          <p:spTgt spid="16"/>
                        </p:tgtEl>
                        <p:attrNameLst>
                          <p:attrName>ppt_h</p:attrName>
                        </p:attrNameLst>
                      </p:cBhvr>
                      <p:tavLst>
                        <p:tav tm="0">
                          <p:val>
                            <p:strVal val="#ppt_h"/>
                          </p:val>
                        </p:tav>
                        <p:tav tm="100000">
                          <p:val>
                            <p:strVal val="#ppt_h"/>
                          </p:val>
                        </p:tav>
                      </p:tavLst>
                    </p:anim>
                  </p:childTnLst>
                </p:cTn>
              </p:par>
            </p:tnLst>
          </p:tmpl>
        </p:tmplLst>
      </p:bldP>
      <p:bldP spid="17" grpId="0" animBg="1">
        <p:tmplLst>
          <p:tmpl>
            <p:tnLst>
              <p:par>
                <p:cTn presetID="2" presetClass="entr" presetSubtype="6"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animBg="1">
        <p:tmplLst>
          <p:tmpl>
            <p:tnLst>
              <p:par>
                <p:cTn presetID="45"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750"/>
                        <p:tgtEl>
                          <p:spTgt spid="17"/>
                        </p:tgtEl>
                      </p:cBhvr>
                    </p:animEffect>
                    <p:anim calcmode="lin" valueType="num">
                      <p:cBhvr>
                        <p:cTn dur="750" fill="hold"/>
                        <p:tgtEl>
                          <p:spTgt spid="17"/>
                        </p:tgtEl>
                        <p:attrNameLst>
                          <p:attrName>ppt_w</p:attrName>
                        </p:attrNameLst>
                      </p:cBhvr>
                      <p:tavLst>
                        <p:tav tm="0" fmla="#ppt_w*sin(2.5*pi*$)">
                          <p:val>
                            <p:fltVal val="0"/>
                          </p:val>
                        </p:tav>
                        <p:tav tm="100000">
                          <p:val>
                            <p:fltVal val="1"/>
                          </p:val>
                        </p:tav>
                      </p:tavLst>
                    </p:anim>
                    <p:anim calcmode="lin" valueType="num">
                      <p:cBhvr>
                        <p:cTn dur="750" fill="hold"/>
                        <p:tgtEl>
                          <p:spTgt spid="17"/>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Profile 3">
    <p:spTree>
      <p:nvGrpSpPr>
        <p:cNvPr id="1" name=""/>
        <p:cNvGrpSpPr/>
        <p:nvPr/>
      </p:nvGrpSpPr>
      <p:grpSpPr>
        <a:xfrm>
          <a:off x="0" y="0"/>
          <a:ext cx="0" cy="0"/>
          <a:chOff x="0" y="0"/>
          <a:chExt cx="0" cy="0"/>
        </a:xfrm>
      </p:grpSpPr>
      <p:sp>
        <p:nvSpPr>
          <p:cNvPr id="33" name="円/楕円 32"/>
          <p:cNvSpPr/>
          <p:nvPr userDrawn="1"/>
        </p:nvSpPr>
        <p:spPr>
          <a:xfrm>
            <a:off x="4067009" y="3115091"/>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1247041" y="775464"/>
            <a:ext cx="3373912" cy="337361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8" name="円/楕円 27"/>
          <p:cNvSpPr/>
          <p:nvPr userDrawn="1"/>
        </p:nvSpPr>
        <p:spPr>
          <a:xfrm>
            <a:off x="845584" y="1170733"/>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30" name="円/楕円 29"/>
          <p:cNvSpPr/>
          <p:nvPr userDrawn="1"/>
        </p:nvSpPr>
        <p:spPr>
          <a:xfrm>
            <a:off x="1137774" y="692700"/>
            <a:ext cx="3373912" cy="337361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 name="タイトル 1"/>
          <p:cNvSpPr>
            <a:spLocks noGrp="1"/>
          </p:cNvSpPr>
          <p:nvPr>
            <p:ph type="title" hasCustomPrompt="1"/>
          </p:nvPr>
        </p:nvSpPr>
        <p:spPr>
          <a:xfrm>
            <a:off x="5031043" y="740705"/>
            <a:ext cx="6385263" cy="900605"/>
          </a:xfrm>
        </p:spPr>
        <p:txBody>
          <a:bodyPr anchor="b">
            <a:normAutofit/>
          </a:bodyPr>
          <a:lstStyle>
            <a:lvl1pPr>
              <a:defRPr sz="4400" baseline="0">
                <a:solidFill>
                  <a:schemeClr val="tx2"/>
                </a:solidFill>
                <a:latin typeface="Route 159 UltraLight" pitchFamily="50" charset="0"/>
              </a:defRPr>
            </a:lvl1pPr>
          </a:lstStyle>
          <a:p>
            <a:r>
              <a:rPr kumimoji="1" lang="en-US" altLang="ja-JP" dirty="0"/>
              <a:t>Text goes here</a:t>
            </a:r>
            <a:endParaRPr kumimoji="1" lang="ja-JP" altLang="en-US" dirty="0"/>
          </a:p>
        </p:txBody>
      </p:sp>
      <p:sp>
        <p:nvSpPr>
          <p:cNvPr id="4" name="正方形/長方形 3"/>
          <p:cNvSpPr/>
          <p:nvPr userDrawn="1"/>
        </p:nvSpPr>
        <p:spPr>
          <a:xfrm>
            <a:off x="5127062" y="1651459"/>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5" name="テキスト プレースホルダー 6"/>
          <p:cNvSpPr>
            <a:spLocks noGrp="1"/>
          </p:cNvSpPr>
          <p:nvPr>
            <p:ph type="body" sz="quarter" idx="16" hasCustomPrompt="1"/>
          </p:nvPr>
        </p:nvSpPr>
        <p:spPr>
          <a:xfrm>
            <a:off x="5031043" y="1699902"/>
            <a:ext cx="6385263" cy="623628"/>
          </a:xfrm>
        </p:spPr>
        <p:txBody>
          <a:bodyPr anchor="t">
            <a:noAutofit/>
          </a:bodyPr>
          <a:lstStyle>
            <a:lvl1pPr algn="l">
              <a:defRPr sz="21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7" name="図プレースホルダー 5"/>
          <p:cNvSpPr>
            <a:spLocks noGrp="1"/>
          </p:cNvSpPr>
          <p:nvPr>
            <p:ph type="pic" sz="quarter" idx="13" hasCustomPrompt="1"/>
          </p:nvPr>
        </p:nvSpPr>
        <p:spPr>
          <a:xfrm>
            <a:off x="1247044" y="775464"/>
            <a:ext cx="3277893" cy="327760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8" name="円/楕円 7"/>
          <p:cNvSpPr/>
          <p:nvPr userDrawn="1"/>
        </p:nvSpPr>
        <p:spPr>
          <a:xfrm>
            <a:off x="5403649" y="2559172"/>
            <a:ext cx="864172" cy="8640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9" name="図プレースホルダー 12"/>
          <p:cNvSpPr>
            <a:spLocks noGrp="1"/>
          </p:cNvSpPr>
          <p:nvPr>
            <p:ph type="pic" sz="quarter" idx="17" hasCustomPrompt="1"/>
          </p:nvPr>
        </p:nvSpPr>
        <p:spPr>
          <a:xfrm>
            <a:off x="5627320" y="2782820"/>
            <a:ext cx="416830" cy="416794"/>
          </a:xfrm>
        </p:spPr>
        <p:txBody>
          <a:bodyPr>
            <a:normAutofit/>
          </a:bodyPr>
          <a:lstStyle>
            <a:lvl1pPr>
              <a:defRPr sz="1100"/>
            </a:lvl1pPr>
          </a:lstStyle>
          <a:p>
            <a:r>
              <a:rPr kumimoji="1" lang="en-US" altLang="ja-JP" dirty="0"/>
              <a:t>Icon</a:t>
            </a:r>
            <a:endParaRPr kumimoji="1" lang="ja-JP" altLang="en-US" dirty="0"/>
          </a:p>
        </p:txBody>
      </p:sp>
      <p:sp>
        <p:nvSpPr>
          <p:cNvPr id="10" name="円/楕円 9"/>
          <p:cNvSpPr/>
          <p:nvPr userDrawn="1"/>
        </p:nvSpPr>
        <p:spPr>
          <a:xfrm>
            <a:off x="7147592" y="2559171"/>
            <a:ext cx="864172" cy="864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円/楕円 10"/>
          <p:cNvSpPr/>
          <p:nvPr userDrawn="1"/>
        </p:nvSpPr>
        <p:spPr>
          <a:xfrm>
            <a:off x="8880551" y="2559171"/>
            <a:ext cx="864172" cy="8640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2" name="図プレースホルダー 12"/>
          <p:cNvSpPr>
            <a:spLocks noGrp="1"/>
          </p:cNvSpPr>
          <p:nvPr>
            <p:ph type="pic" sz="quarter" idx="18" hasCustomPrompt="1"/>
          </p:nvPr>
        </p:nvSpPr>
        <p:spPr>
          <a:xfrm>
            <a:off x="7371263" y="2782820"/>
            <a:ext cx="416830" cy="416794"/>
          </a:xfrm>
        </p:spPr>
        <p:txBody>
          <a:bodyPr>
            <a:normAutofit/>
          </a:bodyPr>
          <a:lstStyle>
            <a:lvl1pPr>
              <a:defRPr sz="1100"/>
            </a:lvl1pPr>
          </a:lstStyle>
          <a:p>
            <a:r>
              <a:rPr kumimoji="1" lang="en-US" altLang="ja-JP" dirty="0"/>
              <a:t>Icon</a:t>
            </a:r>
            <a:endParaRPr kumimoji="1" lang="ja-JP" altLang="en-US" dirty="0"/>
          </a:p>
        </p:txBody>
      </p:sp>
      <p:sp>
        <p:nvSpPr>
          <p:cNvPr id="13" name="図プレースホルダー 12"/>
          <p:cNvSpPr>
            <a:spLocks noGrp="1"/>
          </p:cNvSpPr>
          <p:nvPr>
            <p:ph type="pic" sz="quarter" idx="19" hasCustomPrompt="1"/>
          </p:nvPr>
        </p:nvSpPr>
        <p:spPr>
          <a:xfrm>
            <a:off x="9104222" y="2782820"/>
            <a:ext cx="416830" cy="416794"/>
          </a:xfrm>
        </p:spPr>
        <p:txBody>
          <a:bodyPr>
            <a:normAutofit/>
          </a:bodyPr>
          <a:lstStyle>
            <a:lvl1pPr>
              <a:defRPr sz="1100"/>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20" hasCustomPrompt="1"/>
          </p:nvPr>
        </p:nvSpPr>
        <p:spPr>
          <a:xfrm>
            <a:off x="5028324" y="3519717"/>
            <a:ext cx="1632323" cy="623628"/>
          </a:xfrm>
        </p:spPr>
        <p:txBody>
          <a:bodyPr anchor="t">
            <a:noAutofit/>
          </a:bodyPr>
          <a:lstStyle>
            <a:lvl1pPr algn="ctr">
              <a:defRPr sz="1600" i="0" baseline="0">
                <a:solidFill>
                  <a:schemeClr val="accent3"/>
                </a:solidFill>
                <a:latin typeface="+mn-lt"/>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1" hasCustomPrompt="1"/>
          </p:nvPr>
        </p:nvSpPr>
        <p:spPr>
          <a:xfrm>
            <a:off x="6768133" y="3519717"/>
            <a:ext cx="1632323" cy="623628"/>
          </a:xfrm>
        </p:spPr>
        <p:txBody>
          <a:bodyPr anchor="t">
            <a:noAutofit/>
          </a:bodyPr>
          <a:lstStyle>
            <a:lvl1pPr algn="ctr">
              <a:defRPr sz="1600" i="0" baseline="0">
                <a:solidFill>
                  <a:schemeClr val="accent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22" hasCustomPrompt="1"/>
          </p:nvPr>
        </p:nvSpPr>
        <p:spPr>
          <a:xfrm>
            <a:off x="8496475" y="3518153"/>
            <a:ext cx="1632323" cy="623628"/>
          </a:xfrm>
        </p:spPr>
        <p:txBody>
          <a:bodyPr anchor="t">
            <a:noAutofit/>
          </a:bodyPr>
          <a:lstStyle>
            <a:lvl1pPr algn="ctr">
              <a:defRPr sz="1600" i="0" baseline="0">
                <a:solidFill>
                  <a:schemeClr val="accent5"/>
                </a:solidFill>
                <a:latin typeface="+mn-lt"/>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795327" y="4197089"/>
            <a:ext cx="10601349" cy="1344149"/>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8" name="正方形/長方形 17"/>
          <p:cNvSpPr/>
          <p:nvPr userDrawn="1"/>
        </p:nvSpPr>
        <p:spPr>
          <a:xfrm>
            <a:off x="0" y="5685254"/>
            <a:ext cx="12192000" cy="117274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9" name="図プレースホルダー 12"/>
          <p:cNvSpPr>
            <a:spLocks noGrp="1"/>
          </p:cNvSpPr>
          <p:nvPr>
            <p:ph type="pic" sz="quarter" idx="23" hasCustomPrompt="1"/>
          </p:nvPr>
        </p:nvSpPr>
        <p:spPr>
          <a:xfrm>
            <a:off x="2677571" y="5848760"/>
            <a:ext cx="416830" cy="416794"/>
          </a:xfrm>
        </p:spPr>
        <p:txBody>
          <a:bodyPr>
            <a:normAutofit/>
          </a:bodyPr>
          <a:lstStyle>
            <a:lvl1pPr>
              <a:defRPr sz="1100"/>
            </a:lvl1pPr>
          </a:lstStyle>
          <a:p>
            <a:r>
              <a:rPr kumimoji="1" lang="en-US" altLang="ja-JP" dirty="0"/>
              <a:t>Icon</a:t>
            </a:r>
            <a:endParaRPr kumimoji="1" lang="ja-JP" altLang="en-US" dirty="0"/>
          </a:p>
        </p:txBody>
      </p:sp>
      <p:sp>
        <p:nvSpPr>
          <p:cNvPr id="20" name="図プレースホルダー 12"/>
          <p:cNvSpPr>
            <a:spLocks noGrp="1"/>
          </p:cNvSpPr>
          <p:nvPr>
            <p:ph type="pic" sz="quarter" idx="24" hasCustomPrompt="1"/>
          </p:nvPr>
        </p:nvSpPr>
        <p:spPr>
          <a:xfrm>
            <a:off x="5885323" y="5848760"/>
            <a:ext cx="416830" cy="416794"/>
          </a:xfrm>
        </p:spPr>
        <p:txBody>
          <a:bodyPr>
            <a:normAutofit/>
          </a:bodyPr>
          <a:lstStyle>
            <a:lvl1pPr>
              <a:defRPr sz="1100"/>
            </a:lvl1pPr>
          </a:lstStyle>
          <a:p>
            <a:r>
              <a:rPr kumimoji="1" lang="en-US" altLang="ja-JP" dirty="0"/>
              <a:t>Icon</a:t>
            </a:r>
            <a:endParaRPr kumimoji="1" lang="ja-JP" altLang="en-US" dirty="0"/>
          </a:p>
        </p:txBody>
      </p:sp>
      <p:sp>
        <p:nvSpPr>
          <p:cNvPr id="21" name="図プレースホルダー 12"/>
          <p:cNvSpPr>
            <a:spLocks noGrp="1"/>
          </p:cNvSpPr>
          <p:nvPr>
            <p:ph type="pic" sz="quarter" idx="25" hasCustomPrompt="1"/>
          </p:nvPr>
        </p:nvSpPr>
        <p:spPr>
          <a:xfrm>
            <a:off x="9072640" y="5848760"/>
            <a:ext cx="416830" cy="416794"/>
          </a:xfrm>
        </p:spPr>
        <p:txBody>
          <a:bodyPr>
            <a:normAutofit/>
          </a:bodyPr>
          <a:lstStyle>
            <a:lvl1pPr>
              <a:defRPr sz="1100"/>
            </a:lvl1pPr>
          </a:lstStyle>
          <a:p>
            <a:r>
              <a:rPr kumimoji="1" lang="en-US" altLang="ja-JP" dirty="0"/>
              <a:t>Icon</a:t>
            </a:r>
            <a:endParaRPr kumimoji="1" lang="ja-JP" altLang="en-US" dirty="0"/>
          </a:p>
        </p:txBody>
      </p:sp>
      <p:sp>
        <p:nvSpPr>
          <p:cNvPr id="22" name="テキスト プレースホルダー 6"/>
          <p:cNvSpPr>
            <a:spLocks noGrp="1"/>
          </p:cNvSpPr>
          <p:nvPr>
            <p:ph type="body" sz="quarter" idx="26" hasCustomPrompt="1"/>
          </p:nvPr>
        </p:nvSpPr>
        <p:spPr>
          <a:xfrm>
            <a:off x="1589731" y="6309765"/>
            <a:ext cx="2633899" cy="383601"/>
          </a:xfrm>
        </p:spPr>
        <p:txBody>
          <a:bodyPr anchor="t">
            <a:noAutofit/>
          </a:bodyPr>
          <a:lstStyle>
            <a:lvl1pPr algn="ctr">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7" hasCustomPrompt="1"/>
          </p:nvPr>
        </p:nvSpPr>
        <p:spPr>
          <a:xfrm>
            <a:off x="4776789" y="6309765"/>
            <a:ext cx="2633899" cy="383601"/>
          </a:xfrm>
        </p:spPr>
        <p:txBody>
          <a:bodyPr anchor="t">
            <a:noAutofit/>
          </a:bodyPr>
          <a:lstStyle>
            <a:lvl1pPr algn="ctr">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8" hasCustomPrompt="1"/>
          </p:nvPr>
        </p:nvSpPr>
        <p:spPr>
          <a:xfrm>
            <a:off x="7974994" y="6309765"/>
            <a:ext cx="2633899" cy="383601"/>
          </a:xfrm>
        </p:spPr>
        <p:txBody>
          <a:bodyPr anchor="t">
            <a:noAutofit/>
          </a:bodyPr>
          <a:lstStyle>
            <a:lvl1pPr algn="ctr">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5" name="円/楕円 24"/>
          <p:cNvSpPr/>
          <p:nvPr userDrawn="1"/>
        </p:nvSpPr>
        <p:spPr>
          <a:xfrm>
            <a:off x="382869" y="679450"/>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1301674" y="711321"/>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32" name="正方形/長方形 3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4" name="円/楕円 33"/>
          <p:cNvSpPr/>
          <p:nvPr userDrawn="1"/>
        </p:nvSpPr>
        <p:spPr>
          <a:xfrm>
            <a:off x="4735518" y="2858991"/>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 xmlns:p14="http://schemas.microsoft.com/office/powerpoint/2010/main" val="2038034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750"/>
                                        <p:tgtEl>
                                          <p:spTgt spid="25"/>
                                        </p:tgtEl>
                                      </p:cBhvr>
                                    </p:animEffect>
                                    <p:anim calcmode="lin" valueType="num">
                                      <p:cBhvr>
                                        <p:cTn id="8" dur="750" fill="hold"/>
                                        <p:tgtEl>
                                          <p:spTgt spid="25"/>
                                        </p:tgtEl>
                                        <p:attrNameLst>
                                          <p:attrName>ppt_w</p:attrName>
                                        </p:attrNameLst>
                                      </p:cBhvr>
                                      <p:tavLst>
                                        <p:tav tm="0" fmla="#ppt_w*sin(2.5*pi*$)">
                                          <p:val>
                                            <p:fltVal val="0"/>
                                          </p:val>
                                        </p:tav>
                                        <p:tav tm="100000">
                                          <p:val>
                                            <p:fltVal val="1"/>
                                          </p:val>
                                        </p:tav>
                                      </p:tavLst>
                                    </p:anim>
                                    <p:anim calcmode="lin" valueType="num">
                                      <p:cBhvr>
                                        <p:cTn id="9" dur="750" fill="hold"/>
                                        <p:tgtEl>
                                          <p:spTgt spid="25"/>
                                        </p:tgtEl>
                                        <p:attrNameLst>
                                          <p:attrName>ppt_h</p:attrName>
                                        </p:attrNameLst>
                                      </p:cBhvr>
                                      <p:tavLst>
                                        <p:tav tm="0">
                                          <p:val>
                                            <p:strVal val="#ppt_h"/>
                                          </p:val>
                                        </p:tav>
                                        <p:tav tm="100000">
                                          <p:val>
                                            <p:strVal val="#ppt_h"/>
                                          </p:val>
                                        </p:tav>
                                      </p:tavLst>
                                    </p:anim>
                                  </p:childTnLst>
                                </p:cTn>
                              </p:par>
                              <p:par>
                                <p:cTn id="10" presetID="2" presetClass="entr" presetSubtype="12" decel="100000" fill="hold" grpId="1"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750" fill="hold"/>
                                        <p:tgtEl>
                                          <p:spTgt spid="25"/>
                                        </p:tgtEl>
                                        <p:attrNameLst>
                                          <p:attrName>ppt_x</p:attrName>
                                        </p:attrNameLst>
                                      </p:cBhvr>
                                      <p:tavLst>
                                        <p:tav tm="0">
                                          <p:val>
                                            <p:strVal val="0-#ppt_w/2"/>
                                          </p:val>
                                        </p:tav>
                                        <p:tav tm="100000">
                                          <p:val>
                                            <p:strVal val="#ppt_x"/>
                                          </p:val>
                                        </p:tav>
                                      </p:tavLst>
                                    </p:anim>
                                    <p:anim calcmode="lin" valueType="num">
                                      <p:cBhvr additive="base">
                                        <p:cTn id="13" dur="750" fill="hold"/>
                                        <p:tgtEl>
                                          <p:spTgt spid="25"/>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750"/>
                                        <p:tgtEl>
                                          <p:spTgt spid="28"/>
                                        </p:tgtEl>
                                      </p:cBhvr>
                                    </p:animEffect>
                                    <p:anim calcmode="lin" valueType="num">
                                      <p:cBhvr>
                                        <p:cTn id="17" dur="750" fill="hold"/>
                                        <p:tgtEl>
                                          <p:spTgt spid="28"/>
                                        </p:tgtEl>
                                        <p:attrNameLst>
                                          <p:attrName>ppt_w</p:attrName>
                                        </p:attrNameLst>
                                      </p:cBhvr>
                                      <p:tavLst>
                                        <p:tav tm="0" fmla="#ppt_w*sin(2.5*pi*$)">
                                          <p:val>
                                            <p:fltVal val="0"/>
                                          </p:val>
                                        </p:tav>
                                        <p:tav tm="100000">
                                          <p:val>
                                            <p:fltVal val="1"/>
                                          </p:val>
                                        </p:tav>
                                      </p:tavLst>
                                    </p:anim>
                                    <p:anim calcmode="lin" valueType="num">
                                      <p:cBhvr>
                                        <p:cTn id="18" dur="750" fill="hold"/>
                                        <p:tgtEl>
                                          <p:spTgt spid="28"/>
                                        </p:tgtEl>
                                        <p:attrNameLst>
                                          <p:attrName>ppt_h</p:attrName>
                                        </p:attrNameLst>
                                      </p:cBhvr>
                                      <p:tavLst>
                                        <p:tav tm="0">
                                          <p:val>
                                            <p:strVal val="#ppt_h"/>
                                          </p:val>
                                        </p:tav>
                                        <p:tav tm="100000">
                                          <p:val>
                                            <p:strVal val="#ppt_h"/>
                                          </p:val>
                                        </p:tav>
                                      </p:tavLst>
                                    </p:anim>
                                  </p:childTnLst>
                                </p:cTn>
                              </p:par>
                              <p:par>
                                <p:cTn id="19" presetID="2" presetClass="entr" presetSubtype="12" decel="100000" fill="hold" grpId="1" nodeType="withEffect">
                                  <p:stCondLst>
                                    <p:cond delay="10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750" fill="hold"/>
                                        <p:tgtEl>
                                          <p:spTgt spid="28"/>
                                        </p:tgtEl>
                                        <p:attrNameLst>
                                          <p:attrName>ppt_x</p:attrName>
                                        </p:attrNameLst>
                                      </p:cBhvr>
                                      <p:tavLst>
                                        <p:tav tm="0">
                                          <p:val>
                                            <p:strVal val="0-#ppt_w/2"/>
                                          </p:val>
                                        </p:tav>
                                        <p:tav tm="100000">
                                          <p:val>
                                            <p:strVal val="#ppt_x"/>
                                          </p:val>
                                        </p:tav>
                                      </p:tavLst>
                                    </p:anim>
                                    <p:anim calcmode="lin" valueType="num">
                                      <p:cBhvr additive="base">
                                        <p:cTn id="22" dur="750" fill="hold"/>
                                        <p:tgtEl>
                                          <p:spTgt spid="28"/>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anim calcmode="lin" valueType="num">
                                      <p:cBhvr>
                                        <p:cTn id="26" dur="750" fill="hold"/>
                                        <p:tgtEl>
                                          <p:spTgt spid="26"/>
                                        </p:tgtEl>
                                        <p:attrNameLst>
                                          <p:attrName>ppt_w</p:attrName>
                                        </p:attrNameLst>
                                      </p:cBhvr>
                                      <p:tavLst>
                                        <p:tav tm="0" fmla="#ppt_w*sin(2.5*pi*$)">
                                          <p:val>
                                            <p:fltVal val="0"/>
                                          </p:val>
                                        </p:tav>
                                        <p:tav tm="100000">
                                          <p:val>
                                            <p:fltVal val="1"/>
                                          </p:val>
                                        </p:tav>
                                      </p:tavLst>
                                    </p:anim>
                                    <p:anim calcmode="lin" valueType="num">
                                      <p:cBhvr>
                                        <p:cTn id="27" dur="750" fill="hold"/>
                                        <p:tgtEl>
                                          <p:spTgt spid="26"/>
                                        </p:tgtEl>
                                        <p:attrNameLst>
                                          <p:attrName>ppt_h</p:attrName>
                                        </p:attrNameLst>
                                      </p:cBhvr>
                                      <p:tavLst>
                                        <p:tav tm="0">
                                          <p:val>
                                            <p:strVal val="#ppt_h"/>
                                          </p:val>
                                        </p:tav>
                                        <p:tav tm="100000">
                                          <p:val>
                                            <p:strVal val="#ppt_h"/>
                                          </p:val>
                                        </p:tav>
                                      </p:tavLst>
                                    </p:anim>
                                  </p:childTnLst>
                                </p:cTn>
                              </p:par>
                              <p:par>
                                <p:cTn id="28" presetID="2" presetClass="entr" presetSubtype="12" decel="100000" fill="hold" grpId="1" nodeType="withEffect">
                                  <p:stCondLst>
                                    <p:cond delay="20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750" fill="hold"/>
                                        <p:tgtEl>
                                          <p:spTgt spid="26"/>
                                        </p:tgtEl>
                                        <p:attrNameLst>
                                          <p:attrName>ppt_x</p:attrName>
                                        </p:attrNameLst>
                                      </p:cBhvr>
                                      <p:tavLst>
                                        <p:tav tm="0">
                                          <p:val>
                                            <p:strVal val="0-#ppt_w/2"/>
                                          </p:val>
                                        </p:tav>
                                        <p:tav tm="100000">
                                          <p:val>
                                            <p:strVal val="#ppt_x"/>
                                          </p:val>
                                        </p:tav>
                                      </p:tavLst>
                                    </p:anim>
                                    <p:anim calcmode="lin" valueType="num">
                                      <p:cBhvr additive="base">
                                        <p:cTn id="31" dur="750" fill="hold"/>
                                        <p:tgtEl>
                                          <p:spTgt spid="26"/>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750"/>
                                        <p:tgtEl>
                                          <p:spTgt spid="33"/>
                                        </p:tgtEl>
                                      </p:cBhvr>
                                    </p:animEffect>
                                    <p:anim calcmode="lin" valueType="num">
                                      <p:cBhvr>
                                        <p:cTn id="35" dur="750" fill="hold"/>
                                        <p:tgtEl>
                                          <p:spTgt spid="33"/>
                                        </p:tgtEl>
                                        <p:attrNameLst>
                                          <p:attrName>ppt_w</p:attrName>
                                        </p:attrNameLst>
                                      </p:cBhvr>
                                      <p:tavLst>
                                        <p:tav tm="0" fmla="#ppt_w*sin(2.5*pi*$)">
                                          <p:val>
                                            <p:fltVal val="0"/>
                                          </p:val>
                                        </p:tav>
                                        <p:tav tm="100000">
                                          <p:val>
                                            <p:fltVal val="1"/>
                                          </p:val>
                                        </p:tav>
                                      </p:tavLst>
                                    </p:anim>
                                    <p:anim calcmode="lin" valueType="num">
                                      <p:cBhvr>
                                        <p:cTn id="36" dur="750" fill="hold"/>
                                        <p:tgtEl>
                                          <p:spTgt spid="33"/>
                                        </p:tgtEl>
                                        <p:attrNameLst>
                                          <p:attrName>ppt_h</p:attrName>
                                        </p:attrNameLst>
                                      </p:cBhvr>
                                      <p:tavLst>
                                        <p:tav tm="0">
                                          <p:val>
                                            <p:strVal val="#ppt_h"/>
                                          </p:val>
                                        </p:tav>
                                        <p:tav tm="100000">
                                          <p:val>
                                            <p:strVal val="#ppt_h"/>
                                          </p:val>
                                        </p:tav>
                                      </p:tavLst>
                                    </p:anim>
                                  </p:childTnLst>
                                </p:cTn>
                              </p:par>
                              <p:par>
                                <p:cTn id="37" presetID="2" presetClass="entr" presetSubtype="12" decel="100000" fill="hold" grpId="1" nodeType="withEffect">
                                  <p:stCondLst>
                                    <p:cond delay="30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750" fill="hold"/>
                                        <p:tgtEl>
                                          <p:spTgt spid="33"/>
                                        </p:tgtEl>
                                        <p:attrNameLst>
                                          <p:attrName>ppt_x</p:attrName>
                                        </p:attrNameLst>
                                      </p:cBhvr>
                                      <p:tavLst>
                                        <p:tav tm="0">
                                          <p:val>
                                            <p:strVal val="0-#ppt_w/2"/>
                                          </p:val>
                                        </p:tav>
                                        <p:tav tm="100000">
                                          <p:val>
                                            <p:strVal val="#ppt_x"/>
                                          </p:val>
                                        </p:tav>
                                      </p:tavLst>
                                    </p:anim>
                                    <p:anim calcmode="lin" valueType="num">
                                      <p:cBhvr additive="base">
                                        <p:cTn id="40" dur="750" fill="hold"/>
                                        <p:tgtEl>
                                          <p:spTgt spid="33"/>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750"/>
                                        <p:tgtEl>
                                          <p:spTgt spid="34"/>
                                        </p:tgtEl>
                                      </p:cBhvr>
                                    </p:animEffect>
                                    <p:anim calcmode="lin" valueType="num">
                                      <p:cBhvr>
                                        <p:cTn id="44" dur="750" fill="hold"/>
                                        <p:tgtEl>
                                          <p:spTgt spid="34"/>
                                        </p:tgtEl>
                                        <p:attrNameLst>
                                          <p:attrName>ppt_w</p:attrName>
                                        </p:attrNameLst>
                                      </p:cBhvr>
                                      <p:tavLst>
                                        <p:tav tm="0" fmla="#ppt_w*sin(2.5*pi*$)">
                                          <p:val>
                                            <p:fltVal val="0"/>
                                          </p:val>
                                        </p:tav>
                                        <p:tav tm="100000">
                                          <p:val>
                                            <p:fltVal val="1"/>
                                          </p:val>
                                        </p:tav>
                                      </p:tavLst>
                                    </p:anim>
                                    <p:anim calcmode="lin" valueType="num">
                                      <p:cBhvr>
                                        <p:cTn id="45" dur="750" fill="hold"/>
                                        <p:tgtEl>
                                          <p:spTgt spid="34"/>
                                        </p:tgtEl>
                                        <p:attrNameLst>
                                          <p:attrName>ppt_h</p:attrName>
                                        </p:attrNameLst>
                                      </p:cBhvr>
                                      <p:tavLst>
                                        <p:tav tm="0">
                                          <p:val>
                                            <p:strVal val="#ppt_h"/>
                                          </p:val>
                                        </p:tav>
                                        <p:tav tm="100000">
                                          <p:val>
                                            <p:strVal val="#ppt_h"/>
                                          </p:val>
                                        </p:tav>
                                      </p:tavLst>
                                    </p:anim>
                                  </p:childTnLst>
                                </p:cTn>
                              </p:par>
                              <p:par>
                                <p:cTn id="46" presetID="2" presetClass="entr" presetSubtype="12" decel="100000" fill="hold" grpId="1" nodeType="withEffect">
                                  <p:stCondLst>
                                    <p:cond delay="40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750" fill="hold"/>
                                        <p:tgtEl>
                                          <p:spTgt spid="34"/>
                                        </p:tgtEl>
                                        <p:attrNameLst>
                                          <p:attrName>ppt_x</p:attrName>
                                        </p:attrNameLst>
                                      </p:cBhvr>
                                      <p:tavLst>
                                        <p:tav tm="0">
                                          <p:val>
                                            <p:strVal val="0-#ppt_w/2"/>
                                          </p:val>
                                        </p:tav>
                                        <p:tav tm="100000">
                                          <p:val>
                                            <p:strVal val="#ppt_x"/>
                                          </p:val>
                                        </p:tav>
                                      </p:tavLst>
                                    </p:anim>
                                    <p:anim calcmode="lin" valueType="num">
                                      <p:cBhvr additive="base">
                                        <p:cTn id="49" dur="750" fill="hold"/>
                                        <p:tgtEl>
                                          <p:spTgt spid="34"/>
                                        </p:tgtEl>
                                        <p:attrNameLst>
                                          <p:attrName>ppt_y</p:attrName>
                                        </p:attrNameLst>
                                      </p:cBhvr>
                                      <p:tavLst>
                                        <p:tav tm="0">
                                          <p:val>
                                            <p:strVal val="1+#ppt_h/2"/>
                                          </p:val>
                                        </p:tav>
                                        <p:tav tm="100000">
                                          <p:val>
                                            <p:strVal val="#ppt_y"/>
                                          </p:val>
                                        </p:tav>
                                      </p:tavLst>
                                    </p:anim>
                                  </p:childTnLst>
                                </p:cTn>
                              </p:par>
                              <p:par>
                                <p:cTn id="50" presetID="10" presetClass="entr" presetSubtype="0" fill="hold" grpId="0" nodeType="withEffect">
                                  <p:stCondLst>
                                    <p:cond delay="40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childTnLst>
                                </p:cTn>
                              </p:par>
                              <p:par>
                                <p:cTn id="53" presetID="2" presetClass="entr" presetSubtype="1" decel="100000" fill="hold" grpId="1" nodeType="withEffect">
                                  <p:stCondLst>
                                    <p:cond delay="40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000" fill="hold"/>
                                        <p:tgtEl>
                                          <p:spTgt spid="6"/>
                                        </p:tgtEl>
                                        <p:attrNameLst>
                                          <p:attrName>ppt_x</p:attrName>
                                        </p:attrNameLst>
                                      </p:cBhvr>
                                      <p:tavLst>
                                        <p:tav tm="0">
                                          <p:val>
                                            <p:strVal val="#ppt_x"/>
                                          </p:val>
                                        </p:tav>
                                        <p:tav tm="100000">
                                          <p:val>
                                            <p:strVal val="#ppt_x"/>
                                          </p:val>
                                        </p:tav>
                                      </p:tavLst>
                                    </p:anim>
                                    <p:anim calcmode="lin" valueType="num">
                                      <p:cBhvr additive="base">
                                        <p:cTn id="56" dur="1000" fill="hold"/>
                                        <p:tgtEl>
                                          <p:spTgt spid="6"/>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50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1000"/>
                                        <p:tgtEl>
                                          <p:spTgt spid="30"/>
                                        </p:tgtEl>
                                      </p:cBhvr>
                                    </p:animEffect>
                                  </p:childTnLst>
                                </p:cTn>
                              </p:par>
                              <p:par>
                                <p:cTn id="60" presetID="2" presetClass="entr" presetSubtype="1" decel="100000" fill="hold" grpId="1"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1000" fill="hold"/>
                                        <p:tgtEl>
                                          <p:spTgt spid="30"/>
                                        </p:tgtEl>
                                        <p:attrNameLst>
                                          <p:attrName>ppt_x</p:attrName>
                                        </p:attrNameLst>
                                      </p:cBhvr>
                                      <p:tavLst>
                                        <p:tav tm="0">
                                          <p:val>
                                            <p:strVal val="#ppt_x"/>
                                          </p:val>
                                        </p:tav>
                                        <p:tav tm="100000">
                                          <p:val>
                                            <p:strVal val="#ppt_x"/>
                                          </p:val>
                                        </p:tav>
                                      </p:tavLst>
                                    </p:anim>
                                    <p:anim calcmode="lin" valueType="num">
                                      <p:cBhvr additive="base">
                                        <p:cTn id="63" dur="1000" fill="hold"/>
                                        <p:tgtEl>
                                          <p:spTgt spid="30"/>
                                        </p:tgtEl>
                                        <p:attrNameLst>
                                          <p:attrName>ppt_y</p:attrName>
                                        </p:attrNameLst>
                                      </p:cBhvr>
                                      <p:tavLst>
                                        <p:tav tm="0">
                                          <p:val>
                                            <p:strVal val="0-#ppt_h/2"/>
                                          </p:val>
                                        </p:tav>
                                        <p:tav tm="100000">
                                          <p:val>
                                            <p:strVal val="#ppt_y"/>
                                          </p:val>
                                        </p:tav>
                                      </p:tavLst>
                                    </p:anim>
                                  </p:childTnLst>
                                </p:cTn>
                              </p:par>
                              <p:par>
                                <p:cTn id="64" presetID="10" presetClass="entr" presetSubtype="0" fill="hold" grpId="0" nodeType="withEffect">
                                  <p:stCondLst>
                                    <p:cond delay="60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childTnLst>
                                </p:cTn>
                              </p:par>
                              <p:par>
                                <p:cTn id="67" presetID="2" presetClass="entr" presetSubtype="1" decel="100000" fill="hold" grpId="1" nodeType="withEffect">
                                  <p:stCondLst>
                                    <p:cond delay="60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1000" fill="hold"/>
                                        <p:tgtEl>
                                          <p:spTgt spid="7"/>
                                        </p:tgtEl>
                                        <p:attrNameLst>
                                          <p:attrName>ppt_x</p:attrName>
                                        </p:attrNameLst>
                                      </p:cBhvr>
                                      <p:tavLst>
                                        <p:tav tm="0">
                                          <p:val>
                                            <p:strVal val="#ppt_x"/>
                                          </p:val>
                                        </p:tav>
                                        <p:tav tm="100000">
                                          <p:val>
                                            <p:strVal val="#ppt_x"/>
                                          </p:val>
                                        </p:tav>
                                      </p:tavLst>
                                    </p:anim>
                                    <p:anim calcmode="lin" valueType="num">
                                      <p:cBhvr additive="base">
                                        <p:cTn id="70" dur="1000" fill="hold"/>
                                        <p:tgtEl>
                                          <p:spTgt spid="7"/>
                                        </p:tgtEl>
                                        <p:attrNameLst>
                                          <p:attrName>ppt_y</p:attrName>
                                        </p:attrNameLst>
                                      </p:cBhvr>
                                      <p:tavLst>
                                        <p:tav tm="0">
                                          <p:val>
                                            <p:strVal val="0-#ppt_h/2"/>
                                          </p:val>
                                        </p:tav>
                                        <p:tav tm="100000">
                                          <p:val>
                                            <p:strVal val="#ppt_y"/>
                                          </p:val>
                                        </p:tav>
                                      </p:tavLst>
                                    </p:anim>
                                  </p:childTnLst>
                                </p:cTn>
                              </p:par>
                            </p:childTnLst>
                          </p:cTn>
                        </p:par>
                        <p:par>
                          <p:cTn id="71" fill="hold">
                            <p:stCondLst>
                              <p:cond delay="1600"/>
                            </p:stCondLst>
                            <p:childTnLst>
                              <p:par>
                                <p:cTn id="72" presetID="2" presetClass="entr" presetSubtype="3" decel="100000" fill="hold" grpId="0" nodeType="afterEffect">
                                  <p:stCondLst>
                                    <p:cond delay="250"/>
                                  </p:stCondLst>
                                  <p:iterate type="wd">
                                    <p:tmPct val="10000"/>
                                  </p:iterate>
                                  <p:childTnLst>
                                    <p:set>
                                      <p:cBhvr>
                                        <p:cTn id="73" dur="1" fill="hold">
                                          <p:stCondLst>
                                            <p:cond delay="0"/>
                                          </p:stCondLst>
                                        </p:cTn>
                                        <p:tgtEl>
                                          <p:spTgt spid="3"/>
                                        </p:tgtEl>
                                        <p:attrNameLst>
                                          <p:attrName>style.visibility</p:attrName>
                                        </p:attrNameLst>
                                      </p:cBhvr>
                                      <p:to>
                                        <p:strVal val="visible"/>
                                      </p:to>
                                    </p:set>
                                    <p:anim calcmode="lin" valueType="num">
                                      <p:cBhvr additive="base">
                                        <p:cTn id="74" dur="500" fill="hold"/>
                                        <p:tgtEl>
                                          <p:spTgt spid="3"/>
                                        </p:tgtEl>
                                        <p:attrNameLst>
                                          <p:attrName>ppt_x</p:attrName>
                                        </p:attrNameLst>
                                      </p:cBhvr>
                                      <p:tavLst>
                                        <p:tav tm="0">
                                          <p:val>
                                            <p:strVal val="1+#ppt_w/2"/>
                                          </p:val>
                                        </p:tav>
                                        <p:tav tm="100000">
                                          <p:val>
                                            <p:strVal val="#ppt_x"/>
                                          </p:val>
                                        </p:tav>
                                      </p:tavLst>
                                    </p:anim>
                                    <p:anim calcmode="lin" valueType="num">
                                      <p:cBhvr additive="base">
                                        <p:cTn id="75" dur="500" fill="hold"/>
                                        <p:tgtEl>
                                          <p:spTgt spid="3"/>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250"/>
                                  </p:stCondLst>
                                  <p:childTnLst>
                                    <p:set>
                                      <p:cBhvr>
                                        <p:cTn id="77" dur="1" fill="hold">
                                          <p:stCondLst>
                                            <p:cond delay="0"/>
                                          </p:stCondLst>
                                        </p:cTn>
                                        <p:tgtEl>
                                          <p:spTgt spid="4"/>
                                        </p:tgtEl>
                                        <p:attrNameLst>
                                          <p:attrName>style.visibility</p:attrName>
                                        </p:attrNameLst>
                                      </p:cBhvr>
                                      <p:to>
                                        <p:strVal val="visible"/>
                                      </p:to>
                                    </p:set>
                                    <p:anim calcmode="lin" valueType="num">
                                      <p:cBhvr additive="base">
                                        <p:cTn id="78" dur="500" fill="hold"/>
                                        <p:tgtEl>
                                          <p:spTgt spid="4"/>
                                        </p:tgtEl>
                                        <p:attrNameLst>
                                          <p:attrName>ppt_x</p:attrName>
                                        </p:attrNameLst>
                                      </p:cBhvr>
                                      <p:tavLst>
                                        <p:tav tm="0">
                                          <p:val>
                                            <p:strVal val="1+#ppt_w/2"/>
                                          </p:val>
                                        </p:tav>
                                        <p:tav tm="100000">
                                          <p:val>
                                            <p:strVal val="#ppt_x"/>
                                          </p:val>
                                        </p:tav>
                                      </p:tavLst>
                                    </p:anim>
                                    <p:anim calcmode="lin" valueType="num">
                                      <p:cBhvr additive="base">
                                        <p:cTn id="79" dur="500" fill="hold"/>
                                        <p:tgtEl>
                                          <p:spTgt spid="4"/>
                                        </p:tgtEl>
                                        <p:attrNameLst>
                                          <p:attrName>ppt_y</p:attrName>
                                        </p:attrNameLst>
                                      </p:cBhvr>
                                      <p:tavLst>
                                        <p:tav tm="0">
                                          <p:val>
                                            <p:strVal val="#ppt_y"/>
                                          </p:val>
                                        </p:tav>
                                        <p:tav tm="100000">
                                          <p:val>
                                            <p:strVal val="#ppt_y"/>
                                          </p:val>
                                        </p:tav>
                                      </p:tavLst>
                                    </p:anim>
                                  </p:childTnLst>
                                </p:cTn>
                              </p:par>
                            </p:childTnLst>
                          </p:cTn>
                        </p:par>
                        <p:par>
                          <p:cTn id="80" fill="hold">
                            <p:stCondLst>
                              <p:cond delay="2450"/>
                            </p:stCondLst>
                            <p:childTnLst>
                              <p:par>
                                <p:cTn id="81" presetID="22" presetClass="entr" presetSubtype="8" fill="hold" grpId="0" nodeType="afterEffect">
                                  <p:stCondLst>
                                    <p:cond delay="0"/>
                                  </p:stCondLst>
                                  <p:iterate type="lt">
                                    <p:tmPct val="10000"/>
                                  </p:iterate>
                                  <p:childTnLst>
                                    <p:set>
                                      <p:cBhvr>
                                        <p:cTn id="82" dur="1" fill="hold">
                                          <p:stCondLst>
                                            <p:cond delay="0"/>
                                          </p:stCondLst>
                                        </p:cTn>
                                        <p:tgtEl>
                                          <p:spTgt spid="5">
                                            <p:txEl>
                                              <p:pRg st="0" end="0"/>
                                            </p:txEl>
                                          </p:spTgt>
                                        </p:tgtEl>
                                        <p:attrNameLst>
                                          <p:attrName>style.visibility</p:attrName>
                                        </p:attrNameLst>
                                      </p:cBhvr>
                                      <p:to>
                                        <p:strVal val="visible"/>
                                      </p:to>
                                    </p:set>
                                    <p:animEffect transition="in" filter="wipe(left)">
                                      <p:cBhvr>
                                        <p:cTn id="83" dur="500"/>
                                        <p:tgtEl>
                                          <p:spTgt spid="5">
                                            <p:txEl>
                                              <p:pRg st="0" end="0"/>
                                            </p:txEl>
                                          </p:spTgt>
                                        </p:tgtEl>
                                      </p:cBhvr>
                                    </p:animEffect>
                                  </p:childTnLst>
                                </p:cTn>
                              </p:par>
                            </p:childTnLst>
                          </p:cTn>
                        </p:par>
                        <p:par>
                          <p:cTn id="84" fill="hold">
                            <p:stCondLst>
                              <p:cond delay="3500"/>
                            </p:stCondLst>
                            <p:childTnLst>
                              <p:par>
                                <p:cTn id="85" presetID="49" presetClass="entr" presetSubtype="0" decel="100000" fill="hold" grpId="0" nodeType="afterEffect">
                                  <p:stCondLst>
                                    <p:cond delay="0"/>
                                  </p:stCondLst>
                                  <p:childTnLst>
                                    <p:set>
                                      <p:cBhvr>
                                        <p:cTn id="86" dur="1" fill="hold">
                                          <p:stCondLst>
                                            <p:cond delay="0"/>
                                          </p:stCondLst>
                                        </p:cTn>
                                        <p:tgtEl>
                                          <p:spTgt spid="9"/>
                                        </p:tgtEl>
                                        <p:attrNameLst>
                                          <p:attrName>style.visibility</p:attrName>
                                        </p:attrNameLst>
                                      </p:cBhvr>
                                      <p:to>
                                        <p:strVal val="visible"/>
                                      </p:to>
                                    </p:set>
                                    <p:anim calcmode="lin" valueType="num">
                                      <p:cBhvr>
                                        <p:cTn id="87" dur="500" fill="hold"/>
                                        <p:tgtEl>
                                          <p:spTgt spid="9"/>
                                        </p:tgtEl>
                                        <p:attrNameLst>
                                          <p:attrName>ppt_w</p:attrName>
                                        </p:attrNameLst>
                                      </p:cBhvr>
                                      <p:tavLst>
                                        <p:tav tm="0">
                                          <p:val>
                                            <p:fltVal val="0"/>
                                          </p:val>
                                        </p:tav>
                                        <p:tav tm="100000">
                                          <p:val>
                                            <p:strVal val="#ppt_w"/>
                                          </p:val>
                                        </p:tav>
                                      </p:tavLst>
                                    </p:anim>
                                    <p:anim calcmode="lin" valueType="num">
                                      <p:cBhvr>
                                        <p:cTn id="88" dur="500" fill="hold"/>
                                        <p:tgtEl>
                                          <p:spTgt spid="9"/>
                                        </p:tgtEl>
                                        <p:attrNameLst>
                                          <p:attrName>ppt_h</p:attrName>
                                        </p:attrNameLst>
                                      </p:cBhvr>
                                      <p:tavLst>
                                        <p:tav tm="0">
                                          <p:val>
                                            <p:fltVal val="0"/>
                                          </p:val>
                                        </p:tav>
                                        <p:tav tm="100000">
                                          <p:val>
                                            <p:strVal val="#ppt_h"/>
                                          </p:val>
                                        </p:tav>
                                      </p:tavLst>
                                    </p:anim>
                                    <p:anim calcmode="lin" valueType="num">
                                      <p:cBhvr>
                                        <p:cTn id="89" dur="500" fill="hold"/>
                                        <p:tgtEl>
                                          <p:spTgt spid="9"/>
                                        </p:tgtEl>
                                        <p:attrNameLst>
                                          <p:attrName>style.rotation</p:attrName>
                                        </p:attrNameLst>
                                      </p:cBhvr>
                                      <p:tavLst>
                                        <p:tav tm="0">
                                          <p:val>
                                            <p:fltVal val="360"/>
                                          </p:val>
                                        </p:tav>
                                        <p:tav tm="100000">
                                          <p:val>
                                            <p:fltVal val="0"/>
                                          </p:val>
                                        </p:tav>
                                      </p:tavLst>
                                    </p:anim>
                                    <p:animEffect transition="in" filter="fade">
                                      <p:cBhvr>
                                        <p:cTn id="90" dur="500"/>
                                        <p:tgtEl>
                                          <p:spTgt spid="9"/>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 calcmode="lin" valueType="num">
                                      <p:cBhvr>
                                        <p:cTn id="93" dur="500" fill="hold"/>
                                        <p:tgtEl>
                                          <p:spTgt spid="8"/>
                                        </p:tgtEl>
                                        <p:attrNameLst>
                                          <p:attrName>ppt_w</p:attrName>
                                        </p:attrNameLst>
                                      </p:cBhvr>
                                      <p:tavLst>
                                        <p:tav tm="0">
                                          <p:val>
                                            <p:fltVal val="0"/>
                                          </p:val>
                                        </p:tav>
                                        <p:tav tm="100000">
                                          <p:val>
                                            <p:strVal val="#ppt_w"/>
                                          </p:val>
                                        </p:tav>
                                      </p:tavLst>
                                    </p:anim>
                                    <p:anim calcmode="lin" valueType="num">
                                      <p:cBhvr>
                                        <p:cTn id="94" dur="500" fill="hold"/>
                                        <p:tgtEl>
                                          <p:spTgt spid="8"/>
                                        </p:tgtEl>
                                        <p:attrNameLst>
                                          <p:attrName>ppt_h</p:attrName>
                                        </p:attrNameLst>
                                      </p:cBhvr>
                                      <p:tavLst>
                                        <p:tav tm="0">
                                          <p:val>
                                            <p:fltVal val="0"/>
                                          </p:val>
                                        </p:tav>
                                        <p:tav tm="100000">
                                          <p:val>
                                            <p:strVal val="#ppt_h"/>
                                          </p:val>
                                        </p:tav>
                                      </p:tavLst>
                                    </p:anim>
                                    <p:anim calcmode="lin" valueType="num">
                                      <p:cBhvr>
                                        <p:cTn id="95" dur="500" fill="hold"/>
                                        <p:tgtEl>
                                          <p:spTgt spid="8"/>
                                        </p:tgtEl>
                                        <p:attrNameLst>
                                          <p:attrName>style.rotation</p:attrName>
                                        </p:attrNameLst>
                                      </p:cBhvr>
                                      <p:tavLst>
                                        <p:tav tm="0">
                                          <p:val>
                                            <p:fltVal val="360"/>
                                          </p:val>
                                        </p:tav>
                                        <p:tav tm="100000">
                                          <p:val>
                                            <p:fltVal val="0"/>
                                          </p:val>
                                        </p:tav>
                                      </p:tavLst>
                                    </p:anim>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xEl>
                                              <p:pRg st="0" end="0"/>
                                            </p:txEl>
                                          </p:spTgt>
                                        </p:tgtEl>
                                        <p:attrNameLst>
                                          <p:attrName>style.visibility</p:attrName>
                                        </p:attrNameLst>
                                      </p:cBhvr>
                                      <p:to>
                                        <p:strVal val="visible"/>
                                      </p:to>
                                    </p:set>
                                    <p:animEffect transition="in" filter="fade">
                                      <p:cBhvr>
                                        <p:cTn id="99" dur="500"/>
                                        <p:tgtEl>
                                          <p:spTgt spid="14">
                                            <p:txEl>
                                              <p:pRg st="0" end="0"/>
                                            </p:txEl>
                                          </p:spTgt>
                                        </p:tgtEl>
                                      </p:cBhvr>
                                    </p:animEffect>
                                  </p:childTnLst>
                                </p:cTn>
                              </p:par>
                            </p:childTnLst>
                          </p:cTn>
                        </p:par>
                        <p:par>
                          <p:cTn id="100" fill="hold">
                            <p:stCondLst>
                              <p:cond delay="4000"/>
                            </p:stCondLst>
                            <p:childTnLst>
                              <p:par>
                                <p:cTn id="101" presetID="49" presetClass="entr" presetSubtype="0" decel="100000" fill="hold" grpId="0" nodeType="after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p:cTn id="103" dur="500" fill="hold"/>
                                        <p:tgtEl>
                                          <p:spTgt spid="12"/>
                                        </p:tgtEl>
                                        <p:attrNameLst>
                                          <p:attrName>ppt_w</p:attrName>
                                        </p:attrNameLst>
                                      </p:cBhvr>
                                      <p:tavLst>
                                        <p:tav tm="0">
                                          <p:val>
                                            <p:fltVal val="0"/>
                                          </p:val>
                                        </p:tav>
                                        <p:tav tm="100000">
                                          <p:val>
                                            <p:strVal val="#ppt_w"/>
                                          </p:val>
                                        </p:tav>
                                      </p:tavLst>
                                    </p:anim>
                                    <p:anim calcmode="lin" valueType="num">
                                      <p:cBhvr>
                                        <p:cTn id="104" dur="500" fill="hold"/>
                                        <p:tgtEl>
                                          <p:spTgt spid="12"/>
                                        </p:tgtEl>
                                        <p:attrNameLst>
                                          <p:attrName>ppt_h</p:attrName>
                                        </p:attrNameLst>
                                      </p:cBhvr>
                                      <p:tavLst>
                                        <p:tav tm="0">
                                          <p:val>
                                            <p:fltVal val="0"/>
                                          </p:val>
                                        </p:tav>
                                        <p:tav tm="100000">
                                          <p:val>
                                            <p:strVal val="#ppt_h"/>
                                          </p:val>
                                        </p:tav>
                                      </p:tavLst>
                                    </p:anim>
                                    <p:anim calcmode="lin" valueType="num">
                                      <p:cBhvr>
                                        <p:cTn id="105" dur="500" fill="hold"/>
                                        <p:tgtEl>
                                          <p:spTgt spid="12"/>
                                        </p:tgtEl>
                                        <p:attrNameLst>
                                          <p:attrName>style.rotation</p:attrName>
                                        </p:attrNameLst>
                                      </p:cBhvr>
                                      <p:tavLst>
                                        <p:tav tm="0">
                                          <p:val>
                                            <p:fltVal val="360"/>
                                          </p:val>
                                        </p:tav>
                                        <p:tav tm="100000">
                                          <p:val>
                                            <p:fltVal val="0"/>
                                          </p:val>
                                        </p:tav>
                                      </p:tavLst>
                                    </p:anim>
                                    <p:animEffect transition="in" filter="fade">
                                      <p:cBhvr>
                                        <p:cTn id="106" dur="500"/>
                                        <p:tgtEl>
                                          <p:spTgt spid="12"/>
                                        </p:tgtEl>
                                      </p:cBhvr>
                                    </p:animEffect>
                                  </p:childTnLst>
                                </p:cTn>
                              </p:par>
                              <p:par>
                                <p:cTn id="107" presetID="49" presetClass="entr" presetSubtype="0" decel="100000" fill="hold" grpId="0" nodeType="with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p:cTn id="109" dur="500" fill="hold"/>
                                        <p:tgtEl>
                                          <p:spTgt spid="10"/>
                                        </p:tgtEl>
                                        <p:attrNameLst>
                                          <p:attrName>ppt_w</p:attrName>
                                        </p:attrNameLst>
                                      </p:cBhvr>
                                      <p:tavLst>
                                        <p:tav tm="0">
                                          <p:val>
                                            <p:fltVal val="0"/>
                                          </p:val>
                                        </p:tav>
                                        <p:tav tm="100000">
                                          <p:val>
                                            <p:strVal val="#ppt_w"/>
                                          </p:val>
                                        </p:tav>
                                      </p:tavLst>
                                    </p:anim>
                                    <p:anim calcmode="lin" valueType="num">
                                      <p:cBhvr>
                                        <p:cTn id="110" dur="500" fill="hold"/>
                                        <p:tgtEl>
                                          <p:spTgt spid="10"/>
                                        </p:tgtEl>
                                        <p:attrNameLst>
                                          <p:attrName>ppt_h</p:attrName>
                                        </p:attrNameLst>
                                      </p:cBhvr>
                                      <p:tavLst>
                                        <p:tav tm="0">
                                          <p:val>
                                            <p:fltVal val="0"/>
                                          </p:val>
                                        </p:tav>
                                        <p:tav tm="100000">
                                          <p:val>
                                            <p:strVal val="#ppt_h"/>
                                          </p:val>
                                        </p:tav>
                                      </p:tavLst>
                                    </p:anim>
                                    <p:anim calcmode="lin" valueType="num">
                                      <p:cBhvr>
                                        <p:cTn id="111" dur="500" fill="hold"/>
                                        <p:tgtEl>
                                          <p:spTgt spid="10"/>
                                        </p:tgtEl>
                                        <p:attrNameLst>
                                          <p:attrName>style.rotation</p:attrName>
                                        </p:attrNameLst>
                                      </p:cBhvr>
                                      <p:tavLst>
                                        <p:tav tm="0">
                                          <p:val>
                                            <p:fltVal val="360"/>
                                          </p:val>
                                        </p:tav>
                                        <p:tav tm="100000">
                                          <p:val>
                                            <p:fltVal val="0"/>
                                          </p:val>
                                        </p:tav>
                                      </p:tavLst>
                                    </p:anim>
                                    <p:animEffect transition="in" filter="fade">
                                      <p:cBhvr>
                                        <p:cTn id="112" dur="500"/>
                                        <p:tgtEl>
                                          <p:spTgt spid="1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5">
                                            <p:txEl>
                                              <p:pRg st="0" end="0"/>
                                            </p:txEl>
                                          </p:spTgt>
                                        </p:tgtEl>
                                        <p:attrNameLst>
                                          <p:attrName>style.visibility</p:attrName>
                                        </p:attrNameLst>
                                      </p:cBhvr>
                                      <p:to>
                                        <p:strVal val="visible"/>
                                      </p:to>
                                    </p:set>
                                    <p:animEffect transition="in" filter="fade">
                                      <p:cBhvr>
                                        <p:cTn id="115" dur="500"/>
                                        <p:tgtEl>
                                          <p:spTgt spid="15">
                                            <p:txEl>
                                              <p:pRg st="0" end="0"/>
                                            </p:txEl>
                                          </p:spTgt>
                                        </p:tgtEl>
                                      </p:cBhvr>
                                    </p:animEffect>
                                  </p:childTnLst>
                                </p:cTn>
                              </p:par>
                            </p:childTnLst>
                          </p:cTn>
                        </p:par>
                        <p:par>
                          <p:cTn id="116" fill="hold">
                            <p:stCondLst>
                              <p:cond delay="4500"/>
                            </p:stCondLst>
                            <p:childTnLst>
                              <p:par>
                                <p:cTn id="117" presetID="49" presetClass="entr" presetSubtype="0" decel="100000" fill="hold" grpId="0" nodeType="afterEffect">
                                  <p:stCondLst>
                                    <p:cond delay="0"/>
                                  </p:stCondLst>
                                  <p:childTnLst>
                                    <p:set>
                                      <p:cBhvr>
                                        <p:cTn id="118" dur="1" fill="hold">
                                          <p:stCondLst>
                                            <p:cond delay="0"/>
                                          </p:stCondLst>
                                        </p:cTn>
                                        <p:tgtEl>
                                          <p:spTgt spid="13"/>
                                        </p:tgtEl>
                                        <p:attrNameLst>
                                          <p:attrName>style.visibility</p:attrName>
                                        </p:attrNameLst>
                                      </p:cBhvr>
                                      <p:to>
                                        <p:strVal val="visible"/>
                                      </p:to>
                                    </p:set>
                                    <p:anim calcmode="lin" valueType="num">
                                      <p:cBhvr>
                                        <p:cTn id="119" dur="500" fill="hold"/>
                                        <p:tgtEl>
                                          <p:spTgt spid="13"/>
                                        </p:tgtEl>
                                        <p:attrNameLst>
                                          <p:attrName>ppt_w</p:attrName>
                                        </p:attrNameLst>
                                      </p:cBhvr>
                                      <p:tavLst>
                                        <p:tav tm="0">
                                          <p:val>
                                            <p:fltVal val="0"/>
                                          </p:val>
                                        </p:tav>
                                        <p:tav tm="100000">
                                          <p:val>
                                            <p:strVal val="#ppt_w"/>
                                          </p:val>
                                        </p:tav>
                                      </p:tavLst>
                                    </p:anim>
                                    <p:anim calcmode="lin" valueType="num">
                                      <p:cBhvr>
                                        <p:cTn id="120" dur="500" fill="hold"/>
                                        <p:tgtEl>
                                          <p:spTgt spid="13"/>
                                        </p:tgtEl>
                                        <p:attrNameLst>
                                          <p:attrName>ppt_h</p:attrName>
                                        </p:attrNameLst>
                                      </p:cBhvr>
                                      <p:tavLst>
                                        <p:tav tm="0">
                                          <p:val>
                                            <p:fltVal val="0"/>
                                          </p:val>
                                        </p:tav>
                                        <p:tav tm="100000">
                                          <p:val>
                                            <p:strVal val="#ppt_h"/>
                                          </p:val>
                                        </p:tav>
                                      </p:tavLst>
                                    </p:anim>
                                    <p:anim calcmode="lin" valueType="num">
                                      <p:cBhvr>
                                        <p:cTn id="121" dur="500" fill="hold"/>
                                        <p:tgtEl>
                                          <p:spTgt spid="13"/>
                                        </p:tgtEl>
                                        <p:attrNameLst>
                                          <p:attrName>style.rotation</p:attrName>
                                        </p:attrNameLst>
                                      </p:cBhvr>
                                      <p:tavLst>
                                        <p:tav tm="0">
                                          <p:val>
                                            <p:fltVal val="360"/>
                                          </p:val>
                                        </p:tav>
                                        <p:tav tm="100000">
                                          <p:val>
                                            <p:fltVal val="0"/>
                                          </p:val>
                                        </p:tav>
                                      </p:tavLst>
                                    </p:anim>
                                    <p:animEffect transition="in" filter="fade">
                                      <p:cBhvr>
                                        <p:cTn id="122" dur="500"/>
                                        <p:tgtEl>
                                          <p:spTgt spid="13"/>
                                        </p:tgtEl>
                                      </p:cBhvr>
                                    </p:animEffect>
                                  </p:childTnLst>
                                </p:cTn>
                              </p:par>
                              <p:par>
                                <p:cTn id="123" presetID="49" presetClass="entr" presetSubtype="0" decel="100000" fill="hold" grpId="0" nodeType="withEffect">
                                  <p:stCondLst>
                                    <p:cond delay="0"/>
                                  </p:stCondLst>
                                  <p:childTnLst>
                                    <p:set>
                                      <p:cBhvr>
                                        <p:cTn id="124" dur="1" fill="hold">
                                          <p:stCondLst>
                                            <p:cond delay="0"/>
                                          </p:stCondLst>
                                        </p:cTn>
                                        <p:tgtEl>
                                          <p:spTgt spid="11"/>
                                        </p:tgtEl>
                                        <p:attrNameLst>
                                          <p:attrName>style.visibility</p:attrName>
                                        </p:attrNameLst>
                                      </p:cBhvr>
                                      <p:to>
                                        <p:strVal val="visible"/>
                                      </p:to>
                                    </p:set>
                                    <p:anim calcmode="lin" valueType="num">
                                      <p:cBhvr>
                                        <p:cTn id="125" dur="500" fill="hold"/>
                                        <p:tgtEl>
                                          <p:spTgt spid="11"/>
                                        </p:tgtEl>
                                        <p:attrNameLst>
                                          <p:attrName>ppt_w</p:attrName>
                                        </p:attrNameLst>
                                      </p:cBhvr>
                                      <p:tavLst>
                                        <p:tav tm="0">
                                          <p:val>
                                            <p:fltVal val="0"/>
                                          </p:val>
                                        </p:tav>
                                        <p:tav tm="100000">
                                          <p:val>
                                            <p:strVal val="#ppt_w"/>
                                          </p:val>
                                        </p:tav>
                                      </p:tavLst>
                                    </p:anim>
                                    <p:anim calcmode="lin" valueType="num">
                                      <p:cBhvr>
                                        <p:cTn id="126" dur="500" fill="hold"/>
                                        <p:tgtEl>
                                          <p:spTgt spid="11"/>
                                        </p:tgtEl>
                                        <p:attrNameLst>
                                          <p:attrName>ppt_h</p:attrName>
                                        </p:attrNameLst>
                                      </p:cBhvr>
                                      <p:tavLst>
                                        <p:tav tm="0">
                                          <p:val>
                                            <p:fltVal val="0"/>
                                          </p:val>
                                        </p:tav>
                                        <p:tav tm="100000">
                                          <p:val>
                                            <p:strVal val="#ppt_h"/>
                                          </p:val>
                                        </p:tav>
                                      </p:tavLst>
                                    </p:anim>
                                    <p:anim calcmode="lin" valueType="num">
                                      <p:cBhvr>
                                        <p:cTn id="127" dur="500" fill="hold"/>
                                        <p:tgtEl>
                                          <p:spTgt spid="11"/>
                                        </p:tgtEl>
                                        <p:attrNameLst>
                                          <p:attrName>style.rotation</p:attrName>
                                        </p:attrNameLst>
                                      </p:cBhvr>
                                      <p:tavLst>
                                        <p:tav tm="0">
                                          <p:val>
                                            <p:fltVal val="360"/>
                                          </p:val>
                                        </p:tav>
                                        <p:tav tm="100000">
                                          <p:val>
                                            <p:fltVal val="0"/>
                                          </p:val>
                                        </p:tav>
                                      </p:tavLst>
                                    </p:anim>
                                    <p:animEffect transition="in" filter="fade">
                                      <p:cBhvr>
                                        <p:cTn id="128" dur="500"/>
                                        <p:tgtEl>
                                          <p:spTgt spid="1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6">
                                            <p:txEl>
                                              <p:pRg st="0" end="0"/>
                                            </p:txEl>
                                          </p:spTgt>
                                        </p:tgtEl>
                                        <p:attrNameLst>
                                          <p:attrName>style.visibility</p:attrName>
                                        </p:attrNameLst>
                                      </p:cBhvr>
                                      <p:to>
                                        <p:strVal val="visible"/>
                                      </p:to>
                                    </p:set>
                                    <p:animEffect transition="in" filter="fade">
                                      <p:cBhvr>
                                        <p:cTn id="131" dur="500"/>
                                        <p:tgtEl>
                                          <p:spTgt spid="16">
                                            <p:txEl>
                                              <p:pRg st="0" end="0"/>
                                            </p:txEl>
                                          </p:spTgt>
                                        </p:tgtEl>
                                      </p:cBhvr>
                                    </p:animEffect>
                                  </p:childTnLst>
                                </p:cTn>
                              </p:par>
                            </p:childTnLst>
                          </p:cTn>
                        </p:par>
                        <p:par>
                          <p:cTn id="132" fill="hold">
                            <p:stCondLst>
                              <p:cond delay="5000"/>
                            </p:stCondLst>
                            <p:childTnLst>
                              <p:par>
                                <p:cTn id="133" presetID="2" presetClass="entr" presetSubtype="8" decel="100000" fill="hold" grpId="0" nodeType="afterEffect">
                                  <p:stCondLst>
                                    <p:cond delay="250"/>
                                  </p:stCondLst>
                                  <p:childTnLst>
                                    <p:set>
                                      <p:cBhvr>
                                        <p:cTn id="134" dur="1" fill="hold">
                                          <p:stCondLst>
                                            <p:cond delay="0"/>
                                          </p:stCondLst>
                                        </p:cTn>
                                        <p:tgtEl>
                                          <p:spTgt spid="17">
                                            <p:txEl>
                                              <p:pRg st="0" end="0"/>
                                            </p:txEl>
                                          </p:spTgt>
                                        </p:tgtEl>
                                        <p:attrNameLst>
                                          <p:attrName>style.visibility</p:attrName>
                                        </p:attrNameLst>
                                      </p:cBhvr>
                                      <p:to>
                                        <p:strVal val="visible"/>
                                      </p:to>
                                    </p:set>
                                    <p:anim calcmode="lin" valueType="num">
                                      <p:cBhvr additive="base">
                                        <p:cTn id="135" dur="75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36"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37" fill="hold">
                            <p:stCondLst>
                              <p:cond delay="6000"/>
                            </p:stCondLst>
                            <p:childTnLst>
                              <p:par>
                                <p:cTn id="138" presetID="16" presetClass="entr" presetSubtype="37" fill="hold" grpId="0" nodeType="afterEffect">
                                  <p:stCondLst>
                                    <p:cond delay="250"/>
                                  </p:stCondLst>
                                  <p:childTnLst>
                                    <p:set>
                                      <p:cBhvr>
                                        <p:cTn id="139" dur="1" fill="hold">
                                          <p:stCondLst>
                                            <p:cond delay="0"/>
                                          </p:stCondLst>
                                        </p:cTn>
                                        <p:tgtEl>
                                          <p:spTgt spid="18"/>
                                        </p:tgtEl>
                                        <p:attrNameLst>
                                          <p:attrName>style.visibility</p:attrName>
                                        </p:attrNameLst>
                                      </p:cBhvr>
                                      <p:to>
                                        <p:strVal val="visible"/>
                                      </p:to>
                                    </p:set>
                                    <p:animEffect transition="in" filter="barn(outVertical)">
                                      <p:cBhvr>
                                        <p:cTn id="140" dur="500"/>
                                        <p:tgtEl>
                                          <p:spTgt spid="18"/>
                                        </p:tgtEl>
                                      </p:cBhvr>
                                    </p:animEffect>
                                  </p:childTnLst>
                                </p:cTn>
                              </p:par>
                            </p:childTnLst>
                          </p:cTn>
                        </p:par>
                        <p:par>
                          <p:cTn id="141" fill="hold">
                            <p:stCondLst>
                              <p:cond delay="6750"/>
                            </p:stCondLst>
                            <p:childTnLst>
                              <p:par>
                                <p:cTn id="142" presetID="10" presetClass="entr" presetSubtype="0"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Effect transition="in" filter="fade">
                                      <p:cBhvr>
                                        <p:cTn id="144" dur="500"/>
                                        <p:tgtEl>
                                          <p:spTgt spid="19"/>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22">
                                            <p:txEl>
                                              <p:pRg st="0" end="0"/>
                                            </p:txEl>
                                          </p:spTgt>
                                        </p:tgtEl>
                                        <p:attrNameLst>
                                          <p:attrName>style.visibility</p:attrName>
                                        </p:attrNameLst>
                                      </p:cBhvr>
                                      <p:to>
                                        <p:strVal val="visible"/>
                                      </p:to>
                                    </p:set>
                                    <p:animEffect transition="in" filter="fade">
                                      <p:cBhvr>
                                        <p:cTn id="147" dur="500"/>
                                        <p:tgtEl>
                                          <p:spTgt spid="22">
                                            <p:txEl>
                                              <p:pRg st="0" end="0"/>
                                            </p:txEl>
                                          </p:spTgt>
                                        </p:tgtEl>
                                      </p:cBhvr>
                                    </p:animEffect>
                                  </p:childTnLst>
                                </p:cTn>
                              </p:par>
                            </p:childTnLst>
                          </p:cTn>
                        </p:par>
                        <p:par>
                          <p:cTn id="148" fill="hold">
                            <p:stCondLst>
                              <p:cond delay="7250"/>
                            </p:stCondLst>
                            <p:childTnLst>
                              <p:par>
                                <p:cTn id="149" presetID="10" presetClass="entr" presetSubtype="0" fill="hold" grpId="0" nodeType="afterEffect">
                                  <p:stCondLst>
                                    <p:cond delay="0"/>
                                  </p:stCondLst>
                                  <p:childTnLst>
                                    <p:set>
                                      <p:cBhvr>
                                        <p:cTn id="150" dur="1" fill="hold">
                                          <p:stCondLst>
                                            <p:cond delay="0"/>
                                          </p:stCondLst>
                                        </p:cTn>
                                        <p:tgtEl>
                                          <p:spTgt spid="20"/>
                                        </p:tgtEl>
                                        <p:attrNameLst>
                                          <p:attrName>style.visibility</p:attrName>
                                        </p:attrNameLst>
                                      </p:cBhvr>
                                      <p:to>
                                        <p:strVal val="visible"/>
                                      </p:to>
                                    </p:set>
                                    <p:animEffect transition="in" filter="fade">
                                      <p:cBhvr>
                                        <p:cTn id="151" dur="500"/>
                                        <p:tgtEl>
                                          <p:spTgt spid="20"/>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23">
                                            <p:txEl>
                                              <p:pRg st="0" end="0"/>
                                            </p:txEl>
                                          </p:spTgt>
                                        </p:tgtEl>
                                        <p:attrNameLst>
                                          <p:attrName>style.visibility</p:attrName>
                                        </p:attrNameLst>
                                      </p:cBhvr>
                                      <p:to>
                                        <p:strVal val="visible"/>
                                      </p:to>
                                    </p:set>
                                    <p:animEffect transition="in" filter="fade">
                                      <p:cBhvr>
                                        <p:cTn id="154" dur="500"/>
                                        <p:tgtEl>
                                          <p:spTgt spid="23">
                                            <p:txEl>
                                              <p:pRg st="0" end="0"/>
                                            </p:txEl>
                                          </p:spTgt>
                                        </p:tgtEl>
                                      </p:cBhvr>
                                    </p:animEffect>
                                  </p:childTnLst>
                                </p:cTn>
                              </p:par>
                            </p:childTnLst>
                          </p:cTn>
                        </p:par>
                        <p:par>
                          <p:cTn id="155" fill="hold">
                            <p:stCondLst>
                              <p:cond delay="7750"/>
                            </p:stCondLst>
                            <p:childTnLst>
                              <p:par>
                                <p:cTn id="156" presetID="10" presetClass="entr" presetSubtype="0"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Effect transition="in" filter="fade">
                                      <p:cBhvr>
                                        <p:cTn id="158" dur="500"/>
                                        <p:tgtEl>
                                          <p:spTgt spid="2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4">
                                            <p:txEl>
                                              <p:pRg st="0" end="0"/>
                                            </p:txEl>
                                          </p:spTgt>
                                        </p:tgtEl>
                                        <p:attrNameLst>
                                          <p:attrName>style.visibility</p:attrName>
                                        </p:attrNameLst>
                                      </p:cBhvr>
                                      <p:to>
                                        <p:strVal val="visible"/>
                                      </p:to>
                                    </p:set>
                                    <p:animEffect transition="in" filter="fade">
                                      <p:cBhvr>
                                        <p:cTn id="161"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6" grpId="0" animBg="1"/>
      <p:bldP spid="6" grpId="1" animBg="1"/>
      <p:bldP spid="28" grpId="0" animBg="1"/>
      <p:bldP spid="28" grpId="1" animBg="1"/>
      <p:bldP spid="30" grpId="0" animBg="1"/>
      <p:bldP spid="30" grpId="1" animBg="1"/>
      <p:bldP spid="3" grpId="0"/>
      <p:bldP spid="4" grpId="0" animBg="1"/>
      <p:bldP spid="5"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7" grpId="0" animBg="1"/>
      <p:bldP spid="7" grpId="1" animBg="1"/>
      <p:bldP spid="8" grpId="0" animBg="1"/>
      <p:bldP spid="9" grpId="0"/>
      <p:bldP spid="10" grpId="0" animBg="1"/>
      <p:bldP spid="11" grpId="0" animBg="1"/>
      <p:bldP spid="12" grpId="0"/>
      <p:bldP spid="13" grpId="0"/>
      <p:bldP spid="14" grpId="0" build="p">
        <p:tmplLst>
          <p:tmpl lvl="1">
            <p:tnLst>
              <p:par>
                <p:cTn presetID="10"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2" presetClass="entr" presetSubtype="8"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animBg="1"/>
      <p:bldP spid="19" grpId="0"/>
      <p:bldP spid="20" grpId="0"/>
      <p:bldP spid="21" grpId="0"/>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animBg="1"/>
      <p:bldP spid="25" grpId="1" animBg="1"/>
      <p:bldP spid="26" grpId="0" animBg="1"/>
      <p:bldP spid="26" grpId="1" animBg="1"/>
      <p:bldP spid="34" grpId="0" animBg="1"/>
      <p:bldP spid="34" grpId="1" animBg="1"/>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Square Images 1">
    <p:bg>
      <p:bgPr>
        <a:solidFill>
          <a:schemeClr val="tx2"/>
        </a:solidFill>
        <a:effectLst/>
      </p:bgPr>
    </p:bg>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3" y="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6" name="図プレースホルダー 3"/>
          <p:cNvSpPr>
            <a:spLocks noGrp="1"/>
          </p:cNvSpPr>
          <p:nvPr>
            <p:ph type="pic" sz="quarter" idx="12" hasCustomPrompt="1"/>
          </p:nvPr>
        </p:nvSpPr>
        <p:spPr>
          <a:xfrm>
            <a:off x="3" y="1715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1743002" y="0"/>
            <a:ext cx="1744951" cy="1713600"/>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4" hasCustomPrompt="1"/>
          </p:nvPr>
        </p:nvSpPr>
        <p:spPr>
          <a:xfrm>
            <a:off x="1743002" y="1715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3" name="図プレースホルダー 3"/>
          <p:cNvSpPr>
            <a:spLocks noGrp="1"/>
          </p:cNvSpPr>
          <p:nvPr>
            <p:ph type="pic" sz="quarter" idx="15" hasCustomPrompt="1"/>
          </p:nvPr>
        </p:nvSpPr>
        <p:spPr>
          <a:xfrm>
            <a:off x="3482976" y="0"/>
            <a:ext cx="1744951" cy="1713600"/>
          </a:xfrm>
          <a:solidFill>
            <a:schemeClr val="accent3"/>
          </a:solidFill>
        </p:spPr>
        <p:txBody>
          <a:bodyPr>
            <a:normAutofit/>
          </a:bodyPr>
          <a:lstStyle>
            <a:lvl1pPr>
              <a:defRPr sz="1100" baseline="0"/>
            </a:lvl1pPr>
          </a:lstStyle>
          <a:p>
            <a:r>
              <a:rPr kumimoji="1" lang="en-US" altLang="ja-JP" dirty="0"/>
              <a:t>Add an image</a:t>
            </a:r>
            <a:endParaRPr kumimoji="1" lang="ja-JP" altLang="en-US" dirty="0"/>
          </a:p>
        </p:txBody>
      </p:sp>
      <p:sp>
        <p:nvSpPr>
          <p:cNvPr id="15" name="図プレースホルダー 3"/>
          <p:cNvSpPr>
            <a:spLocks noGrp="1"/>
          </p:cNvSpPr>
          <p:nvPr>
            <p:ph type="pic" sz="quarter" idx="17" hasCustomPrompt="1"/>
          </p:nvPr>
        </p:nvSpPr>
        <p:spPr>
          <a:xfrm>
            <a:off x="3482976" y="1715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5" name="図プレースホルダー 3"/>
          <p:cNvSpPr>
            <a:spLocks noGrp="1"/>
          </p:cNvSpPr>
          <p:nvPr>
            <p:ph type="pic" sz="quarter" idx="27" hasCustomPrompt="1"/>
          </p:nvPr>
        </p:nvSpPr>
        <p:spPr>
          <a:xfrm>
            <a:off x="3482976" y="3429000"/>
            <a:ext cx="1744951" cy="1713600"/>
          </a:xfrm>
          <a:solidFill>
            <a:schemeClr val="accent4"/>
          </a:solidFill>
        </p:spPr>
        <p:txBody>
          <a:bodyPr>
            <a:normAutofit/>
          </a:bodyPr>
          <a:lstStyle>
            <a:lvl1pPr>
              <a:defRPr sz="1100" baseline="0"/>
            </a:lvl1pPr>
          </a:lstStyle>
          <a:p>
            <a:r>
              <a:rPr kumimoji="1" lang="en-US" altLang="ja-JP" dirty="0"/>
              <a:t>Add an image</a:t>
            </a:r>
            <a:endParaRPr kumimoji="1" lang="ja-JP" altLang="en-US" dirty="0"/>
          </a:p>
        </p:txBody>
      </p:sp>
      <p:sp>
        <p:nvSpPr>
          <p:cNvPr id="27" name="図プレースホルダー 3"/>
          <p:cNvSpPr>
            <a:spLocks noGrp="1"/>
          </p:cNvSpPr>
          <p:nvPr>
            <p:ph type="pic" sz="quarter" idx="29" hasCustomPrompt="1"/>
          </p:nvPr>
        </p:nvSpPr>
        <p:spPr>
          <a:xfrm>
            <a:off x="3482976"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8" name="図プレースホルダー 3"/>
          <p:cNvSpPr>
            <a:spLocks noGrp="1"/>
          </p:cNvSpPr>
          <p:nvPr>
            <p:ph type="pic" sz="quarter" idx="30" hasCustomPrompt="1"/>
          </p:nvPr>
        </p:nvSpPr>
        <p:spPr>
          <a:xfrm>
            <a:off x="5222950" y="5144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1" name="図プレースホルダー 3"/>
          <p:cNvSpPr>
            <a:spLocks noGrp="1"/>
          </p:cNvSpPr>
          <p:nvPr>
            <p:ph type="pic" sz="quarter" idx="33" hasCustomPrompt="1"/>
          </p:nvPr>
        </p:nvSpPr>
        <p:spPr>
          <a:xfrm>
            <a:off x="6962925" y="5144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8" name="図プレースホルダー 3"/>
          <p:cNvSpPr>
            <a:spLocks noGrp="1"/>
          </p:cNvSpPr>
          <p:nvPr>
            <p:ph type="pic" sz="quarter" idx="20" hasCustomPrompt="1"/>
          </p:nvPr>
        </p:nvSpPr>
        <p:spPr>
          <a:xfrm>
            <a:off x="8702899" y="0"/>
            <a:ext cx="1744951" cy="1713600"/>
          </a:xfrm>
          <a:solidFill>
            <a:schemeClr val="accent3">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0" name="図プレースホルダー 3"/>
          <p:cNvSpPr>
            <a:spLocks noGrp="1"/>
          </p:cNvSpPr>
          <p:nvPr>
            <p:ph type="pic" sz="quarter" idx="22" hasCustomPrompt="1"/>
          </p:nvPr>
        </p:nvSpPr>
        <p:spPr>
          <a:xfrm>
            <a:off x="8702899" y="17154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2" name="図プレースホルダー 3"/>
          <p:cNvSpPr>
            <a:spLocks noGrp="1"/>
          </p:cNvSpPr>
          <p:nvPr>
            <p:ph type="pic" sz="quarter" idx="34" hasCustomPrompt="1"/>
          </p:nvPr>
        </p:nvSpPr>
        <p:spPr>
          <a:xfrm>
            <a:off x="8702899" y="5144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7" name="図プレースホルダー 3"/>
          <p:cNvSpPr>
            <a:spLocks noGrp="1"/>
          </p:cNvSpPr>
          <p:nvPr>
            <p:ph type="pic" sz="quarter" idx="35" hasCustomPrompt="1"/>
          </p:nvPr>
        </p:nvSpPr>
        <p:spPr>
          <a:xfrm>
            <a:off x="10442875" y="0"/>
            <a:ext cx="1744951" cy="1713600"/>
          </a:xfrm>
          <a:solidFill>
            <a:schemeClr val="accent5"/>
          </a:solidFill>
        </p:spPr>
        <p:txBody>
          <a:bodyPr>
            <a:normAutofit/>
          </a:bodyPr>
          <a:lstStyle>
            <a:lvl1pPr>
              <a:defRPr sz="1100" baseline="0"/>
            </a:lvl1pPr>
          </a:lstStyle>
          <a:p>
            <a:r>
              <a:rPr kumimoji="1" lang="en-US" altLang="ja-JP" dirty="0"/>
              <a:t>Add an image</a:t>
            </a:r>
            <a:endParaRPr kumimoji="1" lang="ja-JP" altLang="en-US" dirty="0"/>
          </a:p>
        </p:txBody>
      </p:sp>
      <p:sp>
        <p:nvSpPr>
          <p:cNvPr id="38" name="図プレースホルダー 3"/>
          <p:cNvSpPr>
            <a:spLocks noGrp="1"/>
          </p:cNvSpPr>
          <p:nvPr>
            <p:ph type="pic" sz="quarter" idx="36" hasCustomPrompt="1"/>
          </p:nvPr>
        </p:nvSpPr>
        <p:spPr>
          <a:xfrm>
            <a:off x="10442875" y="1715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40" name="図プレースホルダー 3"/>
          <p:cNvSpPr>
            <a:spLocks noGrp="1"/>
          </p:cNvSpPr>
          <p:nvPr>
            <p:ph type="pic" sz="quarter" idx="38" hasCustomPrompt="1"/>
          </p:nvPr>
        </p:nvSpPr>
        <p:spPr>
          <a:xfrm>
            <a:off x="10442875"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70" name="図プレースホルダー 69"/>
          <p:cNvSpPr>
            <a:spLocks noGrp="1"/>
          </p:cNvSpPr>
          <p:nvPr>
            <p:ph type="pic" sz="quarter" idx="39" hasCustomPrompt="1"/>
          </p:nvPr>
        </p:nvSpPr>
        <p:spPr>
          <a:xfrm>
            <a:off x="1" y="3429000"/>
            <a:ext cx="3482702" cy="3429000"/>
          </a:xfrm>
          <a:solidFill>
            <a:schemeClr val="accent1">
              <a:lumMod val="60000"/>
              <a:lumOff val="40000"/>
            </a:schemeClr>
          </a:solidFill>
        </p:spPr>
        <p:txBody>
          <a:bodyPr/>
          <a:lstStyle>
            <a:lvl1pPr>
              <a:defRPr/>
            </a:lvl1pPr>
          </a:lstStyle>
          <a:p>
            <a:r>
              <a:rPr kumimoji="1" lang="en-US" altLang="ja-JP" dirty="0"/>
              <a:t>Add an image </a:t>
            </a:r>
            <a:endParaRPr kumimoji="1" lang="ja-JP" altLang="en-US" dirty="0"/>
          </a:p>
        </p:txBody>
      </p:sp>
      <p:sp>
        <p:nvSpPr>
          <p:cNvPr id="71" name="図プレースホルダー 69"/>
          <p:cNvSpPr>
            <a:spLocks noGrp="1"/>
          </p:cNvSpPr>
          <p:nvPr>
            <p:ph type="pic" sz="quarter" idx="40" hasCustomPrompt="1"/>
          </p:nvPr>
        </p:nvSpPr>
        <p:spPr>
          <a:xfrm>
            <a:off x="5222947" y="0"/>
            <a:ext cx="3482702" cy="3429000"/>
          </a:xfrm>
          <a:solidFill>
            <a:schemeClr val="accent2">
              <a:lumMod val="60000"/>
              <a:lumOff val="40000"/>
            </a:schemeClr>
          </a:solidFill>
        </p:spPr>
        <p:txBody>
          <a:bodyPr/>
          <a:lstStyle>
            <a:lvl1pPr>
              <a:defRPr/>
            </a:lvl1pPr>
          </a:lstStyle>
          <a:p>
            <a:r>
              <a:rPr kumimoji="1" lang="en-US" altLang="ja-JP" dirty="0"/>
              <a:t>add an image </a:t>
            </a:r>
            <a:endParaRPr kumimoji="1" lang="ja-JP" altLang="en-US" dirty="0"/>
          </a:p>
        </p:txBody>
      </p:sp>
      <p:sp>
        <p:nvSpPr>
          <p:cNvPr id="77" name="タイトル 1"/>
          <p:cNvSpPr>
            <a:spLocks noGrp="1"/>
          </p:cNvSpPr>
          <p:nvPr>
            <p:ph type="title" hasCustomPrompt="1"/>
          </p:nvPr>
        </p:nvSpPr>
        <p:spPr>
          <a:xfrm>
            <a:off x="5485864" y="3498419"/>
            <a:ext cx="6385263" cy="900605"/>
          </a:xfrm>
        </p:spPr>
        <p:txBody>
          <a:bodyPr anchor="b">
            <a:normAutofit/>
          </a:bodyPr>
          <a:lstStyle>
            <a:lvl1pP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78" name="正方形/長方形 77"/>
          <p:cNvSpPr/>
          <p:nvPr userDrawn="1"/>
        </p:nvSpPr>
        <p:spPr>
          <a:xfrm>
            <a:off x="5581883" y="4409173"/>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9" name="テキスト プレースホルダー 6"/>
          <p:cNvSpPr>
            <a:spLocks noGrp="1"/>
          </p:cNvSpPr>
          <p:nvPr>
            <p:ph type="body" sz="quarter" idx="16" hasCustomPrompt="1"/>
          </p:nvPr>
        </p:nvSpPr>
        <p:spPr>
          <a:xfrm>
            <a:off x="5485864" y="4457617"/>
            <a:ext cx="6385263" cy="623628"/>
          </a:xfrm>
        </p:spPr>
        <p:txBody>
          <a:bodyPr anchor="t">
            <a:noAutofit/>
          </a:bodyPr>
          <a:lstStyle>
            <a:lvl1pPr algn="l">
              <a:defRPr sz="2100" i="1" baseline="0">
                <a:solidFill>
                  <a:schemeClr val="accent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4126177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grpId="0" nodeType="withEffect">
                                  <p:stCondLst>
                                    <p:cond delay="10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par>
                                <p:cTn id="11" presetID="14" presetClass="entr" presetSubtype="10" fill="hold" grpId="0" nodeType="withEffect">
                                  <p:stCondLst>
                                    <p:cond delay="200"/>
                                  </p:stCondLst>
                                  <p:childTnLst>
                                    <p:set>
                                      <p:cBhvr>
                                        <p:cTn id="12" dur="1" fill="hold">
                                          <p:stCondLst>
                                            <p:cond delay="0"/>
                                          </p:stCondLst>
                                        </p:cTn>
                                        <p:tgtEl>
                                          <p:spTgt spid="32"/>
                                        </p:tgtEl>
                                        <p:attrNameLst>
                                          <p:attrName>style.visibility</p:attrName>
                                        </p:attrNameLst>
                                      </p:cBhvr>
                                      <p:to>
                                        <p:strVal val="visible"/>
                                      </p:to>
                                    </p:set>
                                    <p:animEffect transition="in" filter="randombar(horizontal)">
                                      <p:cBhvr>
                                        <p:cTn id="13" dur="500"/>
                                        <p:tgtEl>
                                          <p:spTgt spid="32"/>
                                        </p:tgtEl>
                                      </p:cBhvr>
                                    </p:animEffect>
                                  </p:childTnLst>
                                </p:cTn>
                              </p:par>
                              <p:par>
                                <p:cTn id="14" presetID="14" presetClass="entr" presetSubtype="10" fill="hold" grpId="0" nodeType="withEffect">
                                  <p:stCondLst>
                                    <p:cond delay="300"/>
                                  </p:stCondLst>
                                  <p:childTnLst>
                                    <p:set>
                                      <p:cBhvr>
                                        <p:cTn id="15" dur="1" fill="hold">
                                          <p:stCondLst>
                                            <p:cond delay="0"/>
                                          </p:stCondLst>
                                        </p:cTn>
                                        <p:tgtEl>
                                          <p:spTgt spid="28"/>
                                        </p:tgtEl>
                                        <p:attrNameLst>
                                          <p:attrName>style.visibility</p:attrName>
                                        </p:attrNameLst>
                                      </p:cBhvr>
                                      <p:to>
                                        <p:strVal val="visible"/>
                                      </p:to>
                                    </p:set>
                                    <p:animEffect transition="in" filter="randombar(horizontal)">
                                      <p:cBhvr>
                                        <p:cTn id="16" dur="500"/>
                                        <p:tgtEl>
                                          <p:spTgt spid="28"/>
                                        </p:tgtEl>
                                      </p:cBhvr>
                                    </p:animEffect>
                                  </p:childTnLst>
                                </p:cTn>
                              </p:par>
                              <p:par>
                                <p:cTn id="17" presetID="14" presetClass="entr" presetSubtype="10" fill="hold" grpId="0" nodeType="withEffect">
                                  <p:stCondLst>
                                    <p:cond delay="400"/>
                                  </p:stCondLst>
                                  <p:childTnLst>
                                    <p:set>
                                      <p:cBhvr>
                                        <p:cTn id="18" dur="1" fill="hold">
                                          <p:stCondLst>
                                            <p:cond delay="0"/>
                                          </p:stCondLst>
                                        </p:cTn>
                                        <p:tgtEl>
                                          <p:spTgt spid="70"/>
                                        </p:tgtEl>
                                        <p:attrNameLst>
                                          <p:attrName>style.visibility</p:attrName>
                                        </p:attrNameLst>
                                      </p:cBhvr>
                                      <p:to>
                                        <p:strVal val="visible"/>
                                      </p:to>
                                    </p:set>
                                    <p:animEffect transition="in" filter="randombar(horizontal)">
                                      <p:cBhvr>
                                        <p:cTn id="19" dur="500"/>
                                        <p:tgtEl>
                                          <p:spTgt spid="70"/>
                                        </p:tgtEl>
                                      </p:cBhvr>
                                    </p:animEffect>
                                  </p:childTnLst>
                                </p:cTn>
                              </p:par>
                              <p:par>
                                <p:cTn id="20" presetID="14" presetClass="entr" presetSubtype="1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randombar(horizontal)">
                                      <p:cBhvr>
                                        <p:cTn id="22" dur="500"/>
                                        <p:tgtEl>
                                          <p:spTgt spid="25"/>
                                        </p:tgtEl>
                                      </p:cBhvr>
                                    </p:animEffect>
                                  </p:childTnLst>
                                </p:cTn>
                              </p:par>
                              <p:par>
                                <p:cTn id="23" presetID="14" presetClass="entr" presetSubtype="10" fill="hold" grpId="0" nodeType="withEffect">
                                  <p:stCondLst>
                                    <p:cond delay="600"/>
                                  </p:stCondLst>
                                  <p:childTnLst>
                                    <p:set>
                                      <p:cBhvr>
                                        <p:cTn id="24" dur="1" fill="hold">
                                          <p:stCondLst>
                                            <p:cond delay="0"/>
                                          </p:stCondLst>
                                        </p:cTn>
                                        <p:tgtEl>
                                          <p:spTgt spid="18"/>
                                        </p:tgtEl>
                                        <p:attrNameLst>
                                          <p:attrName>style.visibility</p:attrName>
                                        </p:attrNameLst>
                                      </p:cBhvr>
                                      <p:to>
                                        <p:strVal val="visible"/>
                                      </p:to>
                                    </p:set>
                                    <p:animEffect transition="in" filter="randombar(horizontal)">
                                      <p:cBhvr>
                                        <p:cTn id="25" dur="500"/>
                                        <p:tgtEl>
                                          <p:spTgt spid="18"/>
                                        </p:tgtEl>
                                      </p:cBhvr>
                                    </p:animEffect>
                                  </p:childTnLst>
                                </p:cTn>
                              </p:par>
                              <p:par>
                                <p:cTn id="26" presetID="14" presetClass="entr" presetSubtype="1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randombar(horizontal)">
                                      <p:cBhvr>
                                        <p:cTn id="28" dur="500"/>
                                        <p:tgtEl>
                                          <p:spTgt spid="6"/>
                                        </p:tgtEl>
                                      </p:cBhvr>
                                    </p:animEffect>
                                  </p:childTnLst>
                                </p:cTn>
                              </p:par>
                              <p:par>
                                <p:cTn id="29" presetID="14" presetClass="entr" presetSubtype="10" fill="hold" grpId="0" nodeType="withEffect">
                                  <p:stCondLst>
                                    <p:cond delay="800"/>
                                  </p:stCondLst>
                                  <p:childTnLst>
                                    <p:set>
                                      <p:cBhvr>
                                        <p:cTn id="30" dur="1" fill="hold">
                                          <p:stCondLst>
                                            <p:cond delay="0"/>
                                          </p:stCondLst>
                                        </p:cTn>
                                        <p:tgtEl>
                                          <p:spTgt spid="5"/>
                                        </p:tgtEl>
                                        <p:attrNameLst>
                                          <p:attrName>style.visibility</p:attrName>
                                        </p:attrNameLst>
                                      </p:cBhvr>
                                      <p:to>
                                        <p:strVal val="visible"/>
                                      </p:to>
                                    </p:set>
                                    <p:animEffect transition="in" filter="randombar(horizontal)">
                                      <p:cBhvr>
                                        <p:cTn id="31" dur="500"/>
                                        <p:tgtEl>
                                          <p:spTgt spid="5"/>
                                        </p:tgtEl>
                                      </p:cBhvr>
                                    </p:animEffect>
                                  </p:childTnLst>
                                </p:cTn>
                              </p:par>
                              <p:par>
                                <p:cTn id="32" presetID="14" presetClass="entr" presetSubtype="10" fill="hold" grpId="0" nodeType="withEffect">
                                  <p:stCondLst>
                                    <p:cond delay="900"/>
                                  </p:stCondLst>
                                  <p:childTnLst>
                                    <p:set>
                                      <p:cBhvr>
                                        <p:cTn id="33" dur="1" fill="hold">
                                          <p:stCondLst>
                                            <p:cond delay="0"/>
                                          </p:stCondLst>
                                        </p:cTn>
                                        <p:tgtEl>
                                          <p:spTgt spid="40"/>
                                        </p:tgtEl>
                                        <p:attrNameLst>
                                          <p:attrName>style.visibility</p:attrName>
                                        </p:attrNameLst>
                                      </p:cBhvr>
                                      <p:to>
                                        <p:strVal val="visible"/>
                                      </p:to>
                                    </p:set>
                                    <p:animEffect transition="in" filter="randombar(horizontal)">
                                      <p:cBhvr>
                                        <p:cTn id="34" dur="500"/>
                                        <p:tgtEl>
                                          <p:spTgt spid="40"/>
                                        </p:tgtEl>
                                      </p:cBhvr>
                                    </p:animEffect>
                                  </p:childTnLst>
                                </p:cTn>
                              </p:par>
                              <p:par>
                                <p:cTn id="35" presetID="14" presetClass="entr" presetSubtype="10" fill="hold" grpId="0" nodeType="withEffect">
                                  <p:stCondLst>
                                    <p:cond delay="1000"/>
                                  </p:stCondLst>
                                  <p:childTnLst>
                                    <p:set>
                                      <p:cBhvr>
                                        <p:cTn id="36" dur="1" fill="hold">
                                          <p:stCondLst>
                                            <p:cond delay="0"/>
                                          </p:stCondLst>
                                        </p:cTn>
                                        <p:tgtEl>
                                          <p:spTgt spid="37"/>
                                        </p:tgtEl>
                                        <p:attrNameLst>
                                          <p:attrName>style.visibility</p:attrName>
                                        </p:attrNameLst>
                                      </p:cBhvr>
                                      <p:to>
                                        <p:strVal val="visible"/>
                                      </p:to>
                                    </p:set>
                                    <p:animEffect transition="in" filter="randombar(horizontal)">
                                      <p:cBhvr>
                                        <p:cTn id="37" dur="500"/>
                                        <p:tgtEl>
                                          <p:spTgt spid="37"/>
                                        </p:tgtEl>
                                      </p:cBhvr>
                                    </p:animEffect>
                                  </p:childTnLst>
                                </p:cTn>
                              </p:par>
                              <p:par>
                                <p:cTn id="38" presetID="14" presetClass="entr" presetSubtype="10" fill="hold" grpId="0" nodeType="withEffect">
                                  <p:stCondLst>
                                    <p:cond delay="1100"/>
                                  </p:stCondLst>
                                  <p:childTnLst>
                                    <p:set>
                                      <p:cBhvr>
                                        <p:cTn id="39" dur="1" fill="hold">
                                          <p:stCondLst>
                                            <p:cond delay="0"/>
                                          </p:stCondLst>
                                        </p:cTn>
                                        <p:tgtEl>
                                          <p:spTgt spid="8"/>
                                        </p:tgtEl>
                                        <p:attrNameLst>
                                          <p:attrName>style.visibility</p:attrName>
                                        </p:attrNameLst>
                                      </p:cBhvr>
                                      <p:to>
                                        <p:strVal val="visible"/>
                                      </p:to>
                                    </p:set>
                                    <p:animEffect transition="in" filter="randombar(horizontal)">
                                      <p:cBhvr>
                                        <p:cTn id="40" dur="500"/>
                                        <p:tgtEl>
                                          <p:spTgt spid="8"/>
                                        </p:tgtEl>
                                      </p:cBhvr>
                                    </p:animEffect>
                                  </p:childTnLst>
                                </p:cTn>
                              </p:par>
                              <p:par>
                                <p:cTn id="41" presetID="14" presetClass="entr" presetSubtype="10" fill="hold" grpId="0" nodeType="withEffect">
                                  <p:stCondLst>
                                    <p:cond delay="1200"/>
                                  </p:stCondLst>
                                  <p:childTnLst>
                                    <p:set>
                                      <p:cBhvr>
                                        <p:cTn id="42" dur="1" fill="hold">
                                          <p:stCondLst>
                                            <p:cond delay="0"/>
                                          </p:stCondLst>
                                        </p:cTn>
                                        <p:tgtEl>
                                          <p:spTgt spid="20"/>
                                        </p:tgtEl>
                                        <p:attrNameLst>
                                          <p:attrName>style.visibility</p:attrName>
                                        </p:attrNameLst>
                                      </p:cBhvr>
                                      <p:to>
                                        <p:strVal val="visible"/>
                                      </p:to>
                                    </p:set>
                                    <p:animEffect transition="in" filter="randombar(horizontal)">
                                      <p:cBhvr>
                                        <p:cTn id="43" dur="500"/>
                                        <p:tgtEl>
                                          <p:spTgt spid="20"/>
                                        </p:tgtEl>
                                      </p:cBhvr>
                                    </p:animEffect>
                                  </p:childTnLst>
                                </p:cTn>
                              </p:par>
                              <p:par>
                                <p:cTn id="44" presetID="14" presetClass="entr" presetSubtype="10" fill="hold" grpId="0" nodeType="withEffect">
                                  <p:stCondLst>
                                    <p:cond delay="1300"/>
                                  </p:stCondLst>
                                  <p:childTnLst>
                                    <p:set>
                                      <p:cBhvr>
                                        <p:cTn id="45" dur="1" fill="hold">
                                          <p:stCondLst>
                                            <p:cond delay="0"/>
                                          </p:stCondLst>
                                        </p:cTn>
                                        <p:tgtEl>
                                          <p:spTgt spid="38"/>
                                        </p:tgtEl>
                                        <p:attrNameLst>
                                          <p:attrName>style.visibility</p:attrName>
                                        </p:attrNameLst>
                                      </p:cBhvr>
                                      <p:to>
                                        <p:strVal val="visible"/>
                                      </p:to>
                                    </p:set>
                                    <p:animEffect transition="in" filter="randombar(horizontal)">
                                      <p:cBhvr>
                                        <p:cTn id="46" dur="500"/>
                                        <p:tgtEl>
                                          <p:spTgt spid="38"/>
                                        </p:tgtEl>
                                      </p:cBhvr>
                                    </p:animEffect>
                                  </p:childTnLst>
                                </p:cTn>
                              </p:par>
                              <p:par>
                                <p:cTn id="47" presetID="14" presetClass="entr" presetSubtype="10" fill="hold" grpId="0" nodeType="withEffect">
                                  <p:stCondLst>
                                    <p:cond delay="1400"/>
                                  </p:stCondLst>
                                  <p:childTnLst>
                                    <p:set>
                                      <p:cBhvr>
                                        <p:cTn id="48" dur="1" fill="hold">
                                          <p:stCondLst>
                                            <p:cond delay="0"/>
                                          </p:stCondLst>
                                        </p:cTn>
                                        <p:tgtEl>
                                          <p:spTgt spid="71"/>
                                        </p:tgtEl>
                                        <p:attrNameLst>
                                          <p:attrName>style.visibility</p:attrName>
                                        </p:attrNameLst>
                                      </p:cBhvr>
                                      <p:to>
                                        <p:strVal val="visible"/>
                                      </p:to>
                                    </p:set>
                                    <p:animEffect transition="in" filter="randombar(horizontal)">
                                      <p:cBhvr>
                                        <p:cTn id="49" dur="500"/>
                                        <p:tgtEl>
                                          <p:spTgt spid="71"/>
                                        </p:tgtEl>
                                      </p:cBhvr>
                                    </p:animEffect>
                                  </p:childTnLst>
                                </p:cTn>
                              </p:par>
                              <p:par>
                                <p:cTn id="50" presetID="14" presetClass="entr" presetSubtype="1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randombar(horizontal)">
                                      <p:cBhvr>
                                        <p:cTn id="52" dur="500"/>
                                        <p:tgtEl>
                                          <p:spTgt spid="27"/>
                                        </p:tgtEl>
                                      </p:cBhvr>
                                    </p:animEffect>
                                  </p:childTnLst>
                                </p:cTn>
                              </p:par>
                              <p:par>
                                <p:cTn id="53" presetID="14" presetClass="entr" presetSubtype="10" fill="hold" grpId="0" nodeType="withEffect">
                                  <p:stCondLst>
                                    <p:cond delay="1600"/>
                                  </p:stCondLst>
                                  <p:childTnLst>
                                    <p:set>
                                      <p:cBhvr>
                                        <p:cTn id="54" dur="1" fill="hold">
                                          <p:stCondLst>
                                            <p:cond delay="0"/>
                                          </p:stCondLst>
                                        </p:cTn>
                                        <p:tgtEl>
                                          <p:spTgt spid="31"/>
                                        </p:tgtEl>
                                        <p:attrNameLst>
                                          <p:attrName>style.visibility</p:attrName>
                                        </p:attrNameLst>
                                      </p:cBhvr>
                                      <p:to>
                                        <p:strVal val="visible"/>
                                      </p:to>
                                    </p:set>
                                    <p:animEffect transition="in" filter="randombar(horizontal)">
                                      <p:cBhvr>
                                        <p:cTn id="55" dur="500"/>
                                        <p:tgtEl>
                                          <p:spTgt spid="31"/>
                                        </p:tgtEl>
                                      </p:cBhvr>
                                    </p:animEffect>
                                  </p:childTnLst>
                                </p:cTn>
                              </p:par>
                              <p:par>
                                <p:cTn id="56" presetID="14" presetClass="entr" presetSubtype="10" fill="hold" grpId="0" nodeType="withEffect">
                                  <p:stCondLst>
                                    <p:cond delay="1700"/>
                                  </p:stCondLst>
                                  <p:childTnLst>
                                    <p:set>
                                      <p:cBhvr>
                                        <p:cTn id="57" dur="1" fill="hold">
                                          <p:stCondLst>
                                            <p:cond delay="0"/>
                                          </p:stCondLst>
                                        </p:cTn>
                                        <p:tgtEl>
                                          <p:spTgt spid="4"/>
                                        </p:tgtEl>
                                        <p:attrNameLst>
                                          <p:attrName>style.visibility</p:attrName>
                                        </p:attrNameLst>
                                      </p:cBhvr>
                                      <p:to>
                                        <p:strVal val="visible"/>
                                      </p:to>
                                    </p:set>
                                    <p:animEffect transition="in" filter="randombar(horizontal)">
                                      <p:cBhvr>
                                        <p:cTn id="58" dur="500"/>
                                        <p:tgtEl>
                                          <p:spTgt spid="4"/>
                                        </p:tgtEl>
                                      </p:cBhvr>
                                    </p:animEffect>
                                  </p:childTnLst>
                                </p:cTn>
                              </p:par>
                            </p:childTnLst>
                          </p:cTn>
                        </p:par>
                        <p:par>
                          <p:cTn id="59" fill="hold">
                            <p:stCondLst>
                              <p:cond delay="2200"/>
                            </p:stCondLst>
                            <p:childTnLst>
                              <p:par>
                                <p:cTn id="60" presetID="2" presetClass="entr" presetSubtype="2" decel="100000" fill="hold" grpId="0" nodeType="afterEffect">
                                  <p:stCondLst>
                                    <p:cond delay="0"/>
                                  </p:stCondLst>
                                  <p:iterate type="wd">
                                    <p:tmPct val="10000"/>
                                  </p:iterate>
                                  <p:childTnLst>
                                    <p:set>
                                      <p:cBhvr>
                                        <p:cTn id="61" dur="1" fill="hold">
                                          <p:stCondLst>
                                            <p:cond delay="0"/>
                                          </p:stCondLst>
                                        </p:cTn>
                                        <p:tgtEl>
                                          <p:spTgt spid="77"/>
                                        </p:tgtEl>
                                        <p:attrNameLst>
                                          <p:attrName>style.visibility</p:attrName>
                                        </p:attrNameLst>
                                      </p:cBhvr>
                                      <p:to>
                                        <p:strVal val="visible"/>
                                      </p:to>
                                    </p:set>
                                    <p:anim calcmode="lin" valueType="num">
                                      <p:cBhvr additive="base">
                                        <p:cTn id="62" dur="500" fill="hold"/>
                                        <p:tgtEl>
                                          <p:spTgt spid="77"/>
                                        </p:tgtEl>
                                        <p:attrNameLst>
                                          <p:attrName>ppt_x</p:attrName>
                                        </p:attrNameLst>
                                      </p:cBhvr>
                                      <p:tavLst>
                                        <p:tav tm="0">
                                          <p:val>
                                            <p:strVal val="1+#ppt_w/2"/>
                                          </p:val>
                                        </p:tav>
                                        <p:tav tm="100000">
                                          <p:val>
                                            <p:strVal val="#ppt_x"/>
                                          </p:val>
                                        </p:tav>
                                      </p:tavLst>
                                    </p:anim>
                                    <p:anim calcmode="lin" valueType="num">
                                      <p:cBhvr additive="base">
                                        <p:cTn id="63" dur="500" fill="hold"/>
                                        <p:tgtEl>
                                          <p:spTgt spid="77"/>
                                        </p:tgtEl>
                                        <p:attrNameLst>
                                          <p:attrName>ppt_y</p:attrName>
                                        </p:attrNameLst>
                                      </p:cBhvr>
                                      <p:tavLst>
                                        <p:tav tm="0">
                                          <p:val>
                                            <p:strVal val="#ppt_y"/>
                                          </p:val>
                                        </p:tav>
                                        <p:tav tm="100000">
                                          <p:val>
                                            <p:strVal val="#ppt_y"/>
                                          </p:val>
                                        </p:tav>
                                      </p:tavLst>
                                    </p:anim>
                                  </p:childTnLst>
                                </p:cTn>
                              </p:par>
                              <p:par>
                                <p:cTn id="64" presetID="2" presetClass="entr" presetSubtype="2" decel="100000" fill="hold" grpId="0" nodeType="with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500" fill="hold"/>
                                        <p:tgtEl>
                                          <p:spTgt spid="78"/>
                                        </p:tgtEl>
                                        <p:attrNameLst>
                                          <p:attrName>ppt_x</p:attrName>
                                        </p:attrNameLst>
                                      </p:cBhvr>
                                      <p:tavLst>
                                        <p:tav tm="0">
                                          <p:val>
                                            <p:strVal val="1+#ppt_w/2"/>
                                          </p:val>
                                        </p:tav>
                                        <p:tav tm="100000">
                                          <p:val>
                                            <p:strVal val="#ppt_x"/>
                                          </p:val>
                                        </p:tav>
                                      </p:tavLst>
                                    </p:anim>
                                    <p:anim calcmode="lin" valueType="num">
                                      <p:cBhvr additive="base">
                                        <p:cTn id="67" dur="500" fill="hold"/>
                                        <p:tgtEl>
                                          <p:spTgt spid="78"/>
                                        </p:tgtEl>
                                        <p:attrNameLst>
                                          <p:attrName>ppt_y</p:attrName>
                                        </p:attrNameLst>
                                      </p:cBhvr>
                                      <p:tavLst>
                                        <p:tav tm="0">
                                          <p:val>
                                            <p:strVal val="#ppt_y"/>
                                          </p:val>
                                        </p:tav>
                                        <p:tav tm="100000">
                                          <p:val>
                                            <p:strVal val="#ppt_y"/>
                                          </p:val>
                                        </p:tav>
                                      </p:tavLst>
                                    </p:anim>
                                  </p:childTnLst>
                                </p:cTn>
                              </p:par>
                            </p:childTnLst>
                          </p:cTn>
                        </p:par>
                        <p:par>
                          <p:cTn id="68" fill="hold">
                            <p:stCondLst>
                              <p:cond delay="2800"/>
                            </p:stCondLst>
                            <p:childTnLst>
                              <p:par>
                                <p:cTn id="69" presetID="22" presetClass="entr" presetSubtype="8" fill="hold" grpId="0" nodeType="afterEffect">
                                  <p:stCondLst>
                                    <p:cond delay="0"/>
                                  </p:stCondLst>
                                  <p:iterate type="lt">
                                    <p:tmPct val="10000"/>
                                  </p:iterate>
                                  <p:childTnLst>
                                    <p:set>
                                      <p:cBhvr>
                                        <p:cTn id="70" dur="1" fill="hold">
                                          <p:stCondLst>
                                            <p:cond delay="0"/>
                                          </p:stCondLst>
                                        </p:cTn>
                                        <p:tgtEl>
                                          <p:spTgt spid="79">
                                            <p:txEl>
                                              <p:pRg st="0" end="0"/>
                                            </p:txEl>
                                          </p:spTgt>
                                        </p:tgtEl>
                                        <p:attrNameLst>
                                          <p:attrName>style.visibility</p:attrName>
                                        </p:attrNameLst>
                                      </p:cBhvr>
                                      <p:to>
                                        <p:strVal val="visible"/>
                                      </p:to>
                                    </p:set>
                                    <p:animEffect transition="in" filter="wipe(left)">
                                      <p:cBhvr>
                                        <p:cTn id="71" dur="500"/>
                                        <p:tgtEl>
                                          <p:spTgt spid="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5" grpId="0" animBg="1"/>
      <p:bldP spid="8" grpId="0" animBg="1"/>
      <p:bldP spid="13" grpId="0" animBg="1"/>
      <p:bldP spid="15" grpId="0" animBg="1"/>
      <p:bldP spid="25" grpId="0" animBg="1"/>
      <p:bldP spid="27" grpId="0" animBg="1"/>
      <p:bldP spid="28" grpId="0" animBg="1"/>
      <p:bldP spid="31" grpId="0" animBg="1"/>
      <p:bldP spid="18" grpId="0" animBg="1"/>
      <p:bldP spid="20" grpId="0" animBg="1"/>
      <p:bldP spid="32" grpId="0" animBg="1"/>
      <p:bldP spid="37" grpId="0" animBg="1"/>
      <p:bldP spid="38" grpId="0" animBg="1"/>
      <p:bldP spid="40" grpId="0" animBg="1"/>
      <p:bldP spid="70" grpId="0" animBg="1"/>
      <p:bldP spid="71" grpId="0" animBg="1"/>
      <p:bldP spid="77" grpId="0"/>
      <p:bldP spid="78" grpId="0" animBg="1"/>
      <p:bldP spid="79"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79"/>
                        </p:tgtEl>
                        <p:attrNameLst>
                          <p:attrName>style.visibility</p:attrName>
                        </p:attrNameLst>
                      </p:cBhvr>
                      <p:to>
                        <p:strVal val="visible"/>
                      </p:to>
                    </p:set>
                    <p:animEffect transition="in" filter="wipe(left)">
                      <p:cBhvr>
                        <p:cTn dur="500"/>
                        <p:tgtEl>
                          <p:spTgt spid="79"/>
                        </p:tgtEl>
                      </p:cBhvr>
                    </p:animEffect>
                  </p:childTnLst>
                </p:cTn>
              </p:par>
            </p:tnLst>
          </p:tmpl>
        </p:tmplLst>
      </p:bldP>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Square Images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3" y="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6" name="図プレースホルダー 3"/>
          <p:cNvSpPr>
            <a:spLocks noGrp="1"/>
          </p:cNvSpPr>
          <p:nvPr>
            <p:ph type="pic" sz="quarter" idx="12" hasCustomPrompt="1"/>
          </p:nvPr>
        </p:nvSpPr>
        <p:spPr>
          <a:xfrm>
            <a:off x="3" y="1715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1" name="図プレースホルダー 3"/>
          <p:cNvSpPr>
            <a:spLocks noGrp="1"/>
          </p:cNvSpPr>
          <p:nvPr>
            <p:ph type="pic" sz="quarter" idx="23" hasCustomPrompt="1"/>
          </p:nvPr>
        </p:nvSpPr>
        <p:spPr>
          <a:xfrm>
            <a:off x="3" y="342900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23" name="図プレースホルダー 3"/>
          <p:cNvSpPr>
            <a:spLocks noGrp="1"/>
          </p:cNvSpPr>
          <p:nvPr>
            <p:ph type="pic" sz="quarter" idx="25" hasCustomPrompt="1"/>
          </p:nvPr>
        </p:nvSpPr>
        <p:spPr>
          <a:xfrm>
            <a:off x="3" y="5144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1743002" y="0"/>
            <a:ext cx="1744951" cy="1713600"/>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4" hasCustomPrompt="1"/>
          </p:nvPr>
        </p:nvSpPr>
        <p:spPr>
          <a:xfrm>
            <a:off x="1743002" y="1715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2" name="図プレースホルダー 3"/>
          <p:cNvSpPr>
            <a:spLocks noGrp="1"/>
          </p:cNvSpPr>
          <p:nvPr>
            <p:ph type="pic" sz="quarter" idx="24" hasCustomPrompt="1"/>
          </p:nvPr>
        </p:nvSpPr>
        <p:spPr>
          <a:xfrm>
            <a:off x="1743002" y="34290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4" name="図プレースホルダー 3"/>
          <p:cNvSpPr>
            <a:spLocks noGrp="1"/>
          </p:cNvSpPr>
          <p:nvPr>
            <p:ph type="pic" sz="quarter" idx="26" hasCustomPrompt="1"/>
          </p:nvPr>
        </p:nvSpPr>
        <p:spPr>
          <a:xfrm>
            <a:off x="1743002" y="5144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3" name="図プレースホルダー 3"/>
          <p:cNvSpPr>
            <a:spLocks noGrp="1"/>
          </p:cNvSpPr>
          <p:nvPr>
            <p:ph type="pic" sz="quarter" idx="15" hasCustomPrompt="1"/>
          </p:nvPr>
        </p:nvSpPr>
        <p:spPr>
          <a:xfrm>
            <a:off x="3482976" y="0"/>
            <a:ext cx="1744951" cy="1713600"/>
          </a:xfrm>
          <a:solidFill>
            <a:schemeClr val="accent3"/>
          </a:solidFill>
        </p:spPr>
        <p:txBody>
          <a:bodyPr>
            <a:normAutofit/>
          </a:bodyPr>
          <a:lstStyle>
            <a:lvl1pPr>
              <a:defRPr sz="1100" baseline="0"/>
            </a:lvl1pPr>
          </a:lstStyle>
          <a:p>
            <a:r>
              <a:rPr kumimoji="1" lang="en-US" altLang="ja-JP" dirty="0"/>
              <a:t>Add an image</a:t>
            </a:r>
            <a:endParaRPr kumimoji="1" lang="ja-JP" altLang="en-US" dirty="0"/>
          </a:p>
        </p:txBody>
      </p:sp>
      <p:sp>
        <p:nvSpPr>
          <p:cNvPr id="15" name="図プレースホルダー 3"/>
          <p:cNvSpPr>
            <a:spLocks noGrp="1"/>
          </p:cNvSpPr>
          <p:nvPr>
            <p:ph type="pic" sz="quarter" idx="17" hasCustomPrompt="1"/>
          </p:nvPr>
        </p:nvSpPr>
        <p:spPr>
          <a:xfrm>
            <a:off x="3482976" y="1715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5" name="図プレースホルダー 3"/>
          <p:cNvSpPr>
            <a:spLocks noGrp="1"/>
          </p:cNvSpPr>
          <p:nvPr>
            <p:ph type="pic" sz="quarter" idx="27" hasCustomPrompt="1"/>
          </p:nvPr>
        </p:nvSpPr>
        <p:spPr>
          <a:xfrm>
            <a:off x="3482976" y="3429000"/>
            <a:ext cx="1744951" cy="1713600"/>
          </a:xfrm>
          <a:solidFill>
            <a:schemeClr val="accent4"/>
          </a:solidFill>
        </p:spPr>
        <p:txBody>
          <a:bodyPr>
            <a:normAutofit/>
          </a:bodyPr>
          <a:lstStyle>
            <a:lvl1pPr>
              <a:defRPr sz="1100" baseline="0"/>
            </a:lvl1pPr>
          </a:lstStyle>
          <a:p>
            <a:r>
              <a:rPr kumimoji="1" lang="en-US" altLang="ja-JP" dirty="0"/>
              <a:t>Add an image</a:t>
            </a:r>
            <a:endParaRPr kumimoji="1" lang="ja-JP" altLang="en-US" dirty="0"/>
          </a:p>
        </p:txBody>
      </p:sp>
      <p:sp>
        <p:nvSpPr>
          <p:cNvPr id="27" name="図プレースホルダー 3"/>
          <p:cNvSpPr>
            <a:spLocks noGrp="1"/>
          </p:cNvSpPr>
          <p:nvPr>
            <p:ph type="pic" sz="quarter" idx="29" hasCustomPrompt="1"/>
          </p:nvPr>
        </p:nvSpPr>
        <p:spPr>
          <a:xfrm>
            <a:off x="3482976"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4" name="図プレースホルダー 3"/>
          <p:cNvSpPr>
            <a:spLocks noGrp="1"/>
          </p:cNvSpPr>
          <p:nvPr>
            <p:ph type="pic" sz="quarter" idx="16" hasCustomPrompt="1"/>
          </p:nvPr>
        </p:nvSpPr>
        <p:spPr>
          <a:xfrm>
            <a:off x="5222950" y="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6" name="図プレースホルダー 3"/>
          <p:cNvSpPr>
            <a:spLocks noGrp="1"/>
          </p:cNvSpPr>
          <p:nvPr>
            <p:ph type="pic" sz="quarter" idx="18" hasCustomPrompt="1"/>
          </p:nvPr>
        </p:nvSpPr>
        <p:spPr>
          <a:xfrm>
            <a:off x="5222950" y="1715400"/>
            <a:ext cx="1744951" cy="1713600"/>
          </a:xfrm>
          <a:solidFill>
            <a:schemeClr val="accent2">
              <a:lumMod val="60000"/>
              <a:lumOff val="40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6" name="図プレースホルダー 3"/>
          <p:cNvSpPr>
            <a:spLocks noGrp="1"/>
          </p:cNvSpPr>
          <p:nvPr>
            <p:ph type="pic" sz="quarter" idx="28" hasCustomPrompt="1"/>
          </p:nvPr>
        </p:nvSpPr>
        <p:spPr>
          <a:xfrm>
            <a:off x="5222950" y="34290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8" name="図プレースホルダー 3"/>
          <p:cNvSpPr>
            <a:spLocks noGrp="1"/>
          </p:cNvSpPr>
          <p:nvPr>
            <p:ph type="pic" sz="quarter" idx="30" hasCustomPrompt="1"/>
          </p:nvPr>
        </p:nvSpPr>
        <p:spPr>
          <a:xfrm>
            <a:off x="5222950" y="5144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7" name="図プレースホルダー 3"/>
          <p:cNvSpPr>
            <a:spLocks noGrp="1"/>
          </p:cNvSpPr>
          <p:nvPr>
            <p:ph type="pic" sz="quarter" idx="19" hasCustomPrompt="1"/>
          </p:nvPr>
        </p:nvSpPr>
        <p:spPr>
          <a:xfrm>
            <a:off x="6962925" y="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19" name="図プレースホルダー 3"/>
          <p:cNvSpPr>
            <a:spLocks noGrp="1"/>
          </p:cNvSpPr>
          <p:nvPr>
            <p:ph type="pic" sz="quarter" idx="21" hasCustomPrompt="1"/>
          </p:nvPr>
        </p:nvSpPr>
        <p:spPr>
          <a:xfrm>
            <a:off x="6962925" y="1715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9" name="図プレースホルダー 3"/>
          <p:cNvSpPr>
            <a:spLocks noGrp="1"/>
          </p:cNvSpPr>
          <p:nvPr>
            <p:ph type="pic" sz="quarter" idx="31" hasCustomPrompt="1"/>
          </p:nvPr>
        </p:nvSpPr>
        <p:spPr>
          <a:xfrm>
            <a:off x="6962925" y="3429000"/>
            <a:ext cx="1744951" cy="1713600"/>
          </a:xfrm>
          <a:solidFill>
            <a:schemeClr val="accent6"/>
          </a:solidFill>
        </p:spPr>
        <p:txBody>
          <a:bodyPr>
            <a:normAutofit/>
          </a:bodyPr>
          <a:lstStyle>
            <a:lvl1pPr>
              <a:defRPr sz="1100" baseline="0"/>
            </a:lvl1pPr>
          </a:lstStyle>
          <a:p>
            <a:r>
              <a:rPr kumimoji="1" lang="en-US" altLang="ja-JP" dirty="0"/>
              <a:t>Add an image</a:t>
            </a:r>
            <a:endParaRPr kumimoji="1" lang="ja-JP" altLang="en-US" dirty="0"/>
          </a:p>
        </p:txBody>
      </p:sp>
      <p:sp>
        <p:nvSpPr>
          <p:cNvPr id="31" name="図プレースホルダー 3"/>
          <p:cNvSpPr>
            <a:spLocks noGrp="1"/>
          </p:cNvSpPr>
          <p:nvPr>
            <p:ph type="pic" sz="quarter" idx="33" hasCustomPrompt="1"/>
          </p:nvPr>
        </p:nvSpPr>
        <p:spPr>
          <a:xfrm>
            <a:off x="6962925" y="5144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8" name="図プレースホルダー 3"/>
          <p:cNvSpPr>
            <a:spLocks noGrp="1"/>
          </p:cNvSpPr>
          <p:nvPr>
            <p:ph type="pic" sz="quarter" idx="20" hasCustomPrompt="1"/>
          </p:nvPr>
        </p:nvSpPr>
        <p:spPr>
          <a:xfrm>
            <a:off x="8702899" y="0"/>
            <a:ext cx="1744951" cy="1713600"/>
          </a:xfrm>
          <a:solidFill>
            <a:schemeClr val="accent3">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0" name="図プレースホルダー 3"/>
          <p:cNvSpPr>
            <a:spLocks noGrp="1"/>
          </p:cNvSpPr>
          <p:nvPr>
            <p:ph type="pic" sz="quarter" idx="22" hasCustomPrompt="1"/>
          </p:nvPr>
        </p:nvSpPr>
        <p:spPr>
          <a:xfrm>
            <a:off x="8702899" y="17154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0" name="図プレースホルダー 3"/>
          <p:cNvSpPr>
            <a:spLocks noGrp="1"/>
          </p:cNvSpPr>
          <p:nvPr>
            <p:ph type="pic" sz="quarter" idx="32" hasCustomPrompt="1"/>
          </p:nvPr>
        </p:nvSpPr>
        <p:spPr>
          <a:xfrm>
            <a:off x="8702899" y="34290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2" name="図プレースホルダー 3"/>
          <p:cNvSpPr>
            <a:spLocks noGrp="1"/>
          </p:cNvSpPr>
          <p:nvPr>
            <p:ph type="pic" sz="quarter" idx="34" hasCustomPrompt="1"/>
          </p:nvPr>
        </p:nvSpPr>
        <p:spPr>
          <a:xfrm>
            <a:off x="8702899" y="5144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7" name="図プレースホルダー 3"/>
          <p:cNvSpPr>
            <a:spLocks noGrp="1"/>
          </p:cNvSpPr>
          <p:nvPr>
            <p:ph type="pic" sz="quarter" idx="35" hasCustomPrompt="1"/>
          </p:nvPr>
        </p:nvSpPr>
        <p:spPr>
          <a:xfrm>
            <a:off x="10442875" y="0"/>
            <a:ext cx="1744951" cy="1713600"/>
          </a:xfrm>
          <a:solidFill>
            <a:schemeClr val="accent5"/>
          </a:solidFill>
        </p:spPr>
        <p:txBody>
          <a:bodyPr>
            <a:normAutofit/>
          </a:bodyPr>
          <a:lstStyle>
            <a:lvl1pPr>
              <a:defRPr sz="1100" baseline="0"/>
            </a:lvl1pPr>
          </a:lstStyle>
          <a:p>
            <a:r>
              <a:rPr kumimoji="1" lang="en-US" altLang="ja-JP" dirty="0"/>
              <a:t>Add an image</a:t>
            </a:r>
            <a:endParaRPr kumimoji="1" lang="ja-JP" altLang="en-US" dirty="0"/>
          </a:p>
        </p:txBody>
      </p:sp>
      <p:sp>
        <p:nvSpPr>
          <p:cNvPr id="38" name="図プレースホルダー 3"/>
          <p:cNvSpPr>
            <a:spLocks noGrp="1"/>
          </p:cNvSpPr>
          <p:nvPr>
            <p:ph type="pic" sz="quarter" idx="36" hasCustomPrompt="1"/>
          </p:nvPr>
        </p:nvSpPr>
        <p:spPr>
          <a:xfrm>
            <a:off x="10442875" y="1715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9" name="図プレースホルダー 3"/>
          <p:cNvSpPr>
            <a:spLocks noGrp="1"/>
          </p:cNvSpPr>
          <p:nvPr>
            <p:ph type="pic" sz="quarter" idx="37" hasCustomPrompt="1"/>
          </p:nvPr>
        </p:nvSpPr>
        <p:spPr>
          <a:xfrm>
            <a:off x="10442875" y="342900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40" name="図プレースホルダー 3"/>
          <p:cNvSpPr>
            <a:spLocks noGrp="1"/>
          </p:cNvSpPr>
          <p:nvPr>
            <p:ph type="pic" sz="quarter" idx="38" hasCustomPrompt="1"/>
          </p:nvPr>
        </p:nvSpPr>
        <p:spPr>
          <a:xfrm>
            <a:off x="10442875"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Tree>
    <p:extLst>
      <p:ext uri="{BB962C8B-B14F-4D97-AF65-F5344CB8AC3E}">
        <p14:creationId xmlns="" xmlns:p14="http://schemas.microsoft.com/office/powerpoint/2010/main" val="319857839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0 Images">
    <p:bg>
      <p:bgPr>
        <a:solidFill>
          <a:schemeClr val="tx2"/>
        </a:solidFill>
        <a:effectLst/>
      </p:bgPr>
    </p:bg>
    <p:spTree>
      <p:nvGrpSpPr>
        <p:cNvPr id="1" name=""/>
        <p:cNvGrpSpPr/>
        <p:nvPr/>
      </p:nvGrpSpPr>
      <p:grpSpPr>
        <a:xfrm>
          <a:off x="0" y="0"/>
          <a:ext cx="0" cy="0"/>
          <a:chOff x="0" y="0"/>
          <a:chExt cx="0" cy="0"/>
        </a:xfrm>
      </p:grpSpPr>
      <p:sp>
        <p:nvSpPr>
          <p:cNvPr id="19" name="円/楕円 18"/>
          <p:cNvSpPr/>
          <p:nvPr userDrawn="1"/>
        </p:nvSpPr>
        <p:spPr>
          <a:xfrm>
            <a:off x="10202367" y="4014141"/>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0" name="円/楕円 19"/>
          <p:cNvSpPr/>
          <p:nvPr userDrawn="1"/>
        </p:nvSpPr>
        <p:spPr>
          <a:xfrm>
            <a:off x="1184136" y="2516902"/>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1" name="円/楕円 20"/>
          <p:cNvSpPr/>
          <p:nvPr userDrawn="1"/>
        </p:nvSpPr>
        <p:spPr>
          <a:xfrm>
            <a:off x="413027" y="2228867"/>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2" name="円/楕円 21"/>
          <p:cNvSpPr/>
          <p:nvPr userDrawn="1"/>
        </p:nvSpPr>
        <p:spPr>
          <a:xfrm>
            <a:off x="2386628" y="2690349"/>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3" name="円/楕円 22"/>
          <p:cNvSpPr/>
          <p:nvPr userDrawn="1"/>
        </p:nvSpPr>
        <p:spPr>
          <a:xfrm>
            <a:off x="10985753" y="3880497"/>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 name="図プレースホルダー 5"/>
          <p:cNvSpPr>
            <a:spLocks noGrp="1"/>
          </p:cNvSpPr>
          <p:nvPr>
            <p:ph type="pic" sz="quarter" idx="12" hasCustomPrompt="1"/>
          </p:nvPr>
        </p:nvSpPr>
        <p:spPr>
          <a:xfrm>
            <a:off x="25457" y="29028"/>
            <a:ext cx="2400208" cy="2400000"/>
          </a:xfrm>
          <a:solidFill>
            <a:schemeClr val="accent1"/>
          </a:solidFill>
        </p:spPr>
        <p:txBody>
          <a:bodyPr/>
          <a:lstStyle>
            <a:lvl1pPr>
              <a:defRPr sz="1200"/>
            </a:lvl1pPr>
          </a:lstStyle>
          <a:p>
            <a:r>
              <a:rPr kumimoji="1" lang="en-US" altLang="ja-JP" dirty="0"/>
              <a:t>Add an image</a:t>
            </a:r>
            <a:endParaRPr kumimoji="1" lang="ja-JP" altLang="en-US" dirty="0"/>
          </a:p>
        </p:txBody>
      </p:sp>
      <p:sp>
        <p:nvSpPr>
          <p:cNvPr id="5" name="図プレースホルダー 5"/>
          <p:cNvSpPr>
            <a:spLocks noGrp="1"/>
          </p:cNvSpPr>
          <p:nvPr>
            <p:ph type="pic" sz="quarter" idx="13" hasCustomPrompt="1"/>
          </p:nvPr>
        </p:nvSpPr>
        <p:spPr>
          <a:xfrm>
            <a:off x="2458716" y="29028"/>
            <a:ext cx="2400208" cy="2400000"/>
          </a:xfrm>
          <a:solidFill>
            <a:schemeClr val="accent3"/>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6" name="図プレースホルダー 5"/>
          <p:cNvSpPr>
            <a:spLocks noGrp="1"/>
          </p:cNvSpPr>
          <p:nvPr>
            <p:ph type="pic" sz="quarter" idx="14" hasCustomPrompt="1"/>
          </p:nvPr>
        </p:nvSpPr>
        <p:spPr>
          <a:xfrm>
            <a:off x="4891974" y="29028"/>
            <a:ext cx="2400208" cy="2400000"/>
          </a:xfrm>
          <a:solidFill>
            <a:schemeClr val="accent2"/>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7" name="図プレースホルダー 5"/>
          <p:cNvSpPr>
            <a:spLocks noGrp="1"/>
          </p:cNvSpPr>
          <p:nvPr>
            <p:ph type="pic" sz="quarter" idx="15" hasCustomPrompt="1"/>
          </p:nvPr>
        </p:nvSpPr>
        <p:spPr>
          <a:xfrm>
            <a:off x="7326093" y="29028"/>
            <a:ext cx="2400208" cy="2400000"/>
          </a:xfrm>
          <a:solidFill>
            <a:schemeClr val="accent4"/>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8" name="図プレースホルダー 5"/>
          <p:cNvSpPr>
            <a:spLocks noGrp="1"/>
          </p:cNvSpPr>
          <p:nvPr>
            <p:ph type="pic" sz="quarter" idx="16" hasCustomPrompt="1"/>
          </p:nvPr>
        </p:nvSpPr>
        <p:spPr>
          <a:xfrm>
            <a:off x="9758492" y="29028"/>
            <a:ext cx="2400208" cy="2400000"/>
          </a:xfrm>
          <a:solidFill>
            <a:schemeClr val="accent5"/>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9" name="図プレースホルダー 5"/>
          <p:cNvSpPr>
            <a:spLocks noGrp="1"/>
          </p:cNvSpPr>
          <p:nvPr>
            <p:ph type="pic" sz="quarter" idx="17" hasCustomPrompt="1"/>
          </p:nvPr>
        </p:nvSpPr>
        <p:spPr>
          <a:xfrm>
            <a:off x="23956" y="4419110"/>
            <a:ext cx="2400208" cy="2400000"/>
          </a:xfrm>
          <a:solidFill>
            <a:schemeClr val="accent5"/>
          </a:solidFill>
        </p:spPr>
        <p:txBody>
          <a:bodyPr/>
          <a:lstStyle>
            <a:lvl1pPr>
              <a:defRPr sz="1200"/>
            </a:lvl1pPr>
          </a:lstStyle>
          <a:p>
            <a:r>
              <a:rPr kumimoji="1" lang="en-US" altLang="ja-JP" dirty="0"/>
              <a:t>Add an image</a:t>
            </a:r>
            <a:endParaRPr kumimoji="1" lang="ja-JP" altLang="en-US" dirty="0"/>
          </a:p>
        </p:txBody>
      </p:sp>
      <p:sp>
        <p:nvSpPr>
          <p:cNvPr id="10" name="図プレースホルダー 5"/>
          <p:cNvSpPr>
            <a:spLocks noGrp="1"/>
          </p:cNvSpPr>
          <p:nvPr>
            <p:ph type="pic" sz="quarter" idx="18" hasCustomPrompt="1"/>
          </p:nvPr>
        </p:nvSpPr>
        <p:spPr>
          <a:xfrm>
            <a:off x="2457215" y="4419110"/>
            <a:ext cx="2400208" cy="2400000"/>
          </a:xfrm>
          <a:solidFill>
            <a:schemeClr val="accent4"/>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1" name="図プレースホルダー 5"/>
          <p:cNvSpPr>
            <a:spLocks noGrp="1"/>
          </p:cNvSpPr>
          <p:nvPr>
            <p:ph type="pic" sz="quarter" idx="19" hasCustomPrompt="1"/>
          </p:nvPr>
        </p:nvSpPr>
        <p:spPr>
          <a:xfrm>
            <a:off x="4890473" y="4419110"/>
            <a:ext cx="2400208" cy="2400000"/>
          </a:xfrm>
          <a:solidFill>
            <a:schemeClr val="accent2"/>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2" name="図プレースホルダー 5"/>
          <p:cNvSpPr>
            <a:spLocks noGrp="1"/>
          </p:cNvSpPr>
          <p:nvPr>
            <p:ph type="pic" sz="quarter" idx="20" hasCustomPrompt="1"/>
          </p:nvPr>
        </p:nvSpPr>
        <p:spPr>
          <a:xfrm>
            <a:off x="7324592" y="4419110"/>
            <a:ext cx="2400208" cy="2400000"/>
          </a:xfrm>
          <a:solidFill>
            <a:schemeClr val="accent3"/>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3" name="図プレースホルダー 5"/>
          <p:cNvSpPr>
            <a:spLocks noGrp="1"/>
          </p:cNvSpPr>
          <p:nvPr>
            <p:ph type="pic" sz="quarter" idx="21" hasCustomPrompt="1"/>
          </p:nvPr>
        </p:nvSpPr>
        <p:spPr>
          <a:xfrm>
            <a:off x="9756991" y="4419110"/>
            <a:ext cx="2400208" cy="2400000"/>
          </a:xfrm>
          <a:solidFill>
            <a:schemeClr val="accent1"/>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6" name="タイトル 1"/>
          <p:cNvSpPr>
            <a:spLocks noGrp="1"/>
          </p:cNvSpPr>
          <p:nvPr>
            <p:ph type="title" hasCustomPrompt="1"/>
          </p:nvPr>
        </p:nvSpPr>
        <p:spPr>
          <a:xfrm>
            <a:off x="483852" y="2637238"/>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7" name="正方形/長方形 16"/>
          <p:cNvSpPr/>
          <p:nvPr userDrawn="1"/>
        </p:nvSpPr>
        <p:spPr>
          <a:xfrm>
            <a:off x="5015260" y="354799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8" name="テキスト プレースホルダー 6"/>
          <p:cNvSpPr>
            <a:spLocks noGrp="1"/>
          </p:cNvSpPr>
          <p:nvPr>
            <p:ph type="body" sz="quarter" idx="22" hasCustomPrompt="1"/>
          </p:nvPr>
        </p:nvSpPr>
        <p:spPr>
          <a:xfrm>
            <a:off x="483852" y="3596435"/>
            <a:ext cx="11215678" cy="623628"/>
          </a:xfrm>
        </p:spPr>
        <p:txBody>
          <a:bodyPr anchor="t">
            <a:noAutofit/>
          </a:bodyPr>
          <a:lstStyle>
            <a:lvl1pPr algn="ctr">
              <a:defRPr sz="2100" i="1" baseline="0">
                <a:solidFill>
                  <a:schemeClr val="accent1"/>
                </a:solidFill>
                <a:latin typeface="+mn-lt"/>
              </a:defRPr>
            </a:lvl1pPr>
          </a:lstStyle>
          <a:p>
            <a:pPr lvl="0"/>
            <a:r>
              <a:rPr kumimoji="1" lang="en-US" altLang="ja-JP" dirty="0"/>
              <a:t>Text goes here</a:t>
            </a:r>
            <a:endParaRPr kumimoji="1" lang="ja-JP" altLang="en-US" dirty="0"/>
          </a:p>
        </p:txBody>
      </p:sp>
      <p:sp>
        <p:nvSpPr>
          <p:cNvPr id="24" name="円/楕円 23"/>
          <p:cNvSpPr/>
          <p:nvPr userDrawn="1"/>
        </p:nvSpPr>
        <p:spPr>
          <a:xfrm>
            <a:off x="11543659" y="3495431"/>
            <a:ext cx="505184" cy="5051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 xmlns:p14="http://schemas.microsoft.com/office/powerpoint/2010/main" val="192935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2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14" presetClass="entr" presetSubtype="10" fill="hold" grpId="0" nodeType="withEffect">
                                  <p:stCondLst>
                                    <p:cond delay="175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par>
                                <p:cTn id="14" presetID="14" presetClass="entr" presetSubtype="10" fill="hold" grpId="0"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par>
                                <p:cTn id="17" presetID="14" presetClass="entr" presetSubtype="10" fill="hold" grpId="0" nodeType="withEffect">
                                  <p:stCondLst>
                                    <p:cond delay="1500"/>
                                  </p:stCondLst>
                                  <p:childTnLst>
                                    <p:set>
                                      <p:cBhvr>
                                        <p:cTn id="18" dur="1" fill="hold">
                                          <p:stCondLst>
                                            <p:cond delay="0"/>
                                          </p:stCondLst>
                                        </p:cTn>
                                        <p:tgtEl>
                                          <p:spTgt spid="8"/>
                                        </p:tgtEl>
                                        <p:attrNameLst>
                                          <p:attrName>style.visibility</p:attrName>
                                        </p:attrNameLst>
                                      </p:cBhvr>
                                      <p:to>
                                        <p:strVal val="visible"/>
                                      </p:to>
                                    </p:set>
                                    <p:animEffect transition="in" filter="randombar(horizontal)">
                                      <p:cBhvr>
                                        <p:cTn id="19" dur="500"/>
                                        <p:tgtEl>
                                          <p:spTgt spid="8"/>
                                        </p:tgtEl>
                                      </p:cBhvr>
                                    </p:animEffect>
                                  </p:childTnLst>
                                </p:cTn>
                              </p:par>
                              <p:par>
                                <p:cTn id="20" presetID="14" presetClass="entr" presetSubtype="10" fill="hold" grpId="0" nodeType="withEffect">
                                  <p:stCondLst>
                                    <p:cond delay="25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grpId="0" nodeType="withEffect">
                                  <p:stCondLst>
                                    <p:cond delay="750"/>
                                  </p:stCondLst>
                                  <p:childTnLst>
                                    <p:set>
                                      <p:cBhvr>
                                        <p:cTn id="24" dur="1" fill="hold">
                                          <p:stCondLst>
                                            <p:cond delay="0"/>
                                          </p:stCondLst>
                                        </p:cTn>
                                        <p:tgtEl>
                                          <p:spTgt spid="12"/>
                                        </p:tgtEl>
                                        <p:attrNameLst>
                                          <p:attrName>style.visibility</p:attrName>
                                        </p:attrNameLst>
                                      </p:cBhvr>
                                      <p:to>
                                        <p:strVal val="visible"/>
                                      </p:to>
                                    </p:set>
                                    <p:animEffect transition="in" filter="randombar(horizontal)">
                                      <p:cBhvr>
                                        <p:cTn id="25" dur="500"/>
                                        <p:tgtEl>
                                          <p:spTgt spid="12"/>
                                        </p:tgtEl>
                                      </p:cBhvr>
                                    </p:animEffect>
                                  </p:childTnLst>
                                </p:cTn>
                              </p:par>
                              <p:par>
                                <p:cTn id="26" presetID="14" presetClass="entr" presetSubtype="10" fill="hold" grpId="0" nodeType="withEffect">
                                  <p:stCondLst>
                                    <p:cond delay="1250"/>
                                  </p:stCondLst>
                                  <p:childTnLst>
                                    <p:set>
                                      <p:cBhvr>
                                        <p:cTn id="27" dur="1" fill="hold">
                                          <p:stCondLst>
                                            <p:cond delay="0"/>
                                          </p:stCondLst>
                                        </p:cTn>
                                        <p:tgtEl>
                                          <p:spTgt spid="11"/>
                                        </p:tgtEl>
                                        <p:attrNameLst>
                                          <p:attrName>style.visibility</p:attrName>
                                        </p:attrNameLst>
                                      </p:cBhvr>
                                      <p:to>
                                        <p:strVal val="visible"/>
                                      </p:to>
                                    </p:set>
                                    <p:animEffect transition="in" filter="randombar(horizontal)">
                                      <p:cBhvr>
                                        <p:cTn id="28" dur="500"/>
                                        <p:tgtEl>
                                          <p:spTgt spid="11"/>
                                        </p:tgtEl>
                                      </p:cBhvr>
                                    </p:animEffect>
                                  </p:childTnLst>
                                </p:cTn>
                              </p:par>
                              <p:par>
                                <p:cTn id="29" presetID="14" presetClass="entr" presetSubtype="10" fill="hold" grpId="0" nodeType="withEffect">
                                  <p:stCondLst>
                                    <p:cond delay="1000"/>
                                  </p:stCondLst>
                                  <p:childTnLst>
                                    <p:set>
                                      <p:cBhvr>
                                        <p:cTn id="30" dur="1" fill="hold">
                                          <p:stCondLst>
                                            <p:cond delay="0"/>
                                          </p:stCondLst>
                                        </p:cTn>
                                        <p:tgtEl>
                                          <p:spTgt spid="10"/>
                                        </p:tgtEl>
                                        <p:attrNameLst>
                                          <p:attrName>style.visibility</p:attrName>
                                        </p:attrNameLst>
                                      </p:cBhvr>
                                      <p:to>
                                        <p:strVal val="visible"/>
                                      </p:to>
                                    </p:set>
                                    <p:animEffect transition="in" filter="randombar(horizontal)">
                                      <p:cBhvr>
                                        <p:cTn id="31" dur="500"/>
                                        <p:tgtEl>
                                          <p:spTgt spid="10"/>
                                        </p:tgtEl>
                                      </p:cBhvr>
                                    </p:animEffect>
                                  </p:childTnLst>
                                </p:cTn>
                              </p:par>
                              <p:par>
                                <p:cTn id="32" presetID="14" presetClass="entr" presetSubtype="10" fill="hold" grpId="0" nodeType="withEffect">
                                  <p:stCondLst>
                                    <p:cond delay="2000"/>
                                  </p:stCondLst>
                                  <p:childTnLst>
                                    <p:set>
                                      <p:cBhvr>
                                        <p:cTn id="33" dur="1" fill="hold">
                                          <p:stCondLst>
                                            <p:cond delay="0"/>
                                          </p:stCondLst>
                                        </p:cTn>
                                        <p:tgtEl>
                                          <p:spTgt spid="9"/>
                                        </p:tgtEl>
                                        <p:attrNameLst>
                                          <p:attrName>style.visibility</p:attrName>
                                        </p:attrNameLst>
                                      </p:cBhvr>
                                      <p:to>
                                        <p:strVal val="visible"/>
                                      </p:to>
                                    </p:set>
                                    <p:animEffect transition="in" filter="randombar(horizontal)">
                                      <p:cBhvr>
                                        <p:cTn id="34" dur="500"/>
                                        <p:tgtEl>
                                          <p:spTgt spid="9"/>
                                        </p:tgtEl>
                                      </p:cBhvr>
                                    </p:animEffect>
                                  </p:childTnLst>
                                </p:cTn>
                              </p:par>
                            </p:childTnLst>
                          </p:cTn>
                        </p:par>
                        <p:par>
                          <p:cTn id="35" fill="hold">
                            <p:stCondLst>
                              <p:cond delay="2750"/>
                            </p:stCondLst>
                            <p:childTnLst>
                              <p:par>
                                <p:cTn id="36" presetID="2" presetClass="entr" presetSubtype="8" decel="100000" fill="hold" grpId="0" nodeType="afterEffect">
                                  <p:stCondLst>
                                    <p:cond delay="250"/>
                                  </p:stCondLst>
                                  <p:iterate type="wd">
                                    <p:tmPct val="10000"/>
                                  </p:iterate>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500" fill="hold"/>
                                        <p:tgtEl>
                                          <p:spTgt spid="16"/>
                                        </p:tgtEl>
                                        <p:attrNameLst>
                                          <p:attrName>ppt_x</p:attrName>
                                        </p:attrNameLst>
                                      </p:cBhvr>
                                      <p:tavLst>
                                        <p:tav tm="0">
                                          <p:val>
                                            <p:strVal val="0-#ppt_w/2"/>
                                          </p:val>
                                        </p:tav>
                                        <p:tav tm="100000">
                                          <p:val>
                                            <p:strVal val="#ppt_x"/>
                                          </p:val>
                                        </p:tav>
                                      </p:tavLst>
                                    </p:anim>
                                    <p:anim calcmode="lin" valueType="num">
                                      <p:cBhvr additive="base">
                                        <p:cTn id="39" dur="500" fill="hold"/>
                                        <p:tgtEl>
                                          <p:spTgt spid="16"/>
                                        </p:tgtEl>
                                        <p:attrNameLst>
                                          <p:attrName>ppt_y</p:attrName>
                                        </p:attrNameLst>
                                      </p:cBhvr>
                                      <p:tavLst>
                                        <p:tav tm="0">
                                          <p:val>
                                            <p:strVal val="#ppt_y"/>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500" fill="hold"/>
                                        <p:tgtEl>
                                          <p:spTgt spid="17"/>
                                        </p:tgtEl>
                                        <p:attrNameLst>
                                          <p:attrName>ppt_x</p:attrName>
                                        </p:attrNameLst>
                                      </p:cBhvr>
                                      <p:tavLst>
                                        <p:tav tm="0">
                                          <p:val>
                                            <p:strVal val="1+#ppt_w/2"/>
                                          </p:val>
                                        </p:tav>
                                        <p:tav tm="100000">
                                          <p:val>
                                            <p:strVal val="#ppt_x"/>
                                          </p:val>
                                        </p:tav>
                                      </p:tavLst>
                                    </p:anim>
                                    <p:anim calcmode="lin" valueType="num">
                                      <p:cBhvr additive="base">
                                        <p:cTn id="43" dur="500" fill="hold"/>
                                        <p:tgtEl>
                                          <p:spTgt spid="17"/>
                                        </p:tgtEl>
                                        <p:attrNameLst>
                                          <p:attrName>ppt_y</p:attrName>
                                        </p:attrNameLst>
                                      </p:cBhvr>
                                      <p:tavLst>
                                        <p:tav tm="0">
                                          <p:val>
                                            <p:strVal val="#ppt_y"/>
                                          </p:val>
                                        </p:tav>
                                        <p:tav tm="100000">
                                          <p:val>
                                            <p:strVal val="#ppt_y"/>
                                          </p:val>
                                        </p:tav>
                                      </p:tavLst>
                                    </p:anim>
                                  </p:childTnLst>
                                </p:cTn>
                              </p:par>
                            </p:childTnLst>
                          </p:cTn>
                        </p:par>
                        <p:par>
                          <p:cTn id="44" fill="hold">
                            <p:stCondLst>
                              <p:cond delay="3600"/>
                            </p:stCondLst>
                            <p:childTnLst>
                              <p:par>
                                <p:cTn id="45" presetID="22" presetClass="entr" presetSubtype="8" fill="hold" grpId="0" nodeType="afterEffect">
                                  <p:stCondLst>
                                    <p:cond delay="0"/>
                                  </p:stCondLst>
                                  <p:iterate type="lt">
                                    <p:tmPct val="10000"/>
                                  </p:iterate>
                                  <p:childTnLst>
                                    <p:set>
                                      <p:cBhvr>
                                        <p:cTn id="46" dur="1" fill="hold">
                                          <p:stCondLst>
                                            <p:cond delay="0"/>
                                          </p:stCondLst>
                                        </p:cTn>
                                        <p:tgtEl>
                                          <p:spTgt spid="18">
                                            <p:txEl>
                                              <p:pRg st="0" end="0"/>
                                            </p:txEl>
                                          </p:spTgt>
                                        </p:tgtEl>
                                        <p:attrNameLst>
                                          <p:attrName>style.visibility</p:attrName>
                                        </p:attrNameLst>
                                      </p:cBhvr>
                                      <p:to>
                                        <p:strVal val="visible"/>
                                      </p:to>
                                    </p:set>
                                    <p:animEffect transition="in" filter="wipe(left)">
                                      <p:cBhvr>
                                        <p:cTn id="47" dur="500"/>
                                        <p:tgtEl>
                                          <p:spTgt spid="18">
                                            <p:txEl>
                                              <p:pRg st="0" end="0"/>
                                            </p:txEl>
                                          </p:spTgt>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 calcmode="lin" valueType="num">
                                      <p:cBhvr>
                                        <p:cTn id="50" dur="400" fill="hold"/>
                                        <p:tgtEl>
                                          <p:spTgt spid="21"/>
                                        </p:tgtEl>
                                        <p:attrNameLst>
                                          <p:attrName>ppt_w</p:attrName>
                                        </p:attrNameLst>
                                      </p:cBhvr>
                                      <p:tavLst>
                                        <p:tav tm="0">
                                          <p:val>
                                            <p:fltVal val="0"/>
                                          </p:val>
                                        </p:tav>
                                        <p:tav tm="100000">
                                          <p:val>
                                            <p:strVal val="#ppt_w"/>
                                          </p:val>
                                        </p:tav>
                                      </p:tavLst>
                                    </p:anim>
                                    <p:anim calcmode="lin" valueType="num">
                                      <p:cBhvr>
                                        <p:cTn id="51" dur="400" fill="hold"/>
                                        <p:tgtEl>
                                          <p:spTgt spid="21"/>
                                        </p:tgtEl>
                                        <p:attrNameLst>
                                          <p:attrName>ppt_h</p:attrName>
                                        </p:attrNameLst>
                                      </p:cBhvr>
                                      <p:tavLst>
                                        <p:tav tm="0">
                                          <p:val>
                                            <p:fltVal val="0"/>
                                          </p:val>
                                        </p:tav>
                                        <p:tav tm="100000">
                                          <p:val>
                                            <p:strVal val="#ppt_h"/>
                                          </p:val>
                                        </p:tav>
                                      </p:tavLst>
                                    </p:anim>
                                    <p:animEffect transition="in" filter="fade">
                                      <p:cBhvr>
                                        <p:cTn id="52" dur="400"/>
                                        <p:tgtEl>
                                          <p:spTgt spid="21"/>
                                        </p:tgtEl>
                                      </p:cBhvr>
                                    </p:animEffect>
                                  </p:childTnLst>
                                </p:cTn>
                              </p:par>
                              <p:par>
                                <p:cTn id="53" presetID="53" presetClass="entr" presetSubtype="16" fill="hold" grpId="0" nodeType="withEffect">
                                  <p:stCondLst>
                                    <p:cond delay="100"/>
                                  </p:stCondLst>
                                  <p:childTnLst>
                                    <p:set>
                                      <p:cBhvr>
                                        <p:cTn id="54" dur="1" fill="hold">
                                          <p:stCondLst>
                                            <p:cond delay="0"/>
                                          </p:stCondLst>
                                        </p:cTn>
                                        <p:tgtEl>
                                          <p:spTgt spid="20"/>
                                        </p:tgtEl>
                                        <p:attrNameLst>
                                          <p:attrName>style.visibility</p:attrName>
                                        </p:attrNameLst>
                                      </p:cBhvr>
                                      <p:to>
                                        <p:strVal val="visible"/>
                                      </p:to>
                                    </p:set>
                                    <p:anim calcmode="lin" valueType="num">
                                      <p:cBhvr>
                                        <p:cTn id="55" dur="400" fill="hold"/>
                                        <p:tgtEl>
                                          <p:spTgt spid="20"/>
                                        </p:tgtEl>
                                        <p:attrNameLst>
                                          <p:attrName>ppt_w</p:attrName>
                                        </p:attrNameLst>
                                      </p:cBhvr>
                                      <p:tavLst>
                                        <p:tav tm="0">
                                          <p:val>
                                            <p:fltVal val="0"/>
                                          </p:val>
                                        </p:tav>
                                        <p:tav tm="100000">
                                          <p:val>
                                            <p:strVal val="#ppt_w"/>
                                          </p:val>
                                        </p:tav>
                                      </p:tavLst>
                                    </p:anim>
                                    <p:anim calcmode="lin" valueType="num">
                                      <p:cBhvr>
                                        <p:cTn id="56" dur="400" fill="hold"/>
                                        <p:tgtEl>
                                          <p:spTgt spid="20"/>
                                        </p:tgtEl>
                                        <p:attrNameLst>
                                          <p:attrName>ppt_h</p:attrName>
                                        </p:attrNameLst>
                                      </p:cBhvr>
                                      <p:tavLst>
                                        <p:tav tm="0">
                                          <p:val>
                                            <p:fltVal val="0"/>
                                          </p:val>
                                        </p:tav>
                                        <p:tav tm="100000">
                                          <p:val>
                                            <p:strVal val="#ppt_h"/>
                                          </p:val>
                                        </p:tav>
                                      </p:tavLst>
                                    </p:anim>
                                    <p:animEffect transition="in" filter="fade">
                                      <p:cBhvr>
                                        <p:cTn id="57" dur="400"/>
                                        <p:tgtEl>
                                          <p:spTgt spid="20"/>
                                        </p:tgtEl>
                                      </p:cBhvr>
                                    </p:animEffect>
                                  </p:childTnLst>
                                </p:cTn>
                              </p:par>
                              <p:par>
                                <p:cTn id="58" presetID="53" presetClass="entr" presetSubtype="16" fill="hold" grpId="0" nodeType="withEffect">
                                  <p:stCondLst>
                                    <p:cond delay="200"/>
                                  </p:stCondLst>
                                  <p:childTnLst>
                                    <p:set>
                                      <p:cBhvr>
                                        <p:cTn id="59" dur="1" fill="hold">
                                          <p:stCondLst>
                                            <p:cond delay="0"/>
                                          </p:stCondLst>
                                        </p:cTn>
                                        <p:tgtEl>
                                          <p:spTgt spid="22"/>
                                        </p:tgtEl>
                                        <p:attrNameLst>
                                          <p:attrName>style.visibility</p:attrName>
                                        </p:attrNameLst>
                                      </p:cBhvr>
                                      <p:to>
                                        <p:strVal val="visible"/>
                                      </p:to>
                                    </p:set>
                                    <p:anim calcmode="lin" valueType="num">
                                      <p:cBhvr>
                                        <p:cTn id="60" dur="400" fill="hold"/>
                                        <p:tgtEl>
                                          <p:spTgt spid="22"/>
                                        </p:tgtEl>
                                        <p:attrNameLst>
                                          <p:attrName>ppt_w</p:attrName>
                                        </p:attrNameLst>
                                      </p:cBhvr>
                                      <p:tavLst>
                                        <p:tav tm="0">
                                          <p:val>
                                            <p:fltVal val="0"/>
                                          </p:val>
                                        </p:tav>
                                        <p:tav tm="100000">
                                          <p:val>
                                            <p:strVal val="#ppt_w"/>
                                          </p:val>
                                        </p:tav>
                                      </p:tavLst>
                                    </p:anim>
                                    <p:anim calcmode="lin" valueType="num">
                                      <p:cBhvr>
                                        <p:cTn id="61" dur="400" fill="hold"/>
                                        <p:tgtEl>
                                          <p:spTgt spid="22"/>
                                        </p:tgtEl>
                                        <p:attrNameLst>
                                          <p:attrName>ppt_h</p:attrName>
                                        </p:attrNameLst>
                                      </p:cBhvr>
                                      <p:tavLst>
                                        <p:tav tm="0">
                                          <p:val>
                                            <p:fltVal val="0"/>
                                          </p:val>
                                        </p:tav>
                                        <p:tav tm="100000">
                                          <p:val>
                                            <p:strVal val="#ppt_h"/>
                                          </p:val>
                                        </p:tav>
                                      </p:tavLst>
                                    </p:anim>
                                    <p:animEffect transition="in" filter="fade">
                                      <p:cBhvr>
                                        <p:cTn id="62" dur="400"/>
                                        <p:tgtEl>
                                          <p:spTgt spid="22"/>
                                        </p:tgtEl>
                                      </p:cBhvr>
                                    </p:animEffect>
                                  </p:childTnLst>
                                </p:cTn>
                              </p:par>
                              <p:par>
                                <p:cTn id="63" presetID="53" presetClass="entr" presetSubtype="16" fill="hold" grpId="0" nodeType="withEffect">
                                  <p:stCondLst>
                                    <p:cond delay="300"/>
                                  </p:stCondLst>
                                  <p:childTnLst>
                                    <p:set>
                                      <p:cBhvr>
                                        <p:cTn id="64" dur="1" fill="hold">
                                          <p:stCondLst>
                                            <p:cond delay="0"/>
                                          </p:stCondLst>
                                        </p:cTn>
                                        <p:tgtEl>
                                          <p:spTgt spid="19"/>
                                        </p:tgtEl>
                                        <p:attrNameLst>
                                          <p:attrName>style.visibility</p:attrName>
                                        </p:attrNameLst>
                                      </p:cBhvr>
                                      <p:to>
                                        <p:strVal val="visible"/>
                                      </p:to>
                                    </p:set>
                                    <p:anim calcmode="lin" valueType="num">
                                      <p:cBhvr>
                                        <p:cTn id="65" dur="400" fill="hold"/>
                                        <p:tgtEl>
                                          <p:spTgt spid="19"/>
                                        </p:tgtEl>
                                        <p:attrNameLst>
                                          <p:attrName>ppt_w</p:attrName>
                                        </p:attrNameLst>
                                      </p:cBhvr>
                                      <p:tavLst>
                                        <p:tav tm="0">
                                          <p:val>
                                            <p:fltVal val="0"/>
                                          </p:val>
                                        </p:tav>
                                        <p:tav tm="100000">
                                          <p:val>
                                            <p:strVal val="#ppt_w"/>
                                          </p:val>
                                        </p:tav>
                                      </p:tavLst>
                                    </p:anim>
                                    <p:anim calcmode="lin" valueType="num">
                                      <p:cBhvr>
                                        <p:cTn id="66" dur="400" fill="hold"/>
                                        <p:tgtEl>
                                          <p:spTgt spid="19"/>
                                        </p:tgtEl>
                                        <p:attrNameLst>
                                          <p:attrName>ppt_h</p:attrName>
                                        </p:attrNameLst>
                                      </p:cBhvr>
                                      <p:tavLst>
                                        <p:tav tm="0">
                                          <p:val>
                                            <p:fltVal val="0"/>
                                          </p:val>
                                        </p:tav>
                                        <p:tav tm="100000">
                                          <p:val>
                                            <p:strVal val="#ppt_h"/>
                                          </p:val>
                                        </p:tav>
                                      </p:tavLst>
                                    </p:anim>
                                    <p:animEffect transition="in" filter="fade">
                                      <p:cBhvr>
                                        <p:cTn id="67" dur="400"/>
                                        <p:tgtEl>
                                          <p:spTgt spid="19"/>
                                        </p:tgtEl>
                                      </p:cBhvr>
                                    </p:animEffect>
                                  </p:childTnLst>
                                </p:cTn>
                              </p:par>
                              <p:par>
                                <p:cTn id="68" presetID="53" presetClass="entr" presetSubtype="16" fill="hold" grpId="0" nodeType="withEffect">
                                  <p:stCondLst>
                                    <p:cond delay="400"/>
                                  </p:stCondLst>
                                  <p:childTnLst>
                                    <p:set>
                                      <p:cBhvr>
                                        <p:cTn id="69" dur="1" fill="hold">
                                          <p:stCondLst>
                                            <p:cond delay="0"/>
                                          </p:stCondLst>
                                        </p:cTn>
                                        <p:tgtEl>
                                          <p:spTgt spid="23"/>
                                        </p:tgtEl>
                                        <p:attrNameLst>
                                          <p:attrName>style.visibility</p:attrName>
                                        </p:attrNameLst>
                                      </p:cBhvr>
                                      <p:to>
                                        <p:strVal val="visible"/>
                                      </p:to>
                                    </p:set>
                                    <p:anim calcmode="lin" valueType="num">
                                      <p:cBhvr>
                                        <p:cTn id="70" dur="400" fill="hold"/>
                                        <p:tgtEl>
                                          <p:spTgt spid="23"/>
                                        </p:tgtEl>
                                        <p:attrNameLst>
                                          <p:attrName>ppt_w</p:attrName>
                                        </p:attrNameLst>
                                      </p:cBhvr>
                                      <p:tavLst>
                                        <p:tav tm="0">
                                          <p:val>
                                            <p:fltVal val="0"/>
                                          </p:val>
                                        </p:tav>
                                        <p:tav tm="100000">
                                          <p:val>
                                            <p:strVal val="#ppt_w"/>
                                          </p:val>
                                        </p:tav>
                                      </p:tavLst>
                                    </p:anim>
                                    <p:anim calcmode="lin" valueType="num">
                                      <p:cBhvr>
                                        <p:cTn id="71" dur="400" fill="hold"/>
                                        <p:tgtEl>
                                          <p:spTgt spid="23"/>
                                        </p:tgtEl>
                                        <p:attrNameLst>
                                          <p:attrName>ppt_h</p:attrName>
                                        </p:attrNameLst>
                                      </p:cBhvr>
                                      <p:tavLst>
                                        <p:tav tm="0">
                                          <p:val>
                                            <p:fltVal val="0"/>
                                          </p:val>
                                        </p:tav>
                                        <p:tav tm="100000">
                                          <p:val>
                                            <p:strVal val="#ppt_h"/>
                                          </p:val>
                                        </p:tav>
                                      </p:tavLst>
                                    </p:anim>
                                    <p:animEffect transition="in" filter="fade">
                                      <p:cBhvr>
                                        <p:cTn id="72" dur="400"/>
                                        <p:tgtEl>
                                          <p:spTgt spid="23"/>
                                        </p:tgtEl>
                                      </p:cBhvr>
                                    </p:animEffect>
                                  </p:childTnLst>
                                </p:cTn>
                              </p:par>
                              <p:par>
                                <p:cTn id="73" presetID="53" presetClass="entr" presetSubtype="16" fill="hold" grpId="0" nodeType="withEffect">
                                  <p:stCondLst>
                                    <p:cond delay="500"/>
                                  </p:stCondLst>
                                  <p:childTnLst>
                                    <p:set>
                                      <p:cBhvr>
                                        <p:cTn id="74" dur="1" fill="hold">
                                          <p:stCondLst>
                                            <p:cond delay="0"/>
                                          </p:stCondLst>
                                        </p:cTn>
                                        <p:tgtEl>
                                          <p:spTgt spid="24"/>
                                        </p:tgtEl>
                                        <p:attrNameLst>
                                          <p:attrName>style.visibility</p:attrName>
                                        </p:attrNameLst>
                                      </p:cBhvr>
                                      <p:to>
                                        <p:strVal val="visible"/>
                                      </p:to>
                                    </p:set>
                                    <p:anim calcmode="lin" valueType="num">
                                      <p:cBhvr>
                                        <p:cTn id="75" dur="400" fill="hold"/>
                                        <p:tgtEl>
                                          <p:spTgt spid="24"/>
                                        </p:tgtEl>
                                        <p:attrNameLst>
                                          <p:attrName>ppt_w</p:attrName>
                                        </p:attrNameLst>
                                      </p:cBhvr>
                                      <p:tavLst>
                                        <p:tav tm="0">
                                          <p:val>
                                            <p:fltVal val="0"/>
                                          </p:val>
                                        </p:tav>
                                        <p:tav tm="100000">
                                          <p:val>
                                            <p:strVal val="#ppt_w"/>
                                          </p:val>
                                        </p:tav>
                                      </p:tavLst>
                                    </p:anim>
                                    <p:anim calcmode="lin" valueType="num">
                                      <p:cBhvr>
                                        <p:cTn id="76" dur="400" fill="hold"/>
                                        <p:tgtEl>
                                          <p:spTgt spid="24"/>
                                        </p:tgtEl>
                                        <p:attrNameLst>
                                          <p:attrName>ppt_h</p:attrName>
                                        </p:attrNameLst>
                                      </p:cBhvr>
                                      <p:tavLst>
                                        <p:tav tm="0">
                                          <p:val>
                                            <p:fltVal val="0"/>
                                          </p:val>
                                        </p:tav>
                                        <p:tav tm="100000">
                                          <p:val>
                                            <p:strVal val="#ppt_h"/>
                                          </p:val>
                                        </p:tav>
                                      </p:tavLst>
                                    </p:anim>
                                    <p:animEffect transition="in" filter="fade">
                                      <p:cBhvr>
                                        <p:cTn id="77" dur="4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6" grpId="0"/>
      <p:bldP spid="17" grpId="0" animBg="1"/>
      <p:bldP spid="18"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4" grpId="0" animBg="1"/>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Images &amp; Text">
    <p:spTree>
      <p:nvGrpSpPr>
        <p:cNvPr id="1" name=""/>
        <p:cNvGrpSpPr/>
        <p:nvPr/>
      </p:nvGrpSpPr>
      <p:grpSpPr>
        <a:xfrm>
          <a:off x="0" y="0"/>
          <a:ext cx="0" cy="0"/>
          <a:chOff x="0" y="0"/>
          <a:chExt cx="0" cy="0"/>
        </a:xfrm>
      </p:grpSpPr>
      <p:sp>
        <p:nvSpPr>
          <p:cNvPr id="5" name="正方形/長方形 4"/>
          <p:cNvSpPr/>
          <p:nvPr userDrawn="1"/>
        </p:nvSpPr>
        <p:spPr>
          <a:xfrm>
            <a:off x="0" y="0"/>
            <a:ext cx="3429298" cy="3429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図プレースホルダー 3"/>
          <p:cNvSpPr>
            <a:spLocks noGrp="1"/>
          </p:cNvSpPr>
          <p:nvPr>
            <p:ph type="pic" sz="quarter" idx="12" hasCustomPrompt="1"/>
          </p:nvPr>
        </p:nvSpPr>
        <p:spPr>
          <a:xfrm>
            <a:off x="3" y="3429000"/>
            <a:ext cx="6095471"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3" hasCustomPrompt="1"/>
          </p:nvPr>
        </p:nvSpPr>
        <p:spPr>
          <a:xfrm>
            <a:off x="3413727" y="0"/>
            <a:ext cx="4746682"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9" name="図プレースホルダー 3"/>
          <p:cNvSpPr>
            <a:spLocks noGrp="1"/>
          </p:cNvSpPr>
          <p:nvPr>
            <p:ph type="pic" sz="quarter" idx="14" hasCustomPrompt="1"/>
          </p:nvPr>
        </p:nvSpPr>
        <p:spPr>
          <a:xfrm>
            <a:off x="8160408" y="0"/>
            <a:ext cx="4031592"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0" name="正方形/長方形 9"/>
          <p:cNvSpPr/>
          <p:nvPr userDrawn="1"/>
        </p:nvSpPr>
        <p:spPr>
          <a:xfrm>
            <a:off x="6095472" y="3429000"/>
            <a:ext cx="2737071" cy="3429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図プレースホルダー 3"/>
          <p:cNvSpPr>
            <a:spLocks noGrp="1"/>
          </p:cNvSpPr>
          <p:nvPr>
            <p:ph type="pic" sz="quarter" idx="15" hasCustomPrompt="1"/>
          </p:nvPr>
        </p:nvSpPr>
        <p:spPr>
          <a:xfrm>
            <a:off x="8832542" y="3429000"/>
            <a:ext cx="3353115"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2" name="タイトル 1"/>
          <p:cNvSpPr>
            <a:spLocks noGrp="1"/>
          </p:cNvSpPr>
          <p:nvPr>
            <p:ph type="title" hasCustomPrompt="1"/>
          </p:nvPr>
        </p:nvSpPr>
        <p:spPr>
          <a:xfrm>
            <a:off x="142825" y="500678"/>
            <a:ext cx="3120617" cy="1044621"/>
          </a:xfrm>
        </p:spPr>
        <p:txBody>
          <a:bodyPr anchor="b">
            <a:normAutofit/>
          </a:bodyPr>
          <a:lstStyle>
            <a:lvl1pPr algn="ctr">
              <a:defRPr sz="2400" baseline="0">
                <a:solidFill>
                  <a:schemeClr val="bg1"/>
                </a:solidFill>
                <a:latin typeface="Route 159 SemiBold" pitchFamily="50" charset="0"/>
              </a:defRPr>
            </a:lvl1pPr>
          </a:lstStyle>
          <a:p>
            <a:r>
              <a:rPr kumimoji="1" lang="en-US" altLang="ja-JP" dirty="0"/>
              <a:t>Text goes here</a:t>
            </a:r>
            <a:endParaRPr kumimoji="1" lang="ja-JP" altLang="en-US" dirty="0"/>
          </a:p>
        </p:txBody>
      </p:sp>
      <p:sp>
        <p:nvSpPr>
          <p:cNvPr id="13" name="テキスト プレースホルダー 6"/>
          <p:cNvSpPr>
            <a:spLocks noGrp="1"/>
          </p:cNvSpPr>
          <p:nvPr>
            <p:ph type="body" sz="quarter" idx="22" hasCustomPrompt="1"/>
          </p:nvPr>
        </p:nvSpPr>
        <p:spPr>
          <a:xfrm>
            <a:off x="142822" y="1701716"/>
            <a:ext cx="3120618" cy="1487257"/>
          </a:xfrm>
        </p:spPr>
        <p:txBody>
          <a:bodyPr anchor="t">
            <a:noAutofit/>
          </a:bodyPr>
          <a:lstStyle>
            <a:lvl1pPr algn="ctr">
              <a:defRPr sz="1300" i="0" baseline="0">
                <a:solidFill>
                  <a:schemeClr val="bg1"/>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23" hasCustomPrompt="1"/>
          </p:nvPr>
        </p:nvSpPr>
        <p:spPr>
          <a:xfrm>
            <a:off x="6192022" y="3573019"/>
            <a:ext cx="2544503" cy="3120347"/>
          </a:xfrm>
        </p:spPr>
        <p:txBody>
          <a:bodyPr anchor="ctr">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24714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par>
                          <p:cTn id="23" fill="hold">
                            <p:stCondLst>
                              <p:cond delay="1750"/>
                            </p:stCondLst>
                            <p:childTnLst>
                              <p:par>
                                <p:cTn id="24" presetID="2" presetClass="entr" presetSubtype="1" decel="10000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ppt_x"/>
                                          </p:val>
                                        </p:tav>
                                        <p:tav tm="100000">
                                          <p:val>
                                            <p:strVal val="#ppt_x"/>
                                          </p:val>
                                        </p:tav>
                                      </p:tavLst>
                                    </p:anim>
                                    <p:anim calcmode="lin" valueType="num">
                                      <p:cBhvr additive="base">
                                        <p:cTn id="27" dur="50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2250"/>
                            </p:stCondLst>
                            <p:childTnLst>
                              <p:par>
                                <p:cTn id="29" presetID="22" presetClass="entr" presetSubtype="8" fill="hold" grpId="0" nodeType="after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wipe(left)">
                                      <p:cBhvr>
                                        <p:cTn id="31" dur="500"/>
                                        <p:tgtEl>
                                          <p:spTgt spid="13">
                                            <p:txEl>
                                              <p:pRg st="0" end="0"/>
                                            </p:txEl>
                                          </p:spTgt>
                                        </p:tgtEl>
                                      </p:cBhvr>
                                    </p:animEffect>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left)">
                                      <p:cBhvr>
                                        <p:cTn id="35"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 grpId="0" animBg="1"/>
      <p:bldP spid="10" grpId="0" animBg="1"/>
      <p:bldP spid="11" grpId="0" animBg="1"/>
      <p:bldP spid="12"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Strategy">
    <p:spTree>
      <p:nvGrpSpPr>
        <p:cNvPr id="1" name=""/>
        <p:cNvGrpSpPr/>
        <p:nvPr/>
      </p:nvGrpSpPr>
      <p:grpSpPr>
        <a:xfrm>
          <a:off x="0" y="0"/>
          <a:ext cx="0" cy="0"/>
          <a:chOff x="0" y="0"/>
          <a:chExt cx="0" cy="0"/>
        </a:xfrm>
      </p:grpSpPr>
      <p:sp>
        <p:nvSpPr>
          <p:cNvPr id="10" name="正方形/長方形 9"/>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正方形/長方形 10"/>
          <p:cNvSpPr/>
          <p:nvPr userDrawn="1"/>
        </p:nvSpPr>
        <p:spPr>
          <a:xfrm>
            <a:off x="0" y="3976914"/>
            <a:ext cx="12192000" cy="288108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pic>
        <p:nvPicPr>
          <p:cNvPr id="12" name="図 11"/>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1812465" y="2967735"/>
            <a:ext cx="672846" cy="1009181"/>
          </a:xfrm>
          <a:prstGeom prst="rect">
            <a:avLst/>
          </a:prstGeom>
        </p:spPr>
      </p:pic>
      <p:pic>
        <p:nvPicPr>
          <p:cNvPr id="13" name="図 12"/>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3294309" y="2971391"/>
            <a:ext cx="654562" cy="1005525"/>
          </a:xfrm>
          <a:prstGeom prst="rect">
            <a:avLst/>
          </a:prstGeom>
        </p:spPr>
      </p:pic>
      <p:pic>
        <p:nvPicPr>
          <p:cNvPr id="14" name="図 13"/>
          <p:cNvPicPr>
            <a:picLocks noChangeAspect="1"/>
          </p:cNvPicPr>
          <p:nvPr userDrawn="1"/>
        </p:nvPicPr>
        <p:blipFill>
          <a:blip r:embed="rId4" cstate="print">
            <a:extLst>
              <a:ext uri="{28A0092B-C50C-407E-A947-70E740481C1C}">
                <a14:useLocalDpi xmlns="" xmlns:a14="http://schemas.microsoft.com/office/drawing/2010/main" val="0"/>
              </a:ext>
            </a:extLst>
          </a:blip>
          <a:stretch>
            <a:fillRect/>
          </a:stretch>
        </p:blipFill>
        <p:spPr>
          <a:xfrm>
            <a:off x="4777184" y="2773943"/>
            <a:ext cx="804488" cy="1202973"/>
          </a:xfrm>
          <a:prstGeom prst="rect">
            <a:avLst/>
          </a:prstGeom>
        </p:spPr>
      </p:pic>
      <p:pic>
        <p:nvPicPr>
          <p:cNvPr id="15" name="図 14"/>
          <p:cNvPicPr>
            <a:picLocks noChangeAspect="1"/>
          </p:cNvPicPr>
          <p:nvPr userDrawn="1"/>
        </p:nvPicPr>
        <p:blipFill>
          <a:blip r:embed="rId5" cstate="print">
            <a:extLst>
              <a:ext uri="{28A0092B-C50C-407E-A947-70E740481C1C}">
                <a14:useLocalDpi xmlns="" xmlns:a14="http://schemas.microsoft.com/office/drawing/2010/main" val="0"/>
              </a:ext>
            </a:extLst>
          </a:blip>
          <a:stretch>
            <a:fillRect/>
          </a:stretch>
        </p:blipFill>
        <p:spPr>
          <a:xfrm>
            <a:off x="6397501" y="2470458"/>
            <a:ext cx="707584" cy="1506459"/>
          </a:xfrm>
          <a:prstGeom prst="rect">
            <a:avLst/>
          </a:prstGeom>
        </p:spPr>
      </p:pic>
      <p:pic>
        <p:nvPicPr>
          <p:cNvPr id="16" name="図 15"/>
          <p:cNvPicPr>
            <a:picLocks noChangeAspect="1"/>
          </p:cNvPicPr>
          <p:nvPr userDrawn="1"/>
        </p:nvPicPr>
        <p:blipFill>
          <a:blip r:embed="rId6" cstate="print">
            <a:extLst>
              <a:ext uri="{28A0092B-C50C-407E-A947-70E740481C1C}">
                <a14:useLocalDpi xmlns="" xmlns:a14="http://schemas.microsoft.com/office/drawing/2010/main" val="0"/>
              </a:ext>
            </a:extLst>
          </a:blip>
          <a:stretch>
            <a:fillRect/>
          </a:stretch>
        </p:blipFill>
        <p:spPr>
          <a:xfrm>
            <a:off x="7930572" y="2419264"/>
            <a:ext cx="782549" cy="1557650"/>
          </a:xfrm>
          <a:prstGeom prst="rect">
            <a:avLst/>
          </a:prstGeom>
        </p:spPr>
      </p:pic>
      <p:pic>
        <p:nvPicPr>
          <p:cNvPr id="17" name="図 16"/>
          <p:cNvPicPr>
            <a:picLocks noChangeAspect="1"/>
          </p:cNvPicPr>
          <p:nvPr userDrawn="1"/>
        </p:nvPicPr>
        <p:blipFill>
          <a:blip r:embed="rId7" cstate="print">
            <a:extLst>
              <a:ext uri="{28A0092B-C50C-407E-A947-70E740481C1C}">
                <a14:useLocalDpi xmlns="" xmlns:a14="http://schemas.microsoft.com/office/drawing/2010/main" val="0"/>
              </a:ext>
            </a:extLst>
          </a:blip>
          <a:stretch>
            <a:fillRect/>
          </a:stretch>
        </p:blipFill>
        <p:spPr>
          <a:xfrm>
            <a:off x="9538371" y="2188908"/>
            <a:ext cx="780720" cy="1788006"/>
          </a:xfrm>
          <a:prstGeom prst="rect">
            <a:avLst/>
          </a:prstGeom>
        </p:spPr>
      </p:pic>
      <p:sp>
        <p:nvSpPr>
          <p:cNvPr id="29" name="テキスト プレースホルダー 6"/>
          <p:cNvSpPr>
            <a:spLocks noGrp="1"/>
          </p:cNvSpPr>
          <p:nvPr>
            <p:ph type="body" sz="quarter" idx="21" hasCustomPrompt="1"/>
          </p:nvPr>
        </p:nvSpPr>
        <p:spPr>
          <a:xfrm>
            <a:off x="695256" y="1945554"/>
            <a:ext cx="2926334" cy="480053"/>
          </a:xfrm>
        </p:spPr>
        <p:txBody>
          <a:bodyPr anchor="ctr">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2" hasCustomPrompt="1"/>
          </p:nvPr>
        </p:nvSpPr>
        <p:spPr>
          <a:xfrm>
            <a:off x="2148888" y="1374817"/>
            <a:ext cx="2926334" cy="480053"/>
          </a:xfrm>
        </p:spPr>
        <p:txBody>
          <a:bodyPr anchor="ctr">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6858678" y="1011211"/>
            <a:ext cx="2926334" cy="480053"/>
          </a:xfrm>
        </p:spPr>
        <p:txBody>
          <a:bodyPr anchor="ctr">
            <a:noAutofit/>
          </a:bodyPr>
          <a:lstStyle>
            <a:lvl1pPr algn="ct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256843" y="1590875"/>
            <a:ext cx="2926334" cy="480053"/>
          </a:xfrm>
        </p:spPr>
        <p:txBody>
          <a:bodyPr anchor="ctr">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3817870" y="804077"/>
            <a:ext cx="2926334" cy="480053"/>
          </a:xfrm>
        </p:spPr>
        <p:txBody>
          <a:bodyPr anchor="ctr">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8465563" y="431545"/>
            <a:ext cx="2926334" cy="480053"/>
          </a:xfrm>
        </p:spPr>
        <p:txBody>
          <a:bodyPr anchor="ctr">
            <a:noAutofit/>
          </a:bodyPr>
          <a:lstStyle>
            <a:lvl1pPr algn="ctr">
              <a:defRPr sz="19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cxnSp>
        <p:nvCxnSpPr>
          <p:cNvPr id="36" name="直線コネクタ 35"/>
          <p:cNvCxnSpPr>
            <a:stCxn id="29" idx="2"/>
          </p:cNvCxnSpPr>
          <p:nvPr userDrawn="1"/>
        </p:nvCxnSpPr>
        <p:spPr>
          <a:xfrm>
            <a:off x="2158423" y="2425607"/>
            <a:ext cx="0" cy="448225"/>
          </a:xfrm>
          <a:prstGeom prst="line">
            <a:avLst/>
          </a:prstGeom>
          <a:ln w="28575">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userDrawn="1"/>
        </p:nvCxnSpPr>
        <p:spPr>
          <a:xfrm>
            <a:off x="3617196" y="1944917"/>
            <a:ext cx="0" cy="922517"/>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userDrawn="1"/>
        </p:nvCxnSpPr>
        <p:spPr>
          <a:xfrm>
            <a:off x="5269588" y="1364346"/>
            <a:ext cx="0" cy="1265941"/>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userDrawn="1"/>
        </p:nvCxnSpPr>
        <p:spPr>
          <a:xfrm>
            <a:off x="6713029" y="2098914"/>
            <a:ext cx="0" cy="223373"/>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userDrawn="1"/>
        </p:nvCxnSpPr>
        <p:spPr>
          <a:xfrm>
            <a:off x="8321845" y="1508002"/>
            <a:ext cx="0" cy="814287"/>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userDrawn="1"/>
        </p:nvCxnSpPr>
        <p:spPr>
          <a:xfrm>
            <a:off x="9938852" y="922965"/>
            <a:ext cx="0" cy="1175948"/>
          </a:xfrm>
          <a:prstGeom prst="line">
            <a:avLst/>
          </a:prstGeom>
          <a:ln w="28575">
            <a:solidFill>
              <a:schemeClr val="accent6"/>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53" name="タイトル 1"/>
          <p:cNvSpPr>
            <a:spLocks noGrp="1"/>
          </p:cNvSpPr>
          <p:nvPr>
            <p:ph type="title" hasCustomPrompt="1"/>
          </p:nvPr>
        </p:nvSpPr>
        <p:spPr>
          <a:xfrm>
            <a:off x="483852" y="4214454"/>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54" name="正方形/長方形 53"/>
          <p:cNvSpPr/>
          <p:nvPr userDrawn="1"/>
        </p:nvSpPr>
        <p:spPr>
          <a:xfrm>
            <a:off x="5015260" y="512520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55" name="テキスト プレースホルダー 6"/>
          <p:cNvSpPr>
            <a:spLocks noGrp="1"/>
          </p:cNvSpPr>
          <p:nvPr>
            <p:ph type="body" sz="quarter" idx="42" hasCustomPrompt="1"/>
          </p:nvPr>
        </p:nvSpPr>
        <p:spPr>
          <a:xfrm>
            <a:off x="286852" y="5321906"/>
            <a:ext cx="11618299" cy="1112762"/>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 xmlns:p14="http://schemas.microsoft.com/office/powerpoint/2010/main" val="2117893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ppt_x"/>
                                          </p:val>
                                        </p:tav>
                                        <p:tav tm="100000">
                                          <p:val>
                                            <p:strVal val="#ppt_x"/>
                                          </p:val>
                                        </p:tav>
                                      </p:tavLst>
                                    </p:anim>
                                    <p:anim calcmode="lin" valueType="num">
                                      <p:cBhvr additive="base">
                                        <p:cTn id="12" dur="750" fill="hold"/>
                                        <p:tgtEl>
                                          <p:spTgt spid="12"/>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2" presetClass="entr" presetSubtype="4" fill="hold" nodeType="after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wipe(down)">
                                      <p:cBhvr>
                                        <p:cTn id="16" dur="500"/>
                                        <p:tgtEl>
                                          <p:spTgt spid="36"/>
                                        </p:tgtEl>
                                      </p:cBhvr>
                                    </p:animEffect>
                                  </p:childTnLst>
                                </p:cTn>
                              </p:par>
                            </p:childTnLst>
                          </p:cTn>
                        </p:par>
                        <p:par>
                          <p:cTn id="17" fill="hold">
                            <p:stCondLst>
                              <p:cond delay="1750"/>
                            </p:stCondLst>
                            <p:childTnLst>
                              <p:par>
                                <p:cTn id="18" presetID="53" presetClass="entr" presetSubtype="16" fill="hold" grpId="0" nodeType="afterEffect">
                                  <p:stCondLst>
                                    <p:cond delay="0"/>
                                  </p:stCondLst>
                                  <p:iterate type="lt">
                                    <p:tmPct val="5000"/>
                                  </p:iterate>
                                  <p:childTnLst>
                                    <p:set>
                                      <p:cBhvr>
                                        <p:cTn id="19" dur="1" fill="hold">
                                          <p:stCondLst>
                                            <p:cond delay="0"/>
                                          </p:stCondLst>
                                        </p:cTn>
                                        <p:tgtEl>
                                          <p:spTgt spid="29">
                                            <p:txEl>
                                              <p:pRg st="0" end="0"/>
                                            </p:txEl>
                                          </p:spTgt>
                                        </p:tgtEl>
                                        <p:attrNameLst>
                                          <p:attrName>style.visibility</p:attrName>
                                        </p:attrNameLst>
                                      </p:cBhvr>
                                      <p:to>
                                        <p:strVal val="visible"/>
                                      </p:to>
                                    </p:set>
                                    <p:anim calcmode="lin" valueType="num">
                                      <p:cBhvr>
                                        <p:cTn id="20"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29">
                                            <p:txEl>
                                              <p:pRg st="0" end="0"/>
                                            </p:txEl>
                                          </p:spTgt>
                                        </p:tgtEl>
                                      </p:cBhvr>
                                    </p:animEffect>
                                  </p:childTnLst>
                                </p:cTn>
                              </p:par>
                            </p:childTnLst>
                          </p:cTn>
                        </p:par>
                        <p:par>
                          <p:cTn id="23" fill="hold">
                            <p:stCondLst>
                              <p:cond delay="2525"/>
                            </p:stCondLst>
                            <p:childTnLst>
                              <p:par>
                                <p:cTn id="24" presetID="2" presetClass="entr" presetSubtype="1" decel="10000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750" fill="hold"/>
                                        <p:tgtEl>
                                          <p:spTgt spid="13"/>
                                        </p:tgtEl>
                                        <p:attrNameLst>
                                          <p:attrName>ppt_x</p:attrName>
                                        </p:attrNameLst>
                                      </p:cBhvr>
                                      <p:tavLst>
                                        <p:tav tm="0">
                                          <p:val>
                                            <p:strVal val="#ppt_x"/>
                                          </p:val>
                                        </p:tav>
                                        <p:tav tm="100000">
                                          <p:val>
                                            <p:strVal val="#ppt_x"/>
                                          </p:val>
                                        </p:tav>
                                      </p:tavLst>
                                    </p:anim>
                                    <p:anim calcmode="lin" valueType="num">
                                      <p:cBhvr additive="base">
                                        <p:cTn id="27" dur="75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275"/>
                            </p:stCondLst>
                            <p:childTnLst>
                              <p:par>
                                <p:cTn id="29" presetID="22" presetClass="entr" presetSubtype="4"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500"/>
                                        <p:tgtEl>
                                          <p:spTgt spid="40"/>
                                        </p:tgtEl>
                                      </p:cBhvr>
                                    </p:animEffect>
                                  </p:childTnLst>
                                </p:cTn>
                              </p:par>
                            </p:childTnLst>
                          </p:cTn>
                        </p:par>
                        <p:par>
                          <p:cTn id="32" fill="hold">
                            <p:stCondLst>
                              <p:cond delay="3775"/>
                            </p:stCondLst>
                            <p:childTnLst>
                              <p:par>
                                <p:cTn id="33" presetID="53" presetClass="entr" presetSubtype="16" fill="hold" grpId="0" nodeType="afterEffect">
                                  <p:stCondLst>
                                    <p:cond delay="0"/>
                                  </p:stCondLst>
                                  <p:iterate type="lt">
                                    <p:tmPct val="5000"/>
                                  </p:iterate>
                                  <p:childTnLst>
                                    <p:set>
                                      <p:cBhvr>
                                        <p:cTn id="34" dur="1" fill="hold">
                                          <p:stCondLst>
                                            <p:cond delay="0"/>
                                          </p:stCondLst>
                                        </p:cTn>
                                        <p:tgtEl>
                                          <p:spTgt spid="30">
                                            <p:txEl>
                                              <p:pRg st="0" end="0"/>
                                            </p:txEl>
                                          </p:spTgt>
                                        </p:tgtEl>
                                        <p:attrNameLst>
                                          <p:attrName>style.visibility</p:attrName>
                                        </p:attrNameLst>
                                      </p:cBhvr>
                                      <p:to>
                                        <p:strVal val="visible"/>
                                      </p:to>
                                    </p:set>
                                    <p:anim calcmode="lin" valueType="num">
                                      <p:cBhvr>
                                        <p:cTn id="35"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30">
                                            <p:txEl>
                                              <p:pRg st="0" end="0"/>
                                            </p:txEl>
                                          </p:spTgt>
                                        </p:tgtEl>
                                      </p:cBhvr>
                                    </p:animEffect>
                                  </p:childTnLst>
                                </p:cTn>
                              </p:par>
                            </p:childTnLst>
                          </p:cTn>
                        </p:par>
                        <p:par>
                          <p:cTn id="38" fill="hold">
                            <p:stCondLst>
                              <p:cond delay="4550"/>
                            </p:stCondLst>
                            <p:childTnLst>
                              <p:par>
                                <p:cTn id="39" presetID="2" presetClass="entr" presetSubtype="1" decel="10000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750" fill="hold"/>
                                        <p:tgtEl>
                                          <p:spTgt spid="14"/>
                                        </p:tgtEl>
                                        <p:attrNameLst>
                                          <p:attrName>ppt_x</p:attrName>
                                        </p:attrNameLst>
                                      </p:cBhvr>
                                      <p:tavLst>
                                        <p:tav tm="0">
                                          <p:val>
                                            <p:strVal val="#ppt_x"/>
                                          </p:val>
                                        </p:tav>
                                        <p:tav tm="100000">
                                          <p:val>
                                            <p:strVal val="#ppt_x"/>
                                          </p:val>
                                        </p:tav>
                                      </p:tavLst>
                                    </p:anim>
                                    <p:anim calcmode="lin" valueType="num">
                                      <p:cBhvr additive="base">
                                        <p:cTn id="42" dur="75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300"/>
                            </p:stCondLst>
                            <p:childTnLst>
                              <p:par>
                                <p:cTn id="44" presetID="22" presetClass="entr" presetSubtype="4"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down)">
                                      <p:cBhvr>
                                        <p:cTn id="46" dur="500"/>
                                        <p:tgtEl>
                                          <p:spTgt spid="42"/>
                                        </p:tgtEl>
                                      </p:cBhvr>
                                    </p:animEffect>
                                  </p:childTnLst>
                                </p:cTn>
                              </p:par>
                            </p:childTnLst>
                          </p:cTn>
                        </p:par>
                        <p:par>
                          <p:cTn id="47" fill="hold">
                            <p:stCondLst>
                              <p:cond delay="5800"/>
                            </p:stCondLst>
                            <p:childTnLst>
                              <p:par>
                                <p:cTn id="48" presetID="53" presetClass="entr" presetSubtype="16" fill="hold" grpId="0" nodeType="afterEffect">
                                  <p:stCondLst>
                                    <p:cond delay="0"/>
                                  </p:stCondLst>
                                  <p:iterate type="lt">
                                    <p:tmPct val="5000"/>
                                  </p:iterate>
                                  <p:childTnLst>
                                    <p:set>
                                      <p:cBhvr>
                                        <p:cTn id="49" dur="1" fill="hold">
                                          <p:stCondLst>
                                            <p:cond delay="0"/>
                                          </p:stCondLst>
                                        </p:cTn>
                                        <p:tgtEl>
                                          <p:spTgt spid="33">
                                            <p:txEl>
                                              <p:pRg st="0" end="0"/>
                                            </p:txEl>
                                          </p:spTgt>
                                        </p:tgtEl>
                                        <p:attrNameLst>
                                          <p:attrName>style.visibility</p:attrName>
                                        </p:attrNameLst>
                                      </p:cBhvr>
                                      <p:to>
                                        <p:strVal val="visible"/>
                                      </p:to>
                                    </p:set>
                                    <p:anim calcmode="lin" valueType="num">
                                      <p:cBhvr>
                                        <p:cTn id="50" dur="500" fill="hold"/>
                                        <p:tgtEl>
                                          <p:spTgt spid="33">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33">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33">
                                            <p:txEl>
                                              <p:pRg st="0" end="0"/>
                                            </p:txEl>
                                          </p:spTgt>
                                        </p:tgtEl>
                                      </p:cBhvr>
                                    </p:animEffect>
                                  </p:childTnLst>
                                </p:cTn>
                              </p:par>
                            </p:childTnLst>
                          </p:cTn>
                        </p:par>
                        <p:par>
                          <p:cTn id="53" fill="hold">
                            <p:stCondLst>
                              <p:cond delay="6575"/>
                            </p:stCondLst>
                            <p:childTnLst>
                              <p:par>
                                <p:cTn id="54" presetID="2" presetClass="entr" presetSubtype="1" decel="100000" fill="hold"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750" fill="hold"/>
                                        <p:tgtEl>
                                          <p:spTgt spid="15"/>
                                        </p:tgtEl>
                                        <p:attrNameLst>
                                          <p:attrName>ppt_x</p:attrName>
                                        </p:attrNameLst>
                                      </p:cBhvr>
                                      <p:tavLst>
                                        <p:tav tm="0">
                                          <p:val>
                                            <p:strVal val="#ppt_x"/>
                                          </p:val>
                                        </p:tav>
                                        <p:tav tm="100000">
                                          <p:val>
                                            <p:strVal val="#ppt_x"/>
                                          </p:val>
                                        </p:tav>
                                      </p:tavLst>
                                    </p:anim>
                                    <p:anim calcmode="lin" valueType="num">
                                      <p:cBhvr additive="base">
                                        <p:cTn id="57" dur="750" fill="hold"/>
                                        <p:tgtEl>
                                          <p:spTgt spid="15"/>
                                        </p:tgtEl>
                                        <p:attrNameLst>
                                          <p:attrName>ppt_y</p:attrName>
                                        </p:attrNameLst>
                                      </p:cBhvr>
                                      <p:tavLst>
                                        <p:tav tm="0">
                                          <p:val>
                                            <p:strVal val="0-#ppt_h/2"/>
                                          </p:val>
                                        </p:tav>
                                        <p:tav tm="100000">
                                          <p:val>
                                            <p:strVal val="#ppt_y"/>
                                          </p:val>
                                        </p:tav>
                                      </p:tavLst>
                                    </p:anim>
                                  </p:childTnLst>
                                </p:cTn>
                              </p:par>
                            </p:childTnLst>
                          </p:cTn>
                        </p:par>
                        <p:par>
                          <p:cTn id="58" fill="hold">
                            <p:stCondLst>
                              <p:cond delay="7325"/>
                            </p:stCondLst>
                            <p:childTnLst>
                              <p:par>
                                <p:cTn id="59" presetID="22" presetClass="entr" presetSubtype="4" fill="hold"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down)">
                                      <p:cBhvr>
                                        <p:cTn id="61" dur="500"/>
                                        <p:tgtEl>
                                          <p:spTgt spid="44"/>
                                        </p:tgtEl>
                                      </p:cBhvr>
                                    </p:animEffect>
                                  </p:childTnLst>
                                </p:cTn>
                              </p:par>
                            </p:childTnLst>
                          </p:cTn>
                        </p:par>
                        <p:par>
                          <p:cTn id="62" fill="hold">
                            <p:stCondLst>
                              <p:cond delay="7825"/>
                            </p:stCondLst>
                            <p:childTnLst>
                              <p:par>
                                <p:cTn id="63" presetID="53" presetClass="entr" presetSubtype="16" fill="hold" grpId="0" nodeType="afterEffect">
                                  <p:stCondLst>
                                    <p:cond delay="0"/>
                                  </p:stCondLst>
                                  <p:iterate type="lt">
                                    <p:tmPct val="5000"/>
                                  </p:iterate>
                                  <p:childTnLst>
                                    <p:set>
                                      <p:cBhvr>
                                        <p:cTn id="64" dur="1" fill="hold">
                                          <p:stCondLst>
                                            <p:cond delay="0"/>
                                          </p:stCondLst>
                                        </p:cTn>
                                        <p:tgtEl>
                                          <p:spTgt spid="32">
                                            <p:txEl>
                                              <p:pRg st="0" end="0"/>
                                            </p:txEl>
                                          </p:spTgt>
                                        </p:tgtEl>
                                        <p:attrNameLst>
                                          <p:attrName>style.visibility</p:attrName>
                                        </p:attrNameLst>
                                      </p:cBhvr>
                                      <p:to>
                                        <p:strVal val="visible"/>
                                      </p:to>
                                    </p:set>
                                    <p:anim calcmode="lin" valueType="num">
                                      <p:cBhvr>
                                        <p:cTn id="65"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66"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67" dur="500"/>
                                        <p:tgtEl>
                                          <p:spTgt spid="32">
                                            <p:txEl>
                                              <p:pRg st="0" end="0"/>
                                            </p:txEl>
                                          </p:spTgt>
                                        </p:tgtEl>
                                      </p:cBhvr>
                                    </p:animEffect>
                                  </p:childTnLst>
                                </p:cTn>
                              </p:par>
                            </p:childTnLst>
                          </p:cTn>
                        </p:par>
                        <p:par>
                          <p:cTn id="68" fill="hold">
                            <p:stCondLst>
                              <p:cond delay="8600"/>
                            </p:stCondLst>
                            <p:childTnLst>
                              <p:par>
                                <p:cTn id="69" presetID="2" presetClass="entr" presetSubtype="1" decel="100000" fill="hold"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750" fill="hold"/>
                                        <p:tgtEl>
                                          <p:spTgt spid="16"/>
                                        </p:tgtEl>
                                        <p:attrNameLst>
                                          <p:attrName>ppt_x</p:attrName>
                                        </p:attrNameLst>
                                      </p:cBhvr>
                                      <p:tavLst>
                                        <p:tav tm="0">
                                          <p:val>
                                            <p:strVal val="#ppt_x"/>
                                          </p:val>
                                        </p:tav>
                                        <p:tav tm="100000">
                                          <p:val>
                                            <p:strVal val="#ppt_x"/>
                                          </p:val>
                                        </p:tav>
                                      </p:tavLst>
                                    </p:anim>
                                    <p:anim calcmode="lin" valueType="num">
                                      <p:cBhvr additive="base">
                                        <p:cTn id="72" dur="750" fill="hold"/>
                                        <p:tgtEl>
                                          <p:spTgt spid="16"/>
                                        </p:tgtEl>
                                        <p:attrNameLst>
                                          <p:attrName>ppt_y</p:attrName>
                                        </p:attrNameLst>
                                      </p:cBhvr>
                                      <p:tavLst>
                                        <p:tav tm="0">
                                          <p:val>
                                            <p:strVal val="0-#ppt_h/2"/>
                                          </p:val>
                                        </p:tav>
                                        <p:tav tm="100000">
                                          <p:val>
                                            <p:strVal val="#ppt_y"/>
                                          </p:val>
                                        </p:tav>
                                      </p:tavLst>
                                    </p:anim>
                                  </p:childTnLst>
                                </p:cTn>
                              </p:par>
                            </p:childTnLst>
                          </p:cTn>
                        </p:par>
                        <p:par>
                          <p:cTn id="73" fill="hold">
                            <p:stCondLst>
                              <p:cond delay="9350"/>
                            </p:stCondLst>
                            <p:childTnLst>
                              <p:par>
                                <p:cTn id="74" presetID="22" presetClass="entr" presetSubtype="4" fill="hold"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down)">
                                      <p:cBhvr>
                                        <p:cTn id="76" dur="500"/>
                                        <p:tgtEl>
                                          <p:spTgt spid="46"/>
                                        </p:tgtEl>
                                      </p:cBhvr>
                                    </p:animEffect>
                                  </p:childTnLst>
                                </p:cTn>
                              </p:par>
                            </p:childTnLst>
                          </p:cTn>
                        </p:par>
                        <p:par>
                          <p:cTn id="77" fill="hold">
                            <p:stCondLst>
                              <p:cond delay="9850"/>
                            </p:stCondLst>
                            <p:childTnLst>
                              <p:par>
                                <p:cTn id="78" presetID="53" presetClass="entr" presetSubtype="16" fill="hold" grpId="0" nodeType="afterEffect">
                                  <p:stCondLst>
                                    <p:cond delay="0"/>
                                  </p:stCondLst>
                                  <p:iterate type="lt">
                                    <p:tmPct val="5000"/>
                                  </p:iterate>
                                  <p:childTnLst>
                                    <p:set>
                                      <p:cBhvr>
                                        <p:cTn id="79" dur="1" fill="hold">
                                          <p:stCondLst>
                                            <p:cond delay="0"/>
                                          </p:stCondLst>
                                        </p:cTn>
                                        <p:tgtEl>
                                          <p:spTgt spid="31">
                                            <p:txEl>
                                              <p:pRg st="0" end="0"/>
                                            </p:txEl>
                                          </p:spTgt>
                                        </p:tgtEl>
                                        <p:attrNameLst>
                                          <p:attrName>style.visibility</p:attrName>
                                        </p:attrNameLst>
                                      </p:cBhvr>
                                      <p:to>
                                        <p:strVal val="visible"/>
                                      </p:to>
                                    </p:set>
                                    <p:anim calcmode="lin" valueType="num">
                                      <p:cBhvr>
                                        <p:cTn id="80"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81"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82" dur="500"/>
                                        <p:tgtEl>
                                          <p:spTgt spid="31">
                                            <p:txEl>
                                              <p:pRg st="0" end="0"/>
                                            </p:txEl>
                                          </p:spTgt>
                                        </p:tgtEl>
                                      </p:cBhvr>
                                    </p:animEffect>
                                  </p:childTnLst>
                                </p:cTn>
                              </p:par>
                            </p:childTnLst>
                          </p:cTn>
                        </p:par>
                        <p:par>
                          <p:cTn id="83" fill="hold">
                            <p:stCondLst>
                              <p:cond delay="10625"/>
                            </p:stCondLst>
                            <p:childTnLst>
                              <p:par>
                                <p:cTn id="84" presetID="2" presetClass="entr" presetSubtype="1" decel="100000"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750" fill="hold"/>
                                        <p:tgtEl>
                                          <p:spTgt spid="17"/>
                                        </p:tgtEl>
                                        <p:attrNameLst>
                                          <p:attrName>ppt_x</p:attrName>
                                        </p:attrNameLst>
                                      </p:cBhvr>
                                      <p:tavLst>
                                        <p:tav tm="0">
                                          <p:val>
                                            <p:strVal val="#ppt_x"/>
                                          </p:val>
                                        </p:tav>
                                        <p:tav tm="100000">
                                          <p:val>
                                            <p:strVal val="#ppt_x"/>
                                          </p:val>
                                        </p:tav>
                                      </p:tavLst>
                                    </p:anim>
                                    <p:anim calcmode="lin" valueType="num">
                                      <p:cBhvr additive="base">
                                        <p:cTn id="87" dur="750" fill="hold"/>
                                        <p:tgtEl>
                                          <p:spTgt spid="17"/>
                                        </p:tgtEl>
                                        <p:attrNameLst>
                                          <p:attrName>ppt_y</p:attrName>
                                        </p:attrNameLst>
                                      </p:cBhvr>
                                      <p:tavLst>
                                        <p:tav tm="0">
                                          <p:val>
                                            <p:strVal val="0-#ppt_h/2"/>
                                          </p:val>
                                        </p:tav>
                                        <p:tav tm="100000">
                                          <p:val>
                                            <p:strVal val="#ppt_y"/>
                                          </p:val>
                                        </p:tav>
                                      </p:tavLst>
                                    </p:anim>
                                  </p:childTnLst>
                                </p:cTn>
                              </p:par>
                            </p:childTnLst>
                          </p:cTn>
                        </p:par>
                        <p:par>
                          <p:cTn id="88" fill="hold">
                            <p:stCondLst>
                              <p:cond delay="11375"/>
                            </p:stCondLst>
                            <p:childTnLst>
                              <p:par>
                                <p:cTn id="89" presetID="22" presetClass="entr" presetSubtype="4"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wipe(down)">
                                      <p:cBhvr>
                                        <p:cTn id="91" dur="500"/>
                                        <p:tgtEl>
                                          <p:spTgt spid="48"/>
                                        </p:tgtEl>
                                      </p:cBhvr>
                                    </p:animEffect>
                                  </p:childTnLst>
                                </p:cTn>
                              </p:par>
                            </p:childTnLst>
                          </p:cTn>
                        </p:par>
                        <p:par>
                          <p:cTn id="92" fill="hold">
                            <p:stCondLst>
                              <p:cond delay="11875"/>
                            </p:stCondLst>
                            <p:childTnLst>
                              <p:par>
                                <p:cTn id="93" presetID="53" presetClass="entr" presetSubtype="16" fill="hold" grpId="0" nodeType="afterEffect">
                                  <p:stCondLst>
                                    <p:cond delay="0"/>
                                  </p:stCondLst>
                                  <p:iterate type="lt">
                                    <p:tmPct val="5000"/>
                                  </p:iterate>
                                  <p:childTnLst>
                                    <p:set>
                                      <p:cBhvr>
                                        <p:cTn id="94" dur="1" fill="hold">
                                          <p:stCondLst>
                                            <p:cond delay="0"/>
                                          </p:stCondLst>
                                        </p:cTn>
                                        <p:tgtEl>
                                          <p:spTgt spid="34">
                                            <p:txEl>
                                              <p:pRg st="0" end="0"/>
                                            </p:txEl>
                                          </p:spTgt>
                                        </p:tgtEl>
                                        <p:attrNameLst>
                                          <p:attrName>style.visibility</p:attrName>
                                        </p:attrNameLst>
                                      </p:cBhvr>
                                      <p:to>
                                        <p:strVal val="visible"/>
                                      </p:to>
                                    </p:set>
                                    <p:anim calcmode="lin" valueType="num">
                                      <p:cBhvr>
                                        <p:cTn id="95" dur="500" fill="hold"/>
                                        <p:tgtEl>
                                          <p:spTgt spid="34">
                                            <p:txEl>
                                              <p:pRg st="0" end="0"/>
                                            </p:txEl>
                                          </p:spTgt>
                                        </p:tgtEl>
                                        <p:attrNameLst>
                                          <p:attrName>ppt_w</p:attrName>
                                        </p:attrNameLst>
                                      </p:cBhvr>
                                      <p:tavLst>
                                        <p:tav tm="0">
                                          <p:val>
                                            <p:fltVal val="0"/>
                                          </p:val>
                                        </p:tav>
                                        <p:tav tm="100000">
                                          <p:val>
                                            <p:strVal val="#ppt_w"/>
                                          </p:val>
                                        </p:tav>
                                      </p:tavLst>
                                    </p:anim>
                                    <p:anim calcmode="lin" valueType="num">
                                      <p:cBhvr>
                                        <p:cTn id="96" dur="500" fill="hold"/>
                                        <p:tgtEl>
                                          <p:spTgt spid="34">
                                            <p:txEl>
                                              <p:pRg st="0" end="0"/>
                                            </p:txEl>
                                          </p:spTgt>
                                        </p:tgtEl>
                                        <p:attrNameLst>
                                          <p:attrName>ppt_h</p:attrName>
                                        </p:attrNameLst>
                                      </p:cBhvr>
                                      <p:tavLst>
                                        <p:tav tm="0">
                                          <p:val>
                                            <p:fltVal val="0"/>
                                          </p:val>
                                        </p:tav>
                                        <p:tav tm="100000">
                                          <p:val>
                                            <p:strVal val="#ppt_h"/>
                                          </p:val>
                                        </p:tav>
                                      </p:tavLst>
                                    </p:anim>
                                    <p:animEffect transition="in" filter="fade">
                                      <p:cBhvr>
                                        <p:cTn id="97" dur="500"/>
                                        <p:tgtEl>
                                          <p:spTgt spid="34">
                                            <p:txEl>
                                              <p:pRg st="0" end="0"/>
                                            </p:txEl>
                                          </p:spTgt>
                                        </p:tgtEl>
                                      </p:cBhvr>
                                    </p:animEffect>
                                  </p:childTnLst>
                                </p:cTn>
                              </p:par>
                            </p:childTnLst>
                          </p:cTn>
                        </p:par>
                        <p:par>
                          <p:cTn id="98" fill="hold">
                            <p:stCondLst>
                              <p:cond delay="1265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53"/>
                                        </p:tgtEl>
                                        <p:attrNameLst>
                                          <p:attrName>style.visibility</p:attrName>
                                        </p:attrNameLst>
                                      </p:cBhvr>
                                      <p:to>
                                        <p:strVal val="visible"/>
                                      </p:to>
                                    </p:set>
                                    <p:anim calcmode="lin" valueType="num">
                                      <p:cBhvr additive="base">
                                        <p:cTn id="101" dur="500" fill="hold"/>
                                        <p:tgtEl>
                                          <p:spTgt spid="53"/>
                                        </p:tgtEl>
                                        <p:attrNameLst>
                                          <p:attrName>ppt_x</p:attrName>
                                        </p:attrNameLst>
                                      </p:cBhvr>
                                      <p:tavLst>
                                        <p:tav tm="0">
                                          <p:val>
                                            <p:strVal val="0-#ppt_w/2"/>
                                          </p:val>
                                        </p:tav>
                                        <p:tav tm="100000">
                                          <p:val>
                                            <p:strVal val="#ppt_x"/>
                                          </p:val>
                                        </p:tav>
                                      </p:tavLst>
                                    </p:anim>
                                    <p:anim calcmode="lin" valueType="num">
                                      <p:cBhvr additive="base">
                                        <p:cTn id="102" dur="500" fill="hold"/>
                                        <p:tgtEl>
                                          <p:spTgt spid="53"/>
                                        </p:tgtEl>
                                        <p:attrNameLst>
                                          <p:attrName>ppt_y</p:attrName>
                                        </p:attrNameLst>
                                      </p:cBhvr>
                                      <p:tavLst>
                                        <p:tav tm="0">
                                          <p:val>
                                            <p:strVal val="#ppt_y"/>
                                          </p:val>
                                        </p:tav>
                                        <p:tav tm="100000">
                                          <p:val>
                                            <p:strVal val="#ppt_y"/>
                                          </p:val>
                                        </p:tav>
                                      </p:tavLst>
                                    </p:anim>
                                  </p:childTnLst>
                                </p:cTn>
                              </p:par>
                              <p:par>
                                <p:cTn id="103" presetID="2" presetClass="entr" presetSubtype="2" decel="100000" fill="hold" grpId="0" nodeType="withEffect">
                                  <p:stCondLst>
                                    <p:cond delay="0"/>
                                  </p:stCondLst>
                                  <p:childTnLst>
                                    <p:set>
                                      <p:cBhvr>
                                        <p:cTn id="104" dur="1" fill="hold">
                                          <p:stCondLst>
                                            <p:cond delay="0"/>
                                          </p:stCondLst>
                                        </p:cTn>
                                        <p:tgtEl>
                                          <p:spTgt spid="54"/>
                                        </p:tgtEl>
                                        <p:attrNameLst>
                                          <p:attrName>style.visibility</p:attrName>
                                        </p:attrNameLst>
                                      </p:cBhvr>
                                      <p:to>
                                        <p:strVal val="visible"/>
                                      </p:to>
                                    </p:set>
                                    <p:anim calcmode="lin" valueType="num">
                                      <p:cBhvr additive="base">
                                        <p:cTn id="105" dur="500" fill="hold"/>
                                        <p:tgtEl>
                                          <p:spTgt spid="54"/>
                                        </p:tgtEl>
                                        <p:attrNameLst>
                                          <p:attrName>ppt_x</p:attrName>
                                        </p:attrNameLst>
                                      </p:cBhvr>
                                      <p:tavLst>
                                        <p:tav tm="0">
                                          <p:val>
                                            <p:strVal val="1+#ppt_w/2"/>
                                          </p:val>
                                        </p:tav>
                                        <p:tav tm="100000">
                                          <p:val>
                                            <p:strVal val="#ppt_x"/>
                                          </p:val>
                                        </p:tav>
                                      </p:tavLst>
                                    </p:anim>
                                    <p:anim calcmode="lin" valueType="num">
                                      <p:cBhvr additive="base">
                                        <p:cTn id="106" dur="500" fill="hold"/>
                                        <p:tgtEl>
                                          <p:spTgt spid="54"/>
                                        </p:tgtEl>
                                        <p:attrNameLst>
                                          <p:attrName>ppt_y</p:attrName>
                                        </p:attrNameLst>
                                      </p:cBhvr>
                                      <p:tavLst>
                                        <p:tav tm="0">
                                          <p:val>
                                            <p:strVal val="#ppt_y"/>
                                          </p:val>
                                        </p:tav>
                                        <p:tav tm="100000">
                                          <p:val>
                                            <p:strVal val="#ppt_y"/>
                                          </p:val>
                                        </p:tav>
                                      </p:tavLst>
                                    </p:anim>
                                  </p:childTnLst>
                                </p:cTn>
                              </p:par>
                            </p:childTnLst>
                          </p:cTn>
                        </p:par>
                        <p:par>
                          <p:cTn id="107" fill="hold">
                            <p:stCondLst>
                              <p:cond delay="13250"/>
                            </p:stCondLst>
                            <p:childTnLst>
                              <p:par>
                                <p:cTn id="108" presetID="22" presetClass="entr" presetSubtype="8" fill="hold" grpId="0" nodeType="afterEffect">
                                  <p:stCondLst>
                                    <p:cond delay="250"/>
                                  </p:stCondLst>
                                  <p:childTnLst>
                                    <p:set>
                                      <p:cBhvr>
                                        <p:cTn id="109" dur="1" fill="hold">
                                          <p:stCondLst>
                                            <p:cond delay="0"/>
                                          </p:stCondLst>
                                        </p:cTn>
                                        <p:tgtEl>
                                          <p:spTgt spid="55">
                                            <p:txEl>
                                              <p:pRg st="0" end="0"/>
                                            </p:txEl>
                                          </p:spTgt>
                                        </p:tgtEl>
                                        <p:attrNameLst>
                                          <p:attrName>style.visibility</p:attrName>
                                        </p:attrNameLst>
                                      </p:cBhvr>
                                      <p:to>
                                        <p:strVal val="visible"/>
                                      </p:to>
                                    </p:set>
                                    <p:animEffect transition="in" filter="wipe(left)">
                                      <p:cBhvr>
                                        <p:cTn id="110"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29"/>
                        </p:tgtEl>
                        <p:attrNameLst>
                          <p:attrName>style.visibility</p:attrName>
                        </p:attrNameLst>
                      </p:cBhvr>
                      <p:to>
                        <p:strVal val="visible"/>
                      </p:to>
                    </p:set>
                    <p:anim calcmode="lin" valueType="num">
                      <p:cBhvr>
                        <p:cTn dur="500" fill="hold"/>
                        <p:tgtEl>
                          <p:spTgt spid="29"/>
                        </p:tgtEl>
                        <p:attrNameLst>
                          <p:attrName>ppt_w</p:attrName>
                        </p:attrNameLst>
                      </p:cBhvr>
                      <p:tavLst>
                        <p:tav tm="0">
                          <p:val>
                            <p:fltVal val="0"/>
                          </p:val>
                        </p:tav>
                        <p:tav tm="100000">
                          <p:val>
                            <p:strVal val="#ppt_w"/>
                          </p:val>
                        </p:tav>
                      </p:tavLst>
                    </p:anim>
                    <p:anim calcmode="lin" valueType="num">
                      <p:cBhvr>
                        <p:cTn dur="500" fill="hold"/>
                        <p:tgtEl>
                          <p:spTgt spid="29"/>
                        </p:tgtEl>
                        <p:attrNameLst>
                          <p:attrName>ppt_h</p:attrName>
                        </p:attrNameLst>
                      </p:cBhvr>
                      <p:tavLst>
                        <p:tav tm="0">
                          <p:val>
                            <p:fltVal val="0"/>
                          </p:val>
                        </p:tav>
                        <p:tav tm="100000">
                          <p:val>
                            <p:strVal val="#ppt_h"/>
                          </p:val>
                        </p:tav>
                      </p:tavLst>
                    </p:anim>
                    <p:animEffect transition="in" filter="fade">
                      <p:cBhvr>
                        <p:cTn dur="500"/>
                        <p:tgtEl>
                          <p:spTgt spid="29"/>
                        </p:tgtEl>
                      </p:cBhvr>
                    </p:animEffect>
                  </p:childTnLst>
                </p:cTn>
              </p:par>
            </p:tnLst>
          </p:tmpl>
        </p:tmplLst>
      </p:bldP>
      <p:bldP spid="30"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0"/>
                        </p:tgtEl>
                        <p:attrNameLst>
                          <p:attrName>style.visibility</p:attrName>
                        </p:attrNameLst>
                      </p:cBhvr>
                      <p:to>
                        <p:strVal val="visible"/>
                      </p:to>
                    </p:set>
                    <p:anim calcmode="lin" valueType="num">
                      <p:cBhvr>
                        <p:cTn dur="500" fill="hold"/>
                        <p:tgtEl>
                          <p:spTgt spid="30"/>
                        </p:tgtEl>
                        <p:attrNameLst>
                          <p:attrName>ppt_w</p:attrName>
                        </p:attrNameLst>
                      </p:cBhvr>
                      <p:tavLst>
                        <p:tav tm="0">
                          <p:val>
                            <p:fltVal val="0"/>
                          </p:val>
                        </p:tav>
                        <p:tav tm="100000">
                          <p:val>
                            <p:strVal val="#ppt_w"/>
                          </p:val>
                        </p:tav>
                      </p:tavLst>
                    </p:anim>
                    <p:anim calcmode="lin" valueType="num">
                      <p:cBhvr>
                        <p:cTn dur="500" fill="hold"/>
                        <p:tgtEl>
                          <p:spTgt spid="30"/>
                        </p:tgtEl>
                        <p:attrNameLst>
                          <p:attrName>ppt_h</p:attrName>
                        </p:attrNameLst>
                      </p:cBhvr>
                      <p:tavLst>
                        <p:tav tm="0">
                          <p:val>
                            <p:fltVal val="0"/>
                          </p:val>
                        </p:tav>
                        <p:tav tm="100000">
                          <p:val>
                            <p:strVal val="#ppt_h"/>
                          </p:val>
                        </p:tav>
                      </p:tavLst>
                    </p:anim>
                    <p:animEffect transition="in" filter="fade">
                      <p:cBhvr>
                        <p:cTn dur="500"/>
                        <p:tgtEl>
                          <p:spTgt spid="30"/>
                        </p:tgtEl>
                      </p:cBhvr>
                    </p:animEffect>
                  </p:childTnLst>
                </p:cTn>
              </p:par>
            </p:tnLst>
          </p:tmpl>
        </p:tmplLst>
      </p:bldP>
      <p:bldP spid="31"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1"/>
                        </p:tgtEl>
                        <p:attrNameLst>
                          <p:attrName>style.visibility</p:attrName>
                        </p:attrNameLst>
                      </p:cBhvr>
                      <p:to>
                        <p:strVal val="visible"/>
                      </p:to>
                    </p:set>
                    <p:anim calcmode="lin" valueType="num">
                      <p:cBhvr>
                        <p:cTn dur="500" fill="hold"/>
                        <p:tgtEl>
                          <p:spTgt spid="31"/>
                        </p:tgtEl>
                        <p:attrNameLst>
                          <p:attrName>ppt_w</p:attrName>
                        </p:attrNameLst>
                      </p:cBhvr>
                      <p:tavLst>
                        <p:tav tm="0">
                          <p:val>
                            <p:fltVal val="0"/>
                          </p:val>
                        </p:tav>
                        <p:tav tm="100000">
                          <p:val>
                            <p:strVal val="#ppt_w"/>
                          </p:val>
                        </p:tav>
                      </p:tavLst>
                    </p:anim>
                    <p:anim calcmode="lin" valueType="num">
                      <p:cBhvr>
                        <p:cTn dur="500" fill="hold"/>
                        <p:tgtEl>
                          <p:spTgt spid="31"/>
                        </p:tgtEl>
                        <p:attrNameLst>
                          <p:attrName>ppt_h</p:attrName>
                        </p:attrNameLst>
                      </p:cBhvr>
                      <p:tavLst>
                        <p:tav tm="0">
                          <p:val>
                            <p:fltVal val="0"/>
                          </p:val>
                        </p:tav>
                        <p:tav tm="100000">
                          <p:val>
                            <p:strVal val="#ppt_h"/>
                          </p:val>
                        </p:tav>
                      </p:tavLst>
                    </p:anim>
                    <p:animEffect transition="in" filter="fade">
                      <p:cBhvr>
                        <p:cTn dur="500"/>
                        <p:tgtEl>
                          <p:spTgt spid="31"/>
                        </p:tgtEl>
                      </p:cBhvr>
                    </p:animEffect>
                  </p:childTnLst>
                </p:cTn>
              </p:par>
            </p:tnLst>
          </p:tmpl>
        </p:tmplLst>
      </p:bldP>
      <p:bldP spid="32"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2"/>
                        </p:tgtEl>
                        <p:attrNameLst>
                          <p:attrName>style.visibility</p:attrName>
                        </p:attrNameLst>
                      </p:cBhvr>
                      <p:to>
                        <p:strVal val="visible"/>
                      </p:to>
                    </p:set>
                    <p:anim calcmode="lin" valueType="num">
                      <p:cBhvr>
                        <p:cTn dur="500" fill="hold"/>
                        <p:tgtEl>
                          <p:spTgt spid="32"/>
                        </p:tgtEl>
                        <p:attrNameLst>
                          <p:attrName>ppt_w</p:attrName>
                        </p:attrNameLst>
                      </p:cBhvr>
                      <p:tavLst>
                        <p:tav tm="0">
                          <p:val>
                            <p:fltVal val="0"/>
                          </p:val>
                        </p:tav>
                        <p:tav tm="100000">
                          <p:val>
                            <p:strVal val="#ppt_w"/>
                          </p:val>
                        </p:tav>
                      </p:tavLst>
                    </p:anim>
                    <p:anim calcmode="lin" valueType="num">
                      <p:cBhvr>
                        <p:cTn dur="500" fill="hold"/>
                        <p:tgtEl>
                          <p:spTgt spid="32"/>
                        </p:tgtEl>
                        <p:attrNameLst>
                          <p:attrName>ppt_h</p:attrName>
                        </p:attrNameLst>
                      </p:cBhvr>
                      <p:tavLst>
                        <p:tav tm="0">
                          <p:val>
                            <p:fltVal val="0"/>
                          </p:val>
                        </p:tav>
                        <p:tav tm="100000">
                          <p:val>
                            <p:strVal val="#ppt_h"/>
                          </p:val>
                        </p:tav>
                      </p:tavLst>
                    </p:anim>
                    <p:animEffect transition="in" filter="fade">
                      <p:cBhvr>
                        <p:cTn dur="500"/>
                        <p:tgtEl>
                          <p:spTgt spid="32"/>
                        </p:tgtEl>
                      </p:cBhvr>
                    </p:animEffect>
                  </p:childTnLst>
                </p:cTn>
              </p:par>
            </p:tnLst>
          </p:tmpl>
        </p:tmplLst>
      </p:bldP>
      <p:bldP spid="33"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3"/>
                        </p:tgtEl>
                        <p:attrNameLst>
                          <p:attrName>style.visibility</p:attrName>
                        </p:attrNameLst>
                      </p:cBhvr>
                      <p:to>
                        <p:strVal val="visible"/>
                      </p:to>
                    </p:set>
                    <p:anim calcmode="lin" valueType="num">
                      <p:cBhvr>
                        <p:cTn dur="500" fill="hold"/>
                        <p:tgtEl>
                          <p:spTgt spid="33"/>
                        </p:tgtEl>
                        <p:attrNameLst>
                          <p:attrName>ppt_w</p:attrName>
                        </p:attrNameLst>
                      </p:cBhvr>
                      <p:tavLst>
                        <p:tav tm="0">
                          <p:val>
                            <p:fltVal val="0"/>
                          </p:val>
                        </p:tav>
                        <p:tav tm="100000">
                          <p:val>
                            <p:strVal val="#ppt_w"/>
                          </p:val>
                        </p:tav>
                      </p:tavLst>
                    </p:anim>
                    <p:anim calcmode="lin" valueType="num">
                      <p:cBhvr>
                        <p:cTn dur="500" fill="hold"/>
                        <p:tgtEl>
                          <p:spTgt spid="33"/>
                        </p:tgtEl>
                        <p:attrNameLst>
                          <p:attrName>ppt_h</p:attrName>
                        </p:attrNameLst>
                      </p:cBhvr>
                      <p:tavLst>
                        <p:tav tm="0">
                          <p:val>
                            <p:fltVal val="0"/>
                          </p:val>
                        </p:tav>
                        <p:tav tm="100000">
                          <p:val>
                            <p:strVal val="#ppt_h"/>
                          </p:val>
                        </p:tav>
                      </p:tavLst>
                    </p:anim>
                    <p:animEffect transition="in" filter="fade">
                      <p:cBhvr>
                        <p:cTn dur="500"/>
                        <p:tgtEl>
                          <p:spTgt spid="33"/>
                        </p:tgtEl>
                      </p:cBhvr>
                    </p:animEffect>
                  </p:childTnLst>
                </p:cTn>
              </p:par>
            </p:tnLst>
          </p:tmpl>
        </p:tmplLst>
      </p:bldP>
      <p:bldP spid="34"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4"/>
                        </p:tgtEl>
                        <p:attrNameLst>
                          <p:attrName>style.visibility</p:attrName>
                        </p:attrNameLst>
                      </p:cBhvr>
                      <p:to>
                        <p:strVal val="visible"/>
                      </p:to>
                    </p:set>
                    <p:anim calcmode="lin" valueType="num">
                      <p:cBhvr>
                        <p:cTn dur="500" fill="hold"/>
                        <p:tgtEl>
                          <p:spTgt spid="34"/>
                        </p:tgtEl>
                        <p:attrNameLst>
                          <p:attrName>ppt_w</p:attrName>
                        </p:attrNameLst>
                      </p:cBhvr>
                      <p:tavLst>
                        <p:tav tm="0">
                          <p:val>
                            <p:fltVal val="0"/>
                          </p:val>
                        </p:tav>
                        <p:tav tm="100000">
                          <p:val>
                            <p:strVal val="#ppt_w"/>
                          </p:val>
                        </p:tav>
                      </p:tavLst>
                    </p:anim>
                    <p:anim calcmode="lin" valueType="num">
                      <p:cBhvr>
                        <p:cTn dur="500" fill="hold"/>
                        <p:tgtEl>
                          <p:spTgt spid="34"/>
                        </p:tgtEl>
                        <p:attrNameLst>
                          <p:attrName>ppt_h</p:attrName>
                        </p:attrNameLst>
                      </p:cBhvr>
                      <p:tavLst>
                        <p:tav tm="0">
                          <p:val>
                            <p:fltVal val="0"/>
                          </p:val>
                        </p:tav>
                        <p:tav tm="100000">
                          <p:val>
                            <p:strVal val="#ppt_h"/>
                          </p:val>
                        </p:tav>
                      </p:tavLst>
                    </p:anim>
                    <p:animEffect transition="in" filter="fade">
                      <p:cBhvr>
                        <p:cTn dur="500"/>
                        <p:tgtEl>
                          <p:spTgt spid="34"/>
                        </p:tgtEl>
                      </p:cBhvr>
                    </p:animEffect>
                  </p:childTnLst>
                </p:cTn>
              </p:par>
            </p:tnLst>
          </p:tmpl>
        </p:tmplLst>
      </p:bldP>
      <p:bldP spid="53" grpId="0"/>
      <p:bldP spid="54" grpId="0" animBg="1"/>
      <p:bldP spid="55" grpId="0" build="p">
        <p:tmplLst>
          <p:tmpl lvl="1">
            <p:tnLst>
              <p:par>
                <p:cTn presetID="22" presetClass="entr" presetSubtype="8" fill="hold" nodeType="afterEffect">
                  <p:stCondLst>
                    <p:cond delay="25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 Opinions">
    <p:spTree>
      <p:nvGrpSpPr>
        <p:cNvPr id="1" name=""/>
        <p:cNvGrpSpPr/>
        <p:nvPr/>
      </p:nvGrpSpPr>
      <p:grpSpPr>
        <a:xfrm>
          <a:off x="0" y="0"/>
          <a:ext cx="0" cy="0"/>
          <a:chOff x="0" y="0"/>
          <a:chExt cx="0" cy="0"/>
        </a:xfrm>
      </p:grpSpPr>
      <p:grpSp>
        <p:nvGrpSpPr>
          <p:cNvPr id="5" name="グループ化 28"/>
          <p:cNvGrpSpPr/>
          <p:nvPr userDrawn="1"/>
        </p:nvGrpSpPr>
        <p:grpSpPr>
          <a:xfrm>
            <a:off x="5343196" y="37276"/>
            <a:ext cx="6848804" cy="4481941"/>
            <a:chOff x="7426437" y="55909"/>
            <a:chExt cx="10859975" cy="6722912"/>
          </a:xfrm>
        </p:grpSpPr>
        <p:sp>
          <p:nvSpPr>
            <p:cNvPr id="13" name="正方形/長方形 12"/>
            <p:cNvSpPr/>
            <p:nvPr userDrawn="1"/>
          </p:nvSpPr>
          <p:spPr>
            <a:xfrm>
              <a:off x="10859975" y="111818"/>
              <a:ext cx="7426437" cy="666700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直角三角形 11"/>
            <p:cNvSpPr/>
            <p:nvPr userDrawn="1"/>
          </p:nvSpPr>
          <p:spPr>
            <a:xfrm flipH="1">
              <a:off x="7426437" y="55909"/>
              <a:ext cx="3433538" cy="672291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正方形/長方形 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pic>
        <p:nvPicPr>
          <p:cNvPr id="3" name="図 2"/>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4175200" y="471963"/>
            <a:ext cx="1282667" cy="4047252"/>
          </a:xfrm>
          <a:prstGeom prst="rect">
            <a:avLst/>
          </a:prstGeom>
          <a:effectLst>
            <a:outerShdw blurRad="76200" dir="13500000" sy="23000" kx="1200000" algn="br" rotWithShape="0">
              <a:prstClr val="black">
                <a:alpha val="20000"/>
              </a:prstClr>
            </a:outerShdw>
          </a:effectLst>
        </p:spPr>
      </p:pic>
      <p:pic>
        <p:nvPicPr>
          <p:cNvPr id="4" name="図 3"/>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6700775" y="1017733"/>
            <a:ext cx="1187142" cy="3501485"/>
          </a:xfrm>
          <a:prstGeom prst="rect">
            <a:avLst/>
          </a:prstGeom>
          <a:effectLst>
            <a:outerShdw blurRad="76200" dir="13500000" sy="23000" kx="1200000" algn="br" rotWithShape="0">
              <a:prstClr val="black">
                <a:alpha val="20000"/>
              </a:prstClr>
            </a:outerShdw>
          </a:effectLst>
        </p:spPr>
      </p:pic>
      <p:sp>
        <p:nvSpPr>
          <p:cNvPr id="6" name="正方形/長方形 5"/>
          <p:cNvSpPr/>
          <p:nvPr userDrawn="1"/>
        </p:nvSpPr>
        <p:spPr>
          <a:xfrm>
            <a:off x="0" y="4519218"/>
            <a:ext cx="12192000" cy="233878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タイトル 1"/>
          <p:cNvSpPr>
            <a:spLocks noGrp="1"/>
          </p:cNvSpPr>
          <p:nvPr userDrawn="1">
            <p:ph type="title" hasCustomPrompt="1"/>
          </p:nvPr>
        </p:nvSpPr>
        <p:spPr>
          <a:xfrm>
            <a:off x="483852" y="4637791"/>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8" name="正方形/長方形 7"/>
          <p:cNvSpPr/>
          <p:nvPr userDrawn="1"/>
        </p:nvSpPr>
        <p:spPr>
          <a:xfrm>
            <a:off x="5015260" y="5548545"/>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9" name="テキスト プレースホルダー 6"/>
          <p:cNvSpPr>
            <a:spLocks noGrp="1"/>
          </p:cNvSpPr>
          <p:nvPr userDrawn="1">
            <p:ph type="body" sz="quarter" idx="42" hasCustomPrompt="1"/>
          </p:nvPr>
        </p:nvSpPr>
        <p:spPr>
          <a:xfrm>
            <a:off x="7768456" y="397384"/>
            <a:ext cx="4036642" cy="821816"/>
          </a:xfrm>
        </p:spPr>
        <p:txBody>
          <a:bodyPr>
            <a:noAutofit/>
          </a:bodyPr>
          <a:lstStyle>
            <a:lvl1pPr algn="l">
              <a:defRPr sz="4400" b="0" i="0" u="none" baseline="0">
                <a:solidFill>
                  <a:schemeClr val="accent1"/>
                </a:solidFill>
                <a:latin typeface="+mj-lt"/>
                <a:cs typeface="Open Sans Light" panose="020B0306030504020204" pitchFamily="34" charset="0"/>
              </a:defRPr>
            </a:lvl1pPr>
          </a:lstStyle>
          <a:p>
            <a:pPr lvl="0"/>
            <a:r>
              <a:rPr kumimoji="1" lang="en-US" altLang="ja-JP" dirty="0"/>
              <a:t>Word</a:t>
            </a:r>
            <a:endParaRPr kumimoji="1" lang="ja-JP" altLang="en-US" dirty="0"/>
          </a:p>
        </p:txBody>
      </p:sp>
      <p:sp>
        <p:nvSpPr>
          <p:cNvPr id="10" name="テキスト プレースホルダー 6"/>
          <p:cNvSpPr>
            <a:spLocks noGrp="1"/>
          </p:cNvSpPr>
          <p:nvPr userDrawn="1">
            <p:ph type="body" sz="quarter" idx="43" hasCustomPrompt="1"/>
          </p:nvPr>
        </p:nvSpPr>
        <p:spPr>
          <a:xfrm>
            <a:off x="305322" y="397384"/>
            <a:ext cx="3786740" cy="821816"/>
          </a:xfrm>
        </p:spPr>
        <p:txBody>
          <a:bodyPr>
            <a:noAutofit/>
          </a:bodyPr>
          <a:lstStyle>
            <a:lvl1pPr algn="r">
              <a:defRPr sz="4400" b="0" i="0" u="none" baseline="0">
                <a:solidFill>
                  <a:schemeClr val="accent5"/>
                </a:solidFill>
                <a:latin typeface="+mj-lt"/>
                <a:cs typeface="Open Sans Light" panose="020B0306030504020204" pitchFamily="34" charset="0"/>
              </a:defRPr>
            </a:lvl1pPr>
          </a:lstStyle>
          <a:p>
            <a:pPr lvl="0"/>
            <a:r>
              <a:rPr kumimoji="1" lang="en-US" altLang="ja-JP" dirty="0"/>
              <a:t>Word</a:t>
            </a:r>
            <a:endParaRPr kumimoji="1" lang="ja-JP" altLang="en-US" dirty="0"/>
          </a:p>
        </p:txBody>
      </p:sp>
      <p:sp>
        <p:nvSpPr>
          <p:cNvPr id="11" name="テキスト プレースホルダー 6"/>
          <p:cNvSpPr>
            <a:spLocks noGrp="1"/>
          </p:cNvSpPr>
          <p:nvPr userDrawn="1">
            <p:ph type="body" sz="quarter" idx="44" hasCustomPrompt="1"/>
          </p:nvPr>
        </p:nvSpPr>
        <p:spPr>
          <a:xfrm>
            <a:off x="286852" y="5688607"/>
            <a:ext cx="11618299" cy="998520"/>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4" name="テキスト プレースホルダー 6"/>
          <p:cNvSpPr>
            <a:spLocks noGrp="1"/>
          </p:cNvSpPr>
          <p:nvPr userDrawn="1">
            <p:ph type="body" sz="quarter" idx="45" hasCustomPrompt="1"/>
          </p:nvPr>
        </p:nvSpPr>
        <p:spPr>
          <a:xfrm>
            <a:off x="727635" y="1930400"/>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5" name="円/楕円 14"/>
          <p:cNvSpPr/>
          <p:nvPr userDrawn="1"/>
        </p:nvSpPr>
        <p:spPr>
          <a:xfrm>
            <a:off x="357150" y="2121853"/>
            <a:ext cx="272907" cy="2728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6" name="テキスト プレースホルダー 6"/>
          <p:cNvSpPr>
            <a:spLocks noGrp="1"/>
          </p:cNvSpPr>
          <p:nvPr userDrawn="1">
            <p:ph type="body" sz="quarter" idx="46" hasCustomPrompt="1"/>
          </p:nvPr>
        </p:nvSpPr>
        <p:spPr>
          <a:xfrm>
            <a:off x="727635" y="2697020"/>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7" name="円/楕円 16"/>
          <p:cNvSpPr/>
          <p:nvPr userDrawn="1"/>
        </p:nvSpPr>
        <p:spPr>
          <a:xfrm>
            <a:off x="361182" y="2888472"/>
            <a:ext cx="272907" cy="2728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8" name="テキスト プレースホルダー 6"/>
          <p:cNvSpPr>
            <a:spLocks noGrp="1"/>
          </p:cNvSpPr>
          <p:nvPr userDrawn="1">
            <p:ph type="body" sz="quarter" idx="47" hasCustomPrompt="1"/>
          </p:nvPr>
        </p:nvSpPr>
        <p:spPr>
          <a:xfrm>
            <a:off x="727635" y="3463637"/>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9" name="円/楕円 18"/>
          <p:cNvSpPr/>
          <p:nvPr userDrawn="1"/>
        </p:nvSpPr>
        <p:spPr>
          <a:xfrm>
            <a:off x="357150" y="3655086"/>
            <a:ext cx="272907" cy="2728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3" name="テキスト プレースホルダー 6"/>
          <p:cNvSpPr>
            <a:spLocks noGrp="1"/>
          </p:cNvSpPr>
          <p:nvPr userDrawn="1">
            <p:ph type="body" sz="quarter" idx="48" hasCustomPrompt="1"/>
          </p:nvPr>
        </p:nvSpPr>
        <p:spPr>
          <a:xfrm>
            <a:off x="8372934" y="1932506"/>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4" name="円/楕円 23"/>
          <p:cNvSpPr/>
          <p:nvPr userDrawn="1"/>
        </p:nvSpPr>
        <p:spPr>
          <a:xfrm>
            <a:off x="8002450" y="2123958"/>
            <a:ext cx="272907" cy="2728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5" name="テキスト プレースホルダー 6"/>
          <p:cNvSpPr>
            <a:spLocks noGrp="1"/>
          </p:cNvSpPr>
          <p:nvPr userDrawn="1">
            <p:ph type="body" sz="quarter" idx="49" hasCustomPrompt="1"/>
          </p:nvPr>
        </p:nvSpPr>
        <p:spPr>
          <a:xfrm>
            <a:off x="8372934" y="2699124"/>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6" name="円/楕円 25"/>
          <p:cNvSpPr/>
          <p:nvPr userDrawn="1"/>
        </p:nvSpPr>
        <p:spPr>
          <a:xfrm>
            <a:off x="8002450" y="2890576"/>
            <a:ext cx="272907" cy="2728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7" name="テキスト プレースホルダー 6"/>
          <p:cNvSpPr>
            <a:spLocks noGrp="1"/>
          </p:cNvSpPr>
          <p:nvPr userDrawn="1">
            <p:ph type="body" sz="quarter" idx="50" hasCustomPrompt="1"/>
          </p:nvPr>
        </p:nvSpPr>
        <p:spPr>
          <a:xfrm>
            <a:off x="8372934" y="3465742"/>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8" name="円/楕円 27"/>
          <p:cNvSpPr/>
          <p:nvPr userDrawn="1"/>
        </p:nvSpPr>
        <p:spPr>
          <a:xfrm>
            <a:off x="8002450" y="3657192"/>
            <a:ext cx="272907" cy="2728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0" name="正方形/長方形 29"/>
          <p:cNvSpPr/>
          <p:nvPr userDrawn="1"/>
        </p:nvSpPr>
        <p:spPr>
          <a:xfrm>
            <a:off x="2133265" y="1225926"/>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1" name="正方形/長方形 30"/>
          <p:cNvSpPr/>
          <p:nvPr userDrawn="1"/>
        </p:nvSpPr>
        <p:spPr>
          <a:xfrm>
            <a:off x="7370738" y="122592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Tree>
    <p:extLst>
      <p:ext uri="{BB962C8B-B14F-4D97-AF65-F5344CB8AC3E}">
        <p14:creationId xmlns="" xmlns:p14="http://schemas.microsoft.com/office/powerpoint/2010/main" val="157786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 presetClass="entr" presetSubtype="8" decel="100000" fill="hold" nodeType="after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50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750" fill="hold"/>
                                        <p:tgtEl>
                                          <p:spTgt spid="3"/>
                                        </p:tgtEl>
                                        <p:attrNameLst>
                                          <p:attrName>ppt_x</p:attrName>
                                        </p:attrNameLst>
                                      </p:cBhvr>
                                      <p:tavLst>
                                        <p:tav tm="0">
                                          <p:val>
                                            <p:strVal val="1+#ppt_w/2"/>
                                          </p:val>
                                        </p:tav>
                                        <p:tav tm="100000">
                                          <p:val>
                                            <p:strVal val="#ppt_x"/>
                                          </p:val>
                                        </p:tav>
                                      </p:tavLst>
                                    </p:anim>
                                    <p:anim calcmode="lin" valueType="num">
                                      <p:cBhvr additive="base">
                                        <p:cTn id="20" dur="750" fill="hold"/>
                                        <p:tgtEl>
                                          <p:spTgt spid="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2" presetClass="entr" presetSubtype="8" decel="100000" fill="hold" grpId="0" nodeType="afterEffect">
                                  <p:stCondLst>
                                    <p:cond delay="0"/>
                                  </p:stCondLst>
                                  <p:iterate type="lt">
                                    <p:tmPct val="10000"/>
                                  </p:iterate>
                                  <p:childTnLst>
                                    <p:set>
                                      <p:cBhvr>
                                        <p:cTn id="23" dur="1" fill="hold">
                                          <p:stCondLst>
                                            <p:cond delay="0"/>
                                          </p:stCondLst>
                                        </p:cTn>
                                        <p:tgtEl>
                                          <p:spTgt spid="10">
                                            <p:txEl>
                                              <p:pRg st="0" end="0"/>
                                            </p:txEl>
                                          </p:spTgt>
                                        </p:tgtEl>
                                        <p:attrNameLst>
                                          <p:attrName>style.visibility</p:attrName>
                                        </p:attrNameLst>
                                      </p:cBhvr>
                                      <p:to>
                                        <p:strVal val="visible"/>
                                      </p:to>
                                    </p:set>
                                    <p:anim calcmode="lin" valueType="num">
                                      <p:cBhvr additive="base">
                                        <p:cTn id="24"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0">
                                            <p:txEl>
                                              <p:pRg st="0" end="0"/>
                                            </p:txEl>
                                          </p:spTgt>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30"/>
                                        </p:tgtEl>
                                        <p:attrNameLst>
                                          <p:attrName>style.visibility</p:attrName>
                                        </p:attrNameLst>
                                      </p:cBhvr>
                                      <p:to>
                                        <p:strVal val="visible"/>
                                      </p:to>
                                    </p:set>
                                    <p:anim calcmode="lin" valueType="num">
                                      <p:cBhvr additive="base">
                                        <p:cTn id="28" dur="500" fill="hold"/>
                                        <p:tgtEl>
                                          <p:spTgt spid="30"/>
                                        </p:tgtEl>
                                        <p:attrNameLst>
                                          <p:attrName>ppt_x</p:attrName>
                                        </p:attrNameLst>
                                      </p:cBhvr>
                                      <p:tavLst>
                                        <p:tav tm="0">
                                          <p:val>
                                            <p:strVal val="0-#ppt_w/2"/>
                                          </p:val>
                                        </p:tav>
                                        <p:tav tm="100000">
                                          <p:val>
                                            <p:strVal val="#ppt_x"/>
                                          </p:val>
                                        </p:tav>
                                      </p:tavLst>
                                    </p:anim>
                                    <p:anim calcmode="lin" valueType="num">
                                      <p:cBhvr additive="base">
                                        <p:cTn id="29" dur="500" fill="hold"/>
                                        <p:tgtEl>
                                          <p:spTgt spid="30"/>
                                        </p:tgtEl>
                                        <p:attrNameLst>
                                          <p:attrName>ppt_y</p:attrName>
                                        </p:attrNameLst>
                                      </p:cBhvr>
                                      <p:tavLst>
                                        <p:tav tm="0">
                                          <p:val>
                                            <p:strVal val="#ppt_y"/>
                                          </p:val>
                                        </p:tav>
                                        <p:tav tm="100000">
                                          <p:val>
                                            <p:strVal val="#ppt_y"/>
                                          </p:val>
                                        </p:tav>
                                      </p:tavLst>
                                    </p:anim>
                                  </p:childTnLst>
                                </p:cTn>
                              </p:par>
                            </p:childTnLst>
                          </p:cTn>
                        </p:par>
                        <p:par>
                          <p:cTn id="30" fill="hold">
                            <p:stCondLst>
                              <p:cond delay="3000"/>
                            </p:stCondLst>
                            <p:childTnLst>
                              <p:par>
                                <p:cTn id="31" presetID="2" presetClass="entr" presetSubtype="2" decel="100000" fill="hold" grpId="0" nodeType="afterEffect">
                                  <p:stCondLst>
                                    <p:cond delay="0"/>
                                  </p:stCondLst>
                                  <p:iterate type="lt">
                                    <p:tmPct val="10000"/>
                                  </p:iterate>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1+#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childTnLst>
                          </p:cTn>
                        </p:par>
                        <p:par>
                          <p:cTn id="39" fill="hold">
                            <p:stCondLst>
                              <p:cond delay="3750"/>
                            </p:stCondLst>
                            <p:childTnLst>
                              <p:par>
                                <p:cTn id="40" presetID="10" presetClass="entr" presetSubtype="0" fill="hold" grpId="0" nodeType="afterEffect">
                                  <p:stCondLst>
                                    <p:cond delay="25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4">
                                            <p:txEl>
                                              <p:pRg st="0" end="0"/>
                                            </p:txEl>
                                          </p:spTgt>
                                        </p:tgtEl>
                                        <p:attrNameLst>
                                          <p:attrName>style.visibility</p:attrName>
                                        </p:attrNameLst>
                                      </p:cBhvr>
                                      <p:to>
                                        <p:strVal val="visible"/>
                                      </p:to>
                                    </p:set>
                                    <p:animEffect transition="in" filter="wipe(left)">
                                      <p:cBhvr>
                                        <p:cTn id="46" dur="500"/>
                                        <p:tgtEl>
                                          <p:spTgt spid="14">
                                            <p:txEl>
                                              <p:pRg st="0" end="0"/>
                                            </p:txEl>
                                          </p:spTgt>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wipe(left)">
                                      <p:cBhvr>
                                        <p:cTn id="54" dur="500"/>
                                        <p:tgtEl>
                                          <p:spTgt spid="16">
                                            <p:txEl>
                                              <p:pRg st="0" end="0"/>
                                            </p:txEl>
                                          </p:spTgt>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500"/>
                                        <p:tgtEl>
                                          <p:spTgt spid="19"/>
                                        </p:tgtEl>
                                      </p:cBhvr>
                                    </p:animEffect>
                                  </p:childTnLst>
                                </p:cTn>
                              </p:par>
                            </p:childTnLst>
                          </p:cTn>
                        </p:par>
                        <p:par>
                          <p:cTn id="59" fill="hold">
                            <p:stCondLst>
                              <p:cond delay="6500"/>
                            </p:stCondLst>
                            <p:childTnLst>
                              <p:par>
                                <p:cTn id="60" presetID="22" presetClass="entr" presetSubtype="8" fill="hold" grpId="0" nodeType="after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wipe(left)">
                                      <p:cBhvr>
                                        <p:cTn id="62" dur="500"/>
                                        <p:tgtEl>
                                          <p:spTgt spid="18">
                                            <p:txEl>
                                              <p:pRg st="0" end="0"/>
                                            </p:txEl>
                                          </p:spTgt>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childTnLst>
                          </p:cTn>
                        </p:par>
                        <p:par>
                          <p:cTn id="67" fill="hold">
                            <p:stCondLst>
                              <p:cond delay="7500"/>
                            </p:stCondLst>
                            <p:childTnLst>
                              <p:par>
                                <p:cTn id="68" presetID="22" presetClass="entr" presetSubtype="8" fill="hold" grpId="0" nodeType="afterEffect">
                                  <p:stCondLst>
                                    <p:cond delay="0"/>
                                  </p:stCondLst>
                                  <p:childTnLst>
                                    <p:set>
                                      <p:cBhvr>
                                        <p:cTn id="69" dur="1" fill="hold">
                                          <p:stCondLst>
                                            <p:cond delay="0"/>
                                          </p:stCondLst>
                                        </p:cTn>
                                        <p:tgtEl>
                                          <p:spTgt spid="23">
                                            <p:txEl>
                                              <p:pRg st="0" end="0"/>
                                            </p:txEl>
                                          </p:spTgt>
                                        </p:tgtEl>
                                        <p:attrNameLst>
                                          <p:attrName>style.visibility</p:attrName>
                                        </p:attrNameLst>
                                      </p:cBhvr>
                                      <p:to>
                                        <p:strVal val="visible"/>
                                      </p:to>
                                    </p:set>
                                    <p:animEffect transition="in" filter="wipe(left)">
                                      <p:cBhvr>
                                        <p:cTn id="70" dur="500"/>
                                        <p:tgtEl>
                                          <p:spTgt spid="23">
                                            <p:txEl>
                                              <p:pRg st="0" end="0"/>
                                            </p:txEl>
                                          </p:spTgt>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6"/>
                                        </p:tgtEl>
                                        <p:attrNameLst>
                                          <p:attrName>style.visibility</p:attrName>
                                        </p:attrNameLst>
                                      </p:cBhvr>
                                      <p:to>
                                        <p:strVal val="visible"/>
                                      </p:to>
                                    </p:set>
                                    <p:animEffect transition="in" filter="fade">
                                      <p:cBhvr>
                                        <p:cTn id="74" dur="500"/>
                                        <p:tgtEl>
                                          <p:spTgt spid="26"/>
                                        </p:tgtEl>
                                      </p:cBhvr>
                                    </p:animEffect>
                                  </p:childTnLst>
                                </p:cTn>
                              </p:par>
                            </p:childTnLst>
                          </p:cTn>
                        </p:par>
                        <p:par>
                          <p:cTn id="75" fill="hold">
                            <p:stCondLst>
                              <p:cond delay="8500"/>
                            </p:stCondLst>
                            <p:childTnLst>
                              <p:par>
                                <p:cTn id="76" presetID="22" presetClass="entr" presetSubtype="8" fill="hold" grpId="0" nodeType="afterEffect">
                                  <p:stCondLst>
                                    <p:cond delay="0"/>
                                  </p:stCondLst>
                                  <p:childTnLst>
                                    <p:set>
                                      <p:cBhvr>
                                        <p:cTn id="77" dur="1" fill="hold">
                                          <p:stCondLst>
                                            <p:cond delay="0"/>
                                          </p:stCondLst>
                                        </p:cTn>
                                        <p:tgtEl>
                                          <p:spTgt spid="25">
                                            <p:txEl>
                                              <p:pRg st="0" end="0"/>
                                            </p:txEl>
                                          </p:spTgt>
                                        </p:tgtEl>
                                        <p:attrNameLst>
                                          <p:attrName>style.visibility</p:attrName>
                                        </p:attrNameLst>
                                      </p:cBhvr>
                                      <p:to>
                                        <p:strVal val="visible"/>
                                      </p:to>
                                    </p:set>
                                    <p:animEffect transition="in" filter="wipe(left)">
                                      <p:cBhvr>
                                        <p:cTn id="78" dur="500"/>
                                        <p:tgtEl>
                                          <p:spTgt spid="25">
                                            <p:txEl>
                                              <p:pRg st="0" end="0"/>
                                            </p:txEl>
                                          </p:spTgt>
                                        </p:tgtEl>
                                      </p:cBhvr>
                                    </p:animEffect>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xEl>
                                              <p:pRg st="0" end="0"/>
                                            </p:txEl>
                                          </p:spTgt>
                                        </p:tgtEl>
                                        <p:attrNameLst>
                                          <p:attrName>style.visibility</p:attrName>
                                        </p:attrNameLst>
                                      </p:cBhvr>
                                      <p:to>
                                        <p:strVal val="visible"/>
                                      </p:to>
                                    </p:set>
                                    <p:animEffect transition="in" filter="wipe(left)">
                                      <p:cBhvr>
                                        <p:cTn id="86" dur="500"/>
                                        <p:tgtEl>
                                          <p:spTgt spid="27">
                                            <p:txEl>
                                              <p:pRg st="0" end="0"/>
                                            </p:txEl>
                                          </p:spTgt>
                                        </p:tgtEl>
                                      </p:cBhvr>
                                    </p:animEffect>
                                  </p:childTnLst>
                                </p:cTn>
                              </p:par>
                            </p:childTnLst>
                          </p:cTn>
                        </p:par>
                        <p:par>
                          <p:cTn id="87" fill="hold">
                            <p:stCondLst>
                              <p:cond delay="10000"/>
                            </p:stCondLst>
                            <p:childTnLst>
                              <p:par>
                                <p:cTn id="88" presetID="2" presetClass="entr" presetSubtype="8" decel="100000" fill="hold" grpId="0" nodeType="afterEffect">
                                  <p:stCondLst>
                                    <p:cond delay="250"/>
                                  </p:stCondLst>
                                  <p:iterate type="wd">
                                    <p:tmPct val="10000"/>
                                  </p:iterate>
                                  <p:childTnLst>
                                    <p:set>
                                      <p:cBhvr>
                                        <p:cTn id="89" dur="1" fill="hold">
                                          <p:stCondLst>
                                            <p:cond delay="0"/>
                                          </p:stCondLst>
                                        </p:cTn>
                                        <p:tgtEl>
                                          <p:spTgt spid="7"/>
                                        </p:tgtEl>
                                        <p:attrNameLst>
                                          <p:attrName>style.visibility</p:attrName>
                                        </p:attrNameLst>
                                      </p:cBhvr>
                                      <p:to>
                                        <p:strVal val="visible"/>
                                      </p:to>
                                    </p:set>
                                    <p:anim calcmode="lin" valueType="num">
                                      <p:cBhvr additive="base">
                                        <p:cTn id="90" dur="500" fill="hold"/>
                                        <p:tgtEl>
                                          <p:spTgt spid="7"/>
                                        </p:tgtEl>
                                        <p:attrNameLst>
                                          <p:attrName>ppt_x</p:attrName>
                                        </p:attrNameLst>
                                      </p:cBhvr>
                                      <p:tavLst>
                                        <p:tav tm="0">
                                          <p:val>
                                            <p:strVal val="0-#ppt_w/2"/>
                                          </p:val>
                                        </p:tav>
                                        <p:tav tm="100000">
                                          <p:val>
                                            <p:strVal val="#ppt_x"/>
                                          </p:val>
                                        </p:tav>
                                      </p:tavLst>
                                    </p:anim>
                                    <p:anim calcmode="lin" valueType="num">
                                      <p:cBhvr additive="base">
                                        <p:cTn id="91" dur="500" fill="hold"/>
                                        <p:tgtEl>
                                          <p:spTgt spid="7"/>
                                        </p:tgtEl>
                                        <p:attrNameLst>
                                          <p:attrName>ppt_y</p:attrName>
                                        </p:attrNameLst>
                                      </p:cBhvr>
                                      <p:tavLst>
                                        <p:tav tm="0">
                                          <p:val>
                                            <p:strVal val="#ppt_y"/>
                                          </p:val>
                                        </p:tav>
                                        <p:tav tm="100000">
                                          <p:val>
                                            <p:strVal val="#ppt_y"/>
                                          </p:val>
                                        </p:tav>
                                      </p:tavLst>
                                    </p:anim>
                                  </p:childTnLst>
                                </p:cTn>
                              </p:par>
                              <p:par>
                                <p:cTn id="92" presetID="2" presetClass="entr" presetSubtype="2" decel="100000" fill="hold" grpId="0" nodeType="withEffect">
                                  <p:stCondLst>
                                    <p:cond delay="0"/>
                                  </p:stCondLst>
                                  <p:childTnLst>
                                    <p:set>
                                      <p:cBhvr>
                                        <p:cTn id="93" dur="1" fill="hold">
                                          <p:stCondLst>
                                            <p:cond delay="0"/>
                                          </p:stCondLst>
                                        </p:cTn>
                                        <p:tgtEl>
                                          <p:spTgt spid="8"/>
                                        </p:tgtEl>
                                        <p:attrNameLst>
                                          <p:attrName>style.visibility</p:attrName>
                                        </p:attrNameLst>
                                      </p:cBhvr>
                                      <p:to>
                                        <p:strVal val="visible"/>
                                      </p:to>
                                    </p:set>
                                    <p:anim calcmode="lin" valueType="num">
                                      <p:cBhvr additive="base">
                                        <p:cTn id="94" dur="500" fill="hold"/>
                                        <p:tgtEl>
                                          <p:spTgt spid="8"/>
                                        </p:tgtEl>
                                        <p:attrNameLst>
                                          <p:attrName>ppt_x</p:attrName>
                                        </p:attrNameLst>
                                      </p:cBhvr>
                                      <p:tavLst>
                                        <p:tav tm="0">
                                          <p:val>
                                            <p:strVal val="1+#ppt_w/2"/>
                                          </p:val>
                                        </p:tav>
                                        <p:tav tm="100000">
                                          <p:val>
                                            <p:strVal val="#ppt_x"/>
                                          </p:val>
                                        </p:tav>
                                      </p:tavLst>
                                    </p:anim>
                                    <p:anim calcmode="lin" valueType="num">
                                      <p:cBhvr additive="base">
                                        <p:cTn id="95" dur="500" fill="hold"/>
                                        <p:tgtEl>
                                          <p:spTgt spid="8"/>
                                        </p:tgtEl>
                                        <p:attrNameLst>
                                          <p:attrName>ppt_y</p:attrName>
                                        </p:attrNameLst>
                                      </p:cBhvr>
                                      <p:tavLst>
                                        <p:tav tm="0">
                                          <p:val>
                                            <p:strVal val="#ppt_y"/>
                                          </p:val>
                                        </p:tav>
                                        <p:tav tm="100000">
                                          <p:val>
                                            <p:strVal val="#ppt_y"/>
                                          </p:val>
                                        </p:tav>
                                      </p:tavLst>
                                    </p:anim>
                                  </p:childTnLst>
                                </p:cTn>
                              </p:par>
                            </p:childTnLst>
                          </p:cTn>
                        </p:par>
                        <p:par>
                          <p:cTn id="96" fill="hold">
                            <p:stCondLst>
                              <p:cond delay="10850"/>
                            </p:stCondLst>
                            <p:childTnLst>
                              <p:par>
                                <p:cTn id="97" presetID="22" presetClass="entr" presetSubtype="8" fill="hold" grpId="0" nodeType="afterEffect">
                                  <p:stCondLst>
                                    <p:cond delay="250"/>
                                  </p:stCondLst>
                                  <p:childTnLst>
                                    <p:set>
                                      <p:cBhvr>
                                        <p:cTn id="98" dur="1" fill="hold">
                                          <p:stCondLst>
                                            <p:cond delay="0"/>
                                          </p:stCondLst>
                                        </p:cTn>
                                        <p:tgtEl>
                                          <p:spTgt spid="11">
                                            <p:txEl>
                                              <p:pRg st="0" end="0"/>
                                            </p:txEl>
                                          </p:spTgt>
                                        </p:tgtEl>
                                        <p:attrNameLst>
                                          <p:attrName>style.visibility</p:attrName>
                                        </p:attrNameLst>
                                      </p:cBhvr>
                                      <p:to>
                                        <p:strVal val="visible"/>
                                      </p:to>
                                    </p:set>
                                    <p:animEffect transition="in" filter="wipe(left)">
                                      <p:cBhvr>
                                        <p:cTn id="99"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 presetClass="entr" presetSubtype="8" decel="100000" fill="hold" nodeType="afterEffect">
                  <p:stCondLst>
                    <p:cond delay="0"/>
                  </p:stCondLst>
                  <p:iterate type="lt">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build="p">
        <p:tmplLst>
          <p:tmpl lvl="1">
            <p:tnLst>
              <p:par>
                <p:cTn presetID="22" presetClass="entr" presetSubtype="8"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animBg="1"/>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animBg="1"/>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animBg="1"/>
      <p:bldP spid="30" grpId="0" animBg="1"/>
      <p:bldP spid="31" grpId="0" animBg="1"/>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tx2"/>
        </a:solidFill>
        <a:effectLst/>
      </p:bgPr>
    </p:bg>
    <p:spTree>
      <p:nvGrpSpPr>
        <p:cNvPr id="1" name=""/>
        <p:cNvGrpSpPr/>
        <p:nvPr/>
      </p:nvGrpSpPr>
      <p:grpSpPr>
        <a:xfrm>
          <a:off x="0" y="0"/>
          <a:ext cx="0" cy="0"/>
          <a:chOff x="0" y="0"/>
          <a:chExt cx="0" cy="0"/>
        </a:xfrm>
      </p:grpSpPr>
      <p:sp>
        <p:nvSpPr>
          <p:cNvPr id="14" name="正方形/長方形 13"/>
          <p:cNvSpPr/>
          <p:nvPr userDrawn="1"/>
        </p:nvSpPr>
        <p:spPr>
          <a:xfrm>
            <a:off x="0" y="0"/>
            <a:ext cx="12192000" cy="41510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pic>
        <p:nvPicPr>
          <p:cNvPr id="8" name="図 7"/>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3466398" y="308656"/>
            <a:ext cx="5274870" cy="4272731"/>
          </a:xfrm>
          <a:prstGeom prst="rect">
            <a:avLst/>
          </a:prstGeom>
        </p:spPr>
      </p:pic>
      <p:pic>
        <p:nvPicPr>
          <p:cNvPr id="9" name="図 8"/>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8667620" y="950244"/>
            <a:ext cx="2554068" cy="3631143"/>
          </a:xfrm>
          <a:prstGeom prst="rect">
            <a:avLst/>
          </a:prstGeom>
        </p:spPr>
      </p:pic>
      <p:pic>
        <p:nvPicPr>
          <p:cNvPr id="10" name="図 9"/>
          <p:cNvPicPr>
            <a:picLocks noChangeAspect="1"/>
          </p:cNvPicPr>
          <p:nvPr userDrawn="1"/>
        </p:nvPicPr>
        <p:blipFill>
          <a:blip r:embed="rId4" cstate="print">
            <a:extLst>
              <a:ext uri="{28A0092B-C50C-407E-A947-70E740481C1C}">
                <a14:useLocalDpi xmlns="" xmlns:a14="http://schemas.microsoft.com/office/drawing/2010/main" val="0"/>
              </a:ext>
            </a:extLst>
          </a:blip>
          <a:stretch>
            <a:fillRect/>
          </a:stretch>
        </p:blipFill>
        <p:spPr>
          <a:xfrm>
            <a:off x="2151718" y="1804278"/>
            <a:ext cx="1363426" cy="2777109"/>
          </a:xfrm>
          <a:prstGeom prst="rect">
            <a:avLst/>
          </a:prstGeom>
        </p:spPr>
      </p:pic>
      <p:sp>
        <p:nvSpPr>
          <p:cNvPr id="11" name="図プレースホルダー 8"/>
          <p:cNvSpPr>
            <a:spLocks noGrp="1"/>
          </p:cNvSpPr>
          <p:nvPr>
            <p:ph type="pic" sz="quarter" idx="12" hasCustomPrompt="1"/>
          </p:nvPr>
        </p:nvSpPr>
        <p:spPr>
          <a:xfrm>
            <a:off x="2263469" y="2157779"/>
            <a:ext cx="1139924" cy="2070100"/>
          </a:xfrm>
        </p:spPr>
        <p:txBody>
          <a:bodyPr>
            <a:normAutofit/>
          </a:bodyPr>
          <a:lstStyle>
            <a:lvl1pPr>
              <a:defRPr sz="1100"/>
            </a:lvl1pPr>
          </a:lstStyle>
          <a:p>
            <a:r>
              <a:rPr kumimoji="1" lang="en-US" altLang="ja-JP" dirty="0"/>
              <a:t>Add an image</a:t>
            </a:r>
            <a:endParaRPr kumimoji="1" lang="ja-JP" altLang="en-US" dirty="0"/>
          </a:p>
        </p:txBody>
      </p:sp>
      <p:sp>
        <p:nvSpPr>
          <p:cNvPr id="12" name="図プレースホルダー 8"/>
          <p:cNvSpPr>
            <a:spLocks noGrp="1"/>
          </p:cNvSpPr>
          <p:nvPr>
            <p:ph type="pic" sz="quarter" idx="13" hasCustomPrompt="1"/>
          </p:nvPr>
        </p:nvSpPr>
        <p:spPr>
          <a:xfrm>
            <a:off x="3660193" y="488673"/>
            <a:ext cx="4890968" cy="2704156"/>
          </a:xfrm>
        </p:spPr>
        <p:txBody>
          <a:bodyPr>
            <a:normAutofit/>
          </a:bodyPr>
          <a:lstStyle>
            <a:lvl1pPr>
              <a:defRPr sz="1100"/>
            </a:lvl1pPr>
          </a:lstStyle>
          <a:p>
            <a:r>
              <a:rPr kumimoji="1" lang="en-US" altLang="ja-JP" dirty="0"/>
              <a:t>Add an image</a:t>
            </a:r>
            <a:endParaRPr kumimoji="1" lang="ja-JP" altLang="en-US" dirty="0"/>
          </a:p>
        </p:txBody>
      </p:sp>
      <p:sp>
        <p:nvSpPr>
          <p:cNvPr id="13" name="図プレースホルダー 8"/>
          <p:cNvSpPr>
            <a:spLocks noGrp="1"/>
          </p:cNvSpPr>
          <p:nvPr>
            <p:ph type="pic" sz="quarter" idx="14" hasCustomPrompt="1"/>
          </p:nvPr>
        </p:nvSpPr>
        <p:spPr>
          <a:xfrm>
            <a:off x="8839080" y="1282700"/>
            <a:ext cx="2209992" cy="2956390"/>
          </a:xfrm>
        </p:spPr>
        <p:txBody>
          <a:bodyPr>
            <a:normAutofit/>
          </a:bodyPr>
          <a:lstStyle>
            <a:lvl1pPr>
              <a:defRPr sz="1100"/>
            </a:lvl1pPr>
          </a:lstStyle>
          <a:p>
            <a:r>
              <a:rPr kumimoji="1" lang="en-US" altLang="ja-JP" dirty="0"/>
              <a:t>Add an image</a:t>
            </a:r>
            <a:endParaRPr kumimoji="1" lang="ja-JP" altLang="en-US" dirty="0"/>
          </a:p>
        </p:txBody>
      </p:sp>
      <p:sp>
        <p:nvSpPr>
          <p:cNvPr id="16" name="タイトル 1"/>
          <p:cNvSpPr>
            <a:spLocks noGrp="1"/>
          </p:cNvSpPr>
          <p:nvPr>
            <p:ph type="title" hasCustomPrompt="1"/>
          </p:nvPr>
        </p:nvSpPr>
        <p:spPr>
          <a:xfrm>
            <a:off x="483852" y="4514413"/>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7" name="正方形/長方形 16"/>
          <p:cNvSpPr/>
          <p:nvPr userDrawn="1"/>
        </p:nvSpPr>
        <p:spPr>
          <a:xfrm>
            <a:off x="5015260" y="5425167"/>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8" name="テキスト プレースホルダー 6"/>
          <p:cNvSpPr>
            <a:spLocks noGrp="1"/>
          </p:cNvSpPr>
          <p:nvPr>
            <p:ph type="body" sz="quarter" idx="42" hasCustomPrompt="1"/>
          </p:nvPr>
        </p:nvSpPr>
        <p:spPr>
          <a:xfrm>
            <a:off x="286852" y="5621865"/>
            <a:ext cx="11618299" cy="1006329"/>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 xmlns:p14="http://schemas.microsoft.com/office/powerpoint/2010/main" val="155577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par>
                          <p:cTn id="11" fill="hold">
                            <p:stCondLst>
                              <p:cond delay="500"/>
                            </p:stCondLst>
                            <p:childTnLst>
                              <p:par>
                                <p:cTn id="12" presetID="14" presetClass="entr" presetSubtype="1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randombar(horizontal)">
                                      <p:cBhvr>
                                        <p:cTn id="14" dur="500"/>
                                        <p:tgtEl>
                                          <p:spTgt spid="8"/>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randombar(horizontal)">
                                      <p:cBhvr>
                                        <p:cTn id="17" dur="500"/>
                                        <p:tgtEl>
                                          <p:spTgt spid="12"/>
                                        </p:tgtEl>
                                      </p:cBhvr>
                                    </p:animEffect>
                                  </p:childTnLst>
                                </p:cTn>
                              </p:par>
                            </p:childTnLst>
                          </p:cTn>
                        </p:par>
                        <p:par>
                          <p:cTn id="18" fill="hold">
                            <p:stCondLst>
                              <p:cond delay="1000"/>
                            </p:stCondLst>
                            <p:childTnLst>
                              <p:par>
                                <p:cTn id="19" presetID="14" presetClass="entr" presetSubtype="10"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randombar(horizontal)">
                                      <p:cBhvr>
                                        <p:cTn id="21" dur="500"/>
                                        <p:tgtEl>
                                          <p:spTgt spid="9"/>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par>
                          <p:cTn id="25" fill="hold">
                            <p:stCondLst>
                              <p:cond delay="1500"/>
                            </p:stCondLst>
                            <p:childTnLst>
                              <p:par>
                                <p:cTn id="26" presetID="14" presetClass="entr" presetSubtype="1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par>
                          <p:cTn id="29" fill="hold">
                            <p:stCondLst>
                              <p:cond delay="2000"/>
                            </p:stCondLst>
                            <p:childTnLst>
                              <p:par>
                                <p:cTn id="30" presetID="2" presetClass="entr" presetSubtype="8" decel="100000" fill="hold" grpId="0" nodeType="afterEffect">
                                  <p:stCondLst>
                                    <p:cond delay="500"/>
                                  </p:stCondLst>
                                  <p:iterate type="wd">
                                    <p:tmPct val="10000"/>
                                  </p:iterate>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0-#ppt_w/2"/>
                                          </p:val>
                                        </p:tav>
                                        <p:tav tm="100000">
                                          <p:val>
                                            <p:strVal val="#ppt_x"/>
                                          </p:val>
                                        </p:tav>
                                      </p:tavLst>
                                    </p:anim>
                                    <p:anim calcmode="lin" valueType="num">
                                      <p:cBhvr additive="base">
                                        <p:cTn id="33" dur="500" fill="hold"/>
                                        <p:tgtEl>
                                          <p:spTgt spid="1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500"/>
                                  </p:stCondLst>
                                  <p:childTnLst>
                                    <p:set>
                                      <p:cBhvr>
                                        <p:cTn id="35" dur="1" fill="hold">
                                          <p:stCondLst>
                                            <p:cond delay="0"/>
                                          </p:stCondLst>
                                        </p:cTn>
                                        <p:tgtEl>
                                          <p:spTgt spid="17"/>
                                        </p:tgtEl>
                                        <p:attrNameLst>
                                          <p:attrName>style.visibility</p:attrName>
                                        </p:attrNameLst>
                                      </p:cBhvr>
                                      <p:to>
                                        <p:strVal val="visible"/>
                                      </p:to>
                                    </p:set>
                                    <p:anim calcmode="lin" valueType="num">
                                      <p:cBhvr additive="base">
                                        <p:cTn id="36" dur="500" fill="hold"/>
                                        <p:tgtEl>
                                          <p:spTgt spid="17"/>
                                        </p:tgtEl>
                                        <p:attrNameLst>
                                          <p:attrName>ppt_x</p:attrName>
                                        </p:attrNameLst>
                                      </p:cBhvr>
                                      <p:tavLst>
                                        <p:tav tm="0">
                                          <p:val>
                                            <p:strVal val="1+#ppt_w/2"/>
                                          </p:val>
                                        </p:tav>
                                        <p:tav tm="100000">
                                          <p:val>
                                            <p:strVal val="#ppt_x"/>
                                          </p:val>
                                        </p:tav>
                                      </p:tavLst>
                                    </p:anim>
                                    <p:anim calcmode="lin" valueType="num">
                                      <p:cBhvr additive="base">
                                        <p:cTn id="37" dur="500" fill="hold"/>
                                        <p:tgtEl>
                                          <p:spTgt spid="17"/>
                                        </p:tgtEl>
                                        <p:attrNameLst>
                                          <p:attrName>ppt_y</p:attrName>
                                        </p:attrNameLst>
                                      </p:cBhvr>
                                      <p:tavLst>
                                        <p:tav tm="0">
                                          <p:val>
                                            <p:strVal val="#ppt_y"/>
                                          </p:val>
                                        </p:tav>
                                        <p:tav tm="100000">
                                          <p:val>
                                            <p:strVal val="#ppt_y"/>
                                          </p:val>
                                        </p:tav>
                                      </p:tavLst>
                                    </p:anim>
                                  </p:childTnLst>
                                </p:cTn>
                              </p:par>
                            </p:childTnLst>
                          </p:cTn>
                        </p:par>
                        <p:par>
                          <p:cTn id="38" fill="hold">
                            <p:stCondLst>
                              <p:cond delay="3100"/>
                            </p:stCondLst>
                            <p:childTnLst>
                              <p:par>
                                <p:cTn id="39" presetID="22" presetClass="entr" presetSubtype="8" fill="hold" grpId="0" nodeType="afterEffect">
                                  <p:stCondLst>
                                    <p:cond delay="25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1" grpId="0"/>
      <p:bldP spid="12" grpId="0"/>
      <p:bldP spid="13" grpId="0"/>
      <p:bldP spid="16" grpId="0"/>
      <p:bldP spid="17" grpId="0" animBg="1"/>
      <p:bldP spid="18" grpId="0" build="p">
        <p:tmplLst>
          <p:tmpl lvl="1">
            <p:tnLst>
              <p:par>
                <p:cTn presetID="22" presetClass="entr" presetSubtype="8" fill="hold" nodeType="after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Web 1">
    <p:spTree>
      <p:nvGrpSpPr>
        <p:cNvPr id="1" name=""/>
        <p:cNvGrpSpPr/>
        <p:nvPr/>
      </p:nvGrpSpPr>
      <p:grpSpPr>
        <a:xfrm>
          <a:off x="0" y="0"/>
          <a:ext cx="0" cy="0"/>
          <a:chOff x="0" y="0"/>
          <a:chExt cx="0" cy="0"/>
        </a:xfrm>
      </p:grpSpPr>
      <p:sp>
        <p:nvSpPr>
          <p:cNvPr id="26" name="正方形/長方形 25"/>
          <p:cNvSpPr/>
          <p:nvPr userDrawn="1"/>
        </p:nvSpPr>
        <p:spPr>
          <a:xfrm>
            <a:off x="0" y="4233336"/>
            <a:ext cx="12192000" cy="2624667"/>
          </a:xfrm>
          <a:prstGeom prst="rect">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正方形/長方形 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 name="タイトル プレースホルダー 1"/>
          <p:cNvSpPr>
            <a:spLocks noGrp="1"/>
          </p:cNvSpPr>
          <p:nvPr>
            <p:ph type="title" hasCustomPrompt="1"/>
          </p:nvPr>
        </p:nvSpPr>
        <p:spPr>
          <a:xfrm>
            <a:off x="2048598" y="164641"/>
            <a:ext cx="9567208" cy="802101"/>
          </a:xfrm>
          <a:prstGeom prst="rect">
            <a:avLst/>
          </a:prstGeom>
        </p:spPr>
        <p:txBody>
          <a:bodyPr vert="horz" lIns="108849" tIns="54425" rIns="108849" bIns="54425" rtlCol="0" anchor="ctr">
            <a:normAutofit/>
          </a:bodyPr>
          <a:lstStyle/>
          <a:p>
            <a:r>
              <a:rPr kumimoji="1" lang="en-US" altLang="ja-JP" dirty="0"/>
              <a:t>Slide Title</a:t>
            </a:r>
            <a:endParaRPr kumimoji="1" lang="ja-JP" altLang="en-US" dirty="0"/>
          </a:p>
        </p:txBody>
      </p:sp>
      <p:sp>
        <p:nvSpPr>
          <p:cNvPr id="13"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14" name="正方形/長方形 13"/>
          <p:cNvSpPr/>
          <p:nvPr userDrawn="1"/>
        </p:nvSpPr>
        <p:spPr>
          <a:xfrm>
            <a:off x="2159224" y="932726"/>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5" name="図プレースホルダー 19"/>
          <p:cNvSpPr>
            <a:spLocks noGrp="1"/>
          </p:cNvSpPr>
          <p:nvPr>
            <p:ph type="pic" sz="quarter" idx="12" hasCustomPrompt="1"/>
          </p:nvPr>
        </p:nvSpPr>
        <p:spPr>
          <a:xfrm>
            <a:off x="535412" y="2170492"/>
            <a:ext cx="5690094" cy="3200400"/>
          </a:xfrm>
          <a:solidFill>
            <a:schemeClr val="accent3">
              <a:lumMod val="20000"/>
              <a:lumOff val="80000"/>
            </a:schemeClr>
          </a:solidFill>
        </p:spPr>
        <p:txBody>
          <a:bodyPr>
            <a:normAutofit/>
          </a:bodyPr>
          <a:lstStyle>
            <a:lvl1pPr>
              <a:defRPr sz="1100"/>
            </a:lvl1pPr>
          </a:lstStyle>
          <a:p>
            <a:r>
              <a:rPr kumimoji="1" lang="en-US" altLang="ja-JP" dirty="0"/>
              <a:t>Add an image</a:t>
            </a:r>
            <a:endParaRPr kumimoji="1" lang="ja-JP" altLang="en-US" dirty="0"/>
          </a:p>
        </p:txBody>
      </p:sp>
      <p:sp>
        <p:nvSpPr>
          <p:cNvPr id="16" name="角丸四角形 7"/>
          <p:cNvSpPr/>
          <p:nvPr userDrawn="1"/>
        </p:nvSpPr>
        <p:spPr>
          <a:xfrm>
            <a:off x="535562" y="1845583"/>
            <a:ext cx="5690094" cy="32476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7" name="正方形/長方形 16"/>
          <p:cNvSpPr/>
          <p:nvPr userDrawn="1"/>
        </p:nvSpPr>
        <p:spPr>
          <a:xfrm>
            <a:off x="535562" y="2128013"/>
            <a:ext cx="5690094" cy="42333"/>
          </a:xfrm>
          <a:prstGeom prst="rect">
            <a:avLst/>
          </a:prstGeom>
          <a:gradFill>
            <a:gsLst>
              <a:gs pos="0">
                <a:schemeClr val="accent1"/>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grpSp>
        <p:nvGrpSpPr>
          <p:cNvPr id="4" name="グループ化 17"/>
          <p:cNvGrpSpPr/>
          <p:nvPr userDrawn="1"/>
        </p:nvGrpSpPr>
        <p:grpSpPr>
          <a:xfrm>
            <a:off x="657132" y="1938114"/>
            <a:ext cx="361981" cy="95250"/>
            <a:chOff x="2524125" y="1614487"/>
            <a:chExt cx="542925" cy="142875"/>
          </a:xfrm>
        </p:grpSpPr>
        <p:sp>
          <p:nvSpPr>
            <p:cNvPr id="19" name="円/楕円 18"/>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21"/>
          <p:cNvGrpSpPr/>
          <p:nvPr userDrawn="1"/>
        </p:nvGrpSpPr>
        <p:grpSpPr>
          <a:xfrm>
            <a:off x="5972541" y="1922238"/>
            <a:ext cx="133362" cy="127000"/>
            <a:chOff x="7781924" y="1704975"/>
            <a:chExt cx="200026" cy="190500"/>
          </a:xfrm>
          <a:solidFill>
            <a:schemeClr val="tx1">
              <a:lumMod val="50000"/>
              <a:lumOff val="50000"/>
            </a:schemeClr>
          </a:solidFill>
        </p:grpSpPr>
        <p:sp>
          <p:nvSpPr>
            <p:cNvPr id="23" name="正方形/長方形 22"/>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正方形/長方形 37"/>
          <p:cNvSpPr/>
          <p:nvPr userDrawn="1"/>
        </p:nvSpPr>
        <p:spPr>
          <a:xfrm rot="2700000">
            <a:off x="1592122" y="2906412"/>
            <a:ext cx="8518860" cy="6415469"/>
          </a:xfrm>
          <a:custGeom>
            <a:avLst/>
            <a:gdLst/>
            <a:ahLst/>
            <a:cxnLst/>
            <a:rect l="l" t="t" r="r" b="b"/>
            <a:pathLst>
              <a:path w="12778290" h="9622369">
                <a:moveTo>
                  <a:pt x="2350963" y="1"/>
                </a:moveTo>
                <a:lnTo>
                  <a:pt x="12778290" y="0"/>
                </a:lnTo>
                <a:lnTo>
                  <a:pt x="3155921" y="9622369"/>
                </a:lnTo>
                <a:lnTo>
                  <a:pt x="0" y="9622369"/>
                </a:lnTo>
                <a:lnTo>
                  <a:pt x="5986665" y="3635704"/>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8" name="正方形/長方形 27"/>
          <p:cNvSpPr/>
          <p:nvPr userDrawn="1"/>
        </p:nvSpPr>
        <p:spPr>
          <a:xfrm>
            <a:off x="6582656" y="439614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9" name="テキスト プレースホルダー 6"/>
          <p:cNvSpPr>
            <a:spLocks noGrp="1"/>
          </p:cNvSpPr>
          <p:nvPr>
            <p:ph type="body" sz="quarter" idx="24" hasCustomPrompt="1"/>
          </p:nvPr>
        </p:nvSpPr>
        <p:spPr>
          <a:xfrm>
            <a:off x="6522320" y="4476701"/>
            <a:ext cx="5196564" cy="1500769"/>
          </a:xfrm>
        </p:spPr>
        <p:txBody>
          <a:bodyPr anchor="t">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48" hasCustomPrompt="1"/>
          </p:nvPr>
        </p:nvSpPr>
        <p:spPr>
          <a:xfrm>
            <a:off x="6953139" y="1857790"/>
            <a:ext cx="4748811"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2" name="円/楕円 31"/>
          <p:cNvSpPr/>
          <p:nvPr userDrawn="1"/>
        </p:nvSpPr>
        <p:spPr>
          <a:xfrm>
            <a:off x="6582657" y="2049242"/>
            <a:ext cx="272907" cy="27288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3" name="テキスト プレースホルダー 6"/>
          <p:cNvSpPr>
            <a:spLocks noGrp="1"/>
          </p:cNvSpPr>
          <p:nvPr>
            <p:ph type="body" sz="quarter" idx="49" hasCustomPrompt="1"/>
          </p:nvPr>
        </p:nvSpPr>
        <p:spPr>
          <a:xfrm>
            <a:off x="6953139" y="2624408"/>
            <a:ext cx="4748811"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4" name="円/楕円 33"/>
          <p:cNvSpPr/>
          <p:nvPr userDrawn="1"/>
        </p:nvSpPr>
        <p:spPr>
          <a:xfrm>
            <a:off x="6582657" y="2815860"/>
            <a:ext cx="272907" cy="27288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5" name="テキスト プレースホルダー 6"/>
          <p:cNvSpPr>
            <a:spLocks noGrp="1"/>
          </p:cNvSpPr>
          <p:nvPr>
            <p:ph type="body" sz="quarter" idx="50" hasCustomPrompt="1"/>
          </p:nvPr>
        </p:nvSpPr>
        <p:spPr>
          <a:xfrm>
            <a:off x="6953139" y="3391026"/>
            <a:ext cx="4748811"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6" name="円/楕円 35"/>
          <p:cNvSpPr/>
          <p:nvPr userDrawn="1"/>
        </p:nvSpPr>
        <p:spPr>
          <a:xfrm>
            <a:off x="6582657" y="3582478"/>
            <a:ext cx="272907" cy="27288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7" name="円/楕円 36"/>
          <p:cNvSpPr/>
          <p:nvPr userDrawn="1"/>
        </p:nvSpPr>
        <p:spPr>
          <a:xfrm>
            <a:off x="1555534" y="905651"/>
            <a:ext cx="384076" cy="3840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9" name="円/楕円 13"/>
          <p:cNvSpPr/>
          <p:nvPr userDrawn="1"/>
        </p:nvSpPr>
        <p:spPr>
          <a:xfrm>
            <a:off x="31596" y="0"/>
            <a:ext cx="912180" cy="681270"/>
          </a:xfrm>
          <a:custGeom>
            <a:avLst/>
            <a:gdLst/>
            <a:ahLst/>
            <a:cxnLst/>
            <a:rect l="l" t="t" r="r" b="b"/>
            <a:pathLst>
              <a:path w="1368152" h="1021905">
                <a:moveTo>
                  <a:pt x="92597" y="0"/>
                </a:moveTo>
                <a:lnTo>
                  <a:pt x="1275555" y="0"/>
                </a:lnTo>
                <a:cubicBezTo>
                  <a:pt x="1335432" y="98498"/>
                  <a:pt x="1368152" y="214342"/>
                  <a:pt x="1368152" y="337829"/>
                </a:cubicBezTo>
                <a:cubicBezTo>
                  <a:pt x="1368152" y="715634"/>
                  <a:pt x="1061881" y="1021905"/>
                  <a:pt x="684076" y="1021905"/>
                </a:cubicBezTo>
                <a:cubicBezTo>
                  <a:pt x="306271" y="1021905"/>
                  <a:pt x="0" y="715634"/>
                  <a:pt x="0" y="337829"/>
                </a:cubicBezTo>
                <a:cubicBezTo>
                  <a:pt x="0" y="214342"/>
                  <a:pt x="32720" y="98498"/>
                  <a:pt x="9259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0" name="円/楕円 39"/>
          <p:cNvSpPr/>
          <p:nvPr userDrawn="1"/>
        </p:nvSpPr>
        <p:spPr>
          <a:xfrm>
            <a:off x="681974" y="681274"/>
            <a:ext cx="528104" cy="5280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1" name="円/楕円 40"/>
          <p:cNvSpPr/>
          <p:nvPr userDrawn="1"/>
        </p:nvSpPr>
        <p:spPr>
          <a:xfrm>
            <a:off x="1207832" y="149095"/>
            <a:ext cx="661953" cy="6618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2" name="フッター プレースホルダー 4"/>
          <p:cNvSpPr>
            <a:spLocks noGrp="1"/>
          </p:cNvSpPr>
          <p:nvPr>
            <p:ph type="ftr" sz="quarter" idx="3"/>
          </p:nvPr>
        </p:nvSpPr>
        <p:spPr>
          <a:xfrm>
            <a:off x="7005935" y="6309242"/>
            <a:ext cx="3860800" cy="365125"/>
          </a:xfrm>
          <a:prstGeom prst="rect">
            <a:avLst/>
          </a:prstGeom>
        </p:spPr>
        <p:txBody>
          <a:bodyPr vert="horz" lIns="108849" tIns="54425" rIns="108849" bIns="54425" rtlCol="0" anchor="ctr"/>
          <a:lstStyle>
            <a:lvl1pPr algn="r">
              <a:defRPr sz="1300">
                <a:solidFill>
                  <a:schemeClr val="tx1">
                    <a:tint val="75000"/>
                  </a:schemeClr>
                </a:solidFill>
                <a:latin typeface="+mj-lt"/>
              </a:defRPr>
            </a:lvl1pPr>
          </a:lstStyle>
          <a:p>
            <a:r>
              <a:rPr lang="en-US" altLang="ja-JP" dirty="0"/>
              <a:t>The Power of PowerPoint | thepopp.com</a:t>
            </a:r>
            <a:endParaRPr lang="ja-JP" altLang="en-US" dirty="0"/>
          </a:p>
        </p:txBody>
      </p:sp>
      <p:sp>
        <p:nvSpPr>
          <p:cNvPr id="43" name="円/楕円 42"/>
          <p:cNvSpPr/>
          <p:nvPr userDrawn="1"/>
        </p:nvSpPr>
        <p:spPr>
          <a:xfrm>
            <a:off x="11022062"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4" name="円/楕円 43"/>
          <p:cNvSpPr/>
          <p:nvPr userDrawn="1"/>
        </p:nvSpPr>
        <p:spPr>
          <a:xfrm>
            <a:off x="11435107"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5" name="円/楕円 19"/>
          <p:cNvSpPr/>
          <p:nvPr userDrawn="1"/>
        </p:nvSpPr>
        <p:spPr>
          <a:xfrm>
            <a:off x="10860586" y="6469496"/>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6" name="スライド番号プレースホルダー 5"/>
          <p:cNvSpPr>
            <a:spLocks noGrp="1"/>
          </p:cNvSpPr>
          <p:nvPr>
            <p:ph type="sldNum" sz="quarter" idx="4"/>
          </p:nvPr>
        </p:nvSpPr>
        <p:spPr>
          <a:xfrm>
            <a:off x="11435107" y="6288529"/>
            <a:ext cx="720142" cy="365125"/>
          </a:xfrm>
          <a:prstGeom prst="rect">
            <a:avLst/>
          </a:prstGeom>
        </p:spPr>
        <p:txBody>
          <a:bodyPr vert="horz" lIns="108849" tIns="54425" rIns="108849" bIns="54425"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568486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400"/>
                                        <p:tgtEl>
                                          <p:spTgt spid="39"/>
                                        </p:tgtEl>
                                      </p:cBhvr>
                                    </p:animEffect>
                                  </p:childTnLst>
                                </p:cTn>
                              </p:par>
                              <p:par>
                                <p:cTn id="8" presetID="2" presetClass="entr" presetSubtype="9" decel="100000" fill="hold" grpId="1" nodeType="withEffect">
                                  <p:stCondLst>
                                    <p:cond delay="0"/>
                                  </p:stCondLst>
                                  <p:childTnLst>
                                    <p:set>
                                      <p:cBhvr>
                                        <p:cTn id="9" dur="1" fill="hold">
                                          <p:stCondLst>
                                            <p:cond delay="0"/>
                                          </p:stCondLst>
                                        </p:cTn>
                                        <p:tgtEl>
                                          <p:spTgt spid="39"/>
                                        </p:tgtEl>
                                        <p:attrNameLst>
                                          <p:attrName>style.visibility</p:attrName>
                                        </p:attrNameLst>
                                      </p:cBhvr>
                                      <p:to>
                                        <p:strVal val="visible"/>
                                      </p:to>
                                    </p:set>
                                    <p:anim calcmode="lin" valueType="num">
                                      <p:cBhvr additive="base">
                                        <p:cTn id="10" dur="400" fill="hold"/>
                                        <p:tgtEl>
                                          <p:spTgt spid="39"/>
                                        </p:tgtEl>
                                        <p:attrNameLst>
                                          <p:attrName>ppt_x</p:attrName>
                                        </p:attrNameLst>
                                      </p:cBhvr>
                                      <p:tavLst>
                                        <p:tav tm="0">
                                          <p:val>
                                            <p:strVal val="0-#ppt_w/2"/>
                                          </p:val>
                                        </p:tav>
                                        <p:tav tm="100000">
                                          <p:val>
                                            <p:strVal val="#ppt_x"/>
                                          </p:val>
                                        </p:tav>
                                      </p:tavLst>
                                    </p:anim>
                                    <p:anim calcmode="lin" valueType="num">
                                      <p:cBhvr additive="base">
                                        <p:cTn id="11" dur="400" fill="hold"/>
                                        <p:tgtEl>
                                          <p:spTgt spid="39"/>
                                        </p:tgtEl>
                                        <p:attrNameLst>
                                          <p:attrName>ppt_y</p:attrName>
                                        </p:attrNameLst>
                                      </p:cBhvr>
                                      <p:tavLst>
                                        <p:tav tm="0">
                                          <p:val>
                                            <p:strVal val="0-#ppt_h/2"/>
                                          </p:val>
                                        </p:tav>
                                        <p:tav tm="100000">
                                          <p:val>
                                            <p:strVal val="#ppt_y"/>
                                          </p:val>
                                        </p:tav>
                                      </p:tavLst>
                                    </p:anim>
                                  </p:childTnLst>
                                </p:cTn>
                              </p:par>
                              <p:par>
                                <p:cTn id="12" presetID="10" presetClass="entr" presetSubtype="0" fill="hold" grpId="0" nodeType="withEffect">
                                  <p:stCondLst>
                                    <p:cond delay="100"/>
                                  </p:stCondLst>
                                  <p:childTnLst>
                                    <p:set>
                                      <p:cBhvr>
                                        <p:cTn id="13" dur="1" fill="hold">
                                          <p:stCondLst>
                                            <p:cond delay="0"/>
                                          </p:stCondLst>
                                        </p:cTn>
                                        <p:tgtEl>
                                          <p:spTgt spid="40"/>
                                        </p:tgtEl>
                                        <p:attrNameLst>
                                          <p:attrName>style.visibility</p:attrName>
                                        </p:attrNameLst>
                                      </p:cBhvr>
                                      <p:to>
                                        <p:strVal val="visible"/>
                                      </p:to>
                                    </p:set>
                                    <p:animEffect transition="in" filter="fade">
                                      <p:cBhvr>
                                        <p:cTn id="14" dur="400"/>
                                        <p:tgtEl>
                                          <p:spTgt spid="40"/>
                                        </p:tgtEl>
                                      </p:cBhvr>
                                    </p:animEffect>
                                  </p:childTnLst>
                                </p:cTn>
                              </p:par>
                              <p:par>
                                <p:cTn id="15" presetID="2" presetClass="entr" presetSubtype="9" decel="100000" fill="hold" grpId="1" nodeType="withEffect">
                                  <p:stCondLst>
                                    <p:cond delay="10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400" fill="hold"/>
                                        <p:tgtEl>
                                          <p:spTgt spid="40"/>
                                        </p:tgtEl>
                                        <p:attrNameLst>
                                          <p:attrName>ppt_x</p:attrName>
                                        </p:attrNameLst>
                                      </p:cBhvr>
                                      <p:tavLst>
                                        <p:tav tm="0">
                                          <p:val>
                                            <p:strVal val="0-#ppt_w/2"/>
                                          </p:val>
                                        </p:tav>
                                        <p:tav tm="100000">
                                          <p:val>
                                            <p:strVal val="#ppt_x"/>
                                          </p:val>
                                        </p:tav>
                                      </p:tavLst>
                                    </p:anim>
                                    <p:anim calcmode="lin" valueType="num">
                                      <p:cBhvr additive="base">
                                        <p:cTn id="18" dur="400" fill="hold"/>
                                        <p:tgtEl>
                                          <p:spTgt spid="40"/>
                                        </p:tgtEl>
                                        <p:attrNameLst>
                                          <p:attrName>ppt_y</p:attrName>
                                        </p:attrNameLst>
                                      </p:cBhvr>
                                      <p:tavLst>
                                        <p:tav tm="0">
                                          <p:val>
                                            <p:strVal val="0-#ppt_h/2"/>
                                          </p:val>
                                        </p:tav>
                                        <p:tav tm="100000">
                                          <p:val>
                                            <p:strVal val="#ppt_y"/>
                                          </p:val>
                                        </p:tav>
                                      </p:tavLst>
                                    </p:anim>
                                  </p:childTnLst>
                                </p:cTn>
                              </p:par>
                              <p:par>
                                <p:cTn id="19" presetID="10" presetClass="entr" presetSubtype="0" fill="hold" grpId="0"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400"/>
                                        <p:tgtEl>
                                          <p:spTgt spid="41"/>
                                        </p:tgtEl>
                                      </p:cBhvr>
                                    </p:animEffect>
                                  </p:childTnLst>
                                </p:cTn>
                              </p:par>
                              <p:par>
                                <p:cTn id="22" presetID="2" presetClass="entr" presetSubtype="9" decel="100000" fill="hold" grpId="1" nodeType="withEffect">
                                  <p:stCondLst>
                                    <p:cond delay="200"/>
                                  </p:stCondLst>
                                  <p:childTnLst>
                                    <p:set>
                                      <p:cBhvr>
                                        <p:cTn id="23" dur="1" fill="hold">
                                          <p:stCondLst>
                                            <p:cond delay="0"/>
                                          </p:stCondLst>
                                        </p:cTn>
                                        <p:tgtEl>
                                          <p:spTgt spid="41"/>
                                        </p:tgtEl>
                                        <p:attrNameLst>
                                          <p:attrName>style.visibility</p:attrName>
                                        </p:attrNameLst>
                                      </p:cBhvr>
                                      <p:to>
                                        <p:strVal val="visible"/>
                                      </p:to>
                                    </p:set>
                                    <p:anim calcmode="lin" valueType="num">
                                      <p:cBhvr additive="base">
                                        <p:cTn id="24" dur="400" fill="hold"/>
                                        <p:tgtEl>
                                          <p:spTgt spid="41"/>
                                        </p:tgtEl>
                                        <p:attrNameLst>
                                          <p:attrName>ppt_x</p:attrName>
                                        </p:attrNameLst>
                                      </p:cBhvr>
                                      <p:tavLst>
                                        <p:tav tm="0">
                                          <p:val>
                                            <p:strVal val="0-#ppt_w/2"/>
                                          </p:val>
                                        </p:tav>
                                        <p:tav tm="100000">
                                          <p:val>
                                            <p:strVal val="#ppt_x"/>
                                          </p:val>
                                        </p:tav>
                                      </p:tavLst>
                                    </p:anim>
                                    <p:anim calcmode="lin" valueType="num">
                                      <p:cBhvr additive="base">
                                        <p:cTn id="25" dur="400" fill="hold"/>
                                        <p:tgtEl>
                                          <p:spTgt spid="41"/>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3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400"/>
                                        <p:tgtEl>
                                          <p:spTgt spid="37"/>
                                        </p:tgtEl>
                                      </p:cBhvr>
                                    </p:animEffect>
                                  </p:childTnLst>
                                </p:cTn>
                              </p:par>
                              <p:par>
                                <p:cTn id="29" presetID="2" presetClass="entr" presetSubtype="9" decel="100000" fill="hold" grpId="1" nodeType="withEffect">
                                  <p:stCondLst>
                                    <p:cond delay="30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400" fill="hold"/>
                                        <p:tgtEl>
                                          <p:spTgt spid="37"/>
                                        </p:tgtEl>
                                        <p:attrNameLst>
                                          <p:attrName>ppt_x</p:attrName>
                                        </p:attrNameLst>
                                      </p:cBhvr>
                                      <p:tavLst>
                                        <p:tav tm="0">
                                          <p:val>
                                            <p:strVal val="0-#ppt_w/2"/>
                                          </p:val>
                                        </p:tav>
                                        <p:tav tm="100000">
                                          <p:val>
                                            <p:strVal val="#ppt_x"/>
                                          </p:val>
                                        </p:tav>
                                      </p:tavLst>
                                    </p:anim>
                                    <p:anim calcmode="lin" valueType="num">
                                      <p:cBhvr additive="base">
                                        <p:cTn id="32" dur="400" fill="hold"/>
                                        <p:tgtEl>
                                          <p:spTgt spid="37"/>
                                        </p:tgtEl>
                                        <p:attrNameLst>
                                          <p:attrName>ppt_y</p:attrName>
                                        </p:attrNameLst>
                                      </p:cBhvr>
                                      <p:tavLst>
                                        <p:tav tm="0">
                                          <p:val>
                                            <p:strVal val="0-#ppt_h/2"/>
                                          </p:val>
                                        </p:tav>
                                        <p:tav tm="100000">
                                          <p:val>
                                            <p:strVal val="#ppt_y"/>
                                          </p:val>
                                        </p:tav>
                                      </p:tavLst>
                                    </p:anim>
                                  </p:childTnLst>
                                </p:cTn>
                              </p:par>
                              <p:par>
                                <p:cTn id="33" presetID="10" presetClass="entr" presetSubtype="0" fill="hold" grpId="0" nodeType="withEffect">
                                  <p:stCondLst>
                                    <p:cond delay="3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400"/>
                                        <p:tgtEl>
                                          <p:spTgt spid="44"/>
                                        </p:tgtEl>
                                      </p:cBhvr>
                                    </p:animEffect>
                                  </p:childTnLst>
                                </p:cTn>
                              </p:par>
                              <p:par>
                                <p:cTn id="36" presetID="2" presetClass="entr" presetSubtype="6" decel="100000" fill="hold" grpId="1" nodeType="withEffect">
                                  <p:stCondLst>
                                    <p:cond delay="300"/>
                                  </p:stCondLst>
                                  <p:childTnLst>
                                    <p:set>
                                      <p:cBhvr>
                                        <p:cTn id="37" dur="1" fill="hold">
                                          <p:stCondLst>
                                            <p:cond delay="0"/>
                                          </p:stCondLst>
                                        </p:cTn>
                                        <p:tgtEl>
                                          <p:spTgt spid="44"/>
                                        </p:tgtEl>
                                        <p:attrNameLst>
                                          <p:attrName>style.visibility</p:attrName>
                                        </p:attrNameLst>
                                      </p:cBhvr>
                                      <p:to>
                                        <p:strVal val="visible"/>
                                      </p:to>
                                    </p:set>
                                    <p:anim calcmode="lin" valueType="num">
                                      <p:cBhvr additive="base">
                                        <p:cTn id="38" dur="400" fill="hold"/>
                                        <p:tgtEl>
                                          <p:spTgt spid="44"/>
                                        </p:tgtEl>
                                        <p:attrNameLst>
                                          <p:attrName>ppt_x</p:attrName>
                                        </p:attrNameLst>
                                      </p:cBhvr>
                                      <p:tavLst>
                                        <p:tav tm="0">
                                          <p:val>
                                            <p:strVal val="1+#ppt_w/2"/>
                                          </p:val>
                                        </p:tav>
                                        <p:tav tm="100000">
                                          <p:val>
                                            <p:strVal val="#ppt_x"/>
                                          </p:val>
                                        </p:tav>
                                      </p:tavLst>
                                    </p:anim>
                                    <p:anim calcmode="lin" valueType="num">
                                      <p:cBhvr additive="base">
                                        <p:cTn id="39" dur="400" fill="hold"/>
                                        <p:tgtEl>
                                          <p:spTgt spid="44"/>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400"/>
                                  </p:stCondLst>
                                  <p:childTnLst>
                                    <p:set>
                                      <p:cBhvr>
                                        <p:cTn id="41" dur="1" fill="hold">
                                          <p:stCondLst>
                                            <p:cond delay="0"/>
                                          </p:stCondLst>
                                        </p:cTn>
                                        <p:tgtEl>
                                          <p:spTgt spid="45"/>
                                        </p:tgtEl>
                                        <p:attrNameLst>
                                          <p:attrName>style.visibility</p:attrName>
                                        </p:attrNameLst>
                                      </p:cBhvr>
                                      <p:to>
                                        <p:strVal val="visible"/>
                                      </p:to>
                                    </p:set>
                                    <p:animEffect transition="in" filter="fade">
                                      <p:cBhvr>
                                        <p:cTn id="42" dur="400"/>
                                        <p:tgtEl>
                                          <p:spTgt spid="45"/>
                                        </p:tgtEl>
                                      </p:cBhvr>
                                    </p:animEffect>
                                  </p:childTnLst>
                                </p:cTn>
                              </p:par>
                              <p:par>
                                <p:cTn id="43" presetID="2" presetClass="entr" presetSubtype="6" decel="100000" fill="hold" grpId="1" nodeType="withEffect">
                                  <p:stCondLst>
                                    <p:cond delay="400"/>
                                  </p:stCondLst>
                                  <p:childTnLst>
                                    <p:set>
                                      <p:cBhvr>
                                        <p:cTn id="44" dur="1" fill="hold">
                                          <p:stCondLst>
                                            <p:cond delay="0"/>
                                          </p:stCondLst>
                                        </p:cTn>
                                        <p:tgtEl>
                                          <p:spTgt spid="45"/>
                                        </p:tgtEl>
                                        <p:attrNameLst>
                                          <p:attrName>style.visibility</p:attrName>
                                        </p:attrNameLst>
                                      </p:cBhvr>
                                      <p:to>
                                        <p:strVal val="visible"/>
                                      </p:to>
                                    </p:set>
                                    <p:anim calcmode="lin" valueType="num">
                                      <p:cBhvr additive="base">
                                        <p:cTn id="45" dur="400" fill="hold"/>
                                        <p:tgtEl>
                                          <p:spTgt spid="45"/>
                                        </p:tgtEl>
                                        <p:attrNameLst>
                                          <p:attrName>ppt_x</p:attrName>
                                        </p:attrNameLst>
                                      </p:cBhvr>
                                      <p:tavLst>
                                        <p:tav tm="0">
                                          <p:val>
                                            <p:strVal val="1+#ppt_w/2"/>
                                          </p:val>
                                        </p:tav>
                                        <p:tav tm="100000">
                                          <p:val>
                                            <p:strVal val="#ppt_x"/>
                                          </p:val>
                                        </p:tav>
                                      </p:tavLst>
                                    </p:anim>
                                    <p:anim calcmode="lin" valueType="num">
                                      <p:cBhvr additive="base">
                                        <p:cTn id="46" dur="400" fill="hold"/>
                                        <p:tgtEl>
                                          <p:spTgt spid="45"/>
                                        </p:tgtEl>
                                        <p:attrNameLst>
                                          <p:attrName>ppt_y</p:attrName>
                                        </p:attrNameLst>
                                      </p:cBhvr>
                                      <p:tavLst>
                                        <p:tav tm="0">
                                          <p:val>
                                            <p:strVal val="1+#ppt_h/2"/>
                                          </p:val>
                                        </p:tav>
                                        <p:tav tm="100000">
                                          <p:val>
                                            <p:strVal val="#ppt_y"/>
                                          </p:val>
                                        </p:tav>
                                      </p:tavLst>
                                    </p:anim>
                                  </p:childTnLst>
                                </p:cTn>
                              </p:par>
                              <p:par>
                                <p:cTn id="47" presetID="10" presetClass="entr" presetSubtype="0" fill="hold" grpId="0" nodeType="withEffect">
                                  <p:stCondLst>
                                    <p:cond delay="6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400"/>
                                        <p:tgtEl>
                                          <p:spTgt spid="43"/>
                                        </p:tgtEl>
                                      </p:cBhvr>
                                    </p:animEffect>
                                  </p:childTnLst>
                                </p:cTn>
                              </p:par>
                              <p:par>
                                <p:cTn id="50" presetID="2" presetClass="entr" presetSubtype="6" decel="100000" fill="hold" grpId="1" nodeType="withEffect">
                                  <p:stCondLst>
                                    <p:cond delay="600"/>
                                  </p:stCondLst>
                                  <p:childTnLst>
                                    <p:set>
                                      <p:cBhvr>
                                        <p:cTn id="51" dur="1" fill="hold">
                                          <p:stCondLst>
                                            <p:cond delay="0"/>
                                          </p:stCondLst>
                                        </p:cTn>
                                        <p:tgtEl>
                                          <p:spTgt spid="43"/>
                                        </p:tgtEl>
                                        <p:attrNameLst>
                                          <p:attrName>style.visibility</p:attrName>
                                        </p:attrNameLst>
                                      </p:cBhvr>
                                      <p:to>
                                        <p:strVal val="visible"/>
                                      </p:to>
                                    </p:set>
                                    <p:anim calcmode="lin" valueType="num">
                                      <p:cBhvr additive="base">
                                        <p:cTn id="52" dur="400" fill="hold"/>
                                        <p:tgtEl>
                                          <p:spTgt spid="43"/>
                                        </p:tgtEl>
                                        <p:attrNameLst>
                                          <p:attrName>ppt_x</p:attrName>
                                        </p:attrNameLst>
                                      </p:cBhvr>
                                      <p:tavLst>
                                        <p:tav tm="0">
                                          <p:val>
                                            <p:strVal val="1+#ppt_w/2"/>
                                          </p:val>
                                        </p:tav>
                                        <p:tav tm="100000">
                                          <p:val>
                                            <p:strVal val="#ppt_x"/>
                                          </p:val>
                                        </p:tav>
                                      </p:tavLst>
                                    </p:anim>
                                    <p:anim calcmode="lin" valueType="num">
                                      <p:cBhvr additive="base">
                                        <p:cTn id="53" dur="400" fill="hold"/>
                                        <p:tgtEl>
                                          <p:spTgt spid="43"/>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90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par>
                                <p:cTn id="57" presetID="10" presetClass="entr" presetSubtype="0" fill="hold" grpId="0" nodeType="withEffect">
                                  <p:stCondLst>
                                    <p:cond delay="9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500"/>
                                        <p:tgtEl>
                                          <p:spTgt spid="42"/>
                                        </p:tgtEl>
                                      </p:cBhvr>
                                    </p:animEffect>
                                  </p:childTnLst>
                                </p:cTn>
                              </p:par>
                              <p:par>
                                <p:cTn id="60" presetID="2" presetClass="entr" presetSubtype="1" decel="100000" fill="hold" grpId="0" nodeType="withEffect">
                                  <p:stCondLst>
                                    <p:cond delay="1250"/>
                                  </p:stCondLst>
                                  <p:childTnLst>
                                    <p:set>
                                      <p:cBhvr>
                                        <p:cTn id="61" dur="1" fill="hold">
                                          <p:stCondLst>
                                            <p:cond delay="0"/>
                                          </p:stCondLst>
                                        </p:cTn>
                                        <p:tgtEl>
                                          <p:spTgt spid="3"/>
                                        </p:tgtEl>
                                        <p:attrNameLst>
                                          <p:attrName>style.visibility</p:attrName>
                                        </p:attrNameLst>
                                      </p:cBhvr>
                                      <p:to>
                                        <p:strVal val="visible"/>
                                      </p:to>
                                    </p:set>
                                    <p:anim calcmode="lin" valueType="num">
                                      <p:cBhvr additive="base">
                                        <p:cTn id="62" dur="500" fill="hold"/>
                                        <p:tgtEl>
                                          <p:spTgt spid="3"/>
                                        </p:tgtEl>
                                        <p:attrNameLst>
                                          <p:attrName>ppt_x</p:attrName>
                                        </p:attrNameLst>
                                      </p:cBhvr>
                                      <p:tavLst>
                                        <p:tav tm="0">
                                          <p:val>
                                            <p:strVal val="#ppt_x"/>
                                          </p:val>
                                        </p:tav>
                                        <p:tav tm="100000">
                                          <p:val>
                                            <p:strVal val="#ppt_x"/>
                                          </p:val>
                                        </p:tav>
                                      </p:tavLst>
                                    </p:anim>
                                    <p:anim calcmode="lin" valueType="num">
                                      <p:cBhvr additive="base">
                                        <p:cTn id="63" dur="500" fill="hold"/>
                                        <p:tgtEl>
                                          <p:spTgt spid="3"/>
                                        </p:tgtEl>
                                        <p:attrNameLst>
                                          <p:attrName>ppt_y</p:attrName>
                                        </p:attrNameLst>
                                      </p:cBhvr>
                                      <p:tavLst>
                                        <p:tav tm="0">
                                          <p:val>
                                            <p:strVal val="0-#ppt_h/2"/>
                                          </p:val>
                                        </p:tav>
                                        <p:tav tm="100000">
                                          <p:val>
                                            <p:strVal val="#ppt_y"/>
                                          </p:val>
                                        </p:tav>
                                      </p:tavLst>
                                    </p:anim>
                                  </p:childTnLst>
                                </p:cTn>
                              </p:par>
                            </p:childTnLst>
                          </p:cTn>
                        </p:par>
                        <p:par>
                          <p:cTn id="64" fill="hold">
                            <p:stCondLst>
                              <p:cond delay="1750"/>
                            </p:stCondLst>
                            <p:childTnLst>
                              <p:par>
                                <p:cTn id="65" presetID="2" presetClass="entr" presetSubtype="2" decel="100000"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1+#ppt_w/2"/>
                                          </p:val>
                                        </p:tav>
                                        <p:tav tm="100000">
                                          <p:val>
                                            <p:strVal val="#ppt_x"/>
                                          </p:val>
                                        </p:tav>
                                      </p:tavLst>
                                    </p:anim>
                                    <p:anim calcmode="lin" valueType="num">
                                      <p:cBhvr additive="base">
                                        <p:cTn id="68" dur="500" fill="hold"/>
                                        <p:tgtEl>
                                          <p:spTgt spid="14"/>
                                        </p:tgtEl>
                                        <p:attrNameLst>
                                          <p:attrName>ppt_y</p:attrName>
                                        </p:attrNameLst>
                                      </p:cBhvr>
                                      <p:tavLst>
                                        <p:tav tm="0">
                                          <p:val>
                                            <p:strVal val="#ppt_y"/>
                                          </p:val>
                                        </p:tav>
                                        <p:tav tm="100000">
                                          <p:val>
                                            <p:strVal val="#ppt_y"/>
                                          </p:val>
                                        </p:tav>
                                      </p:tavLst>
                                    </p:anim>
                                  </p:childTnLst>
                                </p:cTn>
                              </p:par>
                              <p:par>
                                <p:cTn id="69" presetID="22" presetClass="entr" presetSubtype="8" fill="hold" grpId="0" nodeType="with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wipe(left)">
                                      <p:cBhvr>
                                        <p:cTn id="71" dur="500"/>
                                        <p:tgtEl>
                                          <p:spTgt spid="13">
                                            <p:txEl>
                                              <p:pRg st="0" end="0"/>
                                            </p:txEl>
                                          </p:spTgt>
                                        </p:tgtEl>
                                      </p:cBhvr>
                                    </p:animEffect>
                                  </p:childTnLst>
                                </p:cTn>
                              </p:par>
                            </p:childTnLst>
                          </p:cTn>
                        </p:par>
                        <p:par>
                          <p:cTn id="72" fill="hold">
                            <p:stCondLst>
                              <p:cond delay="2250"/>
                            </p:stCondLst>
                            <p:childTnLst>
                              <p:par>
                                <p:cTn id="73" presetID="16" presetClass="entr" presetSubtype="37"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barn(outVertical)">
                                      <p:cBhvr>
                                        <p:cTn id="75" dur="500"/>
                                        <p:tgtEl>
                                          <p:spTgt spid="26"/>
                                        </p:tgtEl>
                                      </p:cBhvr>
                                    </p:animEffect>
                                  </p:childTnLst>
                                </p:cTn>
                              </p:par>
                            </p:childTnLst>
                          </p:cTn>
                        </p:par>
                        <p:par>
                          <p:cTn id="76" fill="hold">
                            <p:stCondLst>
                              <p:cond delay="2750"/>
                            </p:stCondLst>
                            <p:childTnLst>
                              <p:par>
                                <p:cTn id="77" presetID="2" presetClass="entr" presetSubtype="4" decel="100000"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1000" fill="hold"/>
                                        <p:tgtEl>
                                          <p:spTgt spid="15"/>
                                        </p:tgtEl>
                                        <p:attrNameLst>
                                          <p:attrName>ppt_x</p:attrName>
                                        </p:attrNameLst>
                                      </p:cBhvr>
                                      <p:tavLst>
                                        <p:tav tm="0">
                                          <p:val>
                                            <p:strVal val="#ppt_x"/>
                                          </p:val>
                                        </p:tav>
                                        <p:tav tm="100000">
                                          <p:val>
                                            <p:strVal val="#ppt_x"/>
                                          </p:val>
                                        </p:tav>
                                      </p:tavLst>
                                    </p:anim>
                                    <p:anim calcmode="lin" valueType="num">
                                      <p:cBhvr additive="base">
                                        <p:cTn id="80" dur="1000" fill="hold"/>
                                        <p:tgtEl>
                                          <p:spTgt spid="15"/>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1000" fill="hold"/>
                                        <p:tgtEl>
                                          <p:spTgt spid="16"/>
                                        </p:tgtEl>
                                        <p:attrNameLst>
                                          <p:attrName>ppt_x</p:attrName>
                                        </p:attrNameLst>
                                      </p:cBhvr>
                                      <p:tavLst>
                                        <p:tav tm="0">
                                          <p:val>
                                            <p:strVal val="#ppt_x"/>
                                          </p:val>
                                        </p:tav>
                                        <p:tav tm="100000">
                                          <p:val>
                                            <p:strVal val="#ppt_x"/>
                                          </p:val>
                                        </p:tav>
                                      </p:tavLst>
                                    </p:anim>
                                    <p:anim calcmode="lin" valueType="num">
                                      <p:cBhvr additive="base">
                                        <p:cTn id="84" dur="1000" fill="hold"/>
                                        <p:tgtEl>
                                          <p:spTgt spid="16"/>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1000" fill="hold"/>
                                        <p:tgtEl>
                                          <p:spTgt spid="17"/>
                                        </p:tgtEl>
                                        <p:attrNameLst>
                                          <p:attrName>ppt_x</p:attrName>
                                        </p:attrNameLst>
                                      </p:cBhvr>
                                      <p:tavLst>
                                        <p:tav tm="0">
                                          <p:val>
                                            <p:strVal val="#ppt_x"/>
                                          </p:val>
                                        </p:tav>
                                        <p:tav tm="100000">
                                          <p:val>
                                            <p:strVal val="#ppt_x"/>
                                          </p:val>
                                        </p:tav>
                                      </p:tavLst>
                                    </p:anim>
                                    <p:anim calcmode="lin" valueType="num">
                                      <p:cBhvr additive="base">
                                        <p:cTn id="88" dur="1000" fill="hold"/>
                                        <p:tgtEl>
                                          <p:spTgt spid="17"/>
                                        </p:tgtEl>
                                        <p:attrNameLst>
                                          <p:attrName>ppt_y</p:attrName>
                                        </p:attrNameLst>
                                      </p:cBhvr>
                                      <p:tavLst>
                                        <p:tav tm="0">
                                          <p:val>
                                            <p:strVal val="1+#ppt_h/2"/>
                                          </p:val>
                                        </p:tav>
                                        <p:tav tm="100000">
                                          <p:val>
                                            <p:strVal val="#ppt_y"/>
                                          </p:val>
                                        </p:tav>
                                      </p:tavLst>
                                    </p:anim>
                                  </p:childTnLst>
                                </p:cTn>
                              </p:par>
                              <p:par>
                                <p:cTn id="89" presetID="2" presetClass="entr" presetSubtype="4" decel="100000" fill="hold" nodeType="withEffect">
                                  <p:stCondLst>
                                    <p:cond delay="0"/>
                                  </p:stCondLst>
                                  <p:childTnLst>
                                    <p:set>
                                      <p:cBhvr>
                                        <p:cTn id="90" dur="1" fill="hold">
                                          <p:stCondLst>
                                            <p:cond delay="0"/>
                                          </p:stCondLst>
                                        </p:cTn>
                                        <p:tgtEl>
                                          <p:spTgt spid="4"/>
                                        </p:tgtEl>
                                        <p:attrNameLst>
                                          <p:attrName>style.visibility</p:attrName>
                                        </p:attrNameLst>
                                      </p:cBhvr>
                                      <p:to>
                                        <p:strVal val="visible"/>
                                      </p:to>
                                    </p:set>
                                    <p:anim calcmode="lin" valueType="num">
                                      <p:cBhvr additive="base">
                                        <p:cTn id="91" dur="1000" fill="hold"/>
                                        <p:tgtEl>
                                          <p:spTgt spid="4"/>
                                        </p:tgtEl>
                                        <p:attrNameLst>
                                          <p:attrName>ppt_x</p:attrName>
                                        </p:attrNameLst>
                                      </p:cBhvr>
                                      <p:tavLst>
                                        <p:tav tm="0">
                                          <p:val>
                                            <p:strVal val="#ppt_x"/>
                                          </p:val>
                                        </p:tav>
                                        <p:tav tm="100000">
                                          <p:val>
                                            <p:strVal val="#ppt_x"/>
                                          </p:val>
                                        </p:tav>
                                      </p:tavLst>
                                    </p:anim>
                                    <p:anim calcmode="lin" valueType="num">
                                      <p:cBhvr additive="base">
                                        <p:cTn id="92" dur="1000" fill="hold"/>
                                        <p:tgtEl>
                                          <p:spTgt spid="4"/>
                                        </p:tgtEl>
                                        <p:attrNameLst>
                                          <p:attrName>ppt_y</p:attrName>
                                        </p:attrNameLst>
                                      </p:cBhvr>
                                      <p:tavLst>
                                        <p:tav tm="0">
                                          <p:val>
                                            <p:strVal val="1+#ppt_h/2"/>
                                          </p:val>
                                        </p:tav>
                                        <p:tav tm="100000">
                                          <p:val>
                                            <p:strVal val="#ppt_y"/>
                                          </p:val>
                                        </p:tav>
                                      </p:tavLst>
                                    </p:anim>
                                  </p:childTnLst>
                                </p:cTn>
                              </p:par>
                              <p:par>
                                <p:cTn id="93" presetID="2" presetClass="entr" presetSubtype="4" decel="10000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 calcmode="lin" valueType="num">
                                      <p:cBhvr additive="base">
                                        <p:cTn id="95" dur="1000" fill="hold"/>
                                        <p:tgtEl>
                                          <p:spTgt spid="5"/>
                                        </p:tgtEl>
                                        <p:attrNameLst>
                                          <p:attrName>ppt_x</p:attrName>
                                        </p:attrNameLst>
                                      </p:cBhvr>
                                      <p:tavLst>
                                        <p:tav tm="0">
                                          <p:val>
                                            <p:strVal val="#ppt_x"/>
                                          </p:val>
                                        </p:tav>
                                        <p:tav tm="100000">
                                          <p:val>
                                            <p:strVal val="#ppt_x"/>
                                          </p:val>
                                        </p:tav>
                                      </p:tavLst>
                                    </p:anim>
                                    <p:anim calcmode="lin" valueType="num">
                                      <p:cBhvr additive="base">
                                        <p:cTn id="96" dur="1000" fill="hold"/>
                                        <p:tgtEl>
                                          <p:spTgt spid="5"/>
                                        </p:tgtEl>
                                        <p:attrNameLst>
                                          <p:attrName>ppt_y</p:attrName>
                                        </p:attrNameLst>
                                      </p:cBhvr>
                                      <p:tavLst>
                                        <p:tav tm="0">
                                          <p:val>
                                            <p:strVal val="1+#ppt_h/2"/>
                                          </p:val>
                                        </p:tav>
                                        <p:tav tm="100000">
                                          <p:val>
                                            <p:strVal val="#ppt_y"/>
                                          </p:val>
                                        </p:tav>
                                      </p:tavLst>
                                    </p:anim>
                                  </p:childTnLst>
                                </p:cTn>
                              </p:par>
                              <p:par>
                                <p:cTn id="97" presetID="10" presetClass="entr" presetSubtype="0" fill="hold" grpId="1" nodeType="withEffect">
                                  <p:stCondLst>
                                    <p:cond delay="0"/>
                                  </p:stCondLst>
                                  <p:childTnLst>
                                    <p:set>
                                      <p:cBhvr>
                                        <p:cTn id="98" dur="1" fill="hold">
                                          <p:stCondLst>
                                            <p:cond delay="0"/>
                                          </p:stCondLst>
                                        </p:cTn>
                                        <p:tgtEl>
                                          <p:spTgt spid="15"/>
                                        </p:tgtEl>
                                        <p:attrNameLst>
                                          <p:attrName>style.visibility</p:attrName>
                                        </p:attrNameLst>
                                      </p:cBhvr>
                                      <p:to>
                                        <p:strVal val="visible"/>
                                      </p:to>
                                    </p:set>
                                    <p:animEffect transition="in" filter="fade">
                                      <p:cBhvr>
                                        <p:cTn id="99" dur="1000"/>
                                        <p:tgtEl>
                                          <p:spTgt spid="15"/>
                                        </p:tgtEl>
                                      </p:cBhvr>
                                    </p:animEffect>
                                  </p:childTnLst>
                                </p:cTn>
                              </p:par>
                              <p:par>
                                <p:cTn id="100" presetID="10" presetClass="entr" presetSubtype="0" fill="hold" grpId="1" nodeType="withEffect">
                                  <p:stCondLst>
                                    <p:cond delay="0"/>
                                  </p:stCondLst>
                                  <p:childTnLst>
                                    <p:set>
                                      <p:cBhvr>
                                        <p:cTn id="101" dur="1" fill="hold">
                                          <p:stCondLst>
                                            <p:cond delay="0"/>
                                          </p:stCondLst>
                                        </p:cTn>
                                        <p:tgtEl>
                                          <p:spTgt spid="16"/>
                                        </p:tgtEl>
                                        <p:attrNameLst>
                                          <p:attrName>style.visibility</p:attrName>
                                        </p:attrNameLst>
                                      </p:cBhvr>
                                      <p:to>
                                        <p:strVal val="visible"/>
                                      </p:to>
                                    </p:set>
                                    <p:animEffect transition="in" filter="fade">
                                      <p:cBhvr>
                                        <p:cTn id="102" dur="1000"/>
                                        <p:tgtEl>
                                          <p:spTgt spid="16"/>
                                        </p:tgtEl>
                                      </p:cBhvr>
                                    </p:animEffect>
                                  </p:childTnLst>
                                </p:cTn>
                              </p:par>
                              <p:par>
                                <p:cTn id="103" presetID="10" presetClass="entr" presetSubtype="0" fill="hold" grpId="1" nodeType="withEffect">
                                  <p:stCondLst>
                                    <p:cond delay="0"/>
                                  </p:stCondLst>
                                  <p:childTnLst>
                                    <p:set>
                                      <p:cBhvr>
                                        <p:cTn id="104" dur="1" fill="hold">
                                          <p:stCondLst>
                                            <p:cond delay="0"/>
                                          </p:stCondLst>
                                        </p:cTn>
                                        <p:tgtEl>
                                          <p:spTgt spid="17"/>
                                        </p:tgtEl>
                                        <p:attrNameLst>
                                          <p:attrName>style.visibility</p:attrName>
                                        </p:attrNameLst>
                                      </p:cBhvr>
                                      <p:to>
                                        <p:strVal val="visible"/>
                                      </p:to>
                                    </p:set>
                                    <p:animEffect transition="in" filter="fade">
                                      <p:cBhvr>
                                        <p:cTn id="105" dur="1000"/>
                                        <p:tgtEl>
                                          <p:spTgt spid="17"/>
                                        </p:tgtEl>
                                      </p:cBhvr>
                                    </p:animEffect>
                                  </p:childTnLst>
                                </p:cTn>
                              </p:par>
                              <p:par>
                                <p:cTn id="106" presetID="10" presetClass="entr" presetSubtype="0" fill="hold" nodeType="withEffect">
                                  <p:stCondLst>
                                    <p:cond delay="0"/>
                                  </p:stCondLst>
                                  <p:childTnLst>
                                    <p:set>
                                      <p:cBhvr>
                                        <p:cTn id="107" dur="1" fill="hold">
                                          <p:stCondLst>
                                            <p:cond delay="0"/>
                                          </p:stCondLst>
                                        </p:cTn>
                                        <p:tgtEl>
                                          <p:spTgt spid="4"/>
                                        </p:tgtEl>
                                        <p:attrNameLst>
                                          <p:attrName>style.visibility</p:attrName>
                                        </p:attrNameLst>
                                      </p:cBhvr>
                                      <p:to>
                                        <p:strVal val="visible"/>
                                      </p:to>
                                    </p:set>
                                    <p:animEffect transition="in" filter="fade">
                                      <p:cBhvr>
                                        <p:cTn id="108" dur="1000"/>
                                        <p:tgtEl>
                                          <p:spTgt spid="4"/>
                                        </p:tgtEl>
                                      </p:cBhvr>
                                    </p:animEffect>
                                  </p:childTnLst>
                                </p:cTn>
                              </p:par>
                              <p:par>
                                <p:cTn id="109" presetID="10" presetClass="entr" presetSubtype="0" fill="hold" nodeType="with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fade">
                                      <p:cBhvr>
                                        <p:cTn id="111" dur="1000"/>
                                        <p:tgtEl>
                                          <p:spTgt spid="5"/>
                                        </p:tgtEl>
                                      </p:cBhvr>
                                    </p:animEffect>
                                  </p:childTnLst>
                                </p:cTn>
                              </p:par>
                            </p:childTnLst>
                          </p:cTn>
                        </p:par>
                        <p:par>
                          <p:cTn id="112" fill="hold">
                            <p:stCondLst>
                              <p:cond delay="3750"/>
                            </p:stCondLst>
                            <p:childTnLst>
                              <p:par>
                                <p:cTn id="113" presetID="22" presetClass="entr" presetSubtype="8" fill="hold" grpId="0" nodeType="after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left)">
                                      <p:cBhvr>
                                        <p:cTn id="115" dur="500"/>
                                        <p:tgtEl>
                                          <p:spTgt spid="38"/>
                                        </p:tgtEl>
                                      </p:cBhvr>
                                    </p:animEffect>
                                  </p:childTnLst>
                                </p:cTn>
                              </p:par>
                            </p:childTnLst>
                          </p:cTn>
                        </p:par>
                        <p:par>
                          <p:cTn id="116" fill="hold">
                            <p:stCondLst>
                              <p:cond delay="4250"/>
                            </p:stCondLst>
                            <p:childTnLst>
                              <p:par>
                                <p:cTn id="117" presetID="10" presetClass="entr" presetSubtype="0" fill="hold" grpId="0" nodeType="afterEffect">
                                  <p:stCondLst>
                                    <p:cond delay="0"/>
                                  </p:stCondLst>
                                  <p:childTnLst>
                                    <p:set>
                                      <p:cBhvr>
                                        <p:cTn id="118" dur="1" fill="hold">
                                          <p:stCondLst>
                                            <p:cond delay="0"/>
                                          </p:stCondLst>
                                        </p:cTn>
                                        <p:tgtEl>
                                          <p:spTgt spid="32"/>
                                        </p:tgtEl>
                                        <p:attrNameLst>
                                          <p:attrName>style.visibility</p:attrName>
                                        </p:attrNameLst>
                                      </p:cBhvr>
                                      <p:to>
                                        <p:strVal val="visible"/>
                                      </p:to>
                                    </p:set>
                                    <p:animEffect transition="in" filter="fade">
                                      <p:cBhvr>
                                        <p:cTn id="119" dur="500"/>
                                        <p:tgtEl>
                                          <p:spTgt spid="32"/>
                                        </p:tgtEl>
                                      </p:cBhvr>
                                    </p:animEffect>
                                  </p:childTnLst>
                                </p:cTn>
                              </p:par>
                            </p:childTnLst>
                          </p:cTn>
                        </p:par>
                        <p:par>
                          <p:cTn id="120" fill="hold">
                            <p:stCondLst>
                              <p:cond delay="4750"/>
                            </p:stCondLst>
                            <p:childTnLst>
                              <p:par>
                                <p:cTn id="121" presetID="22" presetClass="entr" presetSubtype="8" fill="hold" grpId="0" nodeType="afterEffect">
                                  <p:stCondLst>
                                    <p:cond delay="0"/>
                                  </p:stCondLst>
                                  <p:childTnLst>
                                    <p:set>
                                      <p:cBhvr>
                                        <p:cTn id="122" dur="1" fill="hold">
                                          <p:stCondLst>
                                            <p:cond delay="0"/>
                                          </p:stCondLst>
                                        </p:cTn>
                                        <p:tgtEl>
                                          <p:spTgt spid="31">
                                            <p:txEl>
                                              <p:pRg st="0" end="0"/>
                                            </p:txEl>
                                          </p:spTgt>
                                        </p:tgtEl>
                                        <p:attrNameLst>
                                          <p:attrName>style.visibility</p:attrName>
                                        </p:attrNameLst>
                                      </p:cBhvr>
                                      <p:to>
                                        <p:strVal val="visible"/>
                                      </p:to>
                                    </p:set>
                                    <p:animEffect transition="in" filter="wipe(left)">
                                      <p:cBhvr>
                                        <p:cTn id="123" dur="500"/>
                                        <p:tgtEl>
                                          <p:spTgt spid="31">
                                            <p:txEl>
                                              <p:pRg st="0" end="0"/>
                                            </p:txEl>
                                          </p:spTgt>
                                        </p:tgtEl>
                                      </p:cBhvr>
                                    </p:animEffect>
                                  </p:childTnLst>
                                </p:cTn>
                              </p:par>
                            </p:childTnLst>
                          </p:cTn>
                        </p:par>
                        <p:par>
                          <p:cTn id="124" fill="hold">
                            <p:stCondLst>
                              <p:cond delay="5250"/>
                            </p:stCondLst>
                            <p:childTnLst>
                              <p:par>
                                <p:cTn id="125" presetID="10" presetClass="entr" presetSubtype="0" fill="hold" grpId="0" nodeType="afterEffect">
                                  <p:stCondLst>
                                    <p:cond delay="0"/>
                                  </p:stCondLst>
                                  <p:childTnLst>
                                    <p:set>
                                      <p:cBhvr>
                                        <p:cTn id="126" dur="1" fill="hold">
                                          <p:stCondLst>
                                            <p:cond delay="0"/>
                                          </p:stCondLst>
                                        </p:cTn>
                                        <p:tgtEl>
                                          <p:spTgt spid="34"/>
                                        </p:tgtEl>
                                        <p:attrNameLst>
                                          <p:attrName>style.visibility</p:attrName>
                                        </p:attrNameLst>
                                      </p:cBhvr>
                                      <p:to>
                                        <p:strVal val="visible"/>
                                      </p:to>
                                    </p:set>
                                    <p:animEffect transition="in" filter="fade">
                                      <p:cBhvr>
                                        <p:cTn id="127" dur="500"/>
                                        <p:tgtEl>
                                          <p:spTgt spid="34"/>
                                        </p:tgtEl>
                                      </p:cBhvr>
                                    </p:animEffect>
                                  </p:childTnLst>
                                </p:cTn>
                              </p:par>
                            </p:childTnLst>
                          </p:cTn>
                        </p:par>
                        <p:par>
                          <p:cTn id="128" fill="hold">
                            <p:stCondLst>
                              <p:cond delay="5750"/>
                            </p:stCondLst>
                            <p:childTnLst>
                              <p:par>
                                <p:cTn id="129" presetID="22" presetClass="entr" presetSubtype="8" fill="hold" grpId="0" nodeType="afterEffect">
                                  <p:stCondLst>
                                    <p:cond delay="0"/>
                                  </p:stCondLst>
                                  <p:childTnLst>
                                    <p:set>
                                      <p:cBhvr>
                                        <p:cTn id="130" dur="1" fill="hold">
                                          <p:stCondLst>
                                            <p:cond delay="0"/>
                                          </p:stCondLst>
                                        </p:cTn>
                                        <p:tgtEl>
                                          <p:spTgt spid="33">
                                            <p:txEl>
                                              <p:pRg st="0" end="0"/>
                                            </p:txEl>
                                          </p:spTgt>
                                        </p:tgtEl>
                                        <p:attrNameLst>
                                          <p:attrName>style.visibility</p:attrName>
                                        </p:attrNameLst>
                                      </p:cBhvr>
                                      <p:to>
                                        <p:strVal val="visible"/>
                                      </p:to>
                                    </p:set>
                                    <p:animEffect transition="in" filter="wipe(left)">
                                      <p:cBhvr>
                                        <p:cTn id="131" dur="500"/>
                                        <p:tgtEl>
                                          <p:spTgt spid="33">
                                            <p:txEl>
                                              <p:pRg st="0" end="0"/>
                                            </p:txEl>
                                          </p:spTgt>
                                        </p:tgtEl>
                                      </p:cBhvr>
                                    </p:animEffect>
                                  </p:childTnLst>
                                </p:cTn>
                              </p:par>
                            </p:childTnLst>
                          </p:cTn>
                        </p:par>
                        <p:par>
                          <p:cTn id="132" fill="hold">
                            <p:stCondLst>
                              <p:cond delay="6250"/>
                            </p:stCondLst>
                            <p:childTnLst>
                              <p:par>
                                <p:cTn id="133" presetID="10" presetClass="entr" presetSubtype="0" fill="hold" grpId="0" nodeType="afterEffect">
                                  <p:stCondLst>
                                    <p:cond delay="0"/>
                                  </p:stCondLst>
                                  <p:childTnLst>
                                    <p:set>
                                      <p:cBhvr>
                                        <p:cTn id="134" dur="1" fill="hold">
                                          <p:stCondLst>
                                            <p:cond delay="0"/>
                                          </p:stCondLst>
                                        </p:cTn>
                                        <p:tgtEl>
                                          <p:spTgt spid="36"/>
                                        </p:tgtEl>
                                        <p:attrNameLst>
                                          <p:attrName>style.visibility</p:attrName>
                                        </p:attrNameLst>
                                      </p:cBhvr>
                                      <p:to>
                                        <p:strVal val="visible"/>
                                      </p:to>
                                    </p:set>
                                    <p:animEffect transition="in" filter="fade">
                                      <p:cBhvr>
                                        <p:cTn id="135" dur="500"/>
                                        <p:tgtEl>
                                          <p:spTgt spid="36"/>
                                        </p:tgtEl>
                                      </p:cBhvr>
                                    </p:animEffect>
                                  </p:childTnLst>
                                </p:cTn>
                              </p:par>
                            </p:childTnLst>
                          </p:cTn>
                        </p:par>
                        <p:par>
                          <p:cTn id="136" fill="hold">
                            <p:stCondLst>
                              <p:cond delay="6750"/>
                            </p:stCondLst>
                            <p:childTnLst>
                              <p:par>
                                <p:cTn id="137" presetID="22" presetClass="entr" presetSubtype="8" fill="hold" grpId="0" nodeType="afterEffect">
                                  <p:stCondLst>
                                    <p:cond delay="0"/>
                                  </p:stCondLst>
                                  <p:childTnLst>
                                    <p:set>
                                      <p:cBhvr>
                                        <p:cTn id="138" dur="1" fill="hold">
                                          <p:stCondLst>
                                            <p:cond delay="0"/>
                                          </p:stCondLst>
                                        </p:cTn>
                                        <p:tgtEl>
                                          <p:spTgt spid="35">
                                            <p:txEl>
                                              <p:pRg st="0" end="0"/>
                                            </p:txEl>
                                          </p:spTgt>
                                        </p:tgtEl>
                                        <p:attrNameLst>
                                          <p:attrName>style.visibility</p:attrName>
                                        </p:attrNameLst>
                                      </p:cBhvr>
                                      <p:to>
                                        <p:strVal val="visible"/>
                                      </p:to>
                                    </p:set>
                                    <p:animEffect transition="in" filter="wipe(left)">
                                      <p:cBhvr>
                                        <p:cTn id="139" dur="500"/>
                                        <p:tgtEl>
                                          <p:spTgt spid="35">
                                            <p:txEl>
                                              <p:pRg st="0" end="0"/>
                                            </p:txEl>
                                          </p:spTgt>
                                        </p:tgtEl>
                                      </p:cBhvr>
                                    </p:animEffect>
                                  </p:childTnLst>
                                </p:cTn>
                              </p:par>
                            </p:childTnLst>
                          </p:cTn>
                        </p:par>
                        <p:par>
                          <p:cTn id="140" fill="hold">
                            <p:stCondLst>
                              <p:cond delay="7250"/>
                            </p:stCondLst>
                            <p:childTnLst>
                              <p:par>
                                <p:cTn id="141" presetID="2" presetClass="entr" presetSubtype="2" decel="100000" fill="hold" grpId="0" nodeType="afterEffect">
                                  <p:stCondLst>
                                    <p:cond delay="0"/>
                                  </p:stCondLst>
                                  <p:childTnLst>
                                    <p:set>
                                      <p:cBhvr>
                                        <p:cTn id="142" dur="1" fill="hold">
                                          <p:stCondLst>
                                            <p:cond delay="0"/>
                                          </p:stCondLst>
                                        </p:cTn>
                                        <p:tgtEl>
                                          <p:spTgt spid="28"/>
                                        </p:tgtEl>
                                        <p:attrNameLst>
                                          <p:attrName>style.visibility</p:attrName>
                                        </p:attrNameLst>
                                      </p:cBhvr>
                                      <p:to>
                                        <p:strVal val="visible"/>
                                      </p:to>
                                    </p:set>
                                    <p:anim calcmode="lin" valueType="num">
                                      <p:cBhvr additive="base">
                                        <p:cTn id="143" dur="500" fill="hold"/>
                                        <p:tgtEl>
                                          <p:spTgt spid="28"/>
                                        </p:tgtEl>
                                        <p:attrNameLst>
                                          <p:attrName>ppt_x</p:attrName>
                                        </p:attrNameLst>
                                      </p:cBhvr>
                                      <p:tavLst>
                                        <p:tav tm="0">
                                          <p:val>
                                            <p:strVal val="1+#ppt_w/2"/>
                                          </p:val>
                                        </p:tav>
                                        <p:tav tm="100000">
                                          <p:val>
                                            <p:strVal val="#ppt_x"/>
                                          </p:val>
                                        </p:tav>
                                      </p:tavLst>
                                    </p:anim>
                                    <p:anim calcmode="lin" valueType="num">
                                      <p:cBhvr additive="base">
                                        <p:cTn id="144" dur="500" fill="hold"/>
                                        <p:tgtEl>
                                          <p:spTgt spid="28"/>
                                        </p:tgtEl>
                                        <p:attrNameLst>
                                          <p:attrName>ppt_y</p:attrName>
                                        </p:attrNameLst>
                                      </p:cBhvr>
                                      <p:tavLst>
                                        <p:tav tm="0">
                                          <p:val>
                                            <p:strVal val="#ppt_y"/>
                                          </p:val>
                                        </p:tav>
                                        <p:tav tm="100000">
                                          <p:val>
                                            <p:strVal val="#ppt_y"/>
                                          </p:val>
                                        </p:tav>
                                      </p:tavLst>
                                    </p:anim>
                                  </p:childTnLst>
                                </p:cTn>
                              </p:par>
                              <p:par>
                                <p:cTn id="145" presetID="2" presetClass="entr" presetSubtype="4" decel="100000" fill="hold" grpId="0" nodeType="withEffect">
                                  <p:stCondLst>
                                    <p:cond delay="0"/>
                                  </p:stCondLst>
                                  <p:childTnLst>
                                    <p:set>
                                      <p:cBhvr>
                                        <p:cTn id="146" dur="1" fill="hold">
                                          <p:stCondLst>
                                            <p:cond delay="0"/>
                                          </p:stCondLst>
                                        </p:cTn>
                                        <p:tgtEl>
                                          <p:spTgt spid="29">
                                            <p:txEl>
                                              <p:pRg st="0" end="0"/>
                                            </p:txEl>
                                          </p:spTgt>
                                        </p:tgtEl>
                                        <p:attrNameLst>
                                          <p:attrName>style.visibility</p:attrName>
                                        </p:attrNameLst>
                                      </p:cBhvr>
                                      <p:to>
                                        <p:strVal val="visible"/>
                                      </p:to>
                                    </p:set>
                                    <p:anim calcmode="lin" valueType="num">
                                      <p:cBhvr additive="base">
                                        <p:cTn id="14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 grpId="0"/>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animBg="1"/>
      <p:bldP spid="15" grpId="0" animBg="1"/>
      <p:bldP spid="15" grpId="1" animBg="1"/>
      <p:bldP spid="16" grpId="0" animBg="1"/>
      <p:bldP spid="16" grpId="1" animBg="1"/>
      <p:bldP spid="17" grpId="0" animBg="1"/>
      <p:bldP spid="17" grpId="1" animBg="1"/>
      <p:bldP spid="38" grpId="0" animBg="1"/>
      <p:bldP spid="28" grpId="0" animBg="1"/>
      <p:bldP spid="29" grpId="0" build="p">
        <p:tmplLst>
          <p:tmpl lvl="1">
            <p:tnLst>
              <p:par>
                <p:cTn presetID="2" presetClass="entr" presetSubtype="4"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7" grpId="0" animBg="1"/>
      <p:bldP spid="37" grpId="1" animBg="1"/>
      <p:bldP spid="39" grpId="0" animBg="1"/>
      <p:bldP spid="39" grpId="1" animBg="1"/>
      <p:bldP spid="40" grpId="0" animBg="1"/>
      <p:bldP spid="40" grpId="1" animBg="1"/>
      <p:bldP spid="41" grpId="0" animBg="1"/>
      <p:bldP spid="41" grpId="1" animBg="1"/>
      <p:bldP spid="42" grpId="0"/>
      <p:bldP spid="43" grpId="0" animBg="1"/>
      <p:bldP spid="43" grpId="1" animBg="1"/>
      <p:bldP spid="44" grpId="0" animBg="1"/>
      <p:bldP spid="44" grpId="1" animBg="1"/>
      <p:bldP spid="45" grpId="0" animBg="1"/>
      <p:bldP spid="45" grpId="1" animBg="1"/>
      <p:bldP spid="4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rocess">
    <p:spTree>
      <p:nvGrpSpPr>
        <p:cNvPr id="1" name=""/>
        <p:cNvGrpSpPr/>
        <p:nvPr/>
      </p:nvGrpSpPr>
      <p:grpSpPr>
        <a:xfrm>
          <a:off x="0" y="0"/>
          <a:ext cx="0" cy="0"/>
          <a:chOff x="0" y="0"/>
          <a:chExt cx="0" cy="0"/>
        </a:xfrm>
      </p:grpSpPr>
      <p:sp>
        <p:nvSpPr>
          <p:cNvPr id="76" name="フリーフォーム 75"/>
          <p:cNvSpPr/>
          <p:nvPr/>
        </p:nvSpPr>
        <p:spPr>
          <a:xfrm>
            <a:off x="0" y="2909455"/>
            <a:ext cx="12193058" cy="1736436"/>
          </a:xfrm>
          <a:custGeom>
            <a:avLst/>
            <a:gdLst>
              <a:gd name="connsiteX0" fmla="*/ 0 w 18288000"/>
              <a:gd name="connsiteY0" fmla="*/ 1343891 h 2604654"/>
              <a:gd name="connsiteX1" fmla="*/ 2854036 w 18288000"/>
              <a:gd name="connsiteY1" fmla="*/ 2604654 h 2604654"/>
              <a:gd name="connsiteX2" fmla="*/ 5320145 w 18288000"/>
              <a:gd name="connsiteY2" fmla="*/ 1052945 h 2604654"/>
              <a:gd name="connsiteX3" fmla="*/ 7772400 w 18288000"/>
              <a:gd name="connsiteY3" fmla="*/ 2119745 h 2604654"/>
              <a:gd name="connsiteX4" fmla="*/ 10224655 w 18288000"/>
              <a:gd name="connsiteY4" fmla="*/ 512618 h 2604654"/>
              <a:gd name="connsiteX5" fmla="*/ 12718473 w 18288000"/>
              <a:gd name="connsiteY5" fmla="*/ 1579418 h 2604654"/>
              <a:gd name="connsiteX6" fmla="*/ 15184582 w 18288000"/>
              <a:gd name="connsiteY6" fmla="*/ 0 h 2604654"/>
              <a:gd name="connsiteX7" fmla="*/ 18288000 w 18288000"/>
              <a:gd name="connsiteY7" fmla="*/ 969818 h 2604654"/>
              <a:gd name="connsiteX8" fmla="*/ 18288000 w 18288000"/>
              <a:gd name="connsiteY8" fmla="*/ 969818 h 2604654"/>
              <a:gd name="connsiteX9" fmla="*/ 18288000 w 18288000"/>
              <a:gd name="connsiteY9" fmla="*/ 969818 h 2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2604654">
                <a:moveTo>
                  <a:pt x="0" y="1343891"/>
                </a:moveTo>
                <a:lnTo>
                  <a:pt x="2854036" y="2604654"/>
                </a:lnTo>
                <a:lnTo>
                  <a:pt x="5320145" y="1052945"/>
                </a:lnTo>
                <a:lnTo>
                  <a:pt x="7772400" y="2119745"/>
                </a:lnTo>
                <a:lnTo>
                  <a:pt x="10224655" y="512618"/>
                </a:lnTo>
                <a:lnTo>
                  <a:pt x="12718473" y="1579418"/>
                </a:lnTo>
                <a:lnTo>
                  <a:pt x="15184582" y="0"/>
                </a:lnTo>
                <a:lnTo>
                  <a:pt x="18288000" y="969818"/>
                </a:lnTo>
                <a:lnTo>
                  <a:pt x="18288000" y="969818"/>
                </a:lnTo>
                <a:lnTo>
                  <a:pt x="18288000" y="969818"/>
                </a:lnTo>
              </a:path>
            </a:pathLst>
          </a:custGeom>
          <a:noFill/>
          <a:ln>
            <a:solidFill>
              <a:schemeClr val="tx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円/楕円 15"/>
          <p:cNvSpPr/>
          <p:nvPr/>
        </p:nvSpPr>
        <p:spPr>
          <a:xfrm>
            <a:off x="1662013" y="4424382"/>
            <a:ext cx="474208" cy="474167"/>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3306141" y="3373548"/>
            <a:ext cx="474208" cy="474167"/>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4950268" y="4074104"/>
            <a:ext cx="474208" cy="474167"/>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6594395" y="3023270"/>
            <a:ext cx="474208" cy="474167"/>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8238523" y="3723826"/>
            <a:ext cx="474208" cy="474167"/>
          </a:xfrm>
          <a:prstGeom prst="ellips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円/楕円 20"/>
          <p:cNvSpPr/>
          <p:nvPr/>
        </p:nvSpPr>
        <p:spPr>
          <a:xfrm>
            <a:off x="9882650" y="2672992"/>
            <a:ext cx="474208" cy="474167"/>
          </a:xfrm>
          <a:prstGeom prst="ellipse">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651682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円/楕円 4"/>
          <p:cNvSpPr/>
          <p:nvPr/>
        </p:nvSpPr>
        <p:spPr>
          <a:xfrm>
            <a:off x="1746704" y="4509065"/>
            <a:ext cx="304826" cy="3048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3390832" y="3458231"/>
            <a:ext cx="304826"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5034959" y="4158787"/>
            <a:ext cx="304826"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円/楕円 12"/>
          <p:cNvSpPr/>
          <p:nvPr/>
        </p:nvSpPr>
        <p:spPr>
          <a:xfrm>
            <a:off x="6679086" y="3107953"/>
            <a:ext cx="304826" cy="3048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8323214" y="3808509"/>
            <a:ext cx="304826" cy="3048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円/楕円 14"/>
          <p:cNvSpPr/>
          <p:nvPr/>
        </p:nvSpPr>
        <p:spPr>
          <a:xfrm>
            <a:off x="9967341" y="2757675"/>
            <a:ext cx="304826"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8" name="テキスト プレースホルダー 6"/>
          <p:cNvSpPr>
            <a:spLocks noGrp="1"/>
          </p:cNvSpPr>
          <p:nvPr>
            <p:ph type="body" sz="quarter" idx="21" hasCustomPrompt="1"/>
          </p:nvPr>
        </p:nvSpPr>
        <p:spPr>
          <a:xfrm>
            <a:off x="552705" y="4999454"/>
            <a:ext cx="2692824" cy="480053"/>
          </a:xfrm>
        </p:spPr>
        <p:txBody>
          <a:bodyPr anchor="b">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4" hasCustomPrompt="1"/>
          </p:nvPr>
        </p:nvSpPr>
        <p:spPr>
          <a:xfrm>
            <a:off x="546934" y="5503217"/>
            <a:ext cx="2704369" cy="815548"/>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0" name="正方形/長方形 49"/>
          <p:cNvSpPr/>
          <p:nvPr/>
        </p:nvSpPr>
        <p:spPr>
          <a:xfrm>
            <a:off x="818904" y="543827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4" name="テキスト プレースホルダー 6"/>
          <p:cNvSpPr>
            <a:spLocks noGrp="1"/>
          </p:cNvSpPr>
          <p:nvPr>
            <p:ph type="body" sz="quarter" idx="25" hasCustomPrompt="1"/>
          </p:nvPr>
        </p:nvSpPr>
        <p:spPr>
          <a:xfrm>
            <a:off x="2179734" y="2777971"/>
            <a:ext cx="2692824" cy="480053"/>
          </a:xfrm>
        </p:spPr>
        <p:txBody>
          <a:bodyPr anchor="b">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26" hasCustomPrompt="1"/>
          </p:nvPr>
        </p:nvSpPr>
        <p:spPr>
          <a:xfrm>
            <a:off x="2173962" y="1905181"/>
            <a:ext cx="2704369" cy="815548"/>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6" name="正方形/長方形 55"/>
          <p:cNvSpPr/>
          <p:nvPr/>
        </p:nvSpPr>
        <p:spPr>
          <a:xfrm>
            <a:off x="2445932" y="275767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0" name="テキスト プレースホルダー 6"/>
          <p:cNvSpPr>
            <a:spLocks noGrp="1"/>
          </p:cNvSpPr>
          <p:nvPr>
            <p:ph type="body" sz="quarter" idx="27" hasCustomPrompt="1"/>
          </p:nvPr>
        </p:nvSpPr>
        <p:spPr>
          <a:xfrm>
            <a:off x="3854249" y="4658522"/>
            <a:ext cx="2692824" cy="480053"/>
          </a:xfrm>
        </p:spPr>
        <p:txBody>
          <a:bodyPr anchor="b">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8" hasCustomPrompt="1"/>
          </p:nvPr>
        </p:nvSpPr>
        <p:spPr>
          <a:xfrm>
            <a:off x="3848477" y="5162285"/>
            <a:ext cx="2704369" cy="815548"/>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2" name="正方形/長方形 61"/>
          <p:cNvSpPr/>
          <p:nvPr/>
        </p:nvSpPr>
        <p:spPr>
          <a:xfrm>
            <a:off x="4120447" y="5097346"/>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3" name="テキスト プレースホルダー 6"/>
          <p:cNvSpPr>
            <a:spLocks noGrp="1"/>
          </p:cNvSpPr>
          <p:nvPr>
            <p:ph type="body" sz="quarter" idx="29" hasCustomPrompt="1"/>
          </p:nvPr>
        </p:nvSpPr>
        <p:spPr>
          <a:xfrm>
            <a:off x="5475849" y="2473411"/>
            <a:ext cx="2692824" cy="480053"/>
          </a:xfrm>
        </p:spPr>
        <p:txBody>
          <a:bodyPr anchor="b">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30" hasCustomPrompt="1"/>
          </p:nvPr>
        </p:nvSpPr>
        <p:spPr>
          <a:xfrm>
            <a:off x="5470078" y="1600621"/>
            <a:ext cx="2704369" cy="815548"/>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5" name="正方形/長方形 64"/>
          <p:cNvSpPr/>
          <p:nvPr/>
        </p:nvSpPr>
        <p:spPr>
          <a:xfrm>
            <a:off x="5742048" y="2453116"/>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6" name="テキスト プレースホルダー 6"/>
          <p:cNvSpPr>
            <a:spLocks noGrp="1"/>
          </p:cNvSpPr>
          <p:nvPr>
            <p:ph type="body" sz="quarter" idx="31" hasCustomPrompt="1"/>
          </p:nvPr>
        </p:nvSpPr>
        <p:spPr>
          <a:xfrm>
            <a:off x="7133266" y="4299008"/>
            <a:ext cx="2692824" cy="480053"/>
          </a:xfrm>
        </p:spPr>
        <p:txBody>
          <a:bodyPr anchor="b">
            <a:noAutofit/>
          </a:bodyPr>
          <a:lstStyle>
            <a:lvl1pPr algn="ct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7" name="テキスト プレースホルダー 6"/>
          <p:cNvSpPr>
            <a:spLocks noGrp="1"/>
          </p:cNvSpPr>
          <p:nvPr>
            <p:ph type="body" sz="quarter" idx="32" hasCustomPrompt="1"/>
          </p:nvPr>
        </p:nvSpPr>
        <p:spPr>
          <a:xfrm>
            <a:off x="7127494" y="4802770"/>
            <a:ext cx="2704369" cy="815548"/>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68" name="正方形/長方形 67"/>
          <p:cNvSpPr/>
          <p:nvPr/>
        </p:nvSpPr>
        <p:spPr>
          <a:xfrm>
            <a:off x="7399464" y="4737832"/>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9" name="テキスト プレースホルダー 6"/>
          <p:cNvSpPr>
            <a:spLocks noGrp="1"/>
          </p:cNvSpPr>
          <p:nvPr>
            <p:ph type="body" sz="quarter" idx="33" hasCustomPrompt="1"/>
          </p:nvPr>
        </p:nvSpPr>
        <p:spPr>
          <a:xfrm>
            <a:off x="8764104" y="2112953"/>
            <a:ext cx="2692824" cy="480053"/>
          </a:xfrm>
        </p:spPr>
        <p:txBody>
          <a:bodyPr anchor="b">
            <a:noAutofit/>
          </a:bodyPr>
          <a:lstStyle>
            <a:lvl1pPr algn="ctr">
              <a:defRPr sz="19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70" name="テキスト プレースホルダー 6"/>
          <p:cNvSpPr>
            <a:spLocks noGrp="1"/>
          </p:cNvSpPr>
          <p:nvPr>
            <p:ph type="body" sz="quarter" idx="34" hasCustomPrompt="1"/>
          </p:nvPr>
        </p:nvSpPr>
        <p:spPr>
          <a:xfrm>
            <a:off x="8758332" y="1240163"/>
            <a:ext cx="2704369" cy="815548"/>
          </a:xfrm>
        </p:spPr>
        <p:txBody>
          <a:bodyPr anchor="b">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71" name="正方形/長方形 70"/>
          <p:cNvSpPr/>
          <p:nvPr/>
        </p:nvSpPr>
        <p:spPr>
          <a:xfrm>
            <a:off x="9030303" y="2092658"/>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517022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50" fill="hold"/>
                                        <p:tgtEl>
                                          <p:spTgt spid="5"/>
                                        </p:tgtEl>
                                        <p:attrNameLst>
                                          <p:attrName>ppt_x</p:attrName>
                                        </p:attrNameLst>
                                      </p:cBhvr>
                                      <p:tavLst>
                                        <p:tav tm="0">
                                          <p:val>
                                            <p:strVal val="0-#ppt_w/2"/>
                                          </p:val>
                                        </p:tav>
                                        <p:tav tm="100000">
                                          <p:val>
                                            <p:strVal val="#ppt_x"/>
                                          </p:val>
                                        </p:tav>
                                      </p:tavLst>
                                    </p:anim>
                                    <p:anim calcmode="lin" valueType="num">
                                      <p:cBhvr additive="base">
                                        <p:cTn id="16" dur="75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0-#ppt_w/2"/>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750" fill="hold"/>
                                        <p:tgtEl>
                                          <p:spTgt spid="12"/>
                                        </p:tgtEl>
                                        <p:attrNameLst>
                                          <p:attrName>ppt_x</p:attrName>
                                        </p:attrNameLst>
                                      </p:cBhvr>
                                      <p:tavLst>
                                        <p:tav tm="0">
                                          <p:val>
                                            <p:strVal val="0-#ppt_w/2"/>
                                          </p:val>
                                        </p:tav>
                                        <p:tav tm="100000">
                                          <p:val>
                                            <p:strVal val="#ppt_x"/>
                                          </p:val>
                                        </p:tav>
                                      </p:tavLst>
                                    </p:anim>
                                    <p:anim calcmode="lin" valueType="num">
                                      <p:cBhvr additive="base">
                                        <p:cTn id="24" dur="75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750" fill="hold"/>
                                        <p:tgtEl>
                                          <p:spTgt spid="13"/>
                                        </p:tgtEl>
                                        <p:attrNameLst>
                                          <p:attrName>ppt_x</p:attrName>
                                        </p:attrNameLst>
                                      </p:cBhvr>
                                      <p:tavLst>
                                        <p:tav tm="0">
                                          <p:val>
                                            <p:strVal val="0-#ppt_w/2"/>
                                          </p:val>
                                        </p:tav>
                                        <p:tav tm="100000">
                                          <p:val>
                                            <p:strVal val="#ppt_x"/>
                                          </p:val>
                                        </p:tav>
                                      </p:tavLst>
                                    </p:anim>
                                    <p:anim calcmode="lin" valueType="num">
                                      <p:cBhvr additive="base">
                                        <p:cTn id="28" dur="75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750" fill="hold"/>
                                        <p:tgtEl>
                                          <p:spTgt spid="14"/>
                                        </p:tgtEl>
                                        <p:attrNameLst>
                                          <p:attrName>ppt_x</p:attrName>
                                        </p:attrNameLst>
                                      </p:cBhvr>
                                      <p:tavLst>
                                        <p:tav tm="0">
                                          <p:val>
                                            <p:strVal val="0-#ppt_w/2"/>
                                          </p:val>
                                        </p:tav>
                                        <p:tav tm="100000">
                                          <p:val>
                                            <p:strVal val="#ppt_x"/>
                                          </p:val>
                                        </p:tav>
                                      </p:tavLst>
                                    </p:anim>
                                    <p:anim calcmode="lin" valueType="num">
                                      <p:cBhvr additive="base">
                                        <p:cTn id="32" dur="750" fill="hold"/>
                                        <p:tgtEl>
                                          <p:spTgt spid="14"/>
                                        </p:tgtEl>
                                        <p:attrNameLst>
                                          <p:attrName>ppt_y</p:attrName>
                                        </p:attrNameLst>
                                      </p:cBhvr>
                                      <p:tavLst>
                                        <p:tav tm="0">
                                          <p:val>
                                            <p:strVal val="1+#ppt_h/2"/>
                                          </p:val>
                                        </p:tav>
                                        <p:tav tm="100000">
                                          <p:val>
                                            <p:strVal val="#ppt_y"/>
                                          </p:val>
                                        </p:tav>
                                      </p:tavLst>
                                    </p:anim>
                                  </p:childTnLst>
                                </p:cTn>
                              </p:par>
                              <p:par>
                                <p:cTn id="33" presetID="2" presetClass="entr" presetSubtype="12" decel="10000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750" fill="hold"/>
                                        <p:tgtEl>
                                          <p:spTgt spid="15"/>
                                        </p:tgtEl>
                                        <p:attrNameLst>
                                          <p:attrName>ppt_x</p:attrName>
                                        </p:attrNameLst>
                                      </p:cBhvr>
                                      <p:tavLst>
                                        <p:tav tm="0">
                                          <p:val>
                                            <p:strVal val="0-#ppt_w/2"/>
                                          </p:val>
                                        </p:tav>
                                        <p:tav tm="100000">
                                          <p:val>
                                            <p:strVal val="#ppt_x"/>
                                          </p:val>
                                        </p:tav>
                                      </p:tavLst>
                                    </p:anim>
                                    <p:anim calcmode="lin" valueType="num">
                                      <p:cBhvr additive="base">
                                        <p:cTn id="36" dur="750" fill="hold"/>
                                        <p:tgtEl>
                                          <p:spTgt spid="15"/>
                                        </p:tgtEl>
                                        <p:attrNameLst>
                                          <p:attrName>ppt_y</p:attrName>
                                        </p:attrNameLst>
                                      </p:cBhvr>
                                      <p:tavLst>
                                        <p:tav tm="0">
                                          <p:val>
                                            <p:strVal val="1+#ppt_h/2"/>
                                          </p:val>
                                        </p:tav>
                                        <p:tav tm="100000">
                                          <p:val>
                                            <p:strVal val="#ppt_y"/>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wipe(left)">
                                      <p:cBhvr>
                                        <p:cTn id="39" dur="1250"/>
                                        <p:tgtEl>
                                          <p:spTgt spid="76"/>
                                        </p:tgtEl>
                                      </p:cBhvr>
                                    </p:animEffect>
                                  </p:childTnLst>
                                </p:cTn>
                              </p:par>
                            </p:childTnLst>
                          </p:cTn>
                        </p:par>
                        <p:par>
                          <p:cTn id="40" fill="hold">
                            <p:stCondLst>
                              <p:cond delay="1750"/>
                            </p:stCondLst>
                            <p:childTnLst>
                              <p:par>
                                <p:cTn id="41" presetID="2" presetClass="entr" presetSubtype="4" decel="10000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 calcmode="lin" valueType="num">
                                      <p:cBhvr additive="base">
                                        <p:cTn id="43"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45" presetID="21" presetClass="entr" presetSubtype="1"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heel(1)">
                                      <p:cBhvr>
                                        <p:cTn id="47" dur="1500"/>
                                        <p:tgtEl>
                                          <p:spTgt spid="16"/>
                                        </p:tgtEl>
                                      </p:cBhvr>
                                    </p:animEffect>
                                  </p:childTnLst>
                                </p:cTn>
                              </p:par>
                              <p:par>
                                <p:cTn id="48" presetID="2" presetClass="entr" presetSubtype="4" decel="100000" fill="hold" grpId="0" nodeType="withEffect">
                                  <p:stCondLst>
                                    <p:cond delay="100"/>
                                  </p:stCondLst>
                                  <p:childTnLst>
                                    <p:set>
                                      <p:cBhvr>
                                        <p:cTn id="49" dur="1" fill="hold">
                                          <p:stCondLst>
                                            <p:cond delay="0"/>
                                          </p:stCondLst>
                                        </p:cTn>
                                        <p:tgtEl>
                                          <p:spTgt spid="50"/>
                                        </p:tgtEl>
                                        <p:attrNameLst>
                                          <p:attrName>style.visibility</p:attrName>
                                        </p:attrNameLst>
                                      </p:cBhvr>
                                      <p:to>
                                        <p:strVal val="visible"/>
                                      </p:to>
                                    </p:set>
                                    <p:anim calcmode="lin" valueType="num">
                                      <p:cBhvr additive="base">
                                        <p:cTn id="50" dur="500" fill="hold"/>
                                        <p:tgtEl>
                                          <p:spTgt spid="50"/>
                                        </p:tgtEl>
                                        <p:attrNameLst>
                                          <p:attrName>ppt_x</p:attrName>
                                        </p:attrNameLst>
                                      </p:cBhvr>
                                      <p:tavLst>
                                        <p:tav tm="0">
                                          <p:val>
                                            <p:strVal val="#ppt_x"/>
                                          </p:val>
                                        </p:tav>
                                        <p:tav tm="100000">
                                          <p:val>
                                            <p:strVal val="#ppt_x"/>
                                          </p:val>
                                        </p:tav>
                                      </p:tavLst>
                                    </p:anim>
                                    <p:anim calcmode="lin" valueType="num">
                                      <p:cBhvr additive="base">
                                        <p:cTn id="51" dur="500" fill="hold"/>
                                        <p:tgtEl>
                                          <p:spTgt spid="50"/>
                                        </p:tgtEl>
                                        <p:attrNameLst>
                                          <p:attrName>ppt_y</p:attrName>
                                        </p:attrNameLst>
                                      </p:cBhvr>
                                      <p:tavLst>
                                        <p:tav tm="0">
                                          <p:val>
                                            <p:strVal val="1+#ppt_h/2"/>
                                          </p:val>
                                        </p:tav>
                                        <p:tav tm="100000">
                                          <p:val>
                                            <p:strVal val="#ppt_y"/>
                                          </p:val>
                                        </p:tav>
                                      </p:tavLst>
                                    </p:anim>
                                  </p:childTnLst>
                                </p:cTn>
                              </p:par>
                            </p:childTnLst>
                          </p:cTn>
                        </p:par>
                        <p:par>
                          <p:cTn id="52" fill="hold">
                            <p:stCondLst>
                              <p:cond delay="3250"/>
                            </p:stCondLst>
                            <p:childTnLst>
                              <p:par>
                                <p:cTn id="53" presetID="22" presetClass="entr" presetSubtype="8" fill="hold" grpId="0" nodeType="after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Effect transition="in" filter="wipe(left)">
                                      <p:cBhvr>
                                        <p:cTn id="55" dur="500"/>
                                        <p:tgtEl>
                                          <p:spTgt spid="49">
                                            <p:txEl>
                                              <p:pRg st="0" end="0"/>
                                            </p:txEl>
                                          </p:spTgt>
                                        </p:tgtEl>
                                      </p:cBhvr>
                                    </p:animEffect>
                                  </p:childTnLst>
                                </p:cTn>
                              </p:par>
                            </p:childTnLst>
                          </p:cTn>
                        </p:par>
                        <p:par>
                          <p:cTn id="56" fill="hold">
                            <p:stCondLst>
                              <p:cond delay="3750"/>
                            </p:stCondLst>
                            <p:childTnLst>
                              <p:par>
                                <p:cTn id="57" presetID="2" presetClass="entr" presetSubtype="1" decel="100000" fill="hold" grpId="0" nodeType="afterEffect">
                                  <p:stCondLst>
                                    <p:cond delay="250"/>
                                  </p:stCondLst>
                                  <p:childTnLst>
                                    <p:set>
                                      <p:cBhvr>
                                        <p:cTn id="58" dur="1" fill="hold">
                                          <p:stCondLst>
                                            <p:cond delay="0"/>
                                          </p:stCondLst>
                                        </p:cTn>
                                        <p:tgtEl>
                                          <p:spTgt spid="54">
                                            <p:txEl>
                                              <p:pRg st="0" end="0"/>
                                            </p:txEl>
                                          </p:spTgt>
                                        </p:tgtEl>
                                        <p:attrNameLst>
                                          <p:attrName>style.visibility</p:attrName>
                                        </p:attrNameLst>
                                      </p:cBhvr>
                                      <p:to>
                                        <p:strVal val="visible"/>
                                      </p:to>
                                    </p:set>
                                    <p:anim calcmode="lin" valueType="num">
                                      <p:cBhvr additive="base">
                                        <p:cTn id="5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4">
                                            <p:txEl>
                                              <p:pRg st="0" end="0"/>
                                            </p:txEl>
                                          </p:spTgt>
                                        </p:tgtEl>
                                        <p:attrNameLst>
                                          <p:attrName>ppt_y</p:attrName>
                                        </p:attrNameLst>
                                      </p:cBhvr>
                                      <p:tavLst>
                                        <p:tav tm="0">
                                          <p:val>
                                            <p:strVal val="0-#ppt_h/2"/>
                                          </p:val>
                                        </p:tav>
                                        <p:tav tm="100000">
                                          <p:val>
                                            <p:strVal val="#ppt_y"/>
                                          </p:val>
                                        </p:tav>
                                      </p:tavLst>
                                    </p:anim>
                                  </p:childTnLst>
                                </p:cTn>
                              </p:par>
                              <p:par>
                                <p:cTn id="61" presetID="21" presetClass="entr" presetSubtype="1" fill="hold" grpId="0" nodeType="withEffect">
                                  <p:stCondLst>
                                    <p:cond delay="250"/>
                                  </p:stCondLst>
                                  <p:childTnLst>
                                    <p:set>
                                      <p:cBhvr>
                                        <p:cTn id="62" dur="1" fill="hold">
                                          <p:stCondLst>
                                            <p:cond delay="0"/>
                                          </p:stCondLst>
                                        </p:cTn>
                                        <p:tgtEl>
                                          <p:spTgt spid="17"/>
                                        </p:tgtEl>
                                        <p:attrNameLst>
                                          <p:attrName>style.visibility</p:attrName>
                                        </p:attrNameLst>
                                      </p:cBhvr>
                                      <p:to>
                                        <p:strVal val="visible"/>
                                      </p:to>
                                    </p:set>
                                    <p:animEffect transition="in" filter="wheel(1)">
                                      <p:cBhvr>
                                        <p:cTn id="63" dur="1500"/>
                                        <p:tgtEl>
                                          <p:spTgt spid="17"/>
                                        </p:tgtEl>
                                      </p:cBhvr>
                                    </p:animEffect>
                                  </p:childTnLst>
                                </p:cTn>
                              </p:par>
                              <p:par>
                                <p:cTn id="64" presetID="2" presetClass="entr" presetSubtype="1" decel="100000" fill="hold" grpId="0" nodeType="withEffect">
                                  <p:stCondLst>
                                    <p:cond delay="350"/>
                                  </p:stCondLst>
                                  <p:childTnLst>
                                    <p:set>
                                      <p:cBhvr>
                                        <p:cTn id="65" dur="1" fill="hold">
                                          <p:stCondLst>
                                            <p:cond delay="0"/>
                                          </p:stCondLst>
                                        </p:cTn>
                                        <p:tgtEl>
                                          <p:spTgt spid="56"/>
                                        </p:tgtEl>
                                        <p:attrNameLst>
                                          <p:attrName>style.visibility</p:attrName>
                                        </p:attrNameLst>
                                      </p:cBhvr>
                                      <p:to>
                                        <p:strVal val="visible"/>
                                      </p:to>
                                    </p:set>
                                    <p:anim calcmode="lin" valueType="num">
                                      <p:cBhvr additive="base">
                                        <p:cTn id="66" dur="500" fill="hold"/>
                                        <p:tgtEl>
                                          <p:spTgt spid="56"/>
                                        </p:tgtEl>
                                        <p:attrNameLst>
                                          <p:attrName>ppt_x</p:attrName>
                                        </p:attrNameLst>
                                      </p:cBhvr>
                                      <p:tavLst>
                                        <p:tav tm="0">
                                          <p:val>
                                            <p:strVal val="#ppt_x"/>
                                          </p:val>
                                        </p:tav>
                                        <p:tav tm="100000">
                                          <p:val>
                                            <p:strVal val="#ppt_x"/>
                                          </p:val>
                                        </p:tav>
                                      </p:tavLst>
                                    </p:anim>
                                    <p:anim calcmode="lin" valueType="num">
                                      <p:cBhvr additive="base">
                                        <p:cTn id="67" dur="500" fill="hold"/>
                                        <p:tgtEl>
                                          <p:spTgt spid="56"/>
                                        </p:tgtEl>
                                        <p:attrNameLst>
                                          <p:attrName>ppt_y</p:attrName>
                                        </p:attrNameLst>
                                      </p:cBhvr>
                                      <p:tavLst>
                                        <p:tav tm="0">
                                          <p:val>
                                            <p:strVal val="0-#ppt_h/2"/>
                                          </p:val>
                                        </p:tav>
                                        <p:tav tm="100000">
                                          <p:val>
                                            <p:strVal val="#ppt_y"/>
                                          </p:val>
                                        </p:tav>
                                      </p:tavLst>
                                    </p:anim>
                                  </p:childTnLst>
                                </p:cTn>
                              </p:par>
                            </p:childTnLst>
                          </p:cTn>
                        </p:par>
                        <p:par>
                          <p:cTn id="68" fill="hold">
                            <p:stCondLst>
                              <p:cond delay="5500"/>
                            </p:stCondLst>
                            <p:childTnLst>
                              <p:par>
                                <p:cTn id="69" presetID="22" presetClass="entr" presetSubtype="8" fill="hold" grpId="0" nodeType="afterEffect">
                                  <p:stCondLst>
                                    <p:cond delay="0"/>
                                  </p:stCondLst>
                                  <p:childTnLst>
                                    <p:set>
                                      <p:cBhvr>
                                        <p:cTn id="70" dur="1" fill="hold">
                                          <p:stCondLst>
                                            <p:cond delay="0"/>
                                          </p:stCondLst>
                                        </p:cTn>
                                        <p:tgtEl>
                                          <p:spTgt spid="55">
                                            <p:txEl>
                                              <p:pRg st="0" end="0"/>
                                            </p:txEl>
                                          </p:spTgt>
                                        </p:tgtEl>
                                        <p:attrNameLst>
                                          <p:attrName>style.visibility</p:attrName>
                                        </p:attrNameLst>
                                      </p:cBhvr>
                                      <p:to>
                                        <p:strVal val="visible"/>
                                      </p:to>
                                    </p:set>
                                    <p:animEffect transition="in" filter="wipe(left)">
                                      <p:cBhvr>
                                        <p:cTn id="71" dur="500"/>
                                        <p:tgtEl>
                                          <p:spTgt spid="55">
                                            <p:txEl>
                                              <p:pRg st="0" end="0"/>
                                            </p:txEl>
                                          </p:spTgt>
                                        </p:tgtEl>
                                      </p:cBhvr>
                                    </p:animEffect>
                                  </p:childTnLst>
                                </p:cTn>
                              </p:par>
                            </p:childTnLst>
                          </p:cTn>
                        </p:par>
                        <p:par>
                          <p:cTn id="72" fill="hold">
                            <p:stCondLst>
                              <p:cond delay="6000"/>
                            </p:stCondLst>
                            <p:childTnLst>
                              <p:par>
                                <p:cTn id="73" presetID="2" presetClass="entr" presetSubtype="4" decel="100000" fill="hold" grpId="0" nodeType="afterEffect">
                                  <p:stCondLst>
                                    <p:cond delay="250"/>
                                  </p:stCondLst>
                                  <p:childTnLst>
                                    <p:set>
                                      <p:cBhvr>
                                        <p:cTn id="74" dur="1" fill="hold">
                                          <p:stCondLst>
                                            <p:cond delay="0"/>
                                          </p:stCondLst>
                                        </p:cTn>
                                        <p:tgtEl>
                                          <p:spTgt spid="60">
                                            <p:txEl>
                                              <p:pRg st="0" end="0"/>
                                            </p:txEl>
                                          </p:spTgt>
                                        </p:tgtEl>
                                        <p:attrNameLst>
                                          <p:attrName>style.visibility</p:attrName>
                                        </p:attrNameLst>
                                      </p:cBhvr>
                                      <p:to>
                                        <p:strVal val="visible"/>
                                      </p:to>
                                    </p:set>
                                    <p:anim calcmode="lin" valueType="num">
                                      <p:cBhvr additive="base">
                                        <p:cTn id="75"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77" presetID="21" presetClass="entr" presetSubtype="1" fill="hold" grpId="0" nodeType="withEffect">
                                  <p:stCondLst>
                                    <p:cond delay="250"/>
                                  </p:stCondLst>
                                  <p:childTnLst>
                                    <p:set>
                                      <p:cBhvr>
                                        <p:cTn id="78" dur="1" fill="hold">
                                          <p:stCondLst>
                                            <p:cond delay="0"/>
                                          </p:stCondLst>
                                        </p:cTn>
                                        <p:tgtEl>
                                          <p:spTgt spid="18"/>
                                        </p:tgtEl>
                                        <p:attrNameLst>
                                          <p:attrName>style.visibility</p:attrName>
                                        </p:attrNameLst>
                                      </p:cBhvr>
                                      <p:to>
                                        <p:strVal val="visible"/>
                                      </p:to>
                                    </p:set>
                                    <p:animEffect transition="in" filter="wheel(1)">
                                      <p:cBhvr>
                                        <p:cTn id="79" dur="1500"/>
                                        <p:tgtEl>
                                          <p:spTgt spid="18"/>
                                        </p:tgtEl>
                                      </p:cBhvr>
                                    </p:animEffect>
                                  </p:childTnLst>
                                </p:cTn>
                              </p:par>
                              <p:par>
                                <p:cTn id="80" presetID="2" presetClass="entr" presetSubtype="4" decel="100000" fill="hold" grpId="0" nodeType="withEffect">
                                  <p:stCondLst>
                                    <p:cond delay="350"/>
                                  </p:stCondLst>
                                  <p:childTnLst>
                                    <p:set>
                                      <p:cBhvr>
                                        <p:cTn id="81" dur="1" fill="hold">
                                          <p:stCondLst>
                                            <p:cond delay="0"/>
                                          </p:stCondLst>
                                        </p:cTn>
                                        <p:tgtEl>
                                          <p:spTgt spid="62"/>
                                        </p:tgtEl>
                                        <p:attrNameLst>
                                          <p:attrName>style.visibility</p:attrName>
                                        </p:attrNameLst>
                                      </p:cBhvr>
                                      <p:to>
                                        <p:strVal val="visible"/>
                                      </p:to>
                                    </p:set>
                                    <p:anim calcmode="lin" valueType="num">
                                      <p:cBhvr additive="base">
                                        <p:cTn id="82" dur="500" fill="hold"/>
                                        <p:tgtEl>
                                          <p:spTgt spid="62"/>
                                        </p:tgtEl>
                                        <p:attrNameLst>
                                          <p:attrName>ppt_x</p:attrName>
                                        </p:attrNameLst>
                                      </p:cBhvr>
                                      <p:tavLst>
                                        <p:tav tm="0">
                                          <p:val>
                                            <p:strVal val="#ppt_x"/>
                                          </p:val>
                                        </p:tav>
                                        <p:tav tm="100000">
                                          <p:val>
                                            <p:strVal val="#ppt_x"/>
                                          </p:val>
                                        </p:tav>
                                      </p:tavLst>
                                    </p:anim>
                                    <p:anim calcmode="lin" valueType="num">
                                      <p:cBhvr additive="base">
                                        <p:cTn id="83" dur="500" fill="hold"/>
                                        <p:tgtEl>
                                          <p:spTgt spid="62"/>
                                        </p:tgtEl>
                                        <p:attrNameLst>
                                          <p:attrName>ppt_y</p:attrName>
                                        </p:attrNameLst>
                                      </p:cBhvr>
                                      <p:tavLst>
                                        <p:tav tm="0">
                                          <p:val>
                                            <p:strVal val="1+#ppt_h/2"/>
                                          </p:val>
                                        </p:tav>
                                        <p:tav tm="100000">
                                          <p:val>
                                            <p:strVal val="#ppt_y"/>
                                          </p:val>
                                        </p:tav>
                                      </p:tavLst>
                                    </p:anim>
                                  </p:childTnLst>
                                </p:cTn>
                              </p:par>
                            </p:childTnLst>
                          </p:cTn>
                        </p:par>
                        <p:par>
                          <p:cTn id="84" fill="hold">
                            <p:stCondLst>
                              <p:cond delay="7750"/>
                            </p:stCondLst>
                            <p:childTnLst>
                              <p:par>
                                <p:cTn id="85" presetID="22" presetClass="entr" presetSubtype="8" fill="hold" grpId="0" nodeType="afterEffect">
                                  <p:stCondLst>
                                    <p:cond delay="0"/>
                                  </p:stCondLst>
                                  <p:childTnLst>
                                    <p:set>
                                      <p:cBhvr>
                                        <p:cTn id="86" dur="1" fill="hold">
                                          <p:stCondLst>
                                            <p:cond delay="0"/>
                                          </p:stCondLst>
                                        </p:cTn>
                                        <p:tgtEl>
                                          <p:spTgt spid="61">
                                            <p:txEl>
                                              <p:pRg st="0" end="0"/>
                                            </p:txEl>
                                          </p:spTgt>
                                        </p:tgtEl>
                                        <p:attrNameLst>
                                          <p:attrName>style.visibility</p:attrName>
                                        </p:attrNameLst>
                                      </p:cBhvr>
                                      <p:to>
                                        <p:strVal val="visible"/>
                                      </p:to>
                                    </p:set>
                                    <p:animEffect transition="in" filter="wipe(left)">
                                      <p:cBhvr>
                                        <p:cTn id="87" dur="500"/>
                                        <p:tgtEl>
                                          <p:spTgt spid="61">
                                            <p:txEl>
                                              <p:pRg st="0" end="0"/>
                                            </p:txEl>
                                          </p:spTgt>
                                        </p:tgtEl>
                                      </p:cBhvr>
                                    </p:animEffect>
                                  </p:childTnLst>
                                </p:cTn>
                              </p:par>
                            </p:childTnLst>
                          </p:cTn>
                        </p:par>
                        <p:par>
                          <p:cTn id="88" fill="hold">
                            <p:stCondLst>
                              <p:cond delay="8250"/>
                            </p:stCondLst>
                            <p:childTnLst>
                              <p:par>
                                <p:cTn id="89" presetID="2" presetClass="entr" presetSubtype="1" decel="100000" fill="hold" grpId="0" nodeType="afterEffect">
                                  <p:stCondLst>
                                    <p:cond delay="250"/>
                                  </p:stCondLst>
                                  <p:childTnLst>
                                    <p:set>
                                      <p:cBhvr>
                                        <p:cTn id="90" dur="1" fill="hold">
                                          <p:stCondLst>
                                            <p:cond delay="0"/>
                                          </p:stCondLst>
                                        </p:cTn>
                                        <p:tgtEl>
                                          <p:spTgt spid="63">
                                            <p:txEl>
                                              <p:pRg st="0" end="0"/>
                                            </p:txEl>
                                          </p:spTgt>
                                        </p:tgtEl>
                                        <p:attrNameLst>
                                          <p:attrName>style.visibility</p:attrName>
                                        </p:attrNameLst>
                                      </p:cBhvr>
                                      <p:to>
                                        <p:strVal val="visible"/>
                                      </p:to>
                                    </p:set>
                                    <p:anim calcmode="lin" valueType="num">
                                      <p:cBhvr additive="base">
                                        <p:cTn id="91"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63">
                                            <p:txEl>
                                              <p:pRg st="0" end="0"/>
                                            </p:txEl>
                                          </p:spTgt>
                                        </p:tgtEl>
                                        <p:attrNameLst>
                                          <p:attrName>ppt_y</p:attrName>
                                        </p:attrNameLst>
                                      </p:cBhvr>
                                      <p:tavLst>
                                        <p:tav tm="0">
                                          <p:val>
                                            <p:strVal val="0-#ppt_h/2"/>
                                          </p:val>
                                        </p:tav>
                                        <p:tav tm="100000">
                                          <p:val>
                                            <p:strVal val="#ppt_y"/>
                                          </p:val>
                                        </p:tav>
                                      </p:tavLst>
                                    </p:anim>
                                  </p:childTnLst>
                                </p:cTn>
                              </p:par>
                              <p:par>
                                <p:cTn id="93" presetID="21" presetClass="entr" presetSubtype="1" fill="hold" grpId="0" nodeType="withEffect">
                                  <p:stCondLst>
                                    <p:cond delay="250"/>
                                  </p:stCondLst>
                                  <p:childTnLst>
                                    <p:set>
                                      <p:cBhvr>
                                        <p:cTn id="94" dur="1" fill="hold">
                                          <p:stCondLst>
                                            <p:cond delay="0"/>
                                          </p:stCondLst>
                                        </p:cTn>
                                        <p:tgtEl>
                                          <p:spTgt spid="19"/>
                                        </p:tgtEl>
                                        <p:attrNameLst>
                                          <p:attrName>style.visibility</p:attrName>
                                        </p:attrNameLst>
                                      </p:cBhvr>
                                      <p:to>
                                        <p:strVal val="visible"/>
                                      </p:to>
                                    </p:set>
                                    <p:animEffect transition="in" filter="wheel(1)">
                                      <p:cBhvr>
                                        <p:cTn id="95" dur="1500"/>
                                        <p:tgtEl>
                                          <p:spTgt spid="19"/>
                                        </p:tgtEl>
                                      </p:cBhvr>
                                    </p:animEffect>
                                  </p:childTnLst>
                                </p:cTn>
                              </p:par>
                              <p:par>
                                <p:cTn id="96" presetID="2" presetClass="entr" presetSubtype="1" decel="100000" fill="hold" grpId="0" nodeType="withEffect">
                                  <p:stCondLst>
                                    <p:cond delay="350"/>
                                  </p:stCondLst>
                                  <p:childTnLst>
                                    <p:set>
                                      <p:cBhvr>
                                        <p:cTn id="97" dur="1" fill="hold">
                                          <p:stCondLst>
                                            <p:cond delay="0"/>
                                          </p:stCondLst>
                                        </p:cTn>
                                        <p:tgtEl>
                                          <p:spTgt spid="65"/>
                                        </p:tgtEl>
                                        <p:attrNameLst>
                                          <p:attrName>style.visibility</p:attrName>
                                        </p:attrNameLst>
                                      </p:cBhvr>
                                      <p:to>
                                        <p:strVal val="visible"/>
                                      </p:to>
                                    </p:set>
                                    <p:anim calcmode="lin" valueType="num">
                                      <p:cBhvr additive="base">
                                        <p:cTn id="98" dur="500" fill="hold"/>
                                        <p:tgtEl>
                                          <p:spTgt spid="65"/>
                                        </p:tgtEl>
                                        <p:attrNameLst>
                                          <p:attrName>ppt_x</p:attrName>
                                        </p:attrNameLst>
                                      </p:cBhvr>
                                      <p:tavLst>
                                        <p:tav tm="0">
                                          <p:val>
                                            <p:strVal val="#ppt_x"/>
                                          </p:val>
                                        </p:tav>
                                        <p:tav tm="100000">
                                          <p:val>
                                            <p:strVal val="#ppt_x"/>
                                          </p:val>
                                        </p:tav>
                                      </p:tavLst>
                                    </p:anim>
                                    <p:anim calcmode="lin" valueType="num">
                                      <p:cBhvr additive="base">
                                        <p:cTn id="99" dur="500" fill="hold"/>
                                        <p:tgtEl>
                                          <p:spTgt spid="65"/>
                                        </p:tgtEl>
                                        <p:attrNameLst>
                                          <p:attrName>ppt_y</p:attrName>
                                        </p:attrNameLst>
                                      </p:cBhvr>
                                      <p:tavLst>
                                        <p:tav tm="0">
                                          <p:val>
                                            <p:strVal val="0-#ppt_h/2"/>
                                          </p:val>
                                        </p:tav>
                                        <p:tav tm="100000">
                                          <p:val>
                                            <p:strVal val="#ppt_y"/>
                                          </p:val>
                                        </p:tav>
                                      </p:tavLst>
                                    </p:anim>
                                  </p:childTnLst>
                                </p:cTn>
                              </p:par>
                            </p:childTnLst>
                          </p:cTn>
                        </p:par>
                        <p:par>
                          <p:cTn id="100" fill="hold">
                            <p:stCondLst>
                              <p:cond delay="10000"/>
                            </p:stCondLst>
                            <p:childTnLst>
                              <p:par>
                                <p:cTn id="101" presetID="22" presetClass="entr" presetSubtype="8" fill="hold" grpId="0" nodeType="afterEffect">
                                  <p:stCondLst>
                                    <p:cond delay="0"/>
                                  </p:stCondLst>
                                  <p:childTnLst>
                                    <p:set>
                                      <p:cBhvr>
                                        <p:cTn id="102" dur="1" fill="hold">
                                          <p:stCondLst>
                                            <p:cond delay="0"/>
                                          </p:stCondLst>
                                        </p:cTn>
                                        <p:tgtEl>
                                          <p:spTgt spid="64">
                                            <p:txEl>
                                              <p:pRg st="0" end="0"/>
                                            </p:txEl>
                                          </p:spTgt>
                                        </p:tgtEl>
                                        <p:attrNameLst>
                                          <p:attrName>style.visibility</p:attrName>
                                        </p:attrNameLst>
                                      </p:cBhvr>
                                      <p:to>
                                        <p:strVal val="visible"/>
                                      </p:to>
                                    </p:set>
                                    <p:animEffect transition="in" filter="wipe(left)">
                                      <p:cBhvr>
                                        <p:cTn id="103" dur="500"/>
                                        <p:tgtEl>
                                          <p:spTgt spid="64">
                                            <p:txEl>
                                              <p:pRg st="0" end="0"/>
                                            </p:txEl>
                                          </p:spTgt>
                                        </p:tgtEl>
                                      </p:cBhvr>
                                    </p:animEffect>
                                  </p:childTnLst>
                                </p:cTn>
                              </p:par>
                            </p:childTnLst>
                          </p:cTn>
                        </p:par>
                        <p:par>
                          <p:cTn id="104" fill="hold">
                            <p:stCondLst>
                              <p:cond delay="10500"/>
                            </p:stCondLst>
                            <p:childTnLst>
                              <p:par>
                                <p:cTn id="105" presetID="2" presetClass="entr" presetSubtype="4" decel="100000" fill="hold" grpId="0" nodeType="afterEffect">
                                  <p:stCondLst>
                                    <p:cond delay="250"/>
                                  </p:stCondLst>
                                  <p:childTnLst>
                                    <p:set>
                                      <p:cBhvr>
                                        <p:cTn id="106" dur="1" fill="hold">
                                          <p:stCondLst>
                                            <p:cond delay="0"/>
                                          </p:stCondLst>
                                        </p:cTn>
                                        <p:tgtEl>
                                          <p:spTgt spid="66">
                                            <p:txEl>
                                              <p:pRg st="0" end="0"/>
                                            </p:txEl>
                                          </p:spTgt>
                                        </p:tgtEl>
                                        <p:attrNameLst>
                                          <p:attrName>style.visibility</p:attrName>
                                        </p:attrNameLst>
                                      </p:cBhvr>
                                      <p:to>
                                        <p:strVal val="visible"/>
                                      </p:to>
                                    </p:set>
                                    <p:anim calcmode="lin" valueType="num">
                                      <p:cBhvr additive="base">
                                        <p:cTn id="107"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109" presetID="21" presetClass="entr" presetSubtype="1" fill="hold" grpId="0" nodeType="withEffect">
                                  <p:stCondLst>
                                    <p:cond delay="250"/>
                                  </p:stCondLst>
                                  <p:childTnLst>
                                    <p:set>
                                      <p:cBhvr>
                                        <p:cTn id="110" dur="1" fill="hold">
                                          <p:stCondLst>
                                            <p:cond delay="0"/>
                                          </p:stCondLst>
                                        </p:cTn>
                                        <p:tgtEl>
                                          <p:spTgt spid="20"/>
                                        </p:tgtEl>
                                        <p:attrNameLst>
                                          <p:attrName>style.visibility</p:attrName>
                                        </p:attrNameLst>
                                      </p:cBhvr>
                                      <p:to>
                                        <p:strVal val="visible"/>
                                      </p:to>
                                    </p:set>
                                    <p:animEffect transition="in" filter="wheel(1)">
                                      <p:cBhvr>
                                        <p:cTn id="111" dur="1500"/>
                                        <p:tgtEl>
                                          <p:spTgt spid="20"/>
                                        </p:tgtEl>
                                      </p:cBhvr>
                                    </p:animEffect>
                                  </p:childTnLst>
                                </p:cTn>
                              </p:par>
                              <p:par>
                                <p:cTn id="112" presetID="2" presetClass="entr" presetSubtype="4" decel="100000" fill="hold" grpId="0" nodeType="withEffect">
                                  <p:stCondLst>
                                    <p:cond delay="350"/>
                                  </p:stCondLst>
                                  <p:childTnLst>
                                    <p:set>
                                      <p:cBhvr>
                                        <p:cTn id="113" dur="1" fill="hold">
                                          <p:stCondLst>
                                            <p:cond delay="0"/>
                                          </p:stCondLst>
                                        </p:cTn>
                                        <p:tgtEl>
                                          <p:spTgt spid="68"/>
                                        </p:tgtEl>
                                        <p:attrNameLst>
                                          <p:attrName>style.visibility</p:attrName>
                                        </p:attrNameLst>
                                      </p:cBhvr>
                                      <p:to>
                                        <p:strVal val="visible"/>
                                      </p:to>
                                    </p:set>
                                    <p:anim calcmode="lin" valueType="num">
                                      <p:cBhvr additive="base">
                                        <p:cTn id="114" dur="500" fill="hold"/>
                                        <p:tgtEl>
                                          <p:spTgt spid="68"/>
                                        </p:tgtEl>
                                        <p:attrNameLst>
                                          <p:attrName>ppt_x</p:attrName>
                                        </p:attrNameLst>
                                      </p:cBhvr>
                                      <p:tavLst>
                                        <p:tav tm="0">
                                          <p:val>
                                            <p:strVal val="#ppt_x"/>
                                          </p:val>
                                        </p:tav>
                                        <p:tav tm="100000">
                                          <p:val>
                                            <p:strVal val="#ppt_x"/>
                                          </p:val>
                                        </p:tav>
                                      </p:tavLst>
                                    </p:anim>
                                    <p:anim calcmode="lin" valueType="num">
                                      <p:cBhvr additive="base">
                                        <p:cTn id="115" dur="500" fill="hold"/>
                                        <p:tgtEl>
                                          <p:spTgt spid="68"/>
                                        </p:tgtEl>
                                        <p:attrNameLst>
                                          <p:attrName>ppt_y</p:attrName>
                                        </p:attrNameLst>
                                      </p:cBhvr>
                                      <p:tavLst>
                                        <p:tav tm="0">
                                          <p:val>
                                            <p:strVal val="1+#ppt_h/2"/>
                                          </p:val>
                                        </p:tav>
                                        <p:tav tm="100000">
                                          <p:val>
                                            <p:strVal val="#ppt_y"/>
                                          </p:val>
                                        </p:tav>
                                      </p:tavLst>
                                    </p:anim>
                                  </p:childTnLst>
                                </p:cTn>
                              </p:par>
                            </p:childTnLst>
                          </p:cTn>
                        </p:par>
                        <p:par>
                          <p:cTn id="116" fill="hold">
                            <p:stCondLst>
                              <p:cond delay="12250"/>
                            </p:stCondLst>
                            <p:childTnLst>
                              <p:par>
                                <p:cTn id="117" presetID="22" presetClass="entr" presetSubtype="8" fill="hold" grpId="0" nodeType="afterEffect">
                                  <p:stCondLst>
                                    <p:cond delay="0"/>
                                  </p:stCondLst>
                                  <p:childTnLst>
                                    <p:set>
                                      <p:cBhvr>
                                        <p:cTn id="118" dur="1" fill="hold">
                                          <p:stCondLst>
                                            <p:cond delay="0"/>
                                          </p:stCondLst>
                                        </p:cTn>
                                        <p:tgtEl>
                                          <p:spTgt spid="67">
                                            <p:txEl>
                                              <p:pRg st="0" end="0"/>
                                            </p:txEl>
                                          </p:spTgt>
                                        </p:tgtEl>
                                        <p:attrNameLst>
                                          <p:attrName>style.visibility</p:attrName>
                                        </p:attrNameLst>
                                      </p:cBhvr>
                                      <p:to>
                                        <p:strVal val="visible"/>
                                      </p:to>
                                    </p:set>
                                    <p:animEffect transition="in" filter="wipe(left)">
                                      <p:cBhvr>
                                        <p:cTn id="119" dur="500"/>
                                        <p:tgtEl>
                                          <p:spTgt spid="67">
                                            <p:txEl>
                                              <p:pRg st="0" end="0"/>
                                            </p:txEl>
                                          </p:spTgt>
                                        </p:tgtEl>
                                      </p:cBhvr>
                                    </p:animEffect>
                                  </p:childTnLst>
                                </p:cTn>
                              </p:par>
                            </p:childTnLst>
                          </p:cTn>
                        </p:par>
                        <p:par>
                          <p:cTn id="120" fill="hold">
                            <p:stCondLst>
                              <p:cond delay="12750"/>
                            </p:stCondLst>
                            <p:childTnLst>
                              <p:par>
                                <p:cTn id="121" presetID="2" presetClass="entr" presetSubtype="1" decel="100000" fill="hold" grpId="0" nodeType="afterEffect">
                                  <p:stCondLst>
                                    <p:cond delay="250"/>
                                  </p:stCondLst>
                                  <p:childTnLst>
                                    <p:set>
                                      <p:cBhvr>
                                        <p:cTn id="122" dur="1" fill="hold">
                                          <p:stCondLst>
                                            <p:cond delay="0"/>
                                          </p:stCondLst>
                                        </p:cTn>
                                        <p:tgtEl>
                                          <p:spTgt spid="69">
                                            <p:txEl>
                                              <p:pRg st="0" end="0"/>
                                            </p:txEl>
                                          </p:spTgt>
                                        </p:tgtEl>
                                        <p:attrNameLst>
                                          <p:attrName>style.visibility</p:attrName>
                                        </p:attrNameLst>
                                      </p:cBhvr>
                                      <p:to>
                                        <p:strVal val="visible"/>
                                      </p:to>
                                    </p:set>
                                    <p:anim calcmode="lin" valueType="num">
                                      <p:cBhvr additive="base">
                                        <p:cTn id="123"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69">
                                            <p:txEl>
                                              <p:pRg st="0" end="0"/>
                                            </p:txEl>
                                          </p:spTgt>
                                        </p:tgtEl>
                                        <p:attrNameLst>
                                          <p:attrName>ppt_y</p:attrName>
                                        </p:attrNameLst>
                                      </p:cBhvr>
                                      <p:tavLst>
                                        <p:tav tm="0">
                                          <p:val>
                                            <p:strVal val="0-#ppt_h/2"/>
                                          </p:val>
                                        </p:tav>
                                        <p:tav tm="100000">
                                          <p:val>
                                            <p:strVal val="#ppt_y"/>
                                          </p:val>
                                        </p:tav>
                                      </p:tavLst>
                                    </p:anim>
                                  </p:childTnLst>
                                </p:cTn>
                              </p:par>
                              <p:par>
                                <p:cTn id="125" presetID="21" presetClass="entr" presetSubtype="1" fill="hold" grpId="0" nodeType="withEffect">
                                  <p:stCondLst>
                                    <p:cond delay="250"/>
                                  </p:stCondLst>
                                  <p:childTnLst>
                                    <p:set>
                                      <p:cBhvr>
                                        <p:cTn id="126" dur="1" fill="hold">
                                          <p:stCondLst>
                                            <p:cond delay="0"/>
                                          </p:stCondLst>
                                        </p:cTn>
                                        <p:tgtEl>
                                          <p:spTgt spid="21"/>
                                        </p:tgtEl>
                                        <p:attrNameLst>
                                          <p:attrName>style.visibility</p:attrName>
                                        </p:attrNameLst>
                                      </p:cBhvr>
                                      <p:to>
                                        <p:strVal val="visible"/>
                                      </p:to>
                                    </p:set>
                                    <p:animEffect transition="in" filter="wheel(1)">
                                      <p:cBhvr>
                                        <p:cTn id="127" dur="1500"/>
                                        <p:tgtEl>
                                          <p:spTgt spid="21"/>
                                        </p:tgtEl>
                                      </p:cBhvr>
                                    </p:animEffect>
                                  </p:childTnLst>
                                </p:cTn>
                              </p:par>
                              <p:par>
                                <p:cTn id="128" presetID="2" presetClass="entr" presetSubtype="1" decel="100000" fill="hold" grpId="0" nodeType="withEffect">
                                  <p:stCondLst>
                                    <p:cond delay="350"/>
                                  </p:stCondLst>
                                  <p:childTnLst>
                                    <p:set>
                                      <p:cBhvr>
                                        <p:cTn id="129" dur="1" fill="hold">
                                          <p:stCondLst>
                                            <p:cond delay="0"/>
                                          </p:stCondLst>
                                        </p:cTn>
                                        <p:tgtEl>
                                          <p:spTgt spid="71"/>
                                        </p:tgtEl>
                                        <p:attrNameLst>
                                          <p:attrName>style.visibility</p:attrName>
                                        </p:attrNameLst>
                                      </p:cBhvr>
                                      <p:to>
                                        <p:strVal val="visible"/>
                                      </p:to>
                                    </p:set>
                                    <p:anim calcmode="lin" valueType="num">
                                      <p:cBhvr additive="base">
                                        <p:cTn id="130" dur="500" fill="hold"/>
                                        <p:tgtEl>
                                          <p:spTgt spid="71"/>
                                        </p:tgtEl>
                                        <p:attrNameLst>
                                          <p:attrName>ppt_x</p:attrName>
                                        </p:attrNameLst>
                                      </p:cBhvr>
                                      <p:tavLst>
                                        <p:tav tm="0">
                                          <p:val>
                                            <p:strVal val="#ppt_x"/>
                                          </p:val>
                                        </p:tav>
                                        <p:tav tm="100000">
                                          <p:val>
                                            <p:strVal val="#ppt_x"/>
                                          </p:val>
                                        </p:tav>
                                      </p:tavLst>
                                    </p:anim>
                                    <p:anim calcmode="lin" valueType="num">
                                      <p:cBhvr additive="base">
                                        <p:cTn id="131" dur="500" fill="hold"/>
                                        <p:tgtEl>
                                          <p:spTgt spid="71"/>
                                        </p:tgtEl>
                                        <p:attrNameLst>
                                          <p:attrName>ppt_y</p:attrName>
                                        </p:attrNameLst>
                                      </p:cBhvr>
                                      <p:tavLst>
                                        <p:tav tm="0">
                                          <p:val>
                                            <p:strVal val="0-#ppt_h/2"/>
                                          </p:val>
                                        </p:tav>
                                        <p:tav tm="100000">
                                          <p:val>
                                            <p:strVal val="#ppt_y"/>
                                          </p:val>
                                        </p:tav>
                                      </p:tavLst>
                                    </p:anim>
                                  </p:childTnLst>
                                </p:cTn>
                              </p:par>
                            </p:childTnLst>
                          </p:cTn>
                        </p:par>
                        <p:par>
                          <p:cTn id="132" fill="hold">
                            <p:stCondLst>
                              <p:cond delay="14500"/>
                            </p:stCondLst>
                            <p:childTnLst>
                              <p:par>
                                <p:cTn id="133" presetID="22" presetClass="entr" presetSubtype="8" fill="hold" grpId="0" nodeType="afterEffect">
                                  <p:stCondLst>
                                    <p:cond delay="0"/>
                                  </p:stCondLst>
                                  <p:childTnLst>
                                    <p:set>
                                      <p:cBhvr>
                                        <p:cTn id="134" dur="1" fill="hold">
                                          <p:stCondLst>
                                            <p:cond delay="0"/>
                                          </p:stCondLst>
                                        </p:cTn>
                                        <p:tgtEl>
                                          <p:spTgt spid="70">
                                            <p:txEl>
                                              <p:pRg st="0" end="0"/>
                                            </p:txEl>
                                          </p:spTgt>
                                        </p:tgtEl>
                                        <p:attrNameLst>
                                          <p:attrName>style.visibility</p:attrName>
                                        </p:attrNameLst>
                                      </p:cBhvr>
                                      <p:to>
                                        <p:strVal val="visible"/>
                                      </p:to>
                                    </p:set>
                                    <p:animEffect transition="in" filter="wipe(left)">
                                      <p:cBhvr>
                                        <p:cTn id="135"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16" grpId="0" animBg="1"/>
      <p:bldP spid="17" grpId="0" animBg="1"/>
      <p:bldP spid="18" grpId="0" animBg="1"/>
      <p:bldP spid="19" grpId="0" animBg="1"/>
      <p:bldP spid="20" grpId="0" animBg="1"/>
      <p:bldP spid="21"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11" grpId="0" animBg="1"/>
      <p:bldP spid="12" grpId="0" animBg="1"/>
      <p:bldP spid="13" grpId="0" animBg="1"/>
      <p:bldP spid="14" grpId="0" animBg="1"/>
      <p:bldP spid="15" grpId="0" animBg="1"/>
      <p:bldP spid="48" grpId="0" build="p">
        <p:tmplLst>
          <p:tmpl lvl="1">
            <p:tnLst>
              <p:par>
                <p:cTn presetID="2" presetClass="entr" presetSubtype="4"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animBg="1"/>
      <p:bldP spid="54" grpId="0" build="p">
        <p:tmplLst>
          <p:tmpl lvl="1">
            <p:tnLst>
              <p:par>
                <p:cTn presetID="2" presetClass="entr" presetSubtype="1"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ppt_x"/>
                          </p:val>
                        </p:tav>
                        <p:tav tm="100000">
                          <p:val>
                            <p:strVal val="#ppt_x"/>
                          </p:val>
                        </p:tav>
                      </p:tavLst>
                    </p:anim>
                    <p:anim calcmode="lin" valueType="num">
                      <p:cBhvr additive="base">
                        <p:cTn dur="50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animBg="1"/>
      <p:bldP spid="60" grpId="0" build="p">
        <p:tmplLst>
          <p:tmpl lvl="1">
            <p:tnLst>
              <p:par>
                <p:cTn presetID="2" presetClass="entr" presetSubtype="4"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ppt_x"/>
                          </p:val>
                        </p:tav>
                        <p:tav tm="100000">
                          <p:val>
                            <p:strVal val="#ppt_x"/>
                          </p:val>
                        </p:tav>
                      </p:tavLst>
                    </p:anim>
                    <p:anim calcmode="lin" valueType="num">
                      <p:cBhvr additive="base">
                        <p:cTn dur="500" fill="hold"/>
                        <p:tgtEl>
                          <p:spTgt spid="60"/>
                        </p:tgtEl>
                        <p:attrNameLst>
                          <p:attrName>ppt_y</p:attrName>
                        </p:attrNameLst>
                      </p:cBhvr>
                      <p:tavLst>
                        <p:tav tm="0">
                          <p:val>
                            <p:strVal val="1+#ppt_h/2"/>
                          </p:val>
                        </p:tav>
                        <p:tav tm="100000">
                          <p:val>
                            <p:strVal val="#ppt_y"/>
                          </p:val>
                        </p:tav>
                      </p:tavLst>
                    </p:anim>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animBg="1"/>
      <p:bldP spid="63" grpId="0" build="p">
        <p:tmplLst>
          <p:tmpl lvl="1">
            <p:tnLst>
              <p:par>
                <p:cTn presetID="2" presetClass="entr" presetSubtype="1"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0-#ppt_h/2"/>
                          </p:val>
                        </p:tav>
                        <p:tav tm="100000">
                          <p:val>
                            <p:strVal val="#ppt_y"/>
                          </p:val>
                        </p:tav>
                      </p:tavLst>
                    </p:anim>
                  </p:childTnLst>
                </p:cTn>
              </p:par>
            </p:tnLst>
          </p:tmpl>
        </p:tmplLst>
      </p:bldP>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animBg="1"/>
      <p:bldP spid="66" grpId="0" build="p">
        <p:tmplLst>
          <p:tmpl lvl="1">
            <p:tnLst>
              <p:par>
                <p:cTn presetID="2" presetClass="entr" presetSubtype="4"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ppt_x"/>
                          </p:val>
                        </p:tav>
                        <p:tav tm="100000">
                          <p:val>
                            <p:strVal val="#ppt_x"/>
                          </p:val>
                        </p:tav>
                      </p:tavLst>
                    </p:anim>
                    <p:anim calcmode="lin" valueType="num">
                      <p:cBhvr additive="base">
                        <p:cTn dur="500" fill="hold"/>
                        <p:tgtEl>
                          <p:spTgt spid="66"/>
                        </p:tgtEl>
                        <p:attrNameLst>
                          <p:attrName>ppt_y</p:attrName>
                        </p:attrNameLst>
                      </p:cBhvr>
                      <p:tavLst>
                        <p:tav tm="0">
                          <p:val>
                            <p:strVal val="1+#ppt_h/2"/>
                          </p:val>
                        </p:tav>
                        <p:tav tm="100000">
                          <p:val>
                            <p:strVal val="#ppt_y"/>
                          </p:val>
                        </p:tav>
                      </p:tavLst>
                    </p:anim>
                  </p:childTnLst>
                </p:cTn>
              </p:par>
            </p:tnLst>
          </p:tmpl>
        </p:tmplLst>
      </p:bldP>
      <p:bldP spid="67" grpId="0" build="p">
        <p:tmplLst>
          <p:tmpl lvl="1">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animBg="1"/>
      <p:bldP spid="69" grpId="0" build="p">
        <p:tmplLst>
          <p:tmpl lvl="1">
            <p:tnLst>
              <p:par>
                <p:cTn presetID="2" presetClass="entr" presetSubtype="1"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ppt_x"/>
                          </p:val>
                        </p:tav>
                        <p:tav tm="100000">
                          <p:val>
                            <p:strVal val="#ppt_x"/>
                          </p:val>
                        </p:tav>
                      </p:tavLst>
                    </p:anim>
                    <p:anim calcmode="lin" valueType="num">
                      <p:cBhvr additive="base">
                        <p:cTn dur="500" fill="hold"/>
                        <p:tgtEl>
                          <p:spTgt spid="69"/>
                        </p:tgtEl>
                        <p:attrNameLst>
                          <p:attrName>ppt_y</p:attrName>
                        </p:attrNameLst>
                      </p:cBhvr>
                      <p:tavLst>
                        <p:tav tm="0">
                          <p:val>
                            <p:strVal val="0-#ppt_h/2"/>
                          </p:val>
                        </p:tav>
                        <p:tav tm="100000">
                          <p:val>
                            <p:strVal val="#ppt_y"/>
                          </p:val>
                        </p:tav>
                      </p:tavLst>
                    </p:anim>
                  </p:childTnLst>
                </p:cTn>
              </p:par>
            </p:tnLst>
          </p:tmpl>
        </p:tmplLst>
      </p:bldP>
      <p:bldP spid="70" grpId="0" build="p">
        <p:tmplLst>
          <p:tmpl lvl="1">
            <p:tnLst>
              <p:par>
                <p:cTn presetID="22" presetClass="entr" presetSubtype="8"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wipe(left)">
                      <p:cBhvr>
                        <p:cTn dur="500"/>
                        <p:tgtEl>
                          <p:spTgt spid="70"/>
                        </p:tgtEl>
                      </p:cBhvr>
                    </p:animEffect>
                  </p:childTnLst>
                </p:cTn>
              </p:par>
            </p:tnLst>
          </p:tmpl>
        </p:tmplLst>
      </p:bldP>
      <p:bldP spid="71" grpId="0" animBg="1"/>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Big Image and Animated Texts">
    <p:spTree>
      <p:nvGrpSpPr>
        <p:cNvPr id="1" name=""/>
        <p:cNvGrpSpPr/>
        <p:nvPr/>
      </p:nvGrpSpPr>
      <p:grpSpPr>
        <a:xfrm>
          <a:off x="0" y="0"/>
          <a:ext cx="0" cy="0"/>
          <a:chOff x="0" y="0"/>
          <a:chExt cx="0" cy="0"/>
        </a:xfrm>
      </p:grpSpPr>
      <p:sp>
        <p:nvSpPr>
          <p:cNvPr id="35" name="図プレースホルダー 34"/>
          <p:cNvSpPr>
            <a:spLocks noGrp="1"/>
          </p:cNvSpPr>
          <p:nvPr>
            <p:ph type="pic" sz="quarter" idx="14" hasCustomPrompt="1"/>
          </p:nvPr>
        </p:nvSpPr>
        <p:spPr>
          <a:xfrm>
            <a:off x="1397122" y="0"/>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26" name="テキスト プレースホルダー 25"/>
          <p:cNvSpPr>
            <a:spLocks noGrp="1"/>
          </p:cNvSpPr>
          <p:nvPr>
            <p:ph type="body" sz="quarter" idx="11" hasCustomPrompt="1"/>
          </p:nvPr>
        </p:nvSpPr>
        <p:spPr>
          <a:xfrm flipH="1">
            <a:off x="1072941" y="0"/>
            <a:ext cx="5738479" cy="6858000"/>
          </a:xfrm>
          <a:prstGeom prst="parallelogram">
            <a:avLst>
              <a:gd name="adj" fmla="val 41863"/>
            </a:avLst>
          </a:prstGeom>
          <a:solidFill>
            <a:schemeClr val="accent1">
              <a:lumMod val="75000"/>
              <a:alpha val="40000"/>
            </a:schemeClr>
          </a:solidFill>
        </p:spPr>
        <p:txBody>
          <a:bodyPr/>
          <a:lstStyle>
            <a:lvl1pPr>
              <a:defRPr/>
            </a:lvl1pPr>
          </a:lstStyle>
          <a:p>
            <a:pPr lvl="0"/>
            <a:r>
              <a:rPr kumimoji="1" lang="en-US" altLang="ja-JP" dirty="0"/>
              <a:t> </a:t>
            </a:r>
            <a:endParaRPr kumimoji="1" lang="ja-JP" altLang="en-US" dirty="0"/>
          </a:p>
        </p:txBody>
      </p:sp>
      <p:sp>
        <p:nvSpPr>
          <p:cNvPr id="31" name="テキスト プレースホルダー 25"/>
          <p:cNvSpPr>
            <a:spLocks noGrp="1"/>
          </p:cNvSpPr>
          <p:nvPr>
            <p:ph type="body" sz="quarter" idx="13" hasCustomPrompt="1"/>
          </p:nvPr>
        </p:nvSpPr>
        <p:spPr>
          <a:xfrm flipH="1">
            <a:off x="7985364" y="0"/>
            <a:ext cx="5738479" cy="6858000"/>
          </a:xfrm>
          <a:prstGeom prst="parallelogram">
            <a:avLst>
              <a:gd name="adj" fmla="val 41863"/>
            </a:avLst>
          </a:prstGeom>
          <a:solidFill>
            <a:schemeClr val="accent1">
              <a:lumMod val="75000"/>
              <a:alpha val="40000"/>
            </a:schemeClr>
          </a:solidFill>
        </p:spPr>
        <p:txBody>
          <a:bodyPr/>
          <a:lstStyle>
            <a:lvl1pPr>
              <a:defRPr/>
            </a:lvl1pPr>
          </a:lstStyle>
          <a:p>
            <a:pPr lvl="0"/>
            <a:r>
              <a:rPr kumimoji="1" lang="en-US" altLang="ja-JP" dirty="0"/>
              <a:t> </a:t>
            </a:r>
            <a:endParaRPr kumimoji="1" lang="ja-JP" altLang="en-US" dirty="0"/>
          </a:p>
        </p:txBody>
      </p:sp>
      <p:sp>
        <p:nvSpPr>
          <p:cNvPr id="36" name="テキスト プレースホルダー 25"/>
          <p:cNvSpPr>
            <a:spLocks noGrp="1"/>
          </p:cNvSpPr>
          <p:nvPr>
            <p:ph type="body" sz="quarter" idx="15" hasCustomPrompt="1"/>
          </p:nvPr>
        </p:nvSpPr>
        <p:spPr>
          <a:xfrm flipH="1">
            <a:off x="-3127795" y="0"/>
            <a:ext cx="9277247" cy="6858000"/>
          </a:xfrm>
          <a:prstGeom prst="parallelogram">
            <a:avLst>
              <a:gd name="adj" fmla="val 35022"/>
            </a:avLst>
          </a:prstGeom>
          <a:solidFill>
            <a:schemeClr val="accent1">
              <a:lumMod val="75000"/>
            </a:schemeClr>
          </a:solidFill>
        </p:spPr>
        <p:txBody>
          <a:bodyPr/>
          <a:lstStyle>
            <a:lvl1pPr>
              <a:defRPr/>
            </a:lvl1pPr>
          </a:lstStyle>
          <a:p>
            <a:pPr lvl="0"/>
            <a:r>
              <a:rPr kumimoji="1" lang="en-US" altLang="ja-JP" dirty="0"/>
              <a:t> </a:t>
            </a:r>
            <a:endParaRPr kumimoji="1" lang="ja-JP" altLang="en-US" dirty="0"/>
          </a:p>
        </p:txBody>
      </p:sp>
      <p:sp>
        <p:nvSpPr>
          <p:cNvPr id="37" name="テキスト プレースホルダー 25"/>
          <p:cNvSpPr>
            <a:spLocks noGrp="1"/>
          </p:cNvSpPr>
          <p:nvPr>
            <p:ph type="body" sz="quarter" idx="16" hasCustomPrompt="1"/>
          </p:nvPr>
        </p:nvSpPr>
        <p:spPr>
          <a:xfrm flipH="1">
            <a:off x="8643103" y="0"/>
            <a:ext cx="9277247" cy="6858000"/>
          </a:xfrm>
          <a:prstGeom prst="parallelogram">
            <a:avLst>
              <a:gd name="adj" fmla="val 35022"/>
            </a:avLst>
          </a:prstGeom>
          <a:solidFill>
            <a:schemeClr val="accent1">
              <a:lumMod val="75000"/>
            </a:schemeClr>
          </a:solidFill>
        </p:spPr>
        <p:txBody>
          <a:bodyPr/>
          <a:lstStyle>
            <a:lvl1pPr>
              <a:defRPr/>
            </a:lvl1pPr>
          </a:lstStyle>
          <a:p>
            <a:pPr lvl="0"/>
            <a:r>
              <a:rPr kumimoji="1" lang="en-US" altLang="ja-JP" dirty="0"/>
              <a:t> </a:t>
            </a:r>
            <a:endParaRPr kumimoji="1" lang="ja-JP" altLang="en-US" dirty="0"/>
          </a:p>
        </p:txBody>
      </p:sp>
      <p:sp>
        <p:nvSpPr>
          <p:cNvPr id="38" name="テキスト プレースホルダー 25"/>
          <p:cNvSpPr>
            <a:spLocks noGrp="1"/>
          </p:cNvSpPr>
          <p:nvPr>
            <p:ph type="body" sz="quarter" idx="17" hasCustomPrompt="1"/>
          </p:nvPr>
        </p:nvSpPr>
        <p:spPr>
          <a:xfrm flipH="1">
            <a:off x="-6331500" y="0"/>
            <a:ext cx="3569010" cy="6858000"/>
          </a:xfrm>
          <a:prstGeom prst="parallelogram">
            <a:avLst>
              <a:gd name="adj" fmla="val 67559"/>
            </a:avLst>
          </a:prstGeom>
          <a:solidFill>
            <a:schemeClr val="bg1">
              <a:alpha val="30000"/>
            </a:schemeClr>
          </a:solidFill>
        </p:spPr>
        <p:txBody>
          <a:bodyPr/>
          <a:lstStyle>
            <a:lvl1pPr>
              <a:defRPr/>
            </a:lvl1pPr>
          </a:lstStyle>
          <a:p>
            <a:pPr lvl="0"/>
            <a:r>
              <a:rPr kumimoji="1" lang="en-US" altLang="ja-JP" dirty="0"/>
              <a:t> </a:t>
            </a:r>
            <a:endParaRPr kumimoji="1" lang="ja-JP" altLang="en-US" dirty="0"/>
          </a:p>
        </p:txBody>
      </p:sp>
      <p:sp>
        <p:nvSpPr>
          <p:cNvPr id="39" name="テキスト プレースホルダー 25"/>
          <p:cNvSpPr>
            <a:spLocks noGrp="1"/>
          </p:cNvSpPr>
          <p:nvPr>
            <p:ph type="body" sz="quarter" idx="18" hasCustomPrompt="1"/>
          </p:nvPr>
        </p:nvSpPr>
        <p:spPr>
          <a:xfrm flipH="1">
            <a:off x="-4413638" y="0"/>
            <a:ext cx="3099074" cy="6858000"/>
          </a:xfrm>
          <a:prstGeom prst="parallelogram">
            <a:avLst>
              <a:gd name="adj" fmla="val 77247"/>
            </a:avLst>
          </a:prstGeom>
          <a:solidFill>
            <a:schemeClr val="bg1">
              <a:alpha val="30000"/>
            </a:schemeClr>
          </a:solidFill>
        </p:spPr>
        <p:txBody>
          <a:bodyPr/>
          <a:lstStyle>
            <a:lvl1pPr>
              <a:defRPr/>
            </a:lvl1pPr>
          </a:lstStyle>
          <a:p>
            <a:pPr lvl="0"/>
            <a:r>
              <a:rPr kumimoji="1" lang="en-US" altLang="ja-JP" dirty="0"/>
              <a:t> </a:t>
            </a:r>
            <a:endParaRPr kumimoji="1" lang="ja-JP" altLang="en-US" dirty="0"/>
          </a:p>
        </p:txBody>
      </p:sp>
      <p:sp>
        <p:nvSpPr>
          <p:cNvPr id="40" name="タイトル プレースホルダー 1"/>
          <p:cNvSpPr>
            <a:spLocks noGrp="1"/>
          </p:cNvSpPr>
          <p:nvPr>
            <p:ph type="title" hasCustomPrompt="1"/>
          </p:nvPr>
        </p:nvSpPr>
        <p:spPr>
          <a:xfrm>
            <a:off x="372705" y="2703892"/>
            <a:ext cx="4823863" cy="2208254"/>
          </a:xfrm>
          <a:prstGeom prst="rect">
            <a:avLst/>
          </a:prstGeom>
        </p:spPr>
        <p:txBody>
          <a:bodyPr vert="horz" lIns="108849" tIns="54425" rIns="108849" bIns="54425" rtlCol="0" anchor="b">
            <a:normAutofit/>
          </a:bodyPr>
          <a:lstStyle>
            <a:lvl1pPr>
              <a:defRPr baseline="0">
                <a:solidFill>
                  <a:schemeClr val="bg1"/>
                </a:solidFill>
              </a:defRPr>
            </a:lvl1pPr>
          </a:lstStyle>
          <a:p>
            <a:r>
              <a:rPr kumimoji="1" lang="en-US" altLang="ja-JP" dirty="0"/>
              <a:t>Text Goes Here</a:t>
            </a:r>
            <a:endParaRPr kumimoji="1" lang="ja-JP" altLang="en-US" dirty="0"/>
          </a:p>
        </p:txBody>
      </p:sp>
      <p:sp>
        <p:nvSpPr>
          <p:cNvPr id="42" name="テキスト プレースホルダー 6"/>
          <p:cNvSpPr>
            <a:spLocks noGrp="1"/>
          </p:cNvSpPr>
          <p:nvPr>
            <p:ph type="body" sz="quarter" idx="42" hasCustomPrompt="1"/>
          </p:nvPr>
        </p:nvSpPr>
        <p:spPr>
          <a:xfrm>
            <a:off x="378147" y="5111522"/>
            <a:ext cx="4818418" cy="1390878"/>
          </a:xfrm>
        </p:spPr>
        <p:txBody>
          <a:bodyPr>
            <a:noAutofit/>
          </a:bodyPr>
          <a:lstStyle>
            <a:lvl1pPr algn="l">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44" name="テキスト プレースホルダー 6"/>
          <p:cNvSpPr>
            <a:spLocks noGrp="1"/>
          </p:cNvSpPr>
          <p:nvPr>
            <p:ph type="body" sz="quarter" idx="43" hasCustomPrompt="1"/>
          </p:nvPr>
        </p:nvSpPr>
        <p:spPr>
          <a:xfrm rot="4250327">
            <a:off x="7319643" y="2147071"/>
            <a:ext cx="7132647" cy="2679933"/>
          </a:xfrm>
        </p:spPr>
        <p:txBody>
          <a:bodyPr anchor="b">
            <a:noAutofit/>
          </a:bodyPr>
          <a:lstStyle>
            <a:lvl1pPr algn="l">
              <a:lnSpc>
                <a:spcPct val="100000"/>
              </a:lnSpc>
              <a:spcBef>
                <a:spcPts val="0"/>
              </a:spcBef>
              <a:defRPr sz="11300" b="0" i="0" u="none" baseline="0">
                <a:solidFill>
                  <a:schemeClr val="bg1">
                    <a:alpha val="30000"/>
                  </a:schemeClr>
                </a:solidFill>
                <a:latin typeface="Route 159 Bold" pitchFamily="50" charset="0"/>
                <a:cs typeface="Open Sans Light" panose="020B0306030504020204" pitchFamily="34" charset="0"/>
              </a:defRPr>
            </a:lvl1pPr>
          </a:lstStyle>
          <a:p>
            <a:pPr lvl="0"/>
            <a:r>
              <a:rPr kumimoji="1" lang="en-US" altLang="ja-JP" dirty="0"/>
              <a:t>WORD</a:t>
            </a:r>
            <a:endParaRPr kumimoji="1" lang="ja-JP" altLang="en-US" dirty="0"/>
          </a:p>
        </p:txBody>
      </p:sp>
      <p:sp>
        <p:nvSpPr>
          <p:cNvPr id="45" name="テキスト プレースホルダー 6"/>
          <p:cNvSpPr>
            <a:spLocks noGrp="1"/>
          </p:cNvSpPr>
          <p:nvPr>
            <p:ph type="body" sz="quarter" idx="44" hasCustomPrompt="1"/>
          </p:nvPr>
        </p:nvSpPr>
        <p:spPr>
          <a:xfrm>
            <a:off x="441051" y="4990568"/>
            <a:ext cx="2160187" cy="48000"/>
          </a:xfrm>
          <a:solidFill>
            <a:schemeClr val="bg1"/>
          </a:solidFill>
        </p:spPr>
        <p:txBody>
          <a:bodyPr>
            <a:noAutofit/>
          </a:bodyPr>
          <a:lstStyle>
            <a:lvl1pPr algn="l">
              <a:defRPr sz="1300" b="0" i="0" u="none" baseline="0">
                <a:solidFill>
                  <a:schemeClr val="bg1"/>
                </a:solidFill>
                <a:latin typeface="+mn-lt"/>
                <a:cs typeface="Open Sans Light" panose="020B0306030504020204" pitchFamily="34" charset="0"/>
              </a:defRPr>
            </a:lvl1p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187117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1000" fill="hold"/>
                                        <p:tgtEl>
                                          <p:spTgt spid="37"/>
                                        </p:tgtEl>
                                        <p:attrNameLst>
                                          <p:attrName>ppt_x</p:attrName>
                                        </p:attrNameLst>
                                      </p:cBhvr>
                                      <p:tavLst>
                                        <p:tav tm="0">
                                          <p:val>
                                            <p:strVal val="1+#ppt_w/2"/>
                                          </p:val>
                                        </p:tav>
                                        <p:tav tm="100000">
                                          <p:val>
                                            <p:strVal val="#ppt_x"/>
                                          </p:val>
                                        </p:tav>
                                      </p:tavLst>
                                    </p:anim>
                                    <p:anim calcmode="lin" valueType="num">
                                      <p:cBhvr additive="base">
                                        <p:cTn id="12" dur="1000" fill="hold"/>
                                        <p:tgtEl>
                                          <p:spTgt spid="37"/>
                                        </p:tgtEl>
                                        <p:attrNameLst>
                                          <p:attrName>ppt_y</p:attrName>
                                        </p:attrNameLst>
                                      </p:cBhvr>
                                      <p:tavLst>
                                        <p:tav tm="0">
                                          <p:val>
                                            <p:strVal val="#ppt_y"/>
                                          </p:val>
                                        </p:tav>
                                        <p:tav tm="100000">
                                          <p:val>
                                            <p:strVal val="#ppt_y"/>
                                          </p:val>
                                        </p:tav>
                                      </p:tavLst>
                                    </p:anim>
                                  </p:childTnLst>
                                </p:cTn>
                              </p:par>
                              <p:par>
                                <p:cTn id="13" presetID="14" presetClass="entr" presetSubtype="10" fill="hold" grpId="0"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randombar(horizontal)">
                                      <p:cBhvr>
                                        <p:cTn id="15" dur="500"/>
                                        <p:tgtEl>
                                          <p:spTgt spid="35"/>
                                        </p:tgtEl>
                                      </p:cBhvr>
                                    </p:animEffect>
                                  </p:childTnLst>
                                </p:cTn>
                              </p:par>
                              <p:par>
                                <p:cTn id="16" presetID="2" presetClass="entr" presetSubtype="2" accel="100000" fill="hold" grpId="0" nodeType="withEffect">
                                  <p:stCondLst>
                                    <p:cond delay="250"/>
                                  </p:stCondLst>
                                  <p:childTnLst>
                                    <p:set>
                                      <p:cBhvr>
                                        <p:cTn id="17" dur="1" fill="hold">
                                          <p:stCondLst>
                                            <p:cond delay="0"/>
                                          </p:stCondLst>
                                        </p:cTn>
                                        <p:tgtEl>
                                          <p:spTgt spid="39"/>
                                        </p:tgtEl>
                                        <p:attrNameLst>
                                          <p:attrName>style.visibility</p:attrName>
                                        </p:attrNameLst>
                                      </p:cBhvr>
                                      <p:to>
                                        <p:strVal val="visible"/>
                                      </p:to>
                                    </p:set>
                                    <p:anim calcmode="lin" valueType="num">
                                      <p:cBhvr additive="base">
                                        <p:cTn id="18" dur="750" fill="hold"/>
                                        <p:tgtEl>
                                          <p:spTgt spid="39"/>
                                        </p:tgtEl>
                                        <p:attrNameLst>
                                          <p:attrName>ppt_x</p:attrName>
                                        </p:attrNameLst>
                                      </p:cBhvr>
                                      <p:tavLst>
                                        <p:tav tm="0">
                                          <p:val>
                                            <p:strVal val="1+#ppt_w/2"/>
                                          </p:val>
                                        </p:tav>
                                        <p:tav tm="100000">
                                          <p:val>
                                            <p:strVal val="#ppt_x"/>
                                          </p:val>
                                        </p:tav>
                                      </p:tavLst>
                                    </p:anim>
                                    <p:anim calcmode="lin" valueType="num">
                                      <p:cBhvr additive="base">
                                        <p:cTn id="19" dur="750" fill="hold"/>
                                        <p:tgtEl>
                                          <p:spTgt spid="39"/>
                                        </p:tgtEl>
                                        <p:attrNameLst>
                                          <p:attrName>ppt_y</p:attrName>
                                        </p:attrNameLst>
                                      </p:cBhvr>
                                      <p:tavLst>
                                        <p:tav tm="0">
                                          <p:val>
                                            <p:strVal val="#ppt_y"/>
                                          </p:val>
                                        </p:tav>
                                        <p:tav tm="100000">
                                          <p:val>
                                            <p:strVal val="#ppt_y"/>
                                          </p:val>
                                        </p:tav>
                                      </p:tavLst>
                                    </p:anim>
                                  </p:childTnLst>
                                </p:cTn>
                              </p:par>
                              <p:par>
                                <p:cTn id="20" presetID="2" presetClass="entr" presetSubtype="2" accel="100000" fill="hold" grpId="0" nodeType="withEffect">
                                  <p:stCondLst>
                                    <p:cond delay="25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1+#ppt_w/2"/>
                                          </p:val>
                                        </p:tav>
                                        <p:tav tm="100000">
                                          <p:val>
                                            <p:strVal val="#ppt_x"/>
                                          </p:val>
                                        </p:tav>
                                      </p:tavLst>
                                    </p:anim>
                                    <p:anim calcmode="lin" valueType="num">
                                      <p:cBhvr additive="base">
                                        <p:cTn id="23" dur="750" fill="hold"/>
                                        <p:tgtEl>
                                          <p:spTgt spid="38"/>
                                        </p:tgtEl>
                                        <p:attrNameLst>
                                          <p:attrName>ppt_y</p:attrName>
                                        </p:attrNameLst>
                                      </p:cBhvr>
                                      <p:tavLst>
                                        <p:tav tm="0">
                                          <p:val>
                                            <p:strVal val="#ppt_y"/>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2000" fill="hold"/>
                                        <p:tgtEl>
                                          <p:spTgt spid="26"/>
                                        </p:tgtEl>
                                        <p:attrNameLst>
                                          <p:attrName>ppt_x</p:attrName>
                                        </p:attrNameLst>
                                      </p:cBhvr>
                                      <p:tavLst>
                                        <p:tav tm="0">
                                          <p:val>
                                            <p:strVal val="0-#ppt_w/2"/>
                                          </p:val>
                                        </p:tav>
                                        <p:tav tm="100000">
                                          <p:val>
                                            <p:strVal val="#ppt_x"/>
                                          </p:val>
                                        </p:tav>
                                      </p:tavLst>
                                    </p:anim>
                                    <p:anim calcmode="lin" valueType="num">
                                      <p:cBhvr additive="base">
                                        <p:cTn id="27" dur="2000" fill="hold"/>
                                        <p:tgtEl>
                                          <p:spTgt spid="26"/>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2000" fill="hold"/>
                                        <p:tgtEl>
                                          <p:spTgt spid="31"/>
                                        </p:tgtEl>
                                        <p:attrNameLst>
                                          <p:attrName>ppt_x</p:attrName>
                                        </p:attrNameLst>
                                      </p:cBhvr>
                                      <p:tavLst>
                                        <p:tav tm="0">
                                          <p:val>
                                            <p:strVal val="1+#ppt_w/2"/>
                                          </p:val>
                                        </p:tav>
                                        <p:tav tm="100000">
                                          <p:val>
                                            <p:strVal val="#ppt_x"/>
                                          </p:val>
                                        </p:tav>
                                      </p:tavLst>
                                    </p:anim>
                                    <p:anim calcmode="lin" valueType="num">
                                      <p:cBhvr additive="base">
                                        <p:cTn id="31" dur="2000" fill="hold"/>
                                        <p:tgtEl>
                                          <p:spTgt spid="31"/>
                                        </p:tgtEl>
                                        <p:attrNameLst>
                                          <p:attrName>ppt_y</p:attrName>
                                        </p:attrNameLst>
                                      </p:cBhvr>
                                      <p:tavLst>
                                        <p:tav tm="0">
                                          <p:val>
                                            <p:strVal val="#ppt_y"/>
                                          </p:val>
                                        </p:tav>
                                        <p:tav tm="100000">
                                          <p:val>
                                            <p:strVal val="#ppt_y"/>
                                          </p:val>
                                        </p:tav>
                                      </p:tavLst>
                                    </p:anim>
                                  </p:childTnLst>
                                </p:cTn>
                              </p:par>
                              <p:par>
                                <p:cTn id="32" presetID="2" presetClass="entr" presetSubtype="3" decel="100000" fill="hold" grpId="0" nodeType="withEffect">
                                  <p:stCondLst>
                                    <p:cond delay="250"/>
                                  </p:stCondLst>
                                  <p:iterate type="lt">
                                    <p:tmPct val="5000"/>
                                  </p:iterate>
                                  <p:childTnLst>
                                    <p:set>
                                      <p:cBhvr>
                                        <p:cTn id="33" dur="1" fill="hold">
                                          <p:stCondLst>
                                            <p:cond delay="0"/>
                                          </p:stCondLst>
                                        </p:cTn>
                                        <p:tgtEl>
                                          <p:spTgt spid="44">
                                            <p:txEl>
                                              <p:pRg st="0" end="0"/>
                                            </p:txEl>
                                          </p:spTgt>
                                        </p:tgtEl>
                                        <p:attrNameLst>
                                          <p:attrName>style.visibility</p:attrName>
                                        </p:attrNameLst>
                                      </p:cBhvr>
                                      <p:to>
                                        <p:strVal val="visible"/>
                                      </p:to>
                                    </p:set>
                                    <p:anim calcmode="lin" valueType="num">
                                      <p:cBhvr additive="base">
                                        <p:cTn id="34"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35" dur="750" fill="hold"/>
                                        <p:tgtEl>
                                          <p:spTgt spid="44">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9" decel="100000" fill="hold" grpId="0" nodeType="withEffect">
                                  <p:stCondLst>
                                    <p:cond delay="750"/>
                                  </p:stCondLst>
                                  <p:iterate type="wd">
                                    <p:tmPct val="10000"/>
                                  </p:iterate>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1000" fill="hold"/>
                                        <p:tgtEl>
                                          <p:spTgt spid="40"/>
                                        </p:tgtEl>
                                        <p:attrNameLst>
                                          <p:attrName>ppt_x</p:attrName>
                                        </p:attrNameLst>
                                      </p:cBhvr>
                                      <p:tavLst>
                                        <p:tav tm="0">
                                          <p:val>
                                            <p:strVal val="0-#ppt_w/2"/>
                                          </p:val>
                                        </p:tav>
                                        <p:tav tm="100000">
                                          <p:val>
                                            <p:strVal val="#ppt_x"/>
                                          </p:val>
                                        </p:tav>
                                      </p:tavLst>
                                    </p:anim>
                                    <p:anim calcmode="lin" valueType="num">
                                      <p:cBhvr additive="base">
                                        <p:cTn id="39" dur="1000" fill="hold"/>
                                        <p:tgtEl>
                                          <p:spTgt spid="40"/>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125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750" fill="hold"/>
                                        <p:tgtEl>
                                          <p:spTgt spid="45"/>
                                        </p:tgtEl>
                                        <p:attrNameLst>
                                          <p:attrName>ppt_x</p:attrName>
                                        </p:attrNameLst>
                                      </p:cBhvr>
                                      <p:tavLst>
                                        <p:tav tm="0">
                                          <p:val>
                                            <p:strVal val="1+#ppt_w/2"/>
                                          </p:val>
                                        </p:tav>
                                        <p:tav tm="100000">
                                          <p:val>
                                            <p:strVal val="#ppt_x"/>
                                          </p:val>
                                        </p:tav>
                                      </p:tavLst>
                                    </p:anim>
                                    <p:anim calcmode="lin" valueType="num">
                                      <p:cBhvr additive="base">
                                        <p:cTn id="43" dur="750" fill="hold"/>
                                        <p:tgtEl>
                                          <p:spTgt spid="45"/>
                                        </p:tgtEl>
                                        <p:attrNameLst>
                                          <p:attrName>ppt_y</p:attrName>
                                        </p:attrNameLst>
                                      </p:cBhvr>
                                      <p:tavLst>
                                        <p:tav tm="0">
                                          <p:val>
                                            <p:strVal val="#ppt_y"/>
                                          </p:val>
                                        </p:tav>
                                        <p:tav tm="100000">
                                          <p:val>
                                            <p:strVal val="#ppt_y"/>
                                          </p:val>
                                        </p:tav>
                                      </p:tavLst>
                                    </p:anim>
                                  </p:childTnLst>
                                </p:cTn>
                              </p:par>
                              <p:par>
                                <p:cTn id="44" presetID="22" presetClass="entr" presetSubtype="8" fill="hold" grpId="0" nodeType="withEffect">
                                  <p:stCondLst>
                                    <p:cond delay="1500"/>
                                  </p:stCondLst>
                                  <p:childTnLst>
                                    <p:set>
                                      <p:cBhvr>
                                        <p:cTn id="45" dur="1" fill="hold">
                                          <p:stCondLst>
                                            <p:cond delay="0"/>
                                          </p:stCondLst>
                                        </p:cTn>
                                        <p:tgtEl>
                                          <p:spTgt spid="42">
                                            <p:txEl>
                                              <p:pRg st="0" end="0"/>
                                            </p:txEl>
                                          </p:spTgt>
                                        </p:tgtEl>
                                        <p:attrNameLst>
                                          <p:attrName>style.visibility</p:attrName>
                                        </p:attrNameLst>
                                      </p:cBhvr>
                                      <p:to>
                                        <p:strVal val="visible"/>
                                      </p:to>
                                    </p:set>
                                    <p:animEffect transition="in" filter="wipe(left)">
                                      <p:cBhvr>
                                        <p:cTn id="46"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26" grpId="0" animBg="1">
        <p:tmplLst>
          <p:tmpl>
            <p:tnLst>
              <p:par>
                <p:cTn presetID="2" presetClass="entr" presetSubtype="8" decel="100000"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2000" fill="hold"/>
                        <p:tgtEl>
                          <p:spTgt spid="26"/>
                        </p:tgtEl>
                        <p:attrNameLst>
                          <p:attrName>ppt_x</p:attrName>
                        </p:attrNameLst>
                      </p:cBhvr>
                      <p:tavLst>
                        <p:tav tm="0">
                          <p:val>
                            <p:strVal val="0-#ppt_w/2"/>
                          </p:val>
                        </p:tav>
                        <p:tav tm="100000">
                          <p:val>
                            <p:strVal val="#ppt_x"/>
                          </p:val>
                        </p:tav>
                      </p:tavLst>
                    </p:anim>
                    <p:anim calcmode="lin" valueType="num">
                      <p:cBhvr additive="base">
                        <p:cTn dur="2000" fill="hold"/>
                        <p:tgtEl>
                          <p:spTgt spid="26"/>
                        </p:tgtEl>
                        <p:attrNameLst>
                          <p:attrName>ppt_y</p:attrName>
                        </p:attrNameLst>
                      </p:cBhvr>
                      <p:tavLst>
                        <p:tav tm="0">
                          <p:val>
                            <p:strVal val="#ppt_y"/>
                          </p:val>
                        </p:tav>
                        <p:tav tm="100000">
                          <p:val>
                            <p:strVal val="#ppt_y"/>
                          </p:val>
                        </p:tav>
                      </p:tavLst>
                    </p:anim>
                  </p:childTnLst>
                </p:cTn>
              </p:par>
            </p:tnLst>
          </p:tmpl>
        </p:tmplLst>
      </p:bldP>
      <p:bldP spid="31" grpId="0" animBg="1">
        <p:tmplLst>
          <p:tmpl>
            <p:tnLst>
              <p:par>
                <p:cTn presetID="2" presetClass="entr" presetSubtype="2"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2000" fill="hold"/>
                        <p:tgtEl>
                          <p:spTgt spid="31"/>
                        </p:tgtEl>
                        <p:attrNameLst>
                          <p:attrName>ppt_x</p:attrName>
                        </p:attrNameLst>
                      </p:cBhvr>
                      <p:tavLst>
                        <p:tav tm="0">
                          <p:val>
                            <p:strVal val="1+#ppt_w/2"/>
                          </p:val>
                        </p:tav>
                        <p:tav tm="100000">
                          <p:val>
                            <p:strVal val="#ppt_x"/>
                          </p:val>
                        </p:tav>
                      </p:tavLst>
                    </p:anim>
                    <p:anim calcmode="lin" valueType="num">
                      <p:cBhvr additive="base">
                        <p:cTn dur="2000" fill="hold"/>
                        <p:tgtEl>
                          <p:spTgt spid="31"/>
                        </p:tgtEl>
                        <p:attrNameLst>
                          <p:attrName>ppt_y</p:attrName>
                        </p:attrNameLst>
                      </p:cBhvr>
                      <p:tavLst>
                        <p:tav tm="0">
                          <p:val>
                            <p:strVal val="#ppt_y"/>
                          </p:val>
                        </p:tav>
                        <p:tav tm="100000">
                          <p:val>
                            <p:strVal val="#ppt_y"/>
                          </p:val>
                        </p:tav>
                      </p:tavLst>
                    </p:anim>
                  </p:childTnLst>
                </p:cTn>
              </p:par>
            </p:tnLst>
          </p:tmpl>
        </p:tmplLst>
      </p:bldP>
      <p:bldP spid="36" grpId="0" animBg="1">
        <p:tmplLst>
          <p:tmpl>
            <p:tnLst>
              <p:par>
                <p:cTn presetID="2" presetClass="entr" presetSubtype="8"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0-#ppt_w/2"/>
                          </p:val>
                        </p:tav>
                        <p:tav tm="100000">
                          <p:val>
                            <p:strVal val="#ppt_x"/>
                          </p:val>
                        </p:tav>
                      </p:tavLst>
                    </p:anim>
                    <p:anim calcmode="lin" valueType="num">
                      <p:cBhvr additive="base">
                        <p:cTn dur="1000" fill="hold"/>
                        <p:tgtEl>
                          <p:spTgt spid="36"/>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2" decel="10000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1+#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tmplLst>
          <p:tmpl>
            <p:tnLst>
              <p:par>
                <p:cTn presetID="2" presetClass="entr" presetSubtype="2" ac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tmplLst>
          <p:tmpl>
            <p:tnLst>
              <p:par>
                <p:cTn presetID="2" presetClass="entr" presetSubtype="2" accel="100000" fill="hold" nodeType="with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1+#ppt_w/2"/>
                          </p:val>
                        </p:tav>
                        <p:tav tm="100000">
                          <p:val>
                            <p:strVal val="#ppt_x"/>
                          </p:val>
                        </p:tav>
                      </p:tavLst>
                    </p:anim>
                    <p:anim calcmode="lin" valueType="num">
                      <p:cBhvr additive="base">
                        <p:cTn dur="750" fill="hold"/>
                        <p:tgtEl>
                          <p:spTgt spid="39"/>
                        </p:tgtEl>
                        <p:attrNameLst>
                          <p:attrName>ppt_y</p:attrName>
                        </p:attrNameLst>
                      </p:cBhvr>
                      <p:tavLst>
                        <p:tav tm="0">
                          <p:val>
                            <p:strVal val="#ppt_y"/>
                          </p:val>
                        </p:tav>
                        <p:tav tm="100000">
                          <p:val>
                            <p:strVal val="#ppt_y"/>
                          </p:val>
                        </p:tav>
                      </p:tavLst>
                    </p:anim>
                  </p:childTnLst>
                </p:cTn>
              </p:par>
            </p:tnLst>
          </p:tmpl>
        </p:tmplLst>
      </p:bldP>
      <p:bldP spid="40" grpId="0"/>
      <p:bldP spid="42" grpId="0" build="p">
        <p:tmplLst>
          <p:tmpl lvl="1">
            <p:tnLst>
              <p:par>
                <p:cTn presetID="22" presetClass="entr" presetSubtype="8" fill="hold" nodeType="withEffect">
                  <p:stCondLst>
                    <p:cond delay="15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4" grpId="0" build="p">
        <p:tmplLst>
          <p:tmpl lvl="1">
            <p:tnLst>
              <p:par>
                <p:cTn presetID="2" presetClass="entr" presetSubtype="3" decel="100000" fill="hold" nodeType="withEffect">
                  <p:stCondLst>
                    <p:cond delay="250"/>
                  </p:stCondLst>
                  <p:iterate type="lt">
                    <p:tmPct val="5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0-#ppt_h/2"/>
                          </p:val>
                        </p:tav>
                        <p:tav tm="100000">
                          <p:val>
                            <p:strVal val="#ppt_y"/>
                          </p:val>
                        </p:tav>
                      </p:tavLst>
                    </p:anim>
                  </p:childTnLst>
                </p:cTn>
              </p:par>
            </p:tnLst>
          </p:tmpl>
        </p:tmplLst>
      </p:bldP>
      <p:bldP spid="45" grpId="0" animBg="1">
        <p:tmplLst>
          <p:tmpl>
            <p:tnLst>
              <p:par>
                <p:cTn presetID="2" presetClass="entr" presetSubtype="2" decel="100000" fill="hold" nodeType="withEffect">
                  <p:stCondLst>
                    <p:cond delay="1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750" fill="hold"/>
                        <p:tgtEl>
                          <p:spTgt spid="45"/>
                        </p:tgtEl>
                        <p:attrNameLst>
                          <p:attrName>ppt_x</p:attrName>
                        </p:attrNameLst>
                      </p:cBhvr>
                      <p:tavLst>
                        <p:tav tm="0">
                          <p:val>
                            <p:strVal val="1+#ppt_w/2"/>
                          </p:val>
                        </p:tav>
                        <p:tav tm="100000">
                          <p:val>
                            <p:strVal val="#ppt_x"/>
                          </p:val>
                        </p:tav>
                      </p:tavLst>
                    </p:anim>
                    <p:anim calcmode="lin" valueType="num">
                      <p:cBhvr additive="base">
                        <p:cTn dur="750" fill="hold"/>
                        <p:tgtEl>
                          <p:spTgt spid="4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Fullscreen Image with Caption">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4" name="タイトル プレースホルダー 1"/>
          <p:cNvSpPr>
            <a:spLocks noGrp="1"/>
          </p:cNvSpPr>
          <p:nvPr>
            <p:ph type="title" hasCustomPrompt="1"/>
          </p:nvPr>
        </p:nvSpPr>
        <p:spPr>
          <a:xfrm>
            <a:off x="3" y="5708956"/>
            <a:ext cx="6095471" cy="780411"/>
          </a:xfrm>
          <a:prstGeom prst="rect">
            <a:avLst/>
          </a:prstGeom>
          <a:solidFill>
            <a:schemeClr val="tx2">
              <a:alpha val="70000"/>
            </a:schemeClr>
          </a:solidFill>
        </p:spPr>
        <p:txBody>
          <a:bodyPr vert="horz" lIns="108849" tIns="54425" rIns="108849" bIns="54425" rtlCol="0" anchor="ctr">
            <a:normAutofit/>
          </a:bodyPr>
          <a:lstStyle>
            <a:lvl1pPr algn="ctr">
              <a:defRPr baseline="0">
                <a:solidFill>
                  <a:schemeClr val="bg1"/>
                </a:solidFill>
              </a:defRPr>
            </a:lvl1pPr>
          </a:lstStyle>
          <a:p>
            <a:r>
              <a:rPr kumimoji="1" lang="en-US" altLang="ja-JP" dirty="0"/>
              <a:t>Text Goes Here</a:t>
            </a:r>
            <a:endParaRPr kumimoji="1" lang="ja-JP" altLang="en-US" dirty="0"/>
          </a:p>
        </p:txBody>
      </p:sp>
    </p:spTree>
    <p:extLst>
      <p:ext uri="{BB962C8B-B14F-4D97-AF65-F5344CB8AC3E}">
        <p14:creationId xmlns="" xmlns:p14="http://schemas.microsoft.com/office/powerpoint/2010/main" val="1231046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8" decel="100000"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Fullscreen Image ">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Tree>
    <p:extLst>
      <p:ext uri="{BB962C8B-B14F-4D97-AF65-F5344CB8AC3E}">
        <p14:creationId xmlns="" xmlns:p14="http://schemas.microsoft.com/office/powerpoint/2010/main" val="31303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Big Image &amp; Text 1">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3" name="タイトル プレースホルダー 1"/>
          <p:cNvSpPr>
            <a:spLocks noGrp="1"/>
          </p:cNvSpPr>
          <p:nvPr>
            <p:ph type="title" hasCustomPrompt="1"/>
          </p:nvPr>
        </p:nvSpPr>
        <p:spPr>
          <a:xfrm>
            <a:off x="-1" y="4518781"/>
            <a:ext cx="12192001" cy="1228876"/>
          </a:xfrm>
          <a:prstGeom prst="rect">
            <a:avLst/>
          </a:prstGeom>
          <a:solidFill>
            <a:schemeClr val="tx2">
              <a:alpha val="50000"/>
            </a:schemeClr>
          </a:solidFill>
        </p:spPr>
        <p:txBody>
          <a:bodyPr vert="horz" lIns="108849" tIns="54425" rIns="108849" bIns="54425" rtlCol="0" anchor="ctr">
            <a:normAutofit/>
          </a:bodyPr>
          <a:lstStyle>
            <a:lvl1pPr algn="ctr">
              <a:defRPr baseline="0">
                <a:solidFill>
                  <a:schemeClr val="bg1"/>
                </a:solidFill>
              </a:defRPr>
            </a:lvl1pPr>
          </a:lstStyle>
          <a:p>
            <a:r>
              <a:rPr kumimoji="1" lang="en-US" altLang="ja-JP" dirty="0"/>
              <a:t> </a:t>
            </a:r>
            <a:endParaRPr kumimoji="1" lang="ja-JP" altLang="en-US" dirty="0"/>
          </a:p>
        </p:txBody>
      </p:sp>
      <p:sp>
        <p:nvSpPr>
          <p:cNvPr id="5" name="テキスト プレースホルダー 4"/>
          <p:cNvSpPr>
            <a:spLocks noGrp="1"/>
          </p:cNvSpPr>
          <p:nvPr>
            <p:ph type="body" sz="quarter" idx="15" hasCustomPrompt="1"/>
          </p:nvPr>
        </p:nvSpPr>
        <p:spPr>
          <a:xfrm>
            <a:off x="304299" y="4596492"/>
            <a:ext cx="11583405" cy="1035050"/>
          </a:xfrm>
        </p:spPr>
        <p:txBody>
          <a:bodyPr anchor="ctr">
            <a:noAutofit/>
          </a:bodyPr>
          <a:lstStyle>
            <a:lvl1pPr algn="ctr">
              <a:lnSpc>
                <a:spcPct val="100000"/>
              </a:lnSpc>
              <a:spcBef>
                <a:spcPts val="0"/>
              </a:spcBef>
              <a:defRPr sz="6400">
                <a:solidFill>
                  <a:schemeClr val="bg1"/>
                </a:solidFill>
                <a:latin typeface="+mj-lt"/>
              </a:defRPr>
            </a:lvl1pPr>
          </a:lstStyle>
          <a:p>
            <a:pPr lvl="0"/>
            <a:r>
              <a:rPr kumimoji="1" lang="en-US" altLang="ja-JP" dirty="0"/>
              <a:t>Text</a:t>
            </a:r>
            <a:endParaRPr kumimoji="1" lang="ja-JP" altLang="en-US" dirty="0"/>
          </a:p>
        </p:txBody>
      </p:sp>
    </p:spTree>
    <p:extLst>
      <p:ext uri="{BB962C8B-B14F-4D97-AF65-F5344CB8AC3E}">
        <p14:creationId xmlns="" xmlns:p14="http://schemas.microsoft.com/office/powerpoint/2010/main" val="2990486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500"/>
                                  </p:stCondLst>
                                  <p:childTnLst>
                                    <p:set>
                                      <p:cBhvr>
                                        <p:cTn id="9" dur="1" fill="hold">
                                          <p:stCondLst>
                                            <p:cond delay="0"/>
                                          </p:stCondLst>
                                        </p:cTn>
                                        <p:tgtEl>
                                          <p:spTgt spid="3"/>
                                        </p:tgtEl>
                                        <p:attrNameLst>
                                          <p:attrName>style.visibility</p:attrName>
                                        </p:attrNameLst>
                                      </p:cBhvr>
                                      <p:to>
                                        <p:strVal val="visible"/>
                                      </p:to>
                                    </p:set>
                                    <p:animEffect transition="in" filter="wipe(right)">
                                      <p:cBhvr>
                                        <p:cTn id="10" dur="500"/>
                                        <p:tgtEl>
                                          <p:spTgt spid="3"/>
                                        </p:tgtEl>
                                      </p:cBhvr>
                                    </p:animEffect>
                                  </p:childTnLst>
                                </p:cTn>
                              </p:par>
                            </p:childTnLst>
                          </p:cTn>
                        </p:par>
                        <p:par>
                          <p:cTn id="11" fill="hold">
                            <p:stCondLst>
                              <p:cond delay="1000"/>
                            </p:stCondLst>
                            <p:childTnLst>
                              <p:par>
                                <p:cTn id="12" presetID="2" presetClass="entr" presetSubtype="3" decel="100000" fill="hold" grpId="0" nodeType="afterEffect">
                                  <p:stCondLst>
                                    <p:cond delay="0"/>
                                  </p:stCondLst>
                                  <p:iterate type="wd">
                                    <p:tmPct val="10000"/>
                                  </p:iterate>
                                  <p:childTnLst>
                                    <p:set>
                                      <p:cBhvr>
                                        <p:cTn id="13" dur="1" fill="hold">
                                          <p:stCondLst>
                                            <p:cond delay="0"/>
                                          </p:stCondLst>
                                        </p:cTn>
                                        <p:tgtEl>
                                          <p:spTgt spid="5">
                                            <p:txEl>
                                              <p:pRg st="0" end="0"/>
                                            </p:txEl>
                                          </p:spTgt>
                                        </p:tgtEl>
                                        <p:attrNameLst>
                                          <p:attrName>style.visibility</p:attrName>
                                        </p:attrNameLst>
                                      </p:cBhvr>
                                      <p:to>
                                        <p:strVal val="visible"/>
                                      </p:to>
                                    </p:set>
                                    <p:anim calcmode="lin" valueType="num">
                                      <p:cBhvr additive="base">
                                        <p:cTn id="14" dur="75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5" dur="75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1+#ppt_w/2"/>
                          </p:val>
                        </p:tav>
                        <p:tav tm="100000">
                          <p:val>
                            <p:strVal val="#ppt_x"/>
                          </p:val>
                        </p:tav>
                      </p:tavLst>
                    </p:anim>
                    <p:anim calcmode="lin" valueType="num">
                      <p:cBhvr additive="base">
                        <p:cTn dur="750" fill="hold"/>
                        <p:tgtEl>
                          <p:spTgt spid="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Big Image &amp; Text 2">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4" name="テキスト プレースホルダー 4"/>
          <p:cNvSpPr>
            <a:spLocks noGrp="1"/>
          </p:cNvSpPr>
          <p:nvPr>
            <p:ph type="body" sz="quarter" idx="16" hasCustomPrompt="1"/>
          </p:nvPr>
        </p:nvSpPr>
        <p:spPr>
          <a:xfrm>
            <a:off x="0" y="677634"/>
            <a:ext cx="12192000" cy="1035050"/>
          </a:xfrm>
          <a:solidFill>
            <a:schemeClr val="tx2">
              <a:alpha val="40000"/>
            </a:schemeClr>
          </a:solidFill>
        </p:spPr>
        <p:txBody>
          <a:bodyPr anchor="ctr">
            <a:noAutofit/>
          </a:bodyPr>
          <a:lstStyle>
            <a:lvl1pPr algn="ctr">
              <a:lnSpc>
                <a:spcPct val="100000"/>
              </a:lnSpc>
              <a:spcBef>
                <a:spcPts val="0"/>
              </a:spcBef>
              <a:defRPr sz="4800">
                <a:solidFill>
                  <a:schemeClr val="tx2"/>
                </a:solidFill>
                <a:latin typeface="+mj-lt"/>
              </a:defRPr>
            </a:lvl1pPr>
          </a:lstStyle>
          <a:p>
            <a:pPr lvl="0"/>
            <a:r>
              <a:rPr kumimoji="1" lang="en-US" altLang="ja-JP" dirty="0"/>
              <a:t> </a:t>
            </a:r>
            <a:endParaRPr kumimoji="1" lang="ja-JP" altLang="en-US" dirty="0"/>
          </a:p>
        </p:txBody>
      </p:sp>
      <p:sp>
        <p:nvSpPr>
          <p:cNvPr id="5" name="テキスト プレースホルダー 4"/>
          <p:cNvSpPr>
            <a:spLocks noGrp="1"/>
          </p:cNvSpPr>
          <p:nvPr>
            <p:ph type="body" sz="quarter" idx="15" hasCustomPrompt="1"/>
          </p:nvPr>
        </p:nvSpPr>
        <p:spPr>
          <a:xfrm>
            <a:off x="304299" y="677636"/>
            <a:ext cx="11583405" cy="1035050"/>
          </a:xfrm>
        </p:spPr>
        <p:txBody>
          <a:bodyPr anchor="ctr">
            <a:noAutofit/>
          </a:bodyPr>
          <a:lstStyle>
            <a:lvl1pPr algn="ctr">
              <a:lnSpc>
                <a:spcPct val="100000"/>
              </a:lnSpc>
              <a:spcBef>
                <a:spcPts val="0"/>
              </a:spcBef>
              <a:defRPr sz="4400">
                <a:solidFill>
                  <a:schemeClr val="bg1"/>
                </a:solidFill>
                <a:latin typeface="+mj-lt"/>
              </a:defRPr>
            </a:lvl1pPr>
          </a:lstStyle>
          <a:p>
            <a:pPr lvl="0"/>
            <a:r>
              <a:rPr kumimoji="1" lang="en-US" altLang="ja-JP" dirty="0"/>
              <a:t>Text</a:t>
            </a:r>
            <a:endParaRPr kumimoji="1" lang="ja-JP" altLang="en-US" dirty="0"/>
          </a:p>
        </p:txBody>
      </p:sp>
    </p:spTree>
    <p:extLst>
      <p:ext uri="{BB962C8B-B14F-4D97-AF65-F5344CB8AC3E}">
        <p14:creationId xmlns="" xmlns:p14="http://schemas.microsoft.com/office/powerpoint/2010/main" val="222565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outVertical)">
                                      <p:cBhvr>
                                        <p:cTn id="11" dur="500"/>
                                        <p:tgtEl>
                                          <p:spTgt spid="4"/>
                                        </p:tgtEl>
                                      </p:cBhvr>
                                    </p:animEffect>
                                  </p:childTnLst>
                                </p:cTn>
                              </p:par>
                            </p:childTnLst>
                          </p:cTn>
                        </p:par>
                        <p:par>
                          <p:cTn id="12" fill="hold">
                            <p:stCondLst>
                              <p:cond delay="1000"/>
                            </p:stCondLst>
                            <p:childTnLst>
                              <p:par>
                                <p:cTn id="13" presetID="2" presetClass="entr" presetSubtype="4" decel="100000" fill="hold" grpId="0" nodeType="afterEffect">
                                  <p:stCondLst>
                                    <p:cond delay="0"/>
                                  </p:stCondLst>
                                  <p:iterate type="lt">
                                    <p:tmPct val="5000"/>
                                  </p:iterate>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additive="base">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17" presetID="45" presetClass="entr" presetSubtype="0" fill="hold" grpId="1" nodeType="withEffect">
                                  <p:stCondLst>
                                    <p:cond delay="0"/>
                                  </p:stCondLst>
                                  <p:iterate type="lt">
                                    <p:tmPct val="5000"/>
                                  </p:iterate>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1000"/>
                                        <p:tgtEl>
                                          <p:spTgt spid="5">
                                            <p:txEl>
                                              <p:pRg st="0" end="0"/>
                                            </p:txEl>
                                          </p:spTgt>
                                        </p:tgtEl>
                                      </p:cBhvr>
                                    </p:animEffect>
                                    <p:anim calcmode="lin" valueType="num">
                                      <p:cBhvr>
                                        <p:cTn id="20" dur="1000" fill="hold"/>
                                        <p:tgtEl>
                                          <p:spTgt spid="5">
                                            <p:txEl>
                                              <p:pRg st="0" end="0"/>
                                            </p:txEl>
                                          </p:spTgt>
                                        </p:tgtEl>
                                        <p:attrNameLst>
                                          <p:attrName>ppt_w</p:attrName>
                                        </p:attrNameLst>
                                      </p:cBhvr>
                                      <p:tavLst>
                                        <p:tav tm="0" fmla="#ppt_w*sin(2.5*pi*$)">
                                          <p:val>
                                            <p:fltVal val="0"/>
                                          </p:val>
                                        </p:tav>
                                        <p:tav tm="100000">
                                          <p:val>
                                            <p:fltVal val="1"/>
                                          </p:val>
                                        </p:tav>
                                      </p:tavLst>
                                    </p:anim>
                                    <p:anim calcmode="lin" valueType="num">
                                      <p:cBhvr>
                                        <p:cTn id="21" dur="1000" fill="hold"/>
                                        <p:tgtEl>
                                          <p:spTgt spid="5">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tmplLst>
          <p:tmpl>
            <p:tnLst>
              <p:par>
                <p:cTn presetID="16" presetClass="entr" presetSubtype="37"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barn(outVertical)">
                      <p:cBhvr>
                        <p:cTn dur="500"/>
                        <p:tgtEl>
                          <p:spTgt spid="4"/>
                        </p:tgtEl>
                      </p:cBhvr>
                    </p:animEffect>
                  </p:childTnLst>
                </p:cTn>
              </p:par>
            </p:tnLst>
          </p:tmpl>
        </p:tmplLst>
      </p:bldP>
      <p:bldP spid="5" grpId="0" build="p">
        <p:tmplLst>
          <p:tmpl lvl="1">
            <p:tnLst>
              <p:par>
                <p:cTn presetID="2" presetClass="entr" presetSubtype="4" decel="100000" fill="hold" nodeType="afterEffect">
                  <p:stCondLst>
                    <p:cond delay="0"/>
                  </p:stCondLst>
                  <p:iterate type="lt">
                    <p:tmPct val="5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ppt_x"/>
                          </p:val>
                        </p:tav>
                        <p:tav tm="100000">
                          <p:val>
                            <p:strVal val="#ppt_x"/>
                          </p:val>
                        </p:tav>
                      </p:tavLst>
                    </p:anim>
                    <p:anim calcmode="lin" valueType="num">
                      <p:cBhvr additive="base">
                        <p:cTn dur="1000" fill="hold"/>
                        <p:tgtEl>
                          <p:spTgt spid="5"/>
                        </p:tgtEl>
                        <p:attrNameLst>
                          <p:attrName>ppt_y</p:attrName>
                        </p:attrNameLst>
                      </p:cBhvr>
                      <p:tavLst>
                        <p:tav tm="0">
                          <p:val>
                            <p:strVal val="1+#ppt_h/2"/>
                          </p:val>
                        </p:tav>
                        <p:tav tm="100000">
                          <p:val>
                            <p:strVal val="#ppt_y"/>
                          </p:val>
                        </p:tav>
                      </p:tavLst>
                    </p:anim>
                  </p:childTnLst>
                </p:cTn>
              </p:par>
            </p:tnLst>
          </p:tmpl>
        </p:tmplLst>
      </p:bldP>
      <p:bldP spid="5" grpId="1" build="p">
        <p:tmplLst>
          <p:tmpl lvl="1">
            <p:tnLst>
              <p:par>
                <p:cTn presetID="45" presetClass="entr" presetSubtype="0" fill="hold" nodeType="withEffect">
                  <p:stCondLst>
                    <p:cond delay="0"/>
                  </p:stCondLst>
                  <p:iterate type="lt">
                    <p:tmPct val="5000"/>
                  </p:iterate>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ppt_w</p:attrName>
                        </p:attrNameLst>
                      </p:cBhvr>
                      <p:tavLst>
                        <p:tav tm="0" fmla="#ppt_w*sin(2.5*pi*$)">
                          <p:val>
                            <p:fltVal val="0"/>
                          </p:val>
                        </p:tav>
                        <p:tav tm="100000">
                          <p:val>
                            <p:fltVal val="1"/>
                          </p:val>
                        </p:tav>
                      </p:tavLst>
                    </p:anim>
                    <p:anim calcmode="lin" valueType="num">
                      <p:cBhvr>
                        <p:cTn dur="1000" fill="hold"/>
                        <p:tgtEl>
                          <p:spTgt spid="5"/>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Nothing">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89632616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Black">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193756367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Simple Text">
    <p:bg>
      <p:bgPr>
        <a:solidFill>
          <a:schemeClr val="tx2"/>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hasCustomPrompt="1"/>
          </p:nvPr>
        </p:nvSpPr>
        <p:spPr>
          <a:xfrm>
            <a:off x="483853" y="1886861"/>
            <a:ext cx="11218899" cy="2912533"/>
          </a:xfrm>
          <a:prstGeom prst="rect">
            <a:avLst/>
          </a:prstGeom>
        </p:spPr>
        <p:txBody>
          <a:bodyPr vert="horz" lIns="108849" tIns="54425" rIns="108849" bIns="54425" rtlCol="0" anchor="ctr">
            <a:normAutofit/>
          </a:bodyPr>
          <a:lstStyle>
            <a:lvl1pPr algn="ctr">
              <a:defRPr baseline="0">
                <a:solidFill>
                  <a:schemeClr val="bg1"/>
                </a:solidFill>
              </a:defRPr>
            </a:lvl1pPr>
          </a:lstStyle>
          <a:p>
            <a:r>
              <a:rPr kumimoji="1" lang="en-US" altLang="ja-JP" dirty="0"/>
              <a:t>Message</a:t>
            </a:r>
            <a:endParaRPr kumimoji="1" lang="ja-JP" altLang="en-US" dirty="0"/>
          </a:p>
        </p:txBody>
      </p:sp>
    </p:spTree>
    <p:extLst>
      <p:ext uri="{BB962C8B-B14F-4D97-AF65-F5344CB8AC3E}">
        <p14:creationId xmlns="" xmlns:p14="http://schemas.microsoft.com/office/powerpoint/2010/main" val="2486144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iterate type="lt">
                                    <p:tmPct val="5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45" presetClass="entr" presetSubtype="0" fill="hold" grpId="1" nodeType="withEffect">
                                  <p:stCondLst>
                                    <p:cond delay="0"/>
                                  </p:stCondLst>
                                  <p:iterate type="lt">
                                    <p:tmPct val="5000"/>
                                  </p:iterate>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ppt_w</p:attrName>
                                        </p:attrNameLst>
                                      </p:cBhvr>
                                      <p:tavLst>
                                        <p:tav tm="0" fmla="#ppt_w*sin(2.5*pi*$)">
                                          <p:val>
                                            <p:fltVal val="0"/>
                                          </p:val>
                                        </p:tav>
                                        <p:tav tm="100000">
                                          <p:val>
                                            <p:fltVal val="1"/>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9" name="正方形/長方形 8"/>
          <p:cNvSpPr/>
          <p:nvPr userDrawn="1"/>
        </p:nvSpPr>
        <p:spPr>
          <a:xfrm>
            <a:off x="0" y="3976048"/>
            <a:ext cx="12192000" cy="2881952"/>
          </a:xfrm>
          <a:prstGeom prst="rect">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正方形/長方形 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 name="フッター プレースホルダー 4"/>
          <p:cNvSpPr>
            <a:spLocks noGrp="1"/>
          </p:cNvSpPr>
          <p:nvPr>
            <p:ph type="ftr" sz="quarter" idx="3"/>
          </p:nvPr>
        </p:nvSpPr>
        <p:spPr>
          <a:xfrm>
            <a:off x="7005935" y="6309242"/>
            <a:ext cx="3860800" cy="365125"/>
          </a:xfrm>
          <a:prstGeom prst="rect">
            <a:avLst/>
          </a:prstGeom>
        </p:spPr>
        <p:txBody>
          <a:bodyPr vert="horz" lIns="108849" tIns="54425" rIns="108849" bIns="54425" rtlCol="0" anchor="ctr"/>
          <a:lstStyle>
            <a:lvl1pPr algn="r">
              <a:defRPr sz="1300">
                <a:solidFill>
                  <a:schemeClr val="tx1">
                    <a:tint val="75000"/>
                  </a:schemeClr>
                </a:solidFill>
                <a:latin typeface="+mj-lt"/>
              </a:defRPr>
            </a:lvl1pPr>
          </a:lstStyle>
          <a:p>
            <a:r>
              <a:rPr lang="en-US" altLang="ja-JP" dirty="0"/>
              <a:t>The Power of PowerPoint | thepopp.com</a:t>
            </a:r>
            <a:endParaRPr lang="ja-JP" altLang="en-US" dirty="0"/>
          </a:p>
        </p:txBody>
      </p:sp>
      <p:sp>
        <p:nvSpPr>
          <p:cNvPr id="5" name="円/楕円 4"/>
          <p:cNvSpPr/>
          <p:nvPr userDrawn="1"/>
        </p:nvSpPr>
        <p:spPr>
          <a:xfrm>
            <a:off x="11022062"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6" name="円/楕円 5"/>
          <p:cNvSpPr/>
          <p:nvPr userDrawn="1"/>
        </p:nvSpPr>
        <p:spPr>
          <a:xfrm>
            <a:off x="11435107"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円/楕円 19"/>
          <p:cNvSpPr/>
          <p:nvPr userDrawn="1"/>
        </p:nvSpPr>
        <p:spPr>
          <a:xfrm>
            <a:off x="10860586" y="6469496"/>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8" name="スライド番号プレースホルダー 5"/>
          <p:cNvSpPr>
            <a:spLocks noGrp="1"/>
          </p:cNvSpPr>
          <p:nvPr>
            <p:ph type="sldNum" sz="quarter" idx="4"/>
          </p:nvPr>
        </p:nvSpPr>
        <p:spPr>
          <a:xfrm>
            <a:off x="11435107" y="6288529"/>
            <a:ext cx="720142" cy="365125"/>
          </a:xfrm>
          <a:prstGeom prst="rect">
            <a:avLst/>
          </a:prstGeom>
        </p:spPr>
        <p:txBody>
          <a:bodyPr vert="horz" lIns="108849" tIns="54425" rIns="108849" bIns="54425"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398163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400"/>
                                        <p:tgtEl>
                                          <p:spTgt spid="6"/>
                                        </p:tgtEl>
                                      </p:cBhvr>
                                    </p:animEffect>
                                  </p:childTnLst>
                                </p:cTn>
                              </p:par>
                              <p:par>
                                <p:cTn id="8" presetID="2" presetClass="entr" presetSubtype="6" decel="100000" fill="hold" grpId="1"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400" fill="hold"/>
                                        <p:tgtEl>
                                          <p:spTgt spid="6"/>
                                        </p:tgtEl>
                                        <p:attrNameLst>
                                          <p:attrName>ppt_x</p:attrName>
                                        </p:attrNameLst>
                                      </p:cBhvr>
                                      <p:tavLst>
                                        <p:tav tm="0">
                                          <p:val>
                                            <p:strVal val="1+#ppt_w/2"/>
                                          </p:val>
                                        </p:tav>
                                        <p:tav tm="100000">
                                          <p:val>
                                            <p:strVal val="#ppt_x"/>
                                          </p:val>
                                        </p:tav>
                                      </p:tavLst>
                                    </p:anim>
                                    <p:anim calcmode="lin" valueType="num">
                                      <p:cBhvr additive="base">
                                        <p:cTn id="11" dur="400" fill="hold"/>
                                        <p:tgtEl>
                                          <p:spTgt spid="6"/>
                                        </p:tgtEl>
                                        <p:attrNameLst>
                                          <p:attrName>ppt_y</p:attrName>
                                        </p:attrNameLst>
                                      </p:cBhvr>
                                      <p:tavLst>
                                        <p:tav tm="0">
                                          <p:val>
                                            <p:strVal val="1+#ppt_h/2"/>
                                          </p:val>
                                        </p:tav>
                                        <p:tav tm="100000">
                                          <p:val>
                                            <p:strVal val="#ppt_y"/>
                                          </p:val>
                                        </p:tav>
                                      </p:tavLst>
                                    </p:anim>
                                  </p:childTnLst>
                                </p:cTn>
                              </p:par>
                              <p:par>
                                <p:cTn id="12" presetID="10" presetClass="entr" presetSubtype="0" fill="hold" grpId="0" nodeType="withEffect">
                                  <p:stCondLst>
                                    <p:cond delay="40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400"/>
                                        <p:tgtEl>
                                          <p:spTgt spid="7"/>
                                        </p:tgtEl>
                                      </p:cBhvr>
                                    </p:animEffect>
                                  </p:childTnLst>
                                </p:cTn>
                              </p:par>
                              <p:par>
                                <p:cTn id="15" presetID="2" presetClass="entr" presetSubtype="6" decel="100000" fill="hold" grpId="1" nodeType="withEffect">
                                  <p:stCondLst>
                                    <p:cond delay="4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400" fill="hold"/>
                                        <p:tgtEl>
                                          <p:spTgt spid="7"/>
                                        </p:tgtEl>
                                        <p:attrNameLst>
                                          <p:attrName>ppt_x</p:attrName>
                                        </p:attrNameLst>
                                      </p:cBhvr>
                                      <p:tavLst>
                                        <p:tav tm="0">
                                          <p:val>
                                            <p:strVal val="1+#ppt_w/2"/>
                                          </p:val>
                                        </p:tav>
                                        <p:tav tm="100000">
                                          <p:val>
                                            <p:strVal val="#ppt_x"/>
                                          </p:val>
                                        </p:tav>
                                      </p:tavLst>
                                    </p:anim>
                                    <p:anim calcmode="lin" valueType="num">
                                      <p:cBhvr additive="base">
                                        <p:cTn id="18" dur="400" fill="hold"/>
                                        <p:tgtEl>
                                          <p:spTgt spid="7"/>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400"/>
                                        <p:tgtEl>
                                          <p:spTgt spid="5"/>
                                        </p:tgtEl>
                                      </p:cBhvr>
                                    </p:animEffect>
                                  </p:childTnLst>
                                </p:cTn>
                              </p:par>
                              <p:par>
                                <p:cTn id="22" presetID="2" presetClass="entr" presetSubtype="6" decel="100000" fill="hold" grpId="1" nodeType="withEffect">
                                  <p:stCondLst>
                                    <p:cond delay="6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400" fill="hold"/>
                                        <p:tgtEl>
                                          <p:spTgt spid="5"/>
                                        </p:tgtEl>
                                        <p:attrNameLst>
                                          <p:attrName>ppt_x</p:attrName>
                                        </p:attrNameLst>
                                      </p:cBhvr>
                                      <p:tavLst>
                                        <p:tav tm="0">
                                          <p:val>
                                            <p:strVal val="1+#ppt_w/2"/>
                                          </p:val>
                                        </p:tav>
                                        <p:tav tm="100000">
                                          <p:val>
                                            <p:strVal val="#ppt_x"/>
                                          </p:val>
                                        </p:tav>
                                      </p:tavLst>
                                    </p:anim>
                                    <p:anim calcmode="lin" valueType="num">
                                      <p:cBhvr additive="base">
                                        <p:cTn id="25" dur="40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9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1400"/>
                            </p:stCondLst>
                            <p:childTnLst>
                              <p:par>
                                <p:cTn id="33" presetID="16" presetClass="entr" presetSubtype="37"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arn(outVertical)">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p:bldP spid="5" grpId="0" animBg="1"/>
      <p:bldP spid="5" grpId="1" animBg="1"/>
      <p:bldP spid="6" grpId="0" animBg="1"/>
      <p:bldP spid="6" grpId="1" animBg="1"/>
      <p:bldP spid="7" grpId="0" animBg="1"/>
      <p:bldP spid="7" grpId="1" animBg="1"/>
      <p:bldP spid="8"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Loop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直角三角形 9"/>
          <p:cNvSpPr/>
          <p:nvPr/>
        </p:nvSpPr>
        <p:spPr>
          <a:xfrm>
            <a:off x="5941698" y="2849639"/>
            <a:ext cx="1166081" cy="116598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直角三角形 10"/>
          <p:cNvSpPr/>
          <p:nvPr/>
        </p:nvSpPr>
        <p:spPr>
          <a:xfrm rot="10800000">
            <a:off x="5941696" y="2849639"/>
            <a:ext cx="1166081" cy="1165980"/>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直角三角形 11"/>
          <p:cNvSpPr/>
          <p:nvPr/>
        </p:nvSpPr>
        <p:spPr>
          <a:xfrm>
            <a:off x="5941698" y="1683659"/>
            <a:ext cx="1166081" cy="116598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accent1">
                  <a:lumMod val="75000"/>
                </a:schemeClr>
              </a:solidFill>
            </a:endParaRPr>
          </a:p>
        </p:txBody>
      </p:sp>
      <p:sp>
        <p:nvSpPr>
          <p:cNvPr id="13" name="直角三角形 12"/>
          <p:cNvSpPr/>
          <p:nvPr/>
        </p:nvSpPr>
        <p:spPr>
          <a:xfrm rot="5400000">
            <a:off x="5941748" y="4015569"/>
            <a:ext cx="1165980" cy="1166081"/>
          </a:xfrm>
          <a:prstGeom prst="r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直角三角形 13"/>
          <p:cNvSpPr/>
          <p:nvPr/>
        </p:nvSpPr>
        <p:spPr>
          <a:xfrm rot="16200000">
            <a:off x="5941749" y="4015568"/>
            <a:ext cx="1165980" cy="1166081"/>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5" name="直角三角形 14"/>
          <p:cNvSpPr/>
          <p:nvPr/>
        </p:nvSpPr>
        <p:spPr>
          <a:xfrm rot="5400000">
            <a:off x="7107830" y="4015569"/>
            <a:ext cx="1165980" cy="1166081"/>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直角三角形 15"/>
          <p:cNvSpPr/>
          <p:nvPr/>
        </p:nvSpPr>
        <p:spPr>
          <a:xfrm rot="10800000">
            <a:off x="4775615" y="4015620"/>
            <a:ext cx="1166081" cy="1165980"/>
          </a:xfrm>
          <a:prstGeom prst="r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直角三角形 16"/>
          <p:cNvSpPr/>
          <p:nvPr/>
        </p:nvSpPr>
        <p:spPr>
          <a:xfrm>
            <a:off x="4775616" y="4015621"/>
            <a:ext cx="1166081" cy="116598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直角三角形 17"/>
          <p:cNvSpPr/>
          <p:nvPr/>
        </p:nvSpPr>
        <p:spPr>
          <a:xfrm rot="10800000">
            <a:off x="4775615" y="5181601"/>
            <a:ext cx="1166081" cy="116598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直角三角形 18"/>
          <p:cNvSpPr/>
          <p:nvPr/>
        </p:nvSpPr>
        <p:spPr>
          <a:xfrm rot="16200000">
            <a:off x="4775664" y="2849590"/>
            <a:ext cx="1165980" cy="1166081"/>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直角三角形 19"/>
          <p:cNvSpPr/>
          <p:nvPr/>
        </p:nvSpPr>
        <p:spPr>
          <a:xfrm rot="5400000">
            <a:off x="4775663" y="2849591"/>
            <a:ext cx="1165980" cy="1166081"/>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直角三角形 20"/>
          <p:cNvSpPr/>
          <p:nvPr/>
        </p:nvSpPr>
        <p:spPr>
          <a:xfrm rot="16200000">
            <a:off x="3609582" y="2849590"/>
            <a:ext cx="1165980" cy="1166081"/>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山形 21"/>
          <p:cNvSpPr/>
          <p:nvPr/>
        </p:nvSpPr>
        <p:spPr>
          <a:xfrm rot="5400000">
            <a:off x="6168437" y="3550362"/>
            <a:ext cx="240027" cy="269642"/>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3" name="山形 22"/>
          <p:cNvSpPr/>
          <p:nvPr/>
        </p:nvSpPr>
        <p:spPr>
          <a:xfrm rot="10800000">
            <a:off x="6168427" y="4247059"/>
            <a:ext cx="240047" cy="269619"/>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4" name="山形 23"/>
          <p:cNvSpPr/>
          <p:nvPr/>
        </p:nvSpPr>
        <p:spPr>
          <a:xfrm rot="16200000">
            <a:off x="5427390" y="4247048"/>
            <a:ext cx="240027" cy="269642"/>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5" name="山形 24"/>
          <p:cNvSpPr/>
          <p:nvPr/>
        </p:nvSpPr>
        <p:spPr>
          <a:xfrm>
            <a:off x="5412583" y="3565169"/>
            <a:ext cx="240047" cy="269619"/>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26" name="図プレースホルダー 12"/>
          <p:cNvSpPr>
            <a:spLocks noGrp="1"/>
          </p:cNvSpPr>
          <p:nvPr>
            <p:ph type="pic" sz="quarter" idx="17" hasCustomPrompt="1"/>
          </p:nvPr>
        </p:nvSpPr>
        <p:spPr>
          <a:xfrm>
            <a:off x="6599178" y="2943639"/>
            <a:ext cx="416830" cy="416794"/>
          </a:xfrm>
        </p:spPr>
        <p:txBody>
          <a:bodyPr>
            <a:normAutofit/>
          </a:bodyPr>
          <a:lstStyle>
            <a:lvl1pPr>
              <a:defRPr sz="1100"/>
            </a:lvl1pPr>
          </a:lstStyle>
          <a:p>
            <a:r>
              <a:rPr kumimoji="1" lang="en-US" altLang="ja-JP" dirty="0"/>
              <a:t>Icon</a:t>
            </a:r>
            <a:endParaRPr kumimoji="1" lang="ja-JP" altLang="en-US" dirty="0"/>
          </a:p>
        </p:txBody>
      </p:sp>
      <p:sp>
        <p:nvSpPr>
          <p:cNvPr id="27" name="図プレースホルダー 12"/>
          <p:cNvSpPr>
            <a:spLocks noGrp="1"/>
          </p:cNvSpPr>
          <p:nvPr>
            <p:ph type="pic" sz="quarter" idx="18" hasCustomPrompt="1"/>
          </p:nvPr>
        </p:nvSpPr>
        <p:spPr>
          <a:xfrm>
            <a:off x="6599178" y="4675680"/>
            <a:ext cx="416830" cy="416794"/>
          </a:xfrm>
        </p:spPr>
        <p:txBody>
          <a:bodyPr>
            <a:normAutofit/>
          </a:bodyPr>
          <a:lstStyle>
            <a:lvl1pPr>
              <a:defRPr sz="1100"/>
            </a:lvl1pPr>
          </a:lstStyle>
          <a:p>
            <a:r>
              <a:rPr kumimoji="1" lang="en-US" altLang="ja-JP" dirty="0"/>
              <a:t>Icon</a:t>
            </a:r>
            <a:endParaRPr kumimoji="1" lang="ja-JP" altLang="en-US" dirty="0"/>
          </a:p>
        </p:txBody>
      </p:sp>
      <p:sp>
        <p:nvSpPr>
          <p:cNvPr id="28" name="図プレースホルダー 12"/>
          <p:cNvSpPr>
            <a:spLocks noGrp="1"/>
          </p:cNvSpPr>
          <p:nvPr>
            <p:ph type="pic" sz="quarter" idx="19" hasCustomPrompt="1"/>
          </p:nvPr>
        </p:nvSpPr>
        <p:spPr>
          <a:xfrm>
            <a:off x="4857311" y="4675680"/>
            <a:ext cx="416830" cy="416794"/>
          </a:xfrm>
        </p:spPr>
        <p:txBody>
          <a:bodyPr>
            <a:normAutofit/>
          </a:bodyPr>
          <a:lstStyle>
            <a:lvl1pPr>
              <a:defRPr sz="1100"/>
            </a:lvl1pPr>
          </a:lstStyle>
          <a:p>
            <a:r>
              <a:rPr kumimoji="1" lang="en-US" altLang="ja-JP" dirty="0"/>
              <a:t>Icon</a:t>
            </a:r>
            <a:endParaRPr kumimoji="1" lang="ja-JP" altLang="en-US" dirty="0"/>
          </a:p>
        </p:txBody>
      </p:sp>
      <p:sp>
        <p:nvSpPr>
          <p:cNvPr id="29" name="図プレースホルダー 12"/>
          <p:cNvSpPr>
            <a:spLocks noGrp="1"/>
          </p:cNvSpPr>
          <p:nvPr>
            <p:ph type="pic" sz="quarter" idx="20" hasCustomPrompt="1"/>
          </p:nvPr>
        </p:nvSpPr>
        <p:spPr>
          <a:xfrm>
            <a:off x="4857311" y="2943639"/>
            <a:ext cx="416830" cy="416794"/>
          </a:xfrm>
        </p:spPr>
        <p:txBody>
          <a:bodyPr>
            <a:normAutofit/>
          </a:bodyPr>
          <a:lstStyle>
            <a:lvl1pPr>
              <a:defRPr sz="1100"/>
            </a:lvl1pPr>
          </a:lstStyle>
          <a:p>
            <a:r>
              <a:rPr kumimoji="1" lang="en-US" altLang="ja-JP" dirty="0"/>
              <a:t>Icon</a:t>
            </a:r>
            <a:endParaRPr kumimoji="1" lang="ja-JP" altLang="en-US" dirty="0"/>
          </a:p>
        </p:txBody>
      </p:sp>
      <p:sp>
        <p:nvSpPr>
          <p:cNvPr id="30" name="テキスト プレースホルダー 6"/>
          <p:cNvSpPr>
            <a:spLocks noGrp="1"/>
          </p:cNvSpPr>
          <p:nvPr>
            <p:ph type="body" sz="quarter" idx="21" hasCustomPrompt="1"/>
          </p:nvPr>
        </p:nvSpPr>
        <p:spPr>
          <a:xfrm>
            <a:off x="7141647" y="2873826"/>
            <a:ext cx="3885886"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7141648" y="3265715"/>
            <a:ext cx="4374976" cy="633787"/>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989123" y="5225143"/>
            <a:ext cx="3885886"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989124" y="5617033"/>
            <a:ext cx="4374976" cy="633787"/>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855853" y="4108913"/>
            <a:ext cx="3885886" cy="480053"/>
          </a:xfrm>
        </p:spPr>
        <p:txBody>
          <a:bodyPr anchor="t">
            <a:noAutofit/>
          </a:bodyPr>
          <a:lstStyle>
            <a:lvl1pPr algn="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512883" y="4500803"/>
            <a:ext cx="4222891" cy="633787"/>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2007421" y="1733189"/>
            <a:ext cx="3885886" cy="480053"/>
          </a:xfrm>
        </p:spPr>
        <p:txBody>
          <a:bodyPr anchor="t">
            <a:noAutofit/>
          </a:bodyPr>
          <a:lstStyle>
            <a:lvl1pPr algn="r">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1664451" y="2125079"/>
            <a:ext cx="4222891" cy="633787"/>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647610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2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2" presetClass="entr" presetSubtype="9" decel="100000" fill="hold" grpId="0" nodeType="withEffect">
                                  <p:stCondLst>
                                    <p:cond delay="3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par>
                                <p:cTn id="29" presetID="2" presetClass="entr" presetSubtype="9" decel="100000" fill="hold" grpId="0" nodeType="withEffect">
                                  <p:stCondLst>
                                    <p:cond delay="40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1+#ppt_w/2"/>
                                          </p:val>
                                        </p:tav>
                                        <p:tav tm="100000">
                                          <p:val>
                                            <p:strVal val="#ppt_x"/>
                                          </p:val>
                                        </p:tav>
                                      </p:tavLst>
                                    </p:anim>
                                    <p:anim calcmode="lin" valueType="num">
                                      <p:cBhvr additive="base">
                                        <p:cTn id="36" dur="5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2" decel="100000" fill="hold" grpId="0" nodeType="withEffect">
                                  <p:stCondLst>
                                    <p:cond delay="6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12" decel="100000" fill="hold" grpId="0" nodeType="withEffect">
                                  <p:stCondLst>
                                    <p:cond delay="7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0-#ppt_w/2"/>
                                          </p:val>
                                        </p:tav>
                                        <p:tav tm="100000">
                                          <p:val>
                                            <p:strVal val="#ppt_x"/>
                                          </p:val>
                                        </p:tav>
                                      </p:tavLst>
                                    </p:anim>
                                    <p:anim calcmode="lin" valueType="num">
                                      <p:cBhvr additive="base">
                                        <p:cTn id="44" dur="500" fill="hold"/>
                                        <p:tgtEl>
                                          <p:spTgt spid="19"/>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80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8" decel="100000" fill="hold" grpId="0" nodeType="withEffect">
                                  <p:stCondLst>
                                    <p:cond delay="90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0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1+#ppt_w/2"/>
                                          </p:val>
                                        </p:tav>
                                        <p:tav tm="100000">
                                          <p:val>
                                            <p:strVal val="#ppt_x"/>
                                          </p:val>
                                        </p:tav>
                                      </p:tavLst>
                                    </p:anim>
                                    <p:anim calcmode="lin" valueType="num">
                                      <p:cBhvr additive="base">
                                        <p:cTn id="56" dur="500" fill="hold"/>
                                        <p:tgtEl>
                                          <p:spTgt spid="17"/>
                                        </p:tgtEl>
                                        <p:attrNameLst>
                                          <p:attrName>ppt_y</p:attrName>
                                        </p:attrNameLst>
                                      </p:cBhvr>
                                      <p:tavLst>
                                        <p:tav tm="0">
                                          <p:val>
                                            <p:strVal val="#ppt_y"/>
                                          </p:val>
                                        </p:tav>
                                        <p:tav tm="100000">
                                          <p:val>
                                            <p:strVal val="#ppt_y"/>
                                          </p:val>
                                        </p:tav>
                                      </p:tavLst>
                                    </p:anim>
                                  </p:childTnLst>
                                </p:cTn>
                              </p:par>
                              <p:par>
                                <p:cTn id="57" presetID="2" presetClass="entr" presetSubtype="3" decel="100000" fill="hold" grpId="0" nodeType="withEffect">
                                  <p:stCondLst>
                                    <p:cond delay="110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0-#ppt_h/2"/>
                                          </p:val>
                                        </p:tav>
                                        <p:tav tm="100000">
                                          <p:val>
                                            <p:strVal val="#ppt_y"/>
                                          </p:val>
                                        </p:tav>
                                      </p:tavLst>
                                    </p:anim>
                                  </p:childTnLst>
                                </p:cTn>
                              </p:par>
                            </p:childTnLst>
                          </p:cTn>
                        </p:par>
                        <p:par>
                          <p:cTn id="61" fill="hold">
                            <p:stCondLst>
                              <p:cond delay="2100"/>
                            </p:stCondLst>
                            <p:childTnLst>
                              <p:par>
                                <p:cTn id="62" presetID="10"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childTnLst>
                          </p:cTn>
                        </p:par>
                        <p:par>
                          <p:cTn id="65" fill="hold">
                            <p:stCondLst>
                              <p:cond delay="2600"/>
                            </p:stCondLst>
                            <p:childTnLst>
                              <p:par>
                                <p:cTn id="66" presetID="2" presetClass="entr" presetSubtype="1" decel="100000"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500" fill="hold"/>
                                        <p:tgtEl>
                                          <p:spTgt spid="22"/>
                                        </p:tgtEl>
                                        <p:attrNameLst>
                                          <p:attrName>ppt_x</p:attrName>
                                        </p:attrNameLst>
                                      </p:cBhvr>
                                      <p:tavLst>
                                        <p:tav tm="0">
                                          <p:val>
                                            <p:strVal val="#ppt_x"/>
                                          </p:val>
                                        </p:tav>
                                        <p:tav tm="100000">
                                          <p:val>
                                            <p:strVal val="#ppt_x"/>
                                          </p:val>
                                        </p:tav>
                                      </p:tavLst>
                                    </p:anim>
                                    <p:anim calcmode="lin" valueType="num">
                                      <p:cBhvr additive="base">
                                        <p:cTn id="69" dur="500" fill="hold"/>
                                        <p:tgtEl>
                                          <p:spTgt spid="22"/>
                                        </p:tgtEl>
                                        <p:attrNameLst>
                                          <p:attrName>ppt_y</p:attrName>
                                        </p:attrNameLst>
                                      </p:cBhvr>
                                      <p:tavLst>
                                        <p:tav tm="0">
                                          <p:val>
                                            <p:strVal val="0-#ppt_h/2"/>
                                          </p:val>
                                        </p:tav>
                                        <p:tav tm="100000">
                                          <p:val>
                                            <p:strVal val="#ppt_y"/>
                                          </p:val>
                                        </p:tav>
                                      </p:tavLst>
                                    </p:anim>
                                  </p:childTnLst>
                                </p:cTn>
                              </p:par>
                            </p:childTnLst>
                          </p:cTn>
                        </p:par>
                        <p:par>
                          <p:cTn id="70" fill="hold">
                            <p:stCondLst>
                              <p:cond delay="3100"/>
                            </p:stCondLst>
                            <p:childTnLst>
                              <p:par>
                                <p:cTn id="71" presetID="10" presetClass="entr" presetSubtype="0"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par>
                          <p:cTn id="74" fill="hold">
                            <p:stCondLst>
                              <p:cond delay="3600"/>
                            </p:stCondLst>
                            <p:childTnLst>
                              <p:par>
                                <p:cTn id="75" presetID="2" presetClass="entr" presetSubtype="2" decel="10000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1+#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childTnLst>
                          </p:cTn>
                        </p:par>
                        <p:par>
                          <p:cTn id="79" fill="hold">
                            <p:stCondLst>
                              <p:cond delay="41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4600"/>
                            </p:stCondLst>
                            <p:childTnLst>
                              <p:par>
                                <p:cTn id="84" presetID="2" presetClass="entr" presetSubtype="4" decel="100000"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childTnLst>
                          </p:cTn>
                        </p:par>
                        <p:par>
                          <p:cTn id="88" fill="hold">
                            <p:stCondLst>
                              <p:cond delay="5100"/>
                            </p:stCondLst>
                            <p:childTnLst>
                              <p:par>
                                <p:cTn id="89" presetID="10" presetClass="entr" presetSubtype="0" fill="hold" grpId="0"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childTnLst>
                                </p:cTn>
                              </p:par>
                            </p:childTnLst>
                          </p:cTn>
                        </p:par>
                        <p:par>
                          <p:cTn id="92" fill="hold">
                            <p:stCondLst>
                              <p:cond delay="5600"/>
                            </p:stCondLst>
                            <p:childTnLst>
                              <p:par>
                                <p:cTn id="93" presetID="2" presetClass="entr" presetSubtype="8" decel="100000" fill="hold" grpId="0" nodeType="afterEffect">
                                  <p:stCondLst>
                                    <p:cond delay="0"/>
                                  </p:stCondLst>
                                  <p:childTnLst>
                                    <p:set>
                                      <p:cBhvr>
                                        <p:cTn id="94" dur="1" fill="hold">
                                          <p:stCondLst>
                                            <p:cond delay="0"/>
                                          </p:stCondLst>
                                        </p:cTn>
                                        <p:tgtEl>
                                          <p:spTgt spid="25"/>
                                        </p:tgtEl>
                                        <p:attrNameLst>
                                          <p:attrName>style.visibility</p:attrName>
                                        </p:attrNameLst>
                                      </p:cBhvr>
                                      <p:to>
                                        <p:strVal val="visible"/>
                                      </p:to>
                                    </p:set>
                                    <p:anim calcmode="lin" valueType="num">
                                      <p:cBhvr additive="base">
                                        <p:cTn id="95" dur="500" fill="hold"/>
                                        <p:tgtEl>
                                          <p:spTgt spid="25"/>
                                        </p:tgtEl>
                                        <p:attrNameLst>
                                          <p:attrName>ppt_x</p:attrName>
                                        </p:attrNameLst>
                                      </p:cBhvr>
                                      <p:tavLst>
                                        <p:tav tm="0">
                                          <p:val>
                                            <p:strVal val="0-#ppt_w/2"/>
                                          </p:val>
                                        </p:tav>
                                        <p:tav tm="100000">
                                          <p:val>
                                            <p:strVal val="#ppt_x"/>
                                          </p:val>
                                        </p:tav>
                                      </p:tavLst>
                                    </p:anim>
                                    <p:anim calcmode="lin" valueType="num">
                                      <p:cBhvr additive="base">
                                        <p:cTn id="96" dur="500" fill="hold"/>
                                        <p:tgtEl>
                                          <p:spTgt spid="25"/>
                                        </p:tgtEl>
                                        <p:attrNameLst>
                                          <p:attrName>ppt_y</p:attrName>
                                        </p:attrNameLst>
                                      </p:cBhvr>
                                      <p:tavLst>
                                        <p:tav tm="0">
                                          <p:val>
                                            <p:strVal val="#ppt_y"/>
                                          </p:val>
                                        </p:tav>
                                        <p:tav tm="100000">
                                          <p:val>
                                            <p:strVal val="#ppt_y"/>
                                          </p:val>
                                        </p:tav>
                                      </p:tavLst>
                                    </p:anim>
                                  </p:childTnLst>
                                </p:cTn>
                              </p:par>
                            </p:childTnLst>
                          </p:cTn>
                        </p:par>
                        <p:par>
                          <p:cTn id="97" fill="hold">
                            <p:stCondLst>
                              <p:cond delay="6100"/>
                            </p:stCondLst>
                            <p:childTnLst>
                              <p:par>
                                <p:cTn id="98" presetID="2" presetClass="entr" presetSubtype="1" decel="100000" fill="hold" grpId="0" nodeType="afterEffect">
                                  <p:stCondLst>
                                    <p:cond delay="250"/>
                                  </p:stCondLst>
                                  <p:childTnLst>
                                    <p:set>
                                      <p:cBhvr>
                                        <p:cTn id="99" dur="1" fill="hold">
                                          <p:stCondLst>
                                            <p:cond delay="0"/>
                                          </p:stCondLst>
                                        </p:cTn>
                                        <p:tgtEl>
                                          <p:spTgt spid="30">
                                            <p:txEl>
                                              <p:pRg st="0" end="0"/>
                                            </p:txEl>
                                          </p:spTgt>
                                        </p:tgtEl>
                                        <p:attrNameLst>
                                          <p:attrName>style.visibility</p:attrName>
                                        </p:attrNameLst>
                                      </p:cBhvr>
                                      <p:to>
                                        <p:strVal val="visible"/>
                                      </p:to>
                                    </p:set>
                                    <p:anim calcmode="lin" valueType="num">
                                      <p:cBhvr additive="base">
                                        <p:cTn id="100"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30">
                                            <p:txEl>
                                              <p:pRg st="0" end="0"/>
                                            </p:txEl>
                                          </p:spTgt>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350"/>
                                  </p:stCondLst>
                                  <p:childTnLst>
                                    <p:set>
                                      <p:cBhvr>
                                        <p:cTn id="103" dur="1" fill="hold">
                                          <p:stCondLst>
                                            <p:cond delay="0"/>
                                          </p:stCondLst>
                                        </p:cTn>
                                        <p:tgtEl>
                                          <p:spTgt spid="31">
                                            <p:txEl>
                                              <p:pRg st="0" end="0"/>
                                            </p:txEl>
                                          </p:spTgt>
                                        </p:tgtEl>
                                        <p:attrNameLst>
                                          <p:attrName>style.visibility</p:attrName>
                                        </p:attrNameLst>
                                      </p:cBhvr>
                                      <p:to>
                                        <p:strVal val="visible"/>
                                      </p:to>
                                    </p:set>
                                    <p:anim calcmode="lin" valueType="num">
                                      <p:cBhvr additive="base">
                                        <p:cTn id="104"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106" fill="hold">
                            <p:stCondLst>
                              <p:cond delay="6950"/>
                            </p:stCondLst>
                            <p:childTnLst>
                              <p:par>
                                <p:cTn id="107" presetID="2" presetClass="entr" presetSubtype="2" decel="100000" fill="hold" grpId="0" nodeType="afterEffect">
                                  <p:stCondLst>
                                    <p:cond delay="250"/>
                                  </p:stCondLst>
                                  <p:childTnLst>
                                    <p:set>
                                      <p:cBhvr>
                                        <p:cTn id="108" dur="1" fill="hold">
                                          <p:stCondLst>
                                            <p:cond delay="0"/>
                                          </p:stCondLst>
                                        </p:cTn>
                                        <p:tgtEl>
                                          <p:spTgt spid="32">
                                            <p:txEl>
                                              <p:pRg st="0" end="0"/>
                                            </p:txEl>
                                          </p:spTgt>
                                        </p:tgtEl>
                                        <p:attrNameLst>
                                          <p:attrName>style.visibility</p:attrName>
                                        </p:attrNameLst>
                                      </p:cBhvr>
                                      <p:to>
                                        <p:strVal val="visible"/>
                                      </p:to>
                                    </p:set>
                                    <p:anim calcmode="lin" valueType="num">
                                      <p:cBhvr additive="base">
                                        <p:cTn id="109"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2">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350"/>
                                  </p:stCondLst>
                                  <p:childTnLst>
                                    <p:set>
                                      <p:cBhvr>
                                        <p:cTn id="112" dur="1" fill="hold">
                                          <p:stCondLst>
                                            <p:cond delay="0"/>
                                          </p:stCondLst>
                                        </p:cTn>
                                        <p:tgtEl>
                                          <p:spTgt spid="33">
                                            <p:txEl>
                                              <p:pRg st="0" end="0"/>
                                            </p:txEl>
                                          </p:spTgt>
                                        </p:tgtEl>
                                        <p:attrNameLst>
                                          <p:attrName>style.visibility</p:attrName>
                                        </p:attrNameLst>
                                      </p:cBhvr>
                                      <p:to>
                                        <p:strVal val="visible"/>
                                      </p:to>
                                    </p:set>
                                    <p:anim calcmode="lin" valueType="num">
                                      <p:cBhvr additive="base">
                                        <p:cTn id="113"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1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115" fill="hold">
                            <p:stCondLst>
                              <p:cond delay="7800"/>
                            </p:stCondLst>
                            <p:childTnLst>
                              <p:par>
                                <p:cTn id="116" presetID="2" presetClass="entr" presetSubtype="4" decel="100000" fill="hold" grpId="0" nodeType="afterEffect">
                                  <p:stCondLst>
                                    <p:cond delay="250"/>
                                  </p:stCondLst>
                                  <p:childTnLst>
                                    <p:set>
                                      <p:cBhvr>
                                        <p:cTn id="117" dur="1" fill="hold">
                                          <p:stCondLst>
                                            <p:cond delay="0"/>
                                          </p:stCondLst>
                                        </p:cTn>
                                        <p:tgtEl>
                                          <p:spTgt spid="34">
                                            <p:txEl>
                                              <p:pRg st="0" end="0"/>
                                            </p:txEl>
                                          </p:spTgt>
                                        </p:tgtEl>
                                        <p:attrNameLst>
                                          <p:attrName>style.visibility</p:attrName>
                                        </p:attrNameLst>
                                      </p:cBhvr>
                                      <p:to>
                                        <p:strVal val="visible"/>
                                      </p:to>
                                    </p:set>
                                    <p:anim calcmode="lin" valueType="num">
                                      <p:cBhvr additive="base">
                                        <p:cTn id="118"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120" presetID="2" presetClass="entr" presetSubtype="4" decel="100000" fill="hold" grpId="0" nodeType="withEffect">
                                  <p:stCondLst>
                                    <p:cond delay="350"/>
                                  </p:stCondLst>
                                  <p:childTnLst>
                                    <p:set>
                                      <p:cBhvr>
                                        <p:cTn id="121" dur="1" fill="hold">
                                          <p:stCondLst>
                                            <p:cond delay="0"/>
                                          </p:stCondLst>
                                        </p:cTn>
                                        <p:tgtEl>
                                          <p:spTgt spid="35">
                                            <p:txEl>
                                              <p:pRg st="0" end="0"/>
                                            </p:txEl>
                                          </p:spTgt>
                                        </p:tgtEl>
                                        <p:attrNameLst>
                                          <p:attrName>style.visibility</p:attrName>
                                        </p:attrNameLst>
                                      </p:cBhvr>
                                      <p:to>
                                        <p:strVal val="visible"/>
                                      </p:to>
                                    </p:set>
                                    <p:anim calcmode="lin" valueType="num">
                                      <p:cBhvr additive="base">
                                        <p:cTn id="122"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3"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4" fill="hold">
                            <p:stCondLst>
                              <p:cond delay="8650"/>
                            </p:stCondLst>
                            <p:childTnLst>
                              <p:par>
                                <p:cTn id="125" presetID="2" presetClass="entr" presetSubtype="8" decel="100000" fill="hold" grpId="0" nodeType="afterEffect">
                                  <p:stCondLst>
                                    <p:cond delay="250"/>
                                  </p:stCondLst>
                                  <p:childTnLst>
                                    <p:set>
                                      <p:cBhvr>
                                        <p:cTn id="126" dur="1" fill="hold">
                                          <p:stCondLst>
                                            <p:cond delay="0"/>
                                          </p:stCondLst>
                                        </p:cTn>
                                        <p:tgtEl>
                                          <p:spTgt spid="36">
                                            <p:txEl>
                                              <p:pRg st="0" end="0"/>
                                            </p:txEl>
                                          </p:spTgt>
                                        </p:tgtEl>
                                        <p:attrNameLst>
                                          <p:attrName>style.visibility</p:attrName>
                                        </p:attrNameLst>
                                      </p:cBhvr>
                                      <p:to>
                                        <p:strVal val="visible"/>
                                      </p:to>
                                    </p:set>
                                    <p:anim calcmode="lin" valueType="num">
                                      <p:cBhvr additive="base">
                                        <p:cTn id="12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3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8" decel="100000" fill="hold" grpId="0" nodeType="withEffect">
                                  <p:stCondLst>
                                    <p:cond delay="350"/>
                                  </p:stCondLst>
                                  <p:childTnLst>
                                    <p:set>
                                      <p:cBhvr>
                                        <p:cTn id="130" dur="1" fill="hold">
                                          <p:stCondLst>
                                            <p:cond delay="0"/>
                                          </p:stCondLst>
                                        </p:cTn>
                                        <p:tgtEl>
                                          <p:spTgt spid="37">
                                            <p:txEl>
                                              <p:pRg st="0" end="0"/>
                                            </p:txEl>
                                          </p:spTgt>
                                        </p:tgtEl>
                                        <p:attrNameLst>
                                          <p:attrName>style.visibility</p:attrName>
                                        </p:attrNameLst>
                                      </p:cBhvr>
                                      <p:to>
                                        <p:strVal val="visible"/>
                                      </p:to>
                                    </p:set>
                                    <p:anim calcmode="lin" valueType="num">
                                      <p:cBhvr additive="base">
                                        <p:cTn id="13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p:bldP spid="27" grpId="0"/>
      <p:bldP spid="28" grpId="0"/>
      <p:bldP spid="29" grpId="0"/>
      <p:bldP spid="30" grpId="0" build="p">
        <p:tmplLst>
          <p:tmpl lvl="1">
            <p:tnLst>
              <p:par>
                <p:cTn presetID="2" presetClass="entr" presetSubtype="1"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decel="100000" fill="hold" nodeType="withEffect">
                  <p:stCondLst>
                    <p:cond delay="3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2" decel="100000" fill="hold" nodeType="withEffect">
                  <p:stCondLst>
                    <p:cond delay="35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withEffect">
                  <p:stCondLst>
                    <p:cond delay="3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8" decel="10000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decel="100000" fill="hold" nodeType="withEffect">
                  <p:stCondLst>
                    <p:cond delay="3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4 Points 2">
    <p:spTree>
      <p:nvGrpSpPr>
        <p:cNvPr id="1" name=""/>
        <p:cNvGrpSpPr/>
        <p:nvPr/>
      </p:nvGrpSpPr>
      <p:grpSpPr>
        <a:xfrm>
          <a:off x="0" y="0"/>
          <a:ext cx="0" cy="0"/>
          <a:chOff x="0" y="0"/>
          <a:chExt cx="0" cy="0"/>
        </a:xfrm>
      </p:grpSpPr>
      <p:grpSp>
        <p:nvGrpSpPr>
          <p:cNvPr id="5" name="グループ化 4"/>
          <p:cNvGrpSpPr/>
          <p:nvPr/>
        </p:nvGrpSpPr>
        <p:grpSpPr>
          <a:xfrm>
            <a:off x="483957" y="1988581"/>
            <a:ext cx="11708043" cy="1650504"/>
            <a:chOff x="725872" y="2982872"/>
            <a:chExt cx="17560541" cy="2475756"/>
          </a:xfrm>
        </p:grpSpPr>
        <p:sp>
          <p:nvSpPr>
            <p:cNvPr id="25" name="正方形/長方形 24"/>
            <p:cNvSpPr/>
            <p:nvPr userDrawn="1"/>
          </p:nvSpPr>
          <p:spPr>
            <a:xfrm>
              <a:off x="10548745" y="2982873"/>
              <a:ext cx="7737668" cy="1332289"/>
            </a:xfrm>
            <a:prstGeom prst="rect">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4"/>
            <p:cNvSpPr/>
            <p:nvPr userDrawn="1"/>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正方形/長方形 24"/>
            <p:cNvSpPr/>
            <p:nvPr userDrawn="1"/>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6" name="グループ化 5"/>
          <p:cNvGrpSpPr/>
          <p:nvPr/>
        </p:nvGrpSpPr>
        <p:grpSpPr>
          <a:xfrm>
            <a:off x="325279" y="2909557"/>
            <a:ext cx="11866721" cy="888193"/>
            <a:chOff x="487876" y="4364335"/>
            <a:chExt cx="17798537" cy="1332290"/>
          </a:xfrm>
        </p:grpSpPr>
        <p:sp>
          <p:nvSpPr>
            <p:cNvPr id="24" name="正方形/長方形 23"/>
            <p:cNvSpPr/>
            <p:nvPr userDrawn="1"/>
          </p:nvSpPr>
          <p:spPr>
            <a:xfrm>
              <a:off x="10548745" y="4364335"/>
              <a:ext cx="7737668" cy="1332289"/>
            </a:xfrm>
            <a:prstGeom prst="rect">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正方形/長方形 25"/>
            <p:cNvSpPr/>
            <p:nvPr userDrawn="1"/>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直角三角形 31"/>
            <p:cNvSpPr/>
            <p:nvPr userDrawn="1"/>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9" name="グループ化 36"/>
          <p:cNvGrpSpPr/>
          <p:nvPr/>
        </p:nvGrpSpPr>
        <p:grpSpPr>
          <a:xfrm>
            <a:off x="483957" y="3989855"/>
            <a:ext cx="11708043" cy="1650504"/>
            <a:chOff x="725872" y="5984782"/>
            <a:chExt cx="17560541" cy="2475756"/>
          </a:xfrm>
        </p:grpSpPr>
        <p:sp>
          <p:nvSpPr>
            <p:cNvPr id="31" name="正方形/長方形 30"/>
            <p:cNvSpPr/>
            <p:nvPr userDrawn="1"/>
          </p:nvSpPr>
          <p:spPr>
            <a:xfrm flipV="1">
              <a:off x="10548745" y="7128248"/>
              <a:ext cx="7737668" cy="133228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2" name="正方形/長方形 4"/>
            <p:cNvSpPr/>
            <p:nvPr userDrawn="1"/>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正方形/長方形 24"/>
            <p:cNvSpPr/>
            <p:nvPr userDrawn="1"/>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35"/>
          <p:cNvGrpSpPr/>
          <p:nvPr/>
        </p:nvGrpSpPr>
        <p:grpSpPr>
          <a:xfrm>
            <a:off x="325279" y="3831191"/>
            <a:ext cx="11866721" cy="888193"/>
            <a:chOff x="487876" y="5746786"/>
            <a:chExt cx="17798537" cy="1332289"/>
          </a:xfrm>
        </p:grpSpPr>
        <p:sp>
          <p:nvSpPr>
            <p:cNvPr id="30" name="正方形/長方形 29"/>
            <p:cNvSpPr/>
            <p:nvPr userDrawn="1"/>
          </p:nvSpPr>
          <p:spPr>
            <a:xfrm flipV="1">
              <a:off x="10548745" y="5746786"/>
              <a:ext cx="7737668" cy="1332289"/>
            </a:xfrm>
            <a:prstGeom prst="rect">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正方形/長方形 25"/>
            <p:cNvSpPr/>
            <p:nvPr userDrawn="1"/>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直角三角形 31"/>
            <p:cNvSpPr/>
            <p:nvPr userDrawn="1"/>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図プレースホルダー 7"/>
          <p:cNvSpPr>
            <a:spLocks noGrp="1"/>
          </p:cNvSpPr>
          <p:nvPr>
            <p:ph type="pic" sz="quarter" idx="16" hasCustomPrompt="1"/>
          </p:nvPr>
        </p:nvSpPr>
        <p:spPr>
          <a:xfrm>
            <a:off x="7199748" y="2220269"/>
            <a:ext cx="419744" cy="419708"/>
          </a:xfrm>
        </p:spPr>
        <p:txBody>
          <a:bodyPr>
            <a:normAutofit/>
          </a:bodyPr>
          <a:lstStyle>
            <a:lvl1pPr>
              <a:defRPr sz="700"/>
            </a:lvl1pPr>
          </a:lstStyle>
          <a:p>
            <a:r>
              <a:rPr kumimoji="1" lang="en-US" altLang="ja-JP" dirty="0"/>
              <a:t>ICON</a:t>
            </a:r>
            <a:endParaRPr kumimoji="1" lang="ja-JP" altLang="en-US" dirty="0"/>
          </a:p>
        </p:txBody>
      </p:sp>
      <p:sp>
        <p:nvSpPr>
          <p:cNvPr id="14" name="図プレースホルダー 7"/>
          <p:cNvSpPr>
            <a:spLocks noGrp="1"/>
          </p:cNvSpPr>
          <p:nvPr>
            <p:ph type="pic" sz="quarter" idx="17" hasCustomPrompt="1"/>
          </p:nvPr>
        </p:nvSpPr>
        <p:spPr>
          <a:xfrm>
            <a:off x="7199748" y="3138210"/>
            <a:ext cx="419744" cy="419708"/>
          </a:xfrm>
        </p:spPr>
        <p:txBody>
          <a:bodyPr>
            <a:normAutofit/>
          </a:bodyPr>
          <a:lstStyle>
            <a:lvl1pPr>
              <a:defRPr sz="700"/>
            </a:lvl1pPr>
          </a:lstStyle>
          <a:p>
            <a:r>
              <a:rPr kumimoji="1" lang="en-US" altLang="ja-JP" dirty="0"/>
              <a:t>ICON</a:t>
            </a:r>
            <a:endParaRPr kumimoji="1" lang="ja-JP" altLang="en-US" dirty="0"/>
          </a:p>
        </p:txBody>
      </p:sp>
      <p:sp>
        <p:nvSpPr>
          <p:cNvPr id="15" name="図プレースホルダー 7"/>
          <p:cNvSpPr>
            <a:spLocks noGrp="1"/>
          </p:cNvSpPr>
          <p:nvPr>
            <p:ph type="pic" sz="quarter" idx="18" hasCustomPrompt="1"/>
          </p:nvPr>
        </p:nvSpPr>
        <p:spPr>
          <a:xfrm>
            <a:off x="7199748" y="4047801"/>
            <a:ext cx="419744" cy="419708"/>
          </a:xfrm>
        </p:spPr>
        <p:txBody>
          <a:bodyPr>
            <a:normAutofit/>
          </a:bodyPr>
          <a:lstStyle>
            <a:lvl1pPr>
              <a:defRPr sz="700"/>
            </a:lvl1pPr>
          </a:lstStyle>
          <a:p>
            <a:r>
              <a:rPr kumimoji="1" lang="en-US" altLang="ja-JP" dirty="0"/>
              <a:t>ICON</a:t>
            </a:r>
            <a:endParaRPr kumimoji="1" lang="ja-JP" altLang="en-US" dirty="0"/>
          </a:p>
        </p:txBody>
      </p:sp>
      <p:sp>
        <p:nvSpPr>
          <p:cNvPr id="16" name="図プレースホルダー 7"/>
          <p:cNvSpPr>
            <a:spLocks noGrp="1"/>
          </p:cNvSpPr>
          <p:nvPr>
            <p:ph type="pic" sz="quarter" idx="19" hasCustomPrompt="1"/>
          </p:nvPr>
        </p:nvSpPr>
        <p:spPr>
          <a:xfrm>
            <a:off x="7199748" y="4957392"/>
            <a:ext cx="419744" cy="419708"/>
          </a:xfrm>
        </p:spPr>
        <p:txBody>
          <a:bodyPr>
            <a:normAutofit/>
          </a:bodyPr>
          <a:lstStyle>
            <a:lvl1pPr>
              <a:defRPr sz="700"/>
            </a:lvl1pPr>
          </a:lstStyle>
          <a:p>
            <a:r>
              <a:rPr kumimoji="1" lang="en-US" altLang="ja-JP" dirty="0"/>
              <a:t>ICON</a:t>
            </a:r>
            <a:endParaRPr kumimoji="1" lang="ja-JP" altLang="en-US" dirty="0"/>
          </a:p>
        </p:txBody>
      </p:sp>
      <p:sp>
        <p:nvSpPr>
          <p:cNvPr id="17" name="テキスト プレースホルダー 11"/>
          <p:cNvSpPr>
            <a:spLocks noGrp="1"/>
          </p:cNvSpPr>
          <p:nvPr>
            <p:ph type="body" sz="quarter" idx="31" hasCustomPrompt="1"/>
          </p:nvPr>
        </p:nvSpPr>
        <p:spPr>
          <a:xfrm>
            <a:off x="7715354" y="2032666"/>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32" hasCustomPrompt="1"/>
          </p:nvPr>
        </p:nvSpPr>
        <p:spPr>
          <a:xfrm>
            <a:off x="7715354" y="2962109"/>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33" hasCustomPrompt="1"/>
          </p:nvPr>
        </p:nvSpPr>
        <p:spPr>
          <a:xfrm>
            <a:off x="7715354" y="3879073"/>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34" hasCustomPrompt="1"/>
          </p:nvPr>
        </p:nvSpPr>
        <p:spPr>
          <a:xfrm>
            <a:off x="7715354" y="4796373"/>
            <a:ext cx="3982326" cy="788131"/>
          </a:xfrm>
        </p:spPr>
        <p:txBody>
          <a:bodyPr anchor="ctr">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14" hasCustomPrompt="1"/>
          </p:nvPr>
        </p:nvSpPr>
        <p:spPr>
          <a:xfrm>
            <a:off x="694931" y="2014562"/>
            <a:ext cx="4560902" cy="1475429"/>
          </a:xfrm>
        </p:spPr>
        <p:txBody>
          <a:bodyPr anchor="b">
            <a:noAutofit/>
          </a:bodyPr>
          <a:lstStyle>
            <a:lvl1pPr algn="l">
              <a:lnSpc>
                <a:spcPct val="100000"/>
              </a:lnSpc>
              <a:spcBef>
                <a:spcPts val="0"/>
              </a:spcBef>
              <a:defRPr sz="2900" spc="0" baseline="0">
                <a:solidFill>
                  <a:schemeClr val="tx2"/>
                </a:solidFill>
                <a:latin typeface="Route 159 Light"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15" hasCustomPrompt="1"/>
          </p:nvPr>
        </p:nvSpPr>
        <p:spPr>
          <a:xfrm>
            <a:off x="694931" y="4211308"/>
            <a:ext cx="4560902" cy="1703233"/>
          </a:xfrm>
        </p:spPr>
        <p:txBody>
          <a:bodyPr anchor="t">
            <a:noAutofit/>
          </a:bodyPr>
          <a:lstStyle>
            <a:lvl1pPr algn="l">
              <a:lnSpc>
                <a:spcPct val="120000"/>
              </a:lnSpc>
              <a:defRPr sz="1300">
                <a:solidFill>
                  <a:schemeClr val="tx2"/>
                </a:solidFill>
                <a:latin typeface="+mn-lt"/>
              </a:defRPr>
            </a:lvl1pPr>
          </a:lstStyle>
          <a:p>
            <a:pPr lvl="0"/>
            <a:r>
              <a:rPr lang="en-US" altLang="ja-JP" dirty="0"/>
              <a:t>Text Here</a:t>
            </a:r>
            <a:endParaRPr lang="en-US" dirty="0"/>
          </a:p>
        </p:txBody>
      </p:sp>
    </p:spTree>
    <p:extLst>
      <p:ext uri="{BB962C8B-B14F-4D97-AF65-F5344CB8AC3E}">
        <p14:creationId xmlns="" xmlns:p14="http://schemas.microsoft.com/office/powerpoint/2010/main" val="1813647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10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1000"/>
                                        <p:tgtEl>
                                          <p:spTgt spid="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1000"/>
                                        <p:tgtEl>
                                          <p:spTgt spid="1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
                                            <p:txEl>
                                              <p:pRg st="0" end="0"/>
                                            </p:txEl>
                                          </p:spTgt>
                                        </p:tgtEl>
                                        <p:attrNameLst>
                                          <p:attrName>style.visibility</p:attrName>
                                        </p:attrNameLst>
                                      </p:cBhvr>
                                      <p:to>
                                        <p:strVal val="visible"/>
                                      </p:to>
                                    </p:set>
                                    <p:animEffect transition="in" filter="fade">
                                      <p:cBhvr>
                                        <p:cTn id="44" dur="500"/>
                                        <p:tgtEl>
                                          <p:spTgt spid="19">
                                            <p:txEl>
                                              <p:pRg st="0" end="0"/>
                                            </p:txEl>
                                          </p:spTgt>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1000"/>
                                        <p:tgtEl>
                                          <p:spTgt spid="9"/>
                                        </p:tgtEl>
                                      </p:cBhvr>
                                    </p:animEffect>
                                  </p:childTnLst>
                                </p:cTn>
                              </p:par>
                            </p:childTnLst>
                          </p:cTn>
                        </p:par>
                        <p:par>
                          <p:cTn id="49" fill="hold">
                            <p:stCondLst>
                              <p:cond delay="6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
                                            <p:txEl>
                                              <p:pRg st="0" end="0"/>
                                            </p:txEl>
                                          </p:spTgt>
                                        </p:tgtEl>
                                        <p:attrNameLst>
                                          <p:attrName>style.visibility</p:attrName>
                                        </p:attrNameLst>
                                      </p:cBhvr>
                                      <p:to>
                                        <p:strVal val="visible"/>
                                      </p:to>
                                    </p:set>
                                    <p:animEffect transition="in" filter="fade">
                                      <p:cBhvr>
                                        <p:cTn id="55" dur="500"/>
                                        <p:tgtEl>
                                          <p:spTgt spid="20">
                                            <p:txEl>
                                              <p:pRg st="0" end="0"/>
                                            </p:txEl>
                                          </p:spTgt>
                                        </p:tgtEl>
                                      </p:cBhvr>
                                    </p:animEffect>
                                  </p:childTnLst>
                                </p:cTn>
                              </p:par>
                            </p:childTnLst>
                          </p:cTn>
                        </p:par>
                        <p:par>
                          <p:cTn id="56" fill="hold">
                            <p:stCondLst>
                              <p:cond delay="6500"/>
                            </p:stCondLst>
                            <p:childTnLst>
                              <p:par>
                                <p:cTn id="57" presetID="2" presetClass="entr" presetSubtype="9" decel="100000" fill="hold" grpId="0" nodeType="afterEffect">
                                  <p:stCondLst>
                                    <p:cond delay="0"/>
                                  </p:stCondLst>
                                  <p:iterate type="wd">
                                    <p:tmPct val="10000"/>
                                  </p:iterate>
                                  <p:childTnLst>
                                    <p:set>
                                      <p:cBhvr>
                                        <p:cTn id="58" dur="1" fill="hold">
                                          <p:stCondLst>
                                            <p:cond delay="0"/>
                                          </p:stCondLst>
                                        </p:cTn>
                                        <p:tgtEl>
                                          <p:spTgt spid="21">
                                            <p:txEl>
                                              <p:pRg st="0" end="0"/>
                                            </p:txEl>
                                          </p:spTgt>
                                        </p:tgtEl>
                                        <p:attrNameLst>
                                          <p:attrName>style.visibility</p:attrName>
                                        </p:attrNameLst>
                                      </p:cBhvr>
                                      <p:to>
                                        <p:strVal val="visible"/>
                                      </p:to>
                                    </p:set>
                                    <p:anim calcmode="lin" valueType="num">
                                      <p:cBhvr additive="base">
                                        <p:cTn id="5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61" fill="hold">
                            <p:stCondLst>
                              <p:cond delay="7050"/>
                            </p:stCondLst>
                            <p:childTnLst>
                              <p:par>
                                <p:cTn id="62" presetID="2" presetClass="entr" presetSubtype="8" decel="100000" fill="hold" grpId="0" nodeType="afterEffect">
                                  <p:stCondLst>
                                    <p:cond delay="500"/>
                                  </p:stCondLst>
                                  <p:childTnLst>
                                    <p:set>
                                      <p:cBhvr>
                                        <p:cTn id="63" dur="1" fill="hold">
                                          <p:stCondLst>
                                            <p:cond delay="0"/>
                                          </p:stCondLst>
                                        </p:cTn>
                                        <p:tgtEl>
                                          <p:spTgt spid="22"/>
                                        </p:tgtEl>
                                        <p:attrNameLst>
                                          <p:attrName>style.visibility</p:attrName>
                                        </p:attrNameLst>
                                      </p:cBhvr>
                                      <p:to>
                                        <p:strVal val="visible"/>
                                      </p:to>
                                    </p:set>
                                    <p:anim calcmode="lin" valueType="num">
                                      <p:cBhvr additive="base">
                                        <p:cTn id="64" dur="500" fill="hold"/>
                                        <p:tgtEl>
                                          <p:spTgt spid="22"/>
                                        </p:tgtEl>
                                        <p:attrNameLst>
                                          <p:attrName>ppt_x</p:attrName>
                                        </p:attrNameLst>
                                      </p:cBhvr>
                                      <p:tavLst>
                                        <p:tav tm="0">
                                          <p:val>
                                            <p:strVal val="0-#ppt_w/2"/>
                                          </p:val>
                                        </p:tav>
                                        <p:tav tm="100000">
                                          <p:val>
                                            <p:strVal val="#ppt_x"/>
                                          </p:val>
                                        </p:tav>
                                      </p:tavLst>
                                    </p:anim>
                                    <p:anim calcmode="lin" valueType="num">
                                      <p:cBhvr additive="base">
                                        <p:cTn id="65"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3" grpId="0"/>
      <p:bldP spid="14" grpId="0"/>
      <p:bldP spid="15" grpId="0"/>
      <p:bldP spid="16" grpId="0"/>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p:tmplLst>
          <p:tmpl>
            <p:tnLst>
              <p:par>
                <p:cTn presetID="2" presetClass="entr" presetSubtype="8" decel="100000" fill="hold" nodeType="afterEffect">
                  <p:stCondLst>
                    <p:cond delay="5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6 Point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正方形/長方形 4"/>
          <p:cNvSpPr/>
          <p:nvPr/>
        </p:nvSpPr>
        <p:spPr>
          <a:xfrm>
            <a:off x="5950263" y="2692400"/>
            <a:ext cx="91932" cy="4165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正方形/長方形 8"/>
          <p:cNvSpPr/>
          <p:nvPr/>
        </p:nvSpPr>
        <p:spPr>
          <a:xfrm>
            <a:off x="6149804" y="2190480"/>
            <a:ext cx="91932" cy="466752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正方形/長方形 9"/>
          <p:cNvSpPr/>
          <p:nvPr/>
        </p:nvSpPr>
        <p:spPr>
          <a:xfrm>
            <a:off x="6349344" y="3326113"/>
            <a:ext cx="91934" cy="3531888"/>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正方形/長方形 10"/>
          <p:cNvSpPr/>
          <p:nvPr/>
        </p:nvSpPr>
        <p:spPr>
          <a:xfrm>
            <a:off x="5750722" y="4895273"/>
            <a:ext cx="91933" cy="1962727"/>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正方形/長方形 11"/>
          <p:cNvSpPr/>
          <p:nvPr/>
        </p:nvSpPr>
        <p:spPr>
          <a:xfrm>
            <a:off x="5551182" y="3790920"/>
            <a:ext cx="90826" cy="306708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正方形/長方形 12"/>
          <p:cNvSpPr/>
          <p:nvPr/>
        </p:nvSpPr>
        <p:spPr>
          <a:xfrm>
            <a:off x="6548886" y="4461746"/>
            <a:ext cx="91932" cy="2396254"/>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正方形/長方形 15"/>
          <p:cNvSpPr/>
          <p:nvPr/>
        </p:nvSpPr>
        <p:spPr>
          <a:xfrm rot="16200000">
            <a:off x="3894768" y="870805"/>
            <a:ext cx="91201" cy="50018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円/楕円 16"/>
          <p:cNvSpPr/>
          <p:nvPr/>
        </p:nvSpPr>
        <p:spPr>
          <a:xfrm>
            <a:off x="747465" y="2983785"/>
            <a:ext cx="775922" cy="77585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2463512" y="1848153"/>
            <a:ext cx="775922" cy="7758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771260" y="4119419"/>
            <a:ext cx="775922" cy="7758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10565276" y="3448592"/>
            <a:ext cx="775922" cy="77585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円/楕円 20"/>
          <p:cNvSpPr/>
          <p:nvPr/>
        </p:nvSpPr>
        <p:spPr>
          <a:xfrm>
            <a:off x="8957360" y="2350072"/>
            <a:ext cx="775922" cy="77585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2" name="円/楕円 21"/>
          <p:cNvSpPr/>
          <p:nvPr/>
        </p:nvSpPr>
        <p:spPr>
          <a:xfrm>
            <a:off x="9345321" y="4547113"/>
            <a:ext cx="775922" cy="77585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正方形/長方形 22"/>
          <p:cNvSpPr/>
          <p:nvPr/>
        </p:nvSpPr>
        <p:spPr>
          <a:xfrm rot="16200000">
            <a:off x="4506565" y="2418693"/>
            <a:ext cx="91201" cy="417730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正方形/長方形 23"/>
          <p:cNvSpPr/>
          <p:nvPr/>
        </p:nvSpPr>
        <p:spPr>
          <a:xfrm rot="16200000">
            <a:off x="4638969" y="678913"/>
            <a:ext cx="91200" cy="31143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5" name="正方形/長方形 24"/>
          <p:cNvSpPr/>
          <p:nvPr/>
        </p:nvSpPr>
        <p:spPr>
          <a:xfrm rot="16200000">
            <a:off x="7451124" y="1191539"/>
            <a:ext cx="91200" cy="30929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7" name="正方形/長方形 26"/>
          <p:cNvSpPr/>
          <p:nvPr/>
        </p:nvSpPr>
        <p:spPr>
          <a:xfrm rot="16200000">
            <a:off x="8085623" y="1256479"/>
            <a:ext cx="91200" cy="51600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正方形/長方形 27"/>
          <p:cNvSpPr/>
          <p:nvPr/>
        </p:nvSpPr>
        <p:spPr>
          <a:xfrm rot="16200000">
            <a:off x="7567273" y="3072889"/>
            <a:ext cx="91200" cy="3724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9" name="直角三角形 28"/>
          <p:cNvSpPr>
            <a:spLocks noChangeAspect="1"/>
          </p:cNvSpPr>
          <p:nvPr/>
        </p:nvSpPr>
        <p:spPr>
          <a:xfrm rot="5400000" flipH="1" flipV="1">
            <a:off x="6150532" y="2190475"/>
            <a:ext cx="91200" cy="91208"/>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直角三角形 29"/>
          <p:cNvSpPr>
            <a:spLocks noChangeAspect="1"/>
          </p:cNvSpPr>
          <p:nvPr/>
        </p:nvSpPr>
        <p:spPr>
          <a:xfrm rot="5400000" flipH="1" flipV="1">
            <a:off x="6350074" y="3326111"/>
            <a:ext cx="91200" cy="91208"/>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直角三角形 30"/>
          <p:cNvSpPr>
            <a:spLocks noChangeAspect="1"/>
          </p:cNvSpPr>
          <p:nvPr/>
        </p:nvSpPr>
        <p:spPr>
          <a:xfrm rot="5400000" flipH="1" flipV="1">
            <a:off x="6549615" y="4461741"/>
            <a:ext cx="91200" cy="91208"/>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2" name="直角三角形 31"/>
          <p:cNvSpPr>
            <a:spLocks noChangeAspect="1"/>
          </p:cNvSpPr>
          <p:nvPr/>
        </p:nvSpPr>
        <p:spPr>
          <a:xfrm rot="16200000" flipV="1">
            <a:off x="5550804" y="3790916"/>
            <a:ext cx="91200" cy="91208"/>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3" name="直角三角形 32"/>
          <p:cNvSpPr>
            <a:spLocks noChangeAspect="1"/>
          </p:cNvSpPr>
          <p:nvPr/>
        </p:nvSpPr>
        <p:spPr>
          <a:xfrm rot="16200000" flipV="1">
            <a:off x="5950267" y="2692395"/>
            <a:ext cx="91200" cy="91208"/>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直角三角形 33"/>
          <p:cNvSpPr>
            <a:spLocks noChangeAspect="1"/>
          </p:cNvSpPr>
          <p:nvPr/>
        </p:nvSpPr>
        <p:spPr>
          <a:xfrm rot="16200000" flipV="1">
            <a:off x="5751539" y="4889435"/>
            <a:ext cx="91200" cy="91208"/>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5" name="図プレースホルダー 7"/>
          <p:cNvSpPr>
            <a:spLocks noGrp="1"/>
          </p:cNvSpPr>
          <p:nvPr>
            <p:ph type="pic" sz="quarter" idx="16" hasCustomPrompt="1"/>
          </p:nvPr>
        </p:nvSpPr>
        <p:spPr>
          <a:xfrm>
            <a:off x="2666712" y="2051335"/>
            <a:ext cx="369523" cy="369491"/>
          </a:xfrm>
        </p:spPr>
        <p:txBody>
          <a:bodyPr>
            <a:normAutofit/>
          </a:bodyPr>
          <a:lstStyle>
            <a:lvl1pPr>
              <a:defRPr sz="700"/>
            </a:lvl1pPr>
          </a:lstStyle>
          <a:p>
            <a:r>
              <a:rPr kumimoji="1" lang="en-US" altLang="ja-JP" dirty="0"/>
              <a:t>ICON</a:t>
            </a:r>
            <a:endParaRPr kumimoji="1" lang="ja-JP" altLang="en-US" dirty="0"/>
          </a:p>
        </p:txBody>
      </p:sp>
      <p:sp>
        <p:nvSpPr>
          <p:cNvPr id="37" name="図プレースホルダー 7"/>
          <p:cNvSpPr>
            <a:spLocks noGrp="1"/>
          </p:cNvSpPr>
          <p:nvPr>
            <p:ph type="pic" sz="quarter" idx="17" hasCustomPrompt="1"/>
          </p:nvPr>
        </p:nvSpPr>
        <p:spPr>
          <a:xfrm>
            <a:off x="9160559" y="2553254"/>
            <a:ext cx="369523" cy="369491"/>
          </a:xfrm>
        </p:spPr>
        <p:txBody>
          <a:bodyPr>
            <a:normAutofit/>
          </a:bodyPr>
          <a:lstStyle>
            <a:lvl1pPr>
              <a:defRPr sz="700"/>
            </a:lvl1pPr>
          </a:lstStyle>
          <a:p>
            <a:r>
              <a:rPr kumimoji="1" lang="en-US" altLang="ja-JP" dirty="0"/>
              <a:t>ICON</a:t>
            </a:r>
            <a:endParaRPr kumimoji="1" lang="ja-JP" altLang="en-US" dirty="0"/>
          </a:p>
        </p:txBody>
      </p:sp>
      <p:sp>
        <p:nvSpPr>
          <p:cNvPr id="38" name="図プレースホルダー 7"/>
          <p:cNvSpPr>
            <a:spLocks noGrp="1"/>
          </p:cNvSpPr>
          <p:nvPr>
            <p:ph type="pic" sz="quarter" idx="18" hasCustomPrompt="1"/>
          </p:nvPr>
        </p:nvSpPr>
        <p:spPr>
          <a:xfrm>
            <a:off x="950664" y="3186967"/>
            <a:ext cx="369523" cy="369491"/>
          </a:xfrm>
        </p:spPr>
        <p:txBody>
          <a:bodyPr>
            <a:normAutofit/>
          </a:bodyPr>
          <a:lstStyle>
            <a:lvl1pPr>
              <a:defRPr sz="700"/>
            </a:lvl1pPr>
          </a:lstStyle>
          <a:p>
            <a:r>
              <a:rPr kumimoji="1" lang="en-US" altLang="ja-JP" dirty="0"/>
              <a:t>ICON</a:t>
            </a:r>
            <a:endParaRPr kumimoji="1" lang="ja-JP" altLang="en-US" dirty="0"/>
          </a:p>
        </p:txBody>
      </p:sp>
      <p:sp>
        <p:nvSpPr>
          <p:cNvPr id="39" name="図プレースホルダー 7"/>
          <p:cNvSpPr>
            <a:spLocks noGrp="1"/>
          </p:cNvSpPr>
          <p:nvPr>
            <p:ph type="pic" sz="quarter" idx="19" hasCustomPrompt="1"/>
          </p:nvPr>
        </p:nvSpPr>
        <p:spPr>
          <a:xfrm>
            <a:off x="1974459" y="4322601"/>
            <a:ext cx="369523" cy="369491"/>
          </a:xfrm>
        </p:spPr>
        <p:txBody>
          <a:bodyPr>
            <a:normAutofit/>
          </a:bodyPr>
          <a:lstStyle>
            <a:lvl1pPr>
              <a:defRPr sz="700"/>
            </a:lvl1pPr>
          </a:lstStyle>
          <a:p>
            <a:r>
              <a:rPr kumimoji="1" lang="en-US" altLang="ja-JP" dirty="0"/>
              <a:t>ICON</a:t>
            </a:r>
            <a:endParaRPr kumimoji="1" lang="ja-JP" altLang="en-US" dirty="0"/>
          </a:p>
        </p:txBody>
      </p:sp>
      <p:sp>
        <p:nvSpPr>
          <p:cNvPr id="40" name="図プレースホルダー 7"/>
          <p:cNvSpPr>
            <a:spLocks noGrp="1"/>
          </p:cNvSpPr>
          <p:nvPr>
            <p:ph type="pic" sz="quarter" idx="20" hasCustomPrompt="1"/>
          </p:nvPr>
        </p:nvSpPr>
        <p:spPr>
          <a:xfrm>
            <a:off x="10768476" y="3651774"/>
            <a:ext cx="369523" cy="369491"/>
          </a:xfrm>
        </p:spPr>
        <p:txBody>
          <a:bodyPr>
            <a:normAutofit/>
          </a:bodyPr>
          <a:lstStyle>
            <a:lvl1pPr>
              <a:defRPr sz="700"/>
            </a:lvl1pPr>
          </a:lstStyle>
          <a:p>
            <a:r>
              <a:rPr kumimoji="1" lang="en-US" altLang="ja-JP" dirty="0"/>
              <a:t>ICON</a:t>
            </a:r>
            <a:endParaRPr kumimoji="1" lang="ja-JP" altLang="en-US" dirty="0"/>
          </a:p>
        </p:txBody>
      </p:sp>
      <p:sp>
        <p:nvSpPr>
          <p:cNvPr id="41" name="図プレースホルダー 7"/>
          <p:cNvSpPr>
            <a:spLocks noGrp="1"/>
          </p:cNvSpPr>
          <p:nvPr>
            <p:ph type="pic" sz="quarter" idx="21" hasCustomPrompt="1"/>
          </p:nvPr>
        </p:nvSpPr>
        <p:spPr>
          <a:xfrm>
            <a:off x="9548520" y="4750294"/>
            <a:ext cx="369523" cy="369491"/>
          </a:xfrm>
        </p:spPr>
        <p:txBody>
          <a:bodyPr>
            <a:normAutofit/>
          </a:bodyPr>
          <a:lstStyle>
            <a:lvl1pPr>
              <a:defRPr sz="700"/>
            </a:lvl1pPr>
          </a:lstStyle>
          <a:p>
            <a:r>
              <a:rPr kumimoji="1" lang="en-US" altLang="ja-JP" dirty="0"/>
              <a:t>ICON</a:t>
            </a:r>
            <a:endParaRPr kumimoji="1" lang="ja-JP" altLang="en-US" dirty="0"/>
          </a:p>
        </p:txBody>
      </p:sp>
      <p:sp>
        <p:nvSpPr>
          <p:cNvPr id="42" name="テキスト プレースホルダー 6"/>
          <p:cNvSpPr>
            <a:spLocks noGrp="1"/>
          </p:cNvSpPr>
          <p:nvPr>
            <p:ph type="body" sz="quarter" idx="22" hasCustomPrompt="1"/>
          </p:nvPr>
        </p:nvSpPr>
        <p:spPr>
          <a:xfrm>
            <a:off x="3239435" y="1764679"/>
            <a:ext cx="2802036"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3" hasCustomPrompt="1"/>
          </p:nvPr>
        </p:nvSpPr>
        <p:spPr>
          <a:xfrm>
            <a:off x="3237897" y="2307114"/>
            <a:ext cx="2513639" cy="67667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4" name="テキスト プレースホルダー 6"/>
          <p:cNvSpPr>
            <a:spLocks noGrp="1"/>
          </p:cNvSpPr>
          <p:nvPr>
            <p:ph type="body" sz="quarter" idx="24" hasCustomPrompt="1"/>
          </p:nvPr>
        </p:nvSpPr>
        <p:spPr>
          <a:xfrm>
            <a:off x="1529692" y="2901480"/>
            <a:ext cx="3735493" cy="480053"/>
          </a:xfrm>
        </p:spPr>
        <p:txBody>
          <a:bodyPr anchor="t">
            <a:noAutofit/>
          </a:bodyPr>
          <a:lstStyle>
            <a:lvl1pPr algn="l">
              <a:defRPr sz="21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25" hasCustomPrompt="1"/>
          </p:nvPr>
        </p:nvSpPr>
        <p:spPr>
          <a:xfrm>
            <a:off x="1528153" y="3443914"/>
            <a:ext cx="3746268" cy="610849"/>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6" hasCustomPrompt="1"/>
          </p:nvPr>
        </p:nvSpPr>
        <p:spPr>
          <a:xfrm>
            <a:off x="2548720" y="4037112"/>
            <a:ext cx="2802036" cy="480053"/>
          </a:xfrm>
        </p:spPr>
        <p:txBody>
          <a:bodyPr anchor="t">
            <a:noAutofit/>
          </a:bodyPr>
          <a:lstStyle>
            <a:lvl1pPr algn="l">
              <a:defRPr sz="21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47" name="テキスト プレースホルダー 6"/>
          <p:cNvSpPr>
            <a:spLocks noGrp="1"/>
          </p:cNvSpPr>
          <p:nvPr>
            <p:ph type="body" sz="quarter" idx="27" hasCustomPrompt="1"/>
          </p:nvPr>
        </p:nvSpPr>
        <p:spPr>
          <a:xfrm>
            <a:off x="2547182" y="4579547"/>
            <a:ext cx="2782663" cy="676671"/>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28" hasCustomPrompt="1"/>
          </p:nvPr>
        </p:nvSpPr>
        <p:spPr>
          <a:xfrm>
            <a:off x="6555813" y="2271802"/>
            <a:ext cx="2401547" cy="480053"/>
          </a:xfrm>
        </p:spPr>
        <p:txBody>
          <a:bodyPr anchor="t">
            <a:noAutofit/>
          </a:bodyPr>
          <a:lstStyle>
            <a:lvl1pPr algn="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9" hasCustomPrompt="1"/>
          </p:nvPr>
        </p:nvSpPr>
        <p:spPr>
          <a:xfrm>
            <a:off x="6548886" y="2783600"/>
            <a:ext cx="2408474" cy="610849"/>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2" name="テキスト プレースホルダー 6"/>
          <p:cNvSpPr>
            <a:spLocks noGrp="1"/>
          </p:cNvSpPr>
          <p:nvPr>
            <p:ph type="body" sz="quarter" idx="30" hasCustomPrompt="1"/>
          </p:nvPr>
        </p:nvSpPr>
        <p:spPr>
          <a:xfrm>
            <a:off x="6835502" y="3339098"/>
            <a:ext cx="3704195" cy="480053"/>
          </a:xfrm>
        </p:spPr>
        <p:txBody>
          <a:bodyPr anchor="t">
            <a:noAutofit/>
          </a:bodyPr>
          <a:lstStyle>
            <a:lvl1pPr algn="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1" hasCustomPrompt="1"/>
          </p:nvPr>
        </p:nvSpPr>
        <p:spPr>
          <a:xfrm>
            <a:off x="6824817" y="3850897"/>
            <a:ext cx="3714880" cy="610849"/>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54" name="テキスト プレースホルダー 6"/>
          <p:cNvSpPr>
            <a:spLocks noGrp="1"/>
          </p:cNvSpPr>
          <p:nvPr>
            <p:ph type="body" sz="quarter" idx="32" hasCustomPrompt="1"/>
          </p:nvPr>
        </p:nvSpPr>
        <p:spPr>
          <a:xfrm>
            <a:off x="6833456" y="4468842"/>
            <a:ext cx="2493036" cy="480053"/>
          </a:xfrm>
        </p:spPr>
        <p:txBody>
          <a:bodyPr anchor="t">
            <a:noAutofit/>
          </a:bodyPr>
          <a:lstStyle>
            <a:lvl1pPr algn="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33" hasCustomPrompt="1"/>
          </p:nvPr>
        </p:nvSpPr>
        <p:spPr>
          <a:xfrm>
            <a:off x="6826265" y="4980640"/>
            <a:ext cx="2500227" cy="610849"/>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82327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500"/>
                                        <p:tgtEl>
                                          <p:spTgt spid="3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childTnLst>
                          </p:cTn>
                        </p:par>
                        <p:par>
                          <p:cTn id="33" fill="hold">
                            <p:stCondLst>
                              <p:cond delay="1500"/>
                            </p:stCondLst>
                            <p:childTnLst>
                              <p:par>
                                <p:cTn id="34" presetID="2" presetClass="entr" presetSubtype="8" decel="100000" fill="hold" grpId="0" nodeType="afterEffect">
                                  <p:stCondLst>
                                    <p:cond delay="250"/>
                                  </p:stCondLst>
                                  <p:childTnLst>
                                    <p:set>
                                      <p:cBhvr>
                                        <p:cTn id="35" dur="1" fill="hold">
                                          <p:stCondLst>
                                            <p:cond delay="0"/>
                                          </p:stCondLst>
                                        </p:cTn>
                                        <p:tgtEl>
                                          <p:spTgt spid="52">
                                            <p:txEl>
                                              <p:pRg st="0" end="0"/>
                                            </p:txEl>
                                          </p:spTgt>
                                        </p:tgtEl>
                                        <p:attrNameLst>
                                          <p:attrName>style.visibility</p:attrName>
                                        </p:attrNameLst>
                                      </p:cBhvr>
                                      <p:to>
                                        <p:strVal val="visible"/>
                                      </p:to>
                                    </p:set>
                                    <p:anim calcmode="lin" valueType="num">
                                      <p:cBhvr additive="base">
                                        <p:cTn id="36"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
                                            <p:txEl>
                                              <p:pRg st="0" end="0"/>
                                            </p:txEl>
                                          </p:spTgt>
                                        </p:tgtEl>
                                        <p:attrNameLst>
                                          <p:attrName>ppt_y</p:attrName>
                                        </p:attrNameLst>
                                      </p:cBhvr>
                                      <p:tavLst>
                                        <p:tav tm="0">
                                          <p:val>
                                            <p:strVal val="#ppt_y"/>
                                          </p:val>
                                        </p:tav>
                                        <p:tav tm="100000">
                                          <p:val>
                                            <p:strVal val="#ppt_y"/>
                                          </p:val>
                                        </p:tav>
                                      </p:tavLst>
                                    </p:anim>
                                  </p:childTnLst>
                                </p:cTn>
                              </p:par>
                              <p:par>
                                <p:cTn id="38" presetID="2" presetClass="entr" presetSubtype="8" decel="100000" fill="hold" grpId="0" nodeType="withEffect">
                                  <p:stCondLst>
                                    <p:cond delay="250"/>
                                  </p:stCondLst>
                                  <p:childTnLst>
                                    <p:set>
                                      <p:cBhvr>
                                        <p:cTn id="39" dur="1" fill="hold">
                                          <p:stCondLst>
                                            <p:cond delay="0"/>
                                          </p:stCondLst>
                                        </p:cTn>
                                        <p:tgtEl>
                                          <p:spTgt spid="53">
                                            <p:txEl>
                                              <p:pRg st="0" end="0"/>
                                            </p:txEl>
                                          </p:spTgt>
                                        </p:tgtEl>
                                        <p:attrNameLst>
                                          <p:attrName>style.visibility</p:attrName>
                                        </p:attrNameLst>
                                      </p:cBhvr>
                                      <p:to>
                                        <p:strVal val="visible"/>
                                      </p:to>
                                    </p:set>
                                    <p:anim calcmode="lin" valueType="num">
                                      <p:cBhvr additive="base">
                                        <p:cTn id="40"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250"/>
                            </p:stCondLst>
                            <p:childTnLst>
                              <p:par>
                                <p:cTn id="43" presetID="22" presetClass="entr" presetSubtype="4" fill="hold" grpId="0" nodeType="afterEffect">
                                  <p:stCondLst>
                                    <p:cond delay="25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500"/>
                                        <p:tgtEl>
                                          <p:spTgt spid="9"/>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right)">
                                      <p:cBhvr>
                                        <p:cTn id="49" dur="500"/>
                                        <p:tgtEl>
                                          <p:spTgt spid="24"/>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right)">
                                      <p:cBhvr>
                                        <p:cTn id="52" dur="500"/>
                                        <p:tgtEl>
                                          <p:spTgt spid="29"/>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p:cTn id="60" dur="500" fill="hold"/>
                                        <p:tgtEl>
                                          <p:spTgt spid="18"/>
                                        </p:tgtEl>
                                        <p:attrNameLst>
                                          <p:attrName>ppt_w</p:attrName>
                                        </p:attrNameLst>
                                      </p:cBhvr>
                                      <p:tavLst>
                                        <p:tav tm="0">
                                          <p:val>
                                            <p:fltVal val="0"/>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animEffect transition="in" filter="fade">
                                      <p:cBhvr>
                                        <p:cTn id="62" dur="500"/>
                                        <p:tgtEl>
                                          <p:spTgt spid="18"/>
                                        </p:tgtEl>
                                      </p:cBhvr>
                                    </p:animEffect>
                                  </p:childTnLst>
                                </p:cTn>
                              </p:par>
                            </p:childTnLst>
                          </p:cTn>
                        </p:par>
                        <p:par>
                          <p:cTn id="63" fill="hold">
                            <p:stCondLst>
                              <p:cond delay="3500"/>
                            </p:stCondLst>
                            <p:childTnLst>
                              <p:par>
                                <p:cTn id="64" presetID="2" presetClass="entr" presetSubtype="2" decel="100000" fill="hold" grpId="0" nodeType="afterEffect">
                                  <p:stCondLst>
                                    <p:cond delay="250"/>
                                  </p:stCondLst>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5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4250"/>
                            </p:stCondLst>
                            <p:childTnLst>
                              <p:par>
                                <p:cTn id="73" presetID="22" presetClass="entr" presetSubtype="4" fill="hold" grpId="0" nodeType="afterEffect">
                                  <p:stCondLst>
                                    <p:cond delay="250"/>
                                  </p:stCondLst>
                                  <p:childTnLst>
                                    <p:set>
                                      <p:cBhvr>
                                        <p:cTn id="74" dur="1" fill="hold">
                                          <p:stCondLst>
                                            <p:cond delay="0"/>
                                          </p:stCondLst>
                                        </p:cTn>
                                        <p:tgtEl>
                                          <p:spTgt spid="11"/>
                                        </p:tgtEl>
                                        <p:attrNameLst>
                                          <p:attrName>style.visibility</p:attrName>
                                        </p:attrNameLst>
                                      </p:cBhvr>
                                      <p:to>
                                        <p:strVal val="visible"/>
                                      </p:to>
                                    </p:set>
                                    <p:animEffect transition="in" filter="wipe(down)">
                                      <p:cBhvr>
                                        <p:cTn id="75" dur="500"/>
                                        <p:tgtEl>
                                          <p:spTgt spid="11"/>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500"/>
                                        <p:tgtEl>
                                          <p:spTgt spid="28"/>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wipe(left)">
                                      <p:cBhvr>
                                        <p:cTn id="82" dur="500"/>
                                        <p:tgtEl>
                                          <p:spTgt spid="3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500" fill="hold"/>
                                        <p:tgtEl>
                                          <p:spTgt spid="22"/>
                                        </p:tgtEl>
                                        <p:attrNameLst>
                                          <p:attrName>ppt_w</p:attrName>
                                        </p:attrNameLst>
                                      </p:cBhvr>
                                      <p:tavLst>
                                        <p:tav tm="0">
                                          <p:val>
                                            <p:fltVal val="0"/>
                                          </p:val>
                                        </p:tav>
                                        <p:tav tm="100000">
                                          <p:val>
                                            <p:strVal val="#ppt_w"/>
                                          </p:val>
                                        </p:tav>
                                      </p:tavLst>
                                    </p:anim>
                                    <p:anim calcmode="lin" valueType="num">
                                      <p:cBhvr>
                                        <p:cTn id="86" dur="500" fill="hold"/>
                                        <p:tgtEl>
                                          <p:spTgt spid="22"/>
                                        </p:tgtEl>
                                        <p:attrNameLst>
                                          <p:attrName>ppt_h</p:attrName>
                                        </p:attrNameLst>
                                      </p:cBhvr>
                                      <p:tavLst>
                                        <p:tav tm="0">
                                          <p:val>
                                            <p:fltVal val="0"/>
                                          </p:val>
                                        </p:tav>
                                        <p:tav tm="100000">
                                          <p:val>
                                            <p:strVal val="#ppt_h"/>
                                          </p:val>
                                        </p:tav>
                                      </p:tavLst>
                                    </p:anim>
                                    <p:animEffect transition="in" filter="fade">
                                      <p:cBhvr>
                                        <p:cTn id="87" dur="500"/>
                                        <p:tgtEl>
                                          <p:spTgt spid="22"/>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p:cTn id="90" dur="500" fill="hold"/>
                                        <p:tgtEl>
                                          <p:spTgt spid="41"/>
                                        </p:tgtEl>
                                        <p:attrNameLst>
                                          <p:attrName>ppt_w</p:attrName>
                                        </p:attrNameLst>
                                      </p:cBhvr>
                                      <p:tavLst>
                                        <p:tav tm="0">
                                          <p:val>
                                            <p:fltVal val="0"/>
                                          </p:val>
                                        </p:tav>
                                        <p:tav tm="100000">
                                          <p:val>
                                            <p:strVal val="#ppt_w"/>
                                          </p:val>
                                        </p:tav>
                                      </p:tavLst>
                                    </p:anim>
                                    <p:anim calcmode="lin" valueType="num">
                                      <p:cBhvr>
                                        <p:cTn id="91" dur="500" fill="hold"/>
                                        <p:tgtEl>
                                          <p:spTgt spid="41"/>
                                        </p:tgtEl>
                                        <p:attrNameLst>
                                          <p:attrName>ppt_h</p:attrName>
                                        </p:attrNameLst>
                                      </p:cBhvr>
                                      <p:tavLst>
                                        <p:tav tm="0">
                                          <p:val>
                                            <p:fltVal val="0"/>
                                          </p:val>
                                        </p:tav>
                                        <p:tav tm="100000">
                                          <p:val>
                                            <p:strVal val="#ppt_h"/>
                                          </p:val>
                                        </p:tav>
                                      </p:tavLst>
                                    </p:anim>
                                    <p:animEffect transition="in" filter="fade">
                                      <p:cBhvr>
                                        <p:cTn id="92" dur="500"/>
                                        <p:tgtEl>
                                          <p:spTgt spid="41"/>
                                        </p:tgtEl>
                                      </p:cBhvr>
                                    </p:animEffect>
                                  </p:childTnLst>
                                </p:cTn>
                              </p:par>
                            </p:childTnLst>
                          </p:cTn>
                        </p:par>
                        <p:par>
                          <p:cTn id="93" fill="hold">
                            <p:stCondLst>
                              <p:cond delay="5500"/>
                            </p:stCondLst>
                            <p:childTnLst>
                              <p:par>
                                <p:cTn id="94" presetID="2" presetClass="entr" presetSubtype="8" decel="100000" fill="hold" grpId="0" nodeType="afterEffect">
                                  <p:stCondLst>
                                    <p:cond delay="250"/>
                                  </p:stCondLst>
                                  <p:childTnLst>
                                    <p:set>
                                      <p:cBhvr>
                                        <p:cTn id="95" dur="1" fill="hold">
                                          <p:stCondLst>
                                            <p:cond delay="0"/>
                                          </p:stCondLst>
                                        </p:cTn>
                                        <p:tgtEl>
                                          <p:spTgt spid="54">
                                            <p:txEl>
                                              <p:pRg st="0" end="0"/>
                                            </p:txEl>
                                          </p:spTgt>
                                        </p:tgtEl>
                                        <p:attrNameLst>
                                          <p:attrName>style.visibility</p:attrName>
                                        </p:attrNameLst>
                                      </p:cBhvr>
                                      <p:to>
                                        <p:strVal val="visible"/>
                                      </p:to>
                                    </p:set>
                                    <p:anim calcmode="lin" valueType="num">
                                      <p:cBhvr additive="base">
                                        <p:cTn id="96"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54">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8" decel="100000" fill="hold" grpId="0" nodeType="withEffect">
                                  <p:stCondLst>
                                    <p:cond delay="250"/>
                                  </p:stCondLst>
                                  <p:childTnLst>
                                    <p:set>
                                      <p:cBhvr>
                                        <p:cTn id="99" dur="1" fill="hold">
                                          <p:stCondLst>
                                            <p:cond delay="0"/>
                                          </p:stCondLst>
                                        </p:cTn>
                                        <p:tgtEl>
                                          <p:spTgt spid="55">
                                            <p:txEl>
                                              <p:pRg st="0" end="0"/>
                                            </p:txEl>
                                          </p:spTgt>
                                        </p:tgtEl>
                                        <p:attrNameLst>
                                          <p:attrName>style.visibility</p:attrName>
                                        </p:attrNameLst>
                                      </p:cBhvr>
                                      <p:to>
                                        <p:strVal val="visible"/>
                                      </p:to>
                                    </p:set>
                                    <p:anim calcmode="lin" valueType="num">
                                      <p:cBhvr additive="base">
                                        <p:cTn id="100"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01"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102" fill="hold">
                            <p:stCondLst>
                              <p:cond delay="6250"/>
                            </p:stCondLst>
                            <p:childTnLst>
                              <p:par>
                                <p:cTn id="103" presetID="22" presetClass="entr" presetSubtype="4" fill="hold" grpId="0" nodeType="afterEffect">
                                  <p:stCondLst>
                                    <p:cond delay="250"/>
                                  </p:stCondLst>
                                  <p:childTnLst>
                                    <p:set>
                                      <p:cBhvr>
                                        <p:cTn id="104" dur="1" fill="hold">
                                          <p:stCondLst>
                                            <p:cond delay="0"/>
                                          </p:stCondLst>
                                        </p:cTn>
                                        <p:tgtEl>
                                          <p:spTgt spid="10"/>
                                        </p:tgtEl>
                                        <p:attrNameLst>
                                          <p:attrName>style.visibility</p:attrName>
                                        </p:attrNameLst>
                                      </p:cBhvr>
                                      <p:to>
                                        <p:strVal val="visible"/>
                                      </p:to>
                                    </p:set>
                                    <p:animEffect transition="in" filter="wipe(down)">
                                      <p:cBhvr>
                                        <p:cTn id="105" dur="500"/>
                                        <p:tgtEl>
                                          <p:spTgt spid="10"/>
                                        </p:tgtEl>
                                      </p:cBhvr>
                                    </p:animEffect>
                                  </p:childTnLst>
                                </p:cTn>
                              </p:par>
                            </p:childTnLst>
                          </p:cTn>
                        </p:par>
                        <p:par>
                          <p:cTn id="106" fill="hold">
                            <p:stCondLst>
                              <p:cond delay="7000"/>
                            </p:stCondLst>
                            <p:childTnLst>
                              <p:par>
                                <p:cTn id="107" presetID="22" presetClass="entr" presetSubtype="2"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right)">
                                      <p:cBhvr>
                                        <p:cTn id="109" dur="500"/>
                                        <p:tgtEl>
                                          <p:spTgt spid="16"/>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wipe(right)">
                                      <p:cBhvr>
                                        <p:cTn id="112" dur="500"/>
                                        <p:tgtEl>
                                          <p:spTgt spid="3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7"/>
                                        </p:tgtEl>
                                        <p:attrNameLst>
                                          <p:attrName>style.visibility</p:attrName>
                                        </p:attrNameLst>
                                      </p:cBhvr>
                                      <p:to>
                                        <p:strVal val="visible"/>
                                      </p:to>
                                    </p:set>
                                    <p:anim calcmode="lin" valueType="num">
                                      <p:cBhvr>
                                        <p:cTn id="115" dur="500" fill="hold"/>
                                        <p:tgtEl>
                                          <p:spTgt spid="17"/>
                                        </p:tgtEl>
                                        <p:attrNameLst>
                                          <p:attrName>ppt_w</p:attrName>
                                        </p:attrNameLst>
                                      </p:cBhvr>
                                      <p:tavLst>
                                        <p:tav tm="0">
                                          <p:val>
                                            <p:fltVal val="0"/>
                                          </p:val>
                                        </p:tav>
                                        <p:tav tm="100000">
                                          <p:val>
                                            <p:strVal val="#ppt_w"/>
                                          </p:val>
                                        </p:tav>
                                      </p:tavLst>
                                    </p:anim>
                                    <p:anim calcmode="lin" valueType="num">
                                      <p:cBhvr>
                                        <p:cTn id="116" dur="500" fill="hold"/>
                                        <p:tgtEl>
                                          <p:spTgt spid="17"/>
                                        </p:tgtEl>
                                        <p:attrNameLst>
                                          <p:attrName>ppt_h</p:attrName>
                                        </p:attrNameLst>
                                      </p:cBhvr>
                                      <p:tavLst>
                                        <p:tav tm="0">
                                          <p:val>
                                            <p:fltVal val="0"/>
                                          </p:val>
                                        </p:tav>
                                        <p:tav tm="100000">
                                          <p:val>
                                            <p:strVal val="#ppt_h"/>
                                          </p:val>
                                        </p:tav>
                                      </p:tavLst>
                                    </p:anim>
                                    <p:animEffect transition="in" filter="fade">
                                      <p:cBhvr>
                                        <p:cTn id="117" dur="500"/>
                                        <p:tgtEl>
                                          <p:spTgt spid="17"/>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8"/>
                                        </p:tgtEl>
                                        <p:attrNameLst>
                                          <p:attrName>style.visibility</p:attrName>
                                        </p:attrNameLst>
                                      </p:cBhvr>
                                      <p:to>
                                        <p:strVal val="visible"/>
                                      </p:to>
                                    </p:set>
                                    <p:anim calcmode="lin" valueType="num">
                                      <p:cBhvr>
                                        <p:cTn id="120" dur="500" fill="hold"/>
                                        <p:tgtEl>
                                          <p:spTgt spid="38"/>
                                        </p:tgtEl>
                                        <p:attrNameLst>
                                          <p:attrName>ppt_w</p:attrName>
                                        </p:attrNameLst>
                                      </p:cBhvr>
                                      <p:tavLst>
                                        <p:tav tm="0">
                                          <p:val>
                                            <p:fltVal val="0"/>
                                          </p:val>
                                        </p:tav>
                                        <p:tav tm="100000">
                                          <p:val>
                                            <p:strVal val="#ppt_w"/>
                                          </p:val>
                                        </p:tav>
                                      </p:tavLst>
                                    </p:anim>
                                    <p:anim calcmode="lin" valueType="num">
                                      <p:cBhvr>
                                        <p:cTn id="121" dur="500" fill="hold"/>
                                        <p:tgtEl>
                                          <p:spTgt spid="38"/>
                                        </p:tgtEl>
                                        <p:attrNameLst>
                                          <p:attrName>ppt_h</p:attrName>
                                        </p:attrNameLst>
                                      </p:cBhvr>
                                      <p:tavLst>
                                        <p:tav tm="0">
                                          <p:val>
                                            <p:fltVal val="0"/>
                                          </p:val>
                                        </p:tav>
                                        <p:tav tm="100000">
                                          <p:val>
                                            <p:strVal val="#ppt_h"/>
                                          </p:val>
                                        </p:tav>
                                      </p:tavLst>
                                    </p:anim>
                                    <p:animEffect transition="in" filter="fade">
                                      <p:cBhvr>
                                        <p:cTn id="122" dur="500"/>
                                        <p:tgtEl>
                                          <p:spTgt spid="38"/>
                                        </p:tgtEl>
                                      </p:cBhvr>
                                    </p:animEffect>
                                  </p:childTnLst>
                                </p:cTn>
                              </p:par>
                            </p:childTnLst>
                          </p:cTn>
                        </p:par>
                        <p:par>
                          <p:cTn id="123" fill="hold">
                            <p:stCondLst>
                              <p:cond delay="7500"/>
                            </p:stCondLst>
                            <p:childTnLst>
                              <p:par>
                                <p:cTn id="124" presetID="2" presetClass="entr" presetSubtype="2" decel="100000" fill="hold" grpId="0" nodeType="afterEffect">
                                  <p:stCondLst>
                                    <p:cond delay="250"/>
                                  </p:stCondLst>
                                  <p:childTnLst>
                                    <p:set>
                                      <p:cBhvr>
                                        <p:cTn id="125" dur="1" fill="hold">
                                          <p:stCondLst>
                                            <p:cond delay="0"/>
                                          </p:stCondLst>
                                        </p:cTn>
                                        <p:tgtEl>
                                          <p:spTgt spid="44">
                                            <p:txEl>
                                              <p:pRg st="0" end="0"/>
                                            </p:txEl>
                                          </p:spTgt>
                                        </p:tgtEl>
                                        <p:attrNameLst>
                                          <p:attrName>style.visibility</p:attrName>
                                        </p:attrNameLst>
                                      </p:cBhvr>
                                      <p:to>
                                        <p:strVal val="visible"/>
                                      </p:to>
                                    </p:set>
                                    <p:anim calcmode="lin" valueType="num">
                                      <p:cBhvr additive="base">
                                        <p:cTn id="126"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27" dur="500" fill="hold"/>
                                        <p:tgtEl>
                                          <p:spTgt spid="44">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2" decel="100000" fill="hold" grpId="0" nodeType="withEffect">
                                  <p:stCondLst>
                                    <p:cond delay="250"/>
                                  </p:stCondLst>
                                  <p:childTnLst>
                                    <p:set>
                                      <p:cBhvr>
                                        <p:cTn id="129" dur="1" fill="hold">
                                          <p:stCondLst>
                                            <p:cond delay="0"/>
                                          </p:stCondLst>
                                        </p:cTn>
                                        <p:tgtEl>
                                          <p:spTgt spid="45">
                                            <p:txEl>
                                              <p:pRg st="0" end="0"/>
                                            </p:txEl>
                                          </p:spTgt>
                                        </p:tgtEl>
                                        <p:attrNameLst>
                                          <p:attrName>style.visibility</p:attrName>
                                        </p:attrNameLst>
                                      </p:cBhvr>
                                      <p:to>
                                        <p:strVal val="visible"/>
                                      </p:to>
                                    </p:set>
                                    <p:anim calcmode="lin" valueType="num">
                                      <p:cBhvr additive="base">
                                        <p:cTn id="130"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132" fill="hold">
                            <p:stCondLst>
                              <p:cond delay="8250"/>
                            </p:stCondLst>
                            <p:childTnLst>
                              <p:par>
                                <p:cTn id="133" presetID="22" presetClass="entr" presetSubtype="4" fill="hold" grpId="0" nodeType="afterEffect">
                                  <p:stCondLst>
                                    <p:cond delay="250"/>
                                  </p:stCondLst>
                                  <p:childTnLst>
                                    <p:set>
                                      <p:cBhvr>
                                        <p:cTn id="134" dur="1" fill="hold">
                                          <p:stCondLst>
                                            <p:cond delay="0"/>
                                          </p:stCondLst>
                                        </p:cTn>
                                        <p:tgtEl>
                                          <p:spTgt spid="5"/>
                                        </p:tgtEl>
                                        <p:attrNameLst>
                                          <p:attrName>style.visibility</p:attrName>
                                        </p:attrNameLst>
                                      </p:cBhvr>
                                      <p:to>
                                        <p:strVal val="visible"/>
                                      </p:to>
                                    </p:set>
                                    <p:animEffect transition="in" filter="wipe(down)">
                                      <p:cBhvr>
                                        <p:cTn id="135" dur="500"/>
                                        <p:tgtEl>
                                          <p:spTgt spid="5"/>
                                        </p:tgtEl>
                                      </p:cBhvr>
                                    </p:animEffect>
                                  </p:childTnLst>
                                </p:cTn>
                              </p:par>
                            </p:childTnLst>
                          </p:cTn>
                        </p:par>
                        <p:par>
                          <p:cTn id="136" fill="hold">
                            <p:stCondLst>
                              <p:cond delay="9000"/>
                            </p:stCondLst>
                            <p:childTnLst>
                              <p:par>
                                <p:cTn id="137" presetID="22" presetClass="entr" presetSubtype="8" fill="hold" grpId="0" nodeType="after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wipe(left)">
                                      <p:cBhvr>
                                        <p:cTn id="139" dur="500"/>
                                        <p:tgtEl>
                                          <p:spTgt spid="25"/>
                                        </p:tgtEl>
                                      </p:cBhvr>
                                    </p:animEffect>
                                  </p:childTnLst>
                                </p:cTn>
                              </p:par>
                              <p:par>
                                <p:cTn id="140" presetID="22" presetClass="entr" presetSubtype="8" fill="hold" grpId="0" nodeType="withEffect">
                                  <p:stCondLst>
                                    <p:cond delay="0"/>
                                  </p:stCondLst>
                                  <p:childTnLst>
                                    <p:set>
                                      <p:cBhvr>
                                        <p:cTn id="141" dur="1" fill="hold">
                                          <p:stCondLst>
                                            <p:cond delay="0"/>
                                          </p:stCondLst>
                                        </p:cTn>
                                        <p:tgtEl>
                                          <p:spTgt spid="33"/>
                                        </p:tgtEl>
                                        <p:attrNameLst>
                                          <p:attrName>style.visibility</p:attrName>
                                        </p:attrNameLst>
                                      </p:cBhvr>
                                      <p:to>
                                        <p:strVal val="visible"/>
                                      </p:to>
                                    </p:set>
                                    <p:animEffect transition="in" filter="wipe(left)">
                                      <p:cBhvr>
                                        <p:cTn id="142" dur="500"/>
                                        <p:tgtEl>
                                          <p:spTgt spid="33"/>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21"/>
                                        </p:tgtEl>
                                        <p:attrNameLst>
                                          <p:attrName>style.visibility</p:attrName>
                                        </p:attrNameLst>
                                      </p:cBhvr>
                                      <p:to>
                                        <p:strVal val="visible"/>
                                      </p:to>
                                    </p:set>
                                    <p:anim calcmode="lin" valueType="num">
                                      <p:cBhvr>
                                        <p:cTn id="145" dur="500" fill="hold"/>
                                        <p:tgtEl>
                                          <p:spTgt spid="21"/>
                                        </p:tgtEl>
                                        <p:attrNameLst>
                                          <p:attrName>ppt_w</p:attrName>
                                        </p:attrNameLst>
                                      </p:cBhvr>
                                      <p:tavLst>
                                        <p:tav tm="0">
                                          <p:val>
                                            <p:fltVal val="0"/>
                                          </p:val>
                                        </p:tav>
                                        <p:tav tm="100000">
                                          <p:val>
                                            <p:strVal val="#ppt_w"/>
                                          </p:val>
                                        </p:tav>
                                      </p:tavLst>
                                    </p:anim>
                                    <p:anim calcmode="lin" valueType="num">
                                      <p:cBhvr>
                                        <p:cTn id="146" dur="500" fill="hold"/>
                                        <p:tgtEl>
                                          <p:spTgt spid="21"/>
                                        </p:tgtEl>
                                        <p:attrNameLst>
                                          <p:attrName>ppt_h</p:attrName>
                                        </p:attrNameLst>
                                      </p:cBhvr>
                                      <p:tavLst>
                                        <p:tav tm="0">
                                          <p:val>
                                            <p:fltVal val="0"/>
                                          </p:val>
                                        </p:tav>
                                        <p:tav tm="100000">
                                          <p:val>
                                            <p:strVal val="#ppt_h"/>
                                          </p:val>
                                        </p:tav>
                                      </p:tavLst>
                                    </p:anim>
                                    <p:animEffect transition="in" filter="fade">
                                      <p:cBhvr>
                                        <p:cTn id="147" dur="500"/>
                                        <p:tgtEl>
                                          <p:spTgt spid="21"/>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37"/>
                                        </p:tgtEl>
                                        <p:attrNameLst>
                                          <p:attrName>style.visibility</p:attrName>
                                        </p:attrNameLst>
                                      </p:cBhvr>
                                      <p:to>
                                        <p:strVal val="visible"/>
                                      </p:to>
                                    </p:set>
                                    <p:anim calcmode="lin" valueType="num">
                                      <p:cBhvr>
                                        <p:cTn id="150" dur="500" fill="hold"/>
                                        <p:tgtEl>
                                          <p:spTgt spid="37"/>
                                        </p:tgtEl>
                                        <p:attrNameLst>
                                          <p:attrName>ppt_w</p:attrName>
                                        </p:attrNameLst>
                                      </p:cBhvr>
                                      <p:tavLst>
                                        <p:tav tm="0">
                                          <p:val>
                                            <p:fltVal val="0"/>
                                          </p:val>
                                        </p:tav>
                                        <p:tav tm="100000">
                                          <p:val>
                                            <p:strVal val="#ppt_w"/>
                                          </p:val>
                                        </p:tav>
                                      </p:tavLst>
                                    </p:anim>
                                    <p:anim calcmode="lin" valueType="num">
                                      <p:cBhvr>
                                        <p:cTn id="151" dur="500" fill="hold"/>
                                        <p:tgtEl>
                                          <p:spTgt spid="37"/>
                                        </p:tgtEl>
                                        <p:attrNameLst>
                                          <p:attrName>ppt_h</p:attrName>
                                        </p:attrNameLst>
                                      </p:cBhvr>
                                      <p:tavLst>
                                        <p:tav tm="0">
                                          <p:val>
                                            <p:fltVal val="0"/>
                                          </p:val>
                                        </p:tav>
                                        <p:tav tm="100000">
                                          <p:val>
                                            <p:strVal val="#ppt_h"/>
                                          </p:val>
                                        </p:tav>
                                      </p:tavLst>
                                    </p:anim>
                                    <p:animEffect transition="in" filter="fade">
                                      <p:cBhvr>
                                        <p:cTn id="152" dur="500"/>
                                        <p:tgtEl>
                                          <p:spTgt spid="37"/>
                                        </p:tgtEl>
                                      </p:cBhvr>
                                    </p:animEffect>
                                  </p:childTnLst>
                                </p:cTn>
                              </p:par>
                            </p:childTnLst>
                          </p:cTn>
                        </p:par>
                        <p:par>
                          <p:cTn id="153" fill="hold">
                            <p:stCondLst>
                              <p:cond delay="9500"/>
                            </p:stCondLst>
                            <p:childTnLst>
                              <p:par>
                                <p:cTn id="154" presetID="2" presetClass="entr" presetSubtype="8" decel="100000" fill="hold" grpId="0" nodeType="afterEffect">
                                  <p:stCondLst>
                                    <p:cond delay="250"/>
                                  </p:stCondLst>
                                  <p:childTnLst>
                                    <p:set>
                                      <p:cBhvr>
                                        <p:cTn id="155" dur="1" fill="hold">
                                          <p:stCondLst>
                                            <p:cond delay="0"/>
                                          </p:stCondLst>
                                        </p:cTn>
                                        <p:tgtEl>
                                          <p:spTgt spid="48">
                                            <p:txEl>
                                              <p:pRg st="0" end="0"/>
                                            </p:txEl>
                                          </p:spTgt>
                                        </p:tgtEl>
                                        <p:attrNameLst>
                                          <p:attrName>style.visibility</p:attrName>
                                        </p:attrNameLst>
                                      </p:cBhvr>
                                      <p:to>
                                        <p:strVal val="visible"/>
                                      </p:to>
                                    </p:set>
                                    <p:anim calcmode="lin" valueType="num">
                                      <p:cBhvr additive="base">
                                        <p:cTn id="156"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57" dur="500" fill="hold"/>
                                        <p:tgtEl>
                                          <p:spTgt spid="48">
                                            <p:txEl>
                                              <p:pRg st="0" end="0"/>
                                            </p:txEl>
                                          </p:spTgt>
                                        </p:tgtEl>
                                        <p:attrNameLst>
                                          <p:attrName>ppt_y</p:attrName>
                                        </p:attrNameLst>
                                      </p:cBhvr>
                                      <p:tavLst>
                                        <p:tav tm="0">
                                          <p:val>
                                            <p:strVal val="#ppt_y"/>
                                          </p:val>
                                        </p:tav>
                                        <p:tav tm="100000">
                                          <p:val>
                                            <p:strVal val="#ppt_y"/>
                                          </p:val>
                                        </p:tav>
                                      </p:tavLst>
                                    </p:anim>
                                  </p:childTnLst>
                                </p:cTn>
                              </p:par>
                              <p:par>
                                <p:cTn id="158" presetID="2" presetClass="entr" presetSubtype="8" decel="100000" fill="hold" grpId="0" nodeType="withEffect">
                                  <p:stCondLst>
                                    <p:cond delay="250"/>
                                  </p:stCondLst>
                                  <p:childTnLst>
                                    <p:set>
                                      <p:cBhvr>
                                        <p:cTn id="159" dur="1" fill="hold">
                                          <p:stCondLst>
                                            <p:cond delay="0"/>
                                          </p:stCondLst>
                                        </p:cTn>
                                        <p:tgtEl>
                                          <p:spTgt spid="49">
                                            <p:txEl>
                                              <p:pRg st="0" end="0"/>
                                            </p:txEl>
                                          </p:spTgt>
                                        </p:tgtEl>
                                        <p:attrNameLst>
                                          <p:attrName>style.visibility</p:attrName>
                                        </p:attrNameLst>
                                      </p:cBhvr>
                                      <p:to>
                                        <p:strVal val="visible"/>
                                      </p:to>
                                    </p:set>
                                    <p:anim calcmode="lin" valueType="num">
                                      <p:cBhvr additive="base">
                                        <p:cTn id="160"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61"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62" fill="hold">
                            <p:stCondLst>
                              <p:cond delay="10250"/>
                            </p:stCondLst>
                            <p:childTnLst>
                              <p:par>
                                <p:cTn id="163" presetID="22" presetClass="entr" presetSubtype="4" fill="hold" grpId="0" nodeType="afterEffect">
                                  <p:stCondLst>
                                    <p:cond delay="250"/>
                                  </p:stCondLst>
                                  <p:childTnLst>
                                    <p:set>
                                      <p:cBhvr>
                                        <p:cTn id="164" dur="1" fill="hold">
                                          <p:stCondLst>
                                            <p:cond delay="0"/>
                                          </p:stCondLst>
                                        </p:cTn>
                                        <p:tgtEl>
                                          <p:spTgt spid="13"/>
                                        </p:tgtEl>
                                        <p:attrNameLst>
                                          <p:attrName>style.visibility</p:attrName>
                                        </p:attrNameLst>
                                      </p:cBhvr>
                                      <p:to>
                                        <p:strVal val="visible"/>
                                      </p:to>
                                    </p:set>
                                    <p:animEffect transition="in" filter="wipe(down)">
                                      <p:cBhvr>
                                        <p:cTn id="165" dur="500"/>
                                        <p:tgtEl>
                                          <p:spTgt spid="13"/>
                                        </p:tgtEl>
                                      </p:cBhvr>
                                    </p:animEffect>
                                  </p:childTnLst>
                                </p:cTn>
                              </p:par>
                            </p:childTnLst>
                          </p:cTn>
                        </p:par>
                        <p:par>
                          <p:cTn id="166" fill="hold">
                            <p:stCondLst>
                              <p:cond delay="11000"/>
                            </p:stCondLst>
                            <p:childTnLst>
                              <p:par>
                                <p:cTn id="167" presetID="22" presetClass="entr" presetSubtype="2" fill="hold" grpId="0" nodeType="afterEffect">
                                  <p:stCondLst>
                                    <p:cond delay="0"/>
                                  </p:stCondLst>
                                  <p:childTnLst>
                                    <p:set>
                                      <p:cBhvr>
                                        <p:cTn id="168" dur="1" fill="hold">
                                          <p:stCondLst>
                                            <p:cond delay="0"/>
                                          </p:stCondLst>
                                        </p:cTn>
                                        <p:tgtEl>
                                          <p:spTgt spid="23"/>
                                        </p:tgtEl>
                                        <p:attrNameLst>
                                          <p:attrName>style.visibility</p:attrName>
                                        </p:attrNameLst>
                                      </p:cBhvr>
                                      <p:to>
                                        <p:strVal val="visible"/>
                                      </p:to>
                                    </p:set>
                                    <p:animEffect transition="in" filter="wipe(right)">
                                      <p:cBhvr>
                                        <p:cTn id="169" dur="500"/>
                                        <p:tgtEl>
                                          <p:spTgt spid="23"/>
                                        </p:tgtEl>
                                      </p:cBhvr>
                                    </p:animEffect>
                                  </p:childTnLst>
                                </p:cTn>
                              </p:par>
                              <p:par>
                                <p:cTn id="170" presetID="22" presetClass="entr" presetSubtype="2" fill="hold" grpId="0" nodeType="withEffect">
                                  <p:stCondLst>
                                    <p:cond delay="0"/>
                                  </p:stCondLst>
                                  <p:childTnLst>
                                    <p:set>
                                      <p:cBhvr>
                                        <p:cTn id="171" dur="1" fill="hold">
                                          <p:stCondLst>
                                            <p:cond delay="0"/>
                                          </p:stCondLst>
                                        </p:cTn>
                                        <p:tgtEl>
                                          <p:spTgt spid="31"/>
                                        </p:tgtEl>
                                        <p:attrNameLst>
                                          <p:attrName>style.visibility</p:attrName>
                                        </p:attrNameLst>
                                      </p:cBhvr>
                                      <p:to>
                                        <p:strVal val="visible"/>
                                      </p:to>
                                    </p:set>
                                    <p:animEffect transition="in" filter="wipe(right)">
                                      <p:cBhvr>
                                        <p:cTn id="172" dur="500"/>
                                        <p:tgtEl>
                                          <p:spTgt spid="31"/>
                                        </p:tgtEl>
                                      </p:cBhvr>
                                    </p:animEffect>
                                  </p:childTnLst>
                                </p:cTn>
                              </p:par>
                              <p:par>
                                <p:cTn id="173" presetID="53" presetClass="entr" presetSubtype="16" fill="hold" grpId="0" nodeType="withEffect">
                                  <p:stCondLst>
                                    <p:cond delay="0"/>
                                  </p:stCondLst>
                                  <p:childTnLst>
                                    <p:set>
                                      <p:cBhvr>
                                        <p:cTn id="174" dur="1" fill="hold">
                                          <p:stCondLst>
                                            <p:cond delay="0"/>
                                          </p:stCondLst>
                                        </p:cTn>
                                        <p:tgtEl>
                                          <p:spTgt spid="19"/>
                                        </p:tgtEl>
                                        <p:attrNameLst>
                                          <p:attrName>style.visibility</p:attrName>
                                        </p:attrNameLst>
                                      </p:cBhvr>
                                      <p:to>
                                        <p:strVal val="visible"/>
                                      </p:to>
                                    </p:set>
                                    <p:anim calcmode="lin" valueType="num">
                                      <p:cBhvr>
                                        <p:cTn id="175" dur="500" fill="hold"/>
                                        <p:tgtEl>
                                          <p:spTgt spid="19"/>
                                        </p:tgtEl>
                                        <p:attrNameLst>
                                          <p:attrName>ppt_w</p:attrName>
                                        </p:attrNameLst>
                                      </p:cBhvr>
                                      <p:tavLst>
                                        <p:tav tm="0">
                                          <p:val>
                                            <p:fltVal val="0"/>
                                          </p:val>
                                        </p:tav>
                                        <p:tav tm="100000">
                                          <p:val>
                                            <p:strVal val="#ppt_w"/>
                                          </p:val>
                                        </p:tav>
                                      </p:tavLst>
                                    </p:anim>
                                    <p:anim calcmode="lin" valueType="num">
                                      <p:cBhvr>
                                        <p:cTn id="176" dur="500" fill="hold"/>
                                        <p:tgtEl>
                                          <p:spTgt spid="19"/>
                                        </p:tgtEl>
                                        <p:attrNameLst>
                                          <p:attrName>ppt_h</p:attrName>
                                        </p:attrNameLst>
                                      </p:cBhvr>
                                      <p:tavLst>
                                        <p:tav tm="0">
                                          <p:val>
                                            <p:fltVal val="0"/>
                                          </p:val>
                                        </p:tav>
                                        <p:tav tm="100000">
                                          <p:val>
                                            <p:strVal val="#ppt_h"/>
                                          </p:val>
                                        </p:tav>
                                      </p:tavLst>
                                    </p:anim>
                                    <p:animEffect transition="in" filter="fade">
                                      <p:cBhvr>
                                        <p:cTn id="177" dur="500"/>
                                        <p:tgtEl>
                                          <p:spTgt spid="19"/>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9"/>
                                        </p:tgtEl>
                                        <p:attrNameLst>
                                          <p:attrName>style.visibility</p:attrName>
                                        </p:attrNameLst>
                                      </p:cBhvr>
                                      <p:to>
                                        <p:strVal val="visible"/>
                                      </p:to>
                                    </p:set>
                                    <p:anim calcmode="lin" valueType="num">
                                      <p:cBhvr>
                                        <p:cTn id="180" dur="500" fill="hold"/>
                                        <p:tgtEl>
                                          <p:spTgt spid="39"/>
                                        </p:tgtEl>
                                        <p:attrNameLst>
                                          <p:attrName>ppt_w</p:attrName>
                                        </p:attrNameLst>
                                      </p:cBhvr>
                                      <p:tavLst>
                                        <p:tav tm="0">
                                          <p:val>
                                            <p:fltVal val="0"/>
                                          </p:val>
                                        </p:tav>
                                        <p:tav tm="100000">
                                          <p:val>
                                            <p:strVal val="#ppt_w"/>
                                          </p:val>
                                        </p:tav>
                                      </p:tavLst>
                                    </p:anim>
                                    <p:anim calcmode="lin" valueType="num">
                                      <p:cBhvr>
                                        <p:cTn id="181" dur="500" fill="hold"/>
                                        <p:tgtEl>
                                          <p:spTgt spid="39"/>
                                        </p:tgtEl>
                                        <p:attrNameLst>
                                          <p:attrName>ppt_h</p:attrName>
                                        </p:attrNameLst>
                                      </p:cBhvr>
                                      <p:tavLst>
                                        <p:tav tm="0">
                                          <p:val>
                                            <p:fltVal val="0"/>
                                          </p:val>
                                        </p:tav>
                                        <p:tav tm="100000">
                                          <p:val>
                                            <p:strVal val="#ppt_h"/>
                                          </p:val>
                                        </p:tav>
                                      </p:tavLst>
                                    </p:anim>
                                    <p:animEffect transition="in" filter="fade">
                                      <p:cBhvr>
                                        <p:cTn id="182" dur="500"/>
                                        <p:tgtEl>
                                          <p:spTgt spid="39"/>
                                        </p:tgtEl>
                                      </p:cBhvr>
                                    </p:animEffect>
                                  </p:childTnLst>
                                </p:cTn>
                              </p:par>
                            </p:childTnLst>
                          </p:cTn>
                        </p:par>
                        <p:par>
                          <p:cTn id="183" fill="hold">
                            <p:stCondLst>
                              <p:cond delay="11500"/>
                            </p:stCondLst>
                            <p:childTnLst>
                              <p:par>
                                <p:cTn id="184" presetID="2" presetClass="entr" presetSubtype="2" decel="100000" fill="hold" grpId="0" nodeType="afterEffect">
                                  <p:stCondLst>
                                    <p:cond delay="250"/>
                                  </p:stCondLst>
                                  <p:childTnLst>
                                    <p:set>
                                      <p:cBhvr>
                                        <p:cTn id="185" dur="1" fill="hold">
                                          <p:stCondLst>
                                            <p:cond delay="0"/>
                                          </p:stCondLst>
                                        </p:cTn>
                                        <p:tgtEl>
                                          <p:spTgt spid="46">
                                            <p:txEl>
                                              <p:pRg st="0" end="0"/>
                                            </p:txEl>
                                          </p:spTgt>
                                        </p:tgtEl>
                                        <p:attrNameLst>
                                          <p:attrName>style.visibility</p:attrName>
                                        </p:attrNameLst>
                                      </p:cBhvr>
                                      <p:to>
                                        <p:strVal val="visible"/>
                                      </p:to>
                                    </p:set>
                                    <p:anim calcmode="lin" valueType="num">
                                      <p:cBhvr additive="base">
                                        <p:cTn id="186"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87" dur="500" fill="hold"/>
                                        <p:tgtEl>
                                          <p:spTgt spid="46">
                                            <p:txEl>
                                              <p:pRg st="0" end="0"/>
                                            </p:txEl>
                                          </p:spTgt>
                                        </p:tgtEl>
                                        <p:attrNameLst>
                                          <p:attrName>ppt_y</p:attrName>
                                        </p:attrNameLst>
                                      </p:cBhvr>
                                      <p:tavLst>
                                        <p:tav tm="0">
                                          <p:val>
                                            <p:strVal val="#ppt_y"/>
                                          </p:val>
                                        </p:tav>
                                        <p:tav tm="100000">
                                          <p:val>
                                            <p:strVal val="#ppt_y"/>
                                          </p:val>
                                        </p:tav>
                                      </p:tavLst>
                                    </p:anim>
                                  </p:childTnLst>
                                </p:cTn>
                              </p:par>
                              <p:par>
                                <p:cTn id="188" presetID="2" presetClass="entr" presetSubtype="2" decel="100000" fill="hold" grpId="0" nodeType="withEffect">
                                  <p:stCondLst>
                                    <p:cond delay="250"/>
                                  </p:stCondLst>
                                  <p:childTnLst>
                                    <p:set>
                                      <p:cBhvr>
                                        <p:cTn id="189" dur="1" fill="hold">
                                          <p:stCondLst>
                                            <p:cond delay="0"/>
                                          </p:stCondLst>
                                        </p:cTn>
                                        <p:tgtEl>
                                          <p:spTgt spid="47">
                                            <p:txEl>
                                              <p:pRg st="0" end="0"/>
                                            </p:txEl>
                                          </p:spTgt>
                                        </p:tgtEl>
                                        <p:attrNameLst>
                                          <p:attrName>style.visibility</p:attrName>
                                        </p:attrNameLst>
                                      </p:cBhvr>
                                      <p:to>
                                        <p:strVal val="visible"/>
                                      </p:to>
                                    </p:set>
                                    <p:anim calcmode="lin" valueType="num">
                                      <p:cBhvr additive="base">
                                        <p:cTn id="190"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91"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9" grpId="0" animBg="1"/>
      <p:bldP spid="10" grpId="0" animBg="1"/>
      <p:bldP spid="11" grpId="0" animBg="1"/>
      <p:bldP spid="12"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7" grpId="0" animBg="1"/>
      <p:bldP spid="28" grpId="0" animBg="1"/>
      <p:bldP spid="29" grpId="0" animBg="1"/>
      <p:bldP spid="30" grpId="0" animBg="1"/>
      <p:bldP spid="31" grpId="0" animBg="1"/>
      <p:bldP spid="32" grpId="0" animBg="1"/>
      <p:bldP spid="33" grpId="0" animBg="1"/>
      <p:bldP spid="34" grpId="0" animBg="1"/>
      <p:bldP spid="35" grpId="0"/>
      <p:bldP spid="37" grpId="0"/>
      <p:bldP spid="38" grpId="0"/>
      <p:bldP spid="39" grpId="0"/>
      <p:bldP spid="40" grpId="0"/>
      <p:bldP spid="41" grpId="0"/>
      <p:bldP spid="42" grpId="0" build="p">
        <p:tmplLst>
          <p:tmpl lvl="1">
            <p:tnLst>
              <p:par>
                <p:cTn presetID="2" presetClass="entr" presetSubtype="2"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2"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1+#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build="p">
        <p:tmplLst>
          <p:tmpl lvl="1">
            <p:tnLst>
              <p:par>
                <p:cTn presetID="2" presetClass="entr" presetSubtype="2" decel="100000" fill="hold" nodeType="afterEffect">
                  <p:stCondLst>
                    <p:cond delay="25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2"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build="p">
        <p:tmplLst>
          <p:tmpl lvl="1">
            <p:tnLst>
              <p:par>
                <p:cTn presetID="2" presetClass="entr" presetSubtype="2"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8" decel="100000" fill="hold" nodeType="after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afterEffect">
                  <p:stCondLst>
                    <p:cond delay="25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decel="100000" fill="hold" nodeType="withEffect">
                  <p:stCondLst>
                    <p:cond delay="25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0-#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0-#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decel="100000" fill="hold" nodeType="withEffect">
                  <p:stCondLst>
                    <p:cond delay="25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0-#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6 Point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2" name="円/楕円 11"/>
          <p:cNvSpPr/>
          <p:nvPr/>
        </p:nvSpPr>
        <p:spPr>
          <a:xfrm>
            <a:off x="4167542" y="4019490"/>
            <a:ext cx="1113281" cy="1113185"/>
          </a:xfrm>
          <a:prstGeom prst="ellipse">
            <a:avLst/>
          </a:prstGeom>
          <a:solidFill>
            <a:schemeClr val="accent5"/>
          </a:solidFill>
          <a:ln w="152400">
            <a:noFill/>
          </a:ln>
          <a:effectLst>
            <a:outerShdw dist="101600" dir="27000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円/楕円 12"/>
          <p:cNvSpPr/>
          <p:nvPr/>
        </p:nvSpPr>
        <p:spPr>
          <a:xfrm>
            <a:off x="6911178" y="2464344"/>
            <a:ext cx="1113281" cy="1113185"/>
          </a:xfrm>
          <a:prstGeom prst="ellipse">
            <a:avLst/>
          </a:prstGeom>
          <a:solidFill>
            <a:schemeClr val="accent3"/>
          </a:solidFill>
          <a:ln w="152400">
            <a:noFill/>
          </a:ln>
          <a:effectLst>
            <a:outerShdw dist="101600" dir="27000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6911178" y="4019490"/>
            <a:ext cx="1113281" cy="1113185"/>
          </a:xfrm>
          <a:prstGeom prst="ellipse">
            <a:avLst/>
          </a:prstGeom>
          <a:solidFill>
            <a:schemeClr val="accent2"/>
          </a:solidFill>
          <a:ln w="152400">
            <a:noFill/>
          </a:ln>
          <a:effectLst>
            <a:outerShdw dist="101600" dir="27000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円/楕円 10"/>
          <p:cNvSpPr/>
          <p:nvPr/>
        </p:nvSpPr>
        <p:spPr>
          <a:xfrm>
            <a:off x="4167542" y="2464344"/>
            <a:ext cx="1113281" cy="1113185"/>
          </a:xfrm>
          <a:prstGeom prst="ellipse">
            <a:avLst/>
          </a:prstGeom>
          <a:solidFill>
            <a:schemeClr val="accent6"/>
          </a:solidFill>
          <a:ln w="152400">
            <a:noFill/>
          </a:ln>
          <a:effectLst>
            <a:outerShdw dist="101600" dir="2700000" algn="tl" rotWithShape="0">
              <a:schemeClr val="accent6">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円/楕円 9"/>
          <p:cNvSpPr/>
          <p:nvPr/>
        </p:nvSpPr>
        <p:spPr>
          <a:xfrm>
            <a:off x="5539360" y="4850284"/>
            <a:ext cx="1113281" cy="1113185"/>
          </a:xfrm>
          <a:prstGeom prst="ellipse">
            <a:avLst/>
          </a:prstGeom>
          <a:solidFill>
            <a:schemeClr val="accent4"/>
          </a:solidFill>
          <a:ln w="152400">
            <a:noFill/>
          </a:ln>
          <a:effectLst>
            <a:outerShdw dist="101600" dir="2700000" algn="tl" rotWithShape="0">
              <a:schemeClr val="accent4">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円/楕円 8"/>
          <p:cNvSpPr/>
          <p:nvPr/>
        </p:nvSpPr>
        <p:spPr>
          <a:xfrm>
            <a:off x="5539360" y="1652302"/>
            <a:ext cx="1113281" cy="1113185"/>
          </a:xfrm>
          <a:prstGeom prst="ellipse">
            <a:avLst/>
          </a:prstGeom>
          <a:solidFill>
            <a:schemeClr val="accent1"/>
          </a:solidFill>
          <a:ln w="152400">
            <a:noFill/>
          </a:ln>
          <a:effectLst>
            <a:outerShdw dist="101600" dir="27000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円/楕円 4"/>
          <p:cNvSpPr/>
          <p:nvPr/>
        </p:nvSpPr>
        <p:spPr>
          <a:xfrm>
            <a:off x="4927234" y="2639371"/>
            <a:ext cx="2337532" cy="2337329"/>
          </a:xfrm>
          <a:prstGeom prst="ellipse">
            <a:avLst/>
          </a:prstGeom>
          <a:solidFill>
            <a:schemeClr val="tx2"/>
          </a:solidFill>
          <a:ln w="76200">
            <a:noFill/>
          </a:ln>
          <a:effectLst>
            <a:outerShdw dist="114300" dir="2700000" algn="tl" rotWithShape="0">
              <a:schemeClr val="tx2">
                <a:lumMod val="60000"/>
                <a:lumOff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6" name="テキスト プレースホルダー 6"/>
          <p:cNvSpPr>
            <a:spLocks noGrp="1"/>
          </p:cNvSpPr>
          <p:nvPr>
            <p:ph type="body" sz="quarter" idx="21" hasCustomPrompt="1"/>
          </p:nvPr>
        </p:nvSpPr>
        <p:spPr>
          <a:xfrm>
            <a:off x="8738395" y="1713494"/>
            <a:ext cx="3188562" cy="480053"/>
          </a:xfrm>
        </p:spPr>
        <p:txBody>
          <a:bodyPr anchor="b">
            <a:noAutofit/>
          </a:bodyPr>
          <a:lstStyle>
            <a:lvl1pPr algn="l">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4" hasCustomPrompt="1"/>
          </p:nvPr>
        </p:nvSpPr>
        <p:spPr>
          <a:xfrm>
            <a:off x="8738395" y="2217257"/>
            <a:ext cx="3202232" cy="81554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8" name="正方形/長方形 17"/>
          <p:cNvSpPr/>
          <p:nvPr/>
        </p:nvSpPr>
        <p:spPr>
          <a:xfrm>
            <a:off x="8835164" y="215231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2" name="テキスト プレースホルダー 6"/>
          <p:cNvSpPr>
            <a:spLocks noGrp="1"/>
          </p:cNvSpPr>
          <p:nvPr>
            <p:ph type="body" sz="quarter" idx="25" hasCustomPrompt="1"/>
          </p:nvPr>
        </p:nvSpPr>
        <p:spPr>
          <a:xfrm>
            <a:off x="8738395" y="3230204"/>
            <a:ext cx="3188562" cy="480053"/>
          </a:xfrm>
        </p:spPr>
        <p:txBody>
          <a:bodyPr anchor="b">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6" hasCustomPrompt="1"/>
          </p:nvPr>
        </p:nvSpPr>
        <p:spPr>
          <a:xfrm>
            <a:off x="8738395" y="3733967"/>
            <a:ext cx="3202232" cy="81554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p:nvSpPr>
        <p:spPr>
          <a:xfrm>
            <a:off x="8835164" y="3669028"/>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5" name="テキスト プレースホルダー 6"/>
          <p:cNvSpPr>
            <a:spLocks noGrp="1"/>
          </p:cNvSpPr>
          <p:nvPr>
            <p:ph type="body" sz="quarter" idx="27" hasCustomPrompt="1"/>
          </p:nvPr>
        </p:nvSpPr>
        <p:spPr>
          <a:xfrm>
            <a:off x="8738395" y="4746915"/>
            <a:ext cx="3188562" cy="480053"/>
          </a:xfrm>
        </p:spPr>
        <p:txBody>
          <a:bodyPr anchor="b">
            <a:noAutofit/>
          </a:bodyPr>
          <a:lstStyle>
            <a:lvl1pPr algn="l">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8" hasCustomPrompt="1"/>
          </p:nvPr>
        </p:nvSpPr>
        <p:spPr>
          <a:xfrm>
            <a:off x="8738395" y="5250677"/>
            <a:ext cx="3202232" cy="815548"/>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p:nvSpPr>
        <p:spPr>
          <a:xfrm>
            <a:off x="8835164" y="5185739"/>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28" name="テキスト プレースホルダー 6"/>
          <p:cNvSpPr>
            <a:spLocks noGrp="1"/>
          </p:cNvSpPr>
          <p:nvPr>
            <p:ph type="body" sz="quarter" idx="29" hasCustomPrompt="1"/>
          </p:nvPr>
        </p:nvSpPr>
        <p:spPr>
          <a:xfrm>
            <a:off x="491942" y="1715620"/>
            <a:ext cx="3188562" cy="480053"/>
          </a:xfrm>
        </p:spPr>
        <p:txBody>
          <a:bodyPr anchor="b">
            <a:noAutofit/>
          </a:bodyPr>
          <a:lstStyle>
            <a:lvl1pPr algn="r">
              <a:defRPr sz="19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30" hasCustomPrompt="1"/>
          </p:nvPr>
        </p:nvSpPr>
        <p:spPr>
          <a:xfrm>
            <a:off x="478272" y="2219382"/>
            <a:ext cx="3202232"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p:nvSpPr>
        <p:spPr>
          <a:xfrm>
            <a:off x="1432985" y="2154444"/>
            <a:ext cx="2160427" cy="480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1" name="テキスト プレースホルダー 6"/>
          <p:cNvSpPr>
            <a:spLocks noGrp="1"/>
          </p:cNvSpPr>
          <p:nvPr>
            <p:ph type="body" sz="quarter" idx="31" hasCustomPrompt="1"/>
          </p:nvPr>
        </p:nvSpPr>
        <p:spPr>
          <a:xfrm>
            <a:off x="491942" y="3232329"/>
            <a:ext cx="3188562" cy="480053"/>
          </a:xfrm>
        </p:spPr>
        <p:txBody>
          <a:bodyPr anchor="b">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2" hasCustomPrompt="1"/>
          </p:nvPr>
        </p:nvSpPr>
        <p:spPr>
          <a:xfrm>
            <a:off x="478272" y="3736092"/>
            <a:ext cx="3202232"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p:nvSpPr>
        <p:spPr>
          <a:xfrm>
            <a:off x="1432985" y="3671154"/>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4" name="テキスト プレースホルダー 6"/>
          <p:cNvSpPr>
            <a:spLocks noGrp="1"/>
          </p:cNvSpPr>
          <p:nvPr>
            <p:ph type="body" sz="quarter" idx="33" hasCustomPrompt="1"/>
          </p:nvPr>
        </p:nvSpPr>
        <p:spPr>
          <a:xfrm>
            <a:off x="491942" y="4749040"/>
            <a:ext cx="3188562" cy="480053"/>
          </a:xfrm>
        </p:spPr>
        <p:txBody>
          <a:bodyPr anchor="b">
            <a:noAutofit/>
          </a:bodyPr>
          <a:lstStyle>
            <a:lvl1pPr algn="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34" hasCustomPrompt="1"/>
          </p:nvPr>
        </p:nvSpPr>
        <p:spPr>
          <a:xfrm>
            <a:off x="478272" y="5252803"/>
            <a:ext cx="3202232" cy="815548"/>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6" name="正方形/長方形 35"/>
          <p:cNvSpPr/>
          <p:nvPr/>
        </p:nvSpPr>
        <p:spPr>
          <a:xfrm>
            <a:off x="1432985" y="5187864"/>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
        <p:nvSpPr>
          <p:cNvPr id="39" name="フリーフォーム 38"/>
          <p:cNvSpPr/>
          <p:nvPr/>
        </p:nvSpPr>
        <p:spPr>
          <a:xfrm>
            <a:off x="6744890" y="1726795"/>
            <a:ext cx="1888169" cy="392291"/>
          </a:xfrm>
          <a:custGeom>
            <a:avLst/>
            <a:gdLst>
              <a:gd name="connsiteX0" fmla="*/ 2656114 w 2656114"/>
              <a:gd name="connsiteY0" fmla="*/ 588436 h 588436"/>
              <a:gd name="connsiteX1" fmla="*/ 1436914 w 2656114"/>
              <a:gd name="connsiteY1" fmla="*/ 22378 h 588436"/>
              <a:gd name="connsiteX2" fmla="*/ 0 w 2656114"/>
              <a:gd name="connsiteY2" fmla="*/ 167521 h 588436"/>
            </a:gdLst>
            <a:ahLst/>
            <a:cxnLst>
              <a:cxn ang="0">
                <a:pos x="connsiteX0" y="connsiteY0"/>
              </a:cxn>
              <a:cxn ang="0">
                <a:pos x="connsiteX1" y="connsiteY1"/>
              </a:cxn>
              <a:cxn ang="0">
                <a:pos x="connsiteX2" y="connsiteY2"/>
              </a:cxn>
            </a:cxnLst>
            <a:rect l="l" t="t" r="r" b="b"/>
            <a:pathLst>
              <a:path w="2656114" h="588436">
                <a:moveTo>
                  <a:pt x="2656114" y="588436"/>
                </a:moveTo>
                <a:cubicBezTo>
                  <a:pt x="2267857" y="340483"/>
                  <a:pt x="1879600" y="92530"/>
                  <a:pt x="1436914" y="22378"/>
                </a:cubicBezTo>
                <a:cubicBezTo>
                  <a:pt x="994228" y="-47774"/>
                  <a:pt x="497114" y="59873"/>
                  <a:pt x="0" y="167521"/>
                </a:cubicBezTo>
              </a:path>
            </a:pathLst>
          </a:custGeom>
          <a:noFill/>
          <a:ln>
            <a:solidFill>
              <a:schemeClr val="accent1"/>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1" name="フリーフォーム 40"/>
          <p:cNvSpPr/>
          <p:nvPr/>
        </p:nvSpPr>
        <p:spPr>
          <a:xfrm rot="9807941">
            <a:off x="8212328" y="3365455"/>
            <a:ext cx="425666" cy="389796"/>
          </a:xfrm>
          <a:custGeom>
            <a:avLst/>
            <a:gdLst>
              <a:gd name="connsiteX0" fmla="*/ 609600 w 609600"/>
              <a:gd name="connsiteY0" fmla="*/ 972458 h 972458"/>
              <a:gd name="connsiteX1" fmla="*/ 435428 w 609600"/>
              <a:gd name="connsiteY1" fmla="*/ 478972 h 972458"/>
              <a:gd name="connsiteX2" fmla="*/ 0 w 609600"/>
              <a:gd name="connsiteY2" fmla="*/ 0 h 972458"/>
            </a:gdLst>
            <a:ahLst/>
            <a:cxnLst>
              <a:cxn ang="0">
                <a:pos x="connsiteX0" y="connsiteY0"/>
              </a:cxn>
              <a:cxn ang="0">
                <a:pos x="connsiteX1" y="connsiteY1"/>
              </a:cxn>
              <a:cxn ang="0">
                <a:pos x="connsiteX2" y="connsiteY2"/>
              </a:cxn>
            </a:cxnLst>
            <a:rect l="l" t="t" r="r" b="b"/>
            <a:pathLst>
              <a:path w="609600" h="972458">
                <a:moveTo>
                  <a:pt x="609600" y="972458"/>
                </a:moveTo>
                <a:cubicBezTo>
                  <a:pt x="573314" y="806753"/>
                  <a:pt x="537028" y="641048"/>
                  <a:pt x="435428" y="478972"/>
                </a:cubicBezTo>
                <a:cubicBezTo>
                  <a:pt x="333828" y="316896"/>
                  <a:pt x="166914" y="158448"/>
                  <a:pt x="0" y="0"/>
                </a:cubicBezTo>
              </a:path>
            </a:pathLst>
          </a:custGeom>
          <a:noFill/>
          <a:ln>
            <a:solidFill>
              <a:schemeClr val="accent3"/>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3" name="フリーフォーム 42"/>
          <p:cNvSpPr/>
          <p:nvPr/>
        </p:nvSpPr>
        <p:spPr>
          <a:xfrm>
            <a:off x="3764365" y="5215467"/>
            <a:ext cx="1780574" cy="603973"/>
          </a:xfrm>
          <a:custGeom>
            <a:avLst/>
            <a:gdLst>
              <a:gd name="connsiteX0" fmla="*/ 0 w 2670629"/>
              <a:gd name="connsiteY0" fmla="*/ 0 h 905959"/>
              <a:gd name="connsiteX1" fmla="*/ 1146629 w 2670629"/>
              <a:gd name="connsiteY1" fmla="*/ 841829 h 905959"/>
              <a:gd name="connsiteX2" fmla="*/ 2670629 w 2670629"/>
              <a:gd name="connsiteY2" fmla="*/ 783771 h 905959"/>
            </a:gdLst>
            <a:ahLst/>
            <a:cxnLst>
              <a:cxn ang="0">
                <a:pos x="connsiteX0" y="connsiteY0"/>
              </a:cxn>
              <a:cxn ang="0">
                <a:pos x="connsiteX1" y="connsiteY1"/>
              </a:cxn>
              <a:cxn ang="0">
                <a:pos x="connsiteX2" y="connsiteY2"/>
              </a:cxn>
            </a:cxnLst>
            <a:rect l="l" t="t" r="r" b="b"/>
            <a:pathLst>
              <a:path w="2670629" h="905959">
                <a:moveTo>
                  <a:pt x="0" y="0"/>
                </a:moveTo>
                <a:cubicBezTo>
                  <a:pt x="350762" y="355600"/>
                  <a:pt x="701524" y="711201"/>
                  <a:pt x="1146629" y="841829"/>
                </a:cubicBezTo>
                <a:cubicBezTo>
                  <a:pt x="1591734" y="972457"/>
                  <a:pt x="2131181" y="878114"/>
                  <a:pt x="2670629" y="783771"/>
                </a:cubicBezTo>
              </a:path>
            </a:pathLst>
          </a:custGeom>
          <a:noFill/>
          <a:ln>
            <a:solidFill>
              <a:schemeClr val="accent4"/>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4" name="フリーフォーム 43"/>
          <p:cNvSpPr/>
          <p:nvPr/>
        </p:nvSpPr>
        <p:spPr>
          <a:xfrm>
            <a:off x="3696626" y="3686629"/>
            <a:ext cx="735454" cy="290285"/>
          </a:xfrm>
          <a:custGeom>
            <a:avLst/>
            <a:gdLst>
              <a:gd name="connsiteX0" fmla="*/ 0 w 1103086"/>
              <a:gd name="connsiteY0" fmla="*/ 0 h 435428"/>
              <a:gd name="connsiteX1" fmla="*/ 551543 w 1103086"/>
              <a:gd name="connsiteY1" fmla="*/ 87086 h 435428"/>
              <a:gd name="connsiteX2" fmla="*/ 1103086 w 1103086"/>
              <a:gd name="connsiteY2" fmla="*/ 435428 h 435428"/>
            </a:gdLst>
            <a:ahLst/>
            <a:cxnLst>
              <a:cxn ang="0">
                <a:pos x="connsiteX0" y="connsiteY0"/>
              </a:cxn>
              <a:cxn ang="0">
                <a:pos x="connsiteX1" y="connsiteY1"/>
              </a:cxn>
              <a:cxn ang="0">
                <a:pos x="connsiteX2" y="connsiteY2"/>
              </a:cxn>
            </a:cxnLst>
            <a:rect l="l" t="t" r="r" b="b"/>
            <a:pathLst>
              <a:path w="1103086" h="435428">
                <a:moveTo>
                  <a:pt x="0" y="0"/>
                </a:moveTo>
                <a:cubicBezTo>
                  <a:pt x="183847" y="7257"/>
                  <a:pt x="367695" y="14515"/>
                  <a:pt x="551543" y="87086"/>
                </a:cubicBezTo>
                <a:cubicBezTo>
                  <a:pt x="735391" y="159657"/>
                  <a:pt x="919238" y="297542"/>
                  <a:pt x="1103086" y="435428"/>
                </a:cubicBezTo>
              </a:path>
            </a:pathLst>
          </a:custGeom>
          <a:noFill/>
          <a:ln>
            <a:solidFill>
              <a:schemeClr val="accent5"/>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5" name="フリーフォーム 44"/>
          <p:cNvSpPr/>
          <p:nvPr/>
        </p:nvSpPr>
        <p:spPr>
          <a:xfrm>
            <a:off x="3720818" y="2140858"/>
            <a:ext cx="774163" cy="280609"/>
          </a:xfrm>
          <a:custGeom>
            <a:avLst/>
            <a:gdLst>
              <a:gd name="connsiteX0" fmla="*/ 0 w 1161143"/>
              <a:gd name="connsiteY0" fmla="*/ 0 h 420914"/>
              <a:gd name="connsiteX1" fmla="*/ 653143 w 1161143"/>
              <a:gd name="connsiteY1" fmla="*/ 101600 h 420914"/>
              <a:gd name="connsiteX2" fmla="*/ 1161143 w 1161143"/>
              <a:gd name="connsiteY2" fmla="*/ 420914 h 420914"/>
            </a:gdLst>
            <a:ahLst/>
            <a:cxnLst>
              <a:cxn ang="0">
                <a:pos x="connsiteX0" y="connsiteY0"/>
              </a:cxn>
              <a:cxn ang="0">
                <a:pos x="connsiteX1" y="connsiteY1"/>
              </a:cxn>
              <a:cxn ang="0">
                <a:pos x="connsiteX2" y="connsiteY2"/>
              </a:cxn>
            </a:cxnLst>
            <a:rect l="l" t="t" r="r" b="b"/>
            <a:pathLst>
              <a:path w="1161143" h="420914">
                <a:moveTo>
                  <a:pt x="0" y="0"/>
                </a:moveTo>
                <a:cubicBezTo>
                  <a:pt x="229809" y="15724"/>
                  <a:pt x="459619" y="31448"/>
                  <a:pt x="653143" y="101600"/>
                </a:cubicBezTo>
                <a:cubicBezTo>
                  <a:pt x="846667" y="171752"/>
                  <a:pt x="1003905" y="296333"/>
                  <a:pt x="1161143" y="420914"/>
                </a:cubicBezTo>
              </a:path>
            </a:pathLst>
          </a:custGeom>
          <a:noFill/>
          <a:ln>
            <a:solidFill>
              <a:schemeClr val="accent6"/>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6" name="フリーフォーム 45"/>
          <p:cNvSpPr/>
          <p:nvPr/>
        </p:nvSpPr>
        <p:spPr>
          <a:xfrm>
            <a:off x="7994375" y="5176762"/>
            <a:ext cx="638684" cy="127294"/>
          </a:xfrm>
          <a:custGeom>
            <a:avLst/>
            <a:gdLst>
              <a:gd name="connsiteX0" fmla="*/ 957943 w 957943"/>
              <a:gd name="connsiteY0" fmla="*/ 87086 h 190941"/>
              <a:gd name="connsiteX1" fmla="*/ 478972 w 957943"/>
              <a:gd name="connsiteY1" fmla="*/ 188686 h 190941"/>
              <a:gd name="connsiteX2" fmla="*/ 0 w 957943"/>
              <a:gd name="connsiteY2" fmla="*/ 0 h 190941"/>
            </a:gdLst>
            <a:ahLst/>
            <a:cxnLst>
              <a:cxn ang="0">
                <a:pos x="connsiteX0" y="connsiteY0"/>
              </a:cxn>
              <a:cxn ang="0">
                <a:pos x="connsiteX1" y="connsiteY1"/>
              </a:cxn>
              <a:cxn ang="0">
                <a:pos x="connsiteX2" y="connsiteY2"/>
              </a:cxn>
            </a:cxnLst>
            <a:rect l="l" t="t" r="r" b="b"/>
            <a:pathLst>
              <a:path w="957943" h="190941">
                <a:moveTo>
                  <a:pt x="957943" y="87086"/>
                </a:moveTo>
                <a:cubicBezTo>
                  <a:pt x="798286" y="145143"/>
                  <a:pt x="638629" y="203200"/>
                  <a:pt x="478972" y="188686"/>
                </a:cubicBezTo>
                <a:cubicBezTo>
                  <a:pt x="319315" y="174172"/>
                  <a:pt x="159657" y="87086"/>
                  <a:pt x="0" y="0"/>
                </a:cubicBezTo>
              </a:path>
            </a:pathLst>
          </a:custGeom>
          <a:noFill/>
          <a:ln>
            <a:solidFill>
              <a:schemeClr val="accent2"/>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47" name="図プレースホルダー 7"/>
          <p:cNvSpPr>
            <a:spLocks noGrp="1"/>
          </p:cNvSpPr>
          <p:nvPr>
            <p:ph type="pic" sz="quarter" idx="17" hasCustomPrompt="1"/>
          </p:nvPr>
        </p:nvSpPr>
        <p:spPr>
          <a:xfrm>
            <a:off x="5882757" y="1974349"/>
            <a:ext cx="444738" cy="444699"/>
          </a:xfrm>
        </p:spPr>
        <p:txBody>
          <a:bodyPr>
            <a:normAutofit/>
          </a:bodyPr>
          <a:lstStyle>
            <a:lvl1pPr>
              <a:defRPr sz="700"/>
            </a:lvl1pPr>
          </a:lstStyle>
          <a:p>
            <a:r>
              <a:rPr kumimoji="1" lang="en-US" altLang="ja-JP" dirty="0"/>
              <a:t>ICON</a:t>
            </a:r>
            <a:endParaRPr kumimoji="1" lang="ja-JP" altLang="en-US" dirty="0"/>
          </a:p>
        </p:txBody>
      </p:sp>
      <p:sp>
        <p:nvSpPr>
          <p:cNvPr id="48" name="図プレースホルダー 7"/>
          <p:cNvSpPr>
            <a:spLocks noGrp="1"/>
          </p:cNvSpPr>
          <p:nvPr>
            <p:ph type="pic" sz="quarter" idx="35" hasCustomPrompt="1"/>
          </p:nvPr>
        </p:nvSpPr>
        <p:spPr>
          <a:xfrm>
            <a:off x="7264766" y="2798587"/>
            <a:ext cx="444738" cy="444699"/>
          </a:xfrm>
        </p:spPr>
        <p:txBody>
          <a:bodyPr>
            <a:normAutofit/>
          </a:bodyPr>
          <a:lstStyle>
            <a:lvl1pPr>
              <a:defRPr sz="700"/>
            </a:lvl1pPr>
          </a:lstStyle>
          <a:p>
            <a:r>
              <a:rPr kumimoji="1" lang="en-US" altLang="ja-JP" dirty="0"/>
              <a:t>ICON</a:t>
            </a:r>
            <a:endParaRPr kumimoji="1" lang="ja-JP" altLang="en-US" dirty="0"/>
          </a:p>
        </p:txBody>
      </p:sp>
      <p:sp>
        <p:nvSpPr>
          <p:cNvPr id="49" name="図プレースホルダー 7"/>
          <p:cNvSpPr>
            <a:spLocks noGrp="1"/>
          </p:cNvSpPr>
          <p:nvPr>
            <p:ph type="pic" sz="quarter" idx="36" hasCustomPrompt="1"/>
          </p:nvPr>
        </p:nvSpPr>
        <p:spPr>
          <a:xfrm>
            <a:off x="7264766" y="4353732"/>
            <a:ext cx="444738" cy="444699"/>
          </a:xfrm>
        </p:spPr>
        <p:txBody>
          <a:bodyPr>
            <a:normAutofit/>
          </a:bodyPr>
          <a:lstStyle>
            <a:lvl1pPr>
              <a:defRPr sz="700"/>
            </a:lvl1pPr>
          </a:lstStyle>
          <a:p>
            <a:r>
              <a:rPr kumimoji="1" lang="en-US" altLang="ja-JP" dirty="0"/>
              <a:t>ICON</a:t>
            </a:r>
            <a:endParaRPr kumimoji="1" lang="ja-JP" altLang="en-US" dirty="0"/>
          </a:p>
        </p:txBody>
      </p:sp>
      <p:sp>
        <p:nvSpPr>
          <p:cNvPr id="50" name="図プレースホルダー 7"/>
          <p:cNvSpPr>
            <a:spLocks noGrp="1"/>
          </p:cNvSpPr>
          <p:nvPr>
            <p:ph type="pic" sz="quarter" idx="37" hasCustomPrompt="1"/>
          </p:nvPr>
        </p:nvSpPr>
        <p:spPr>
          <a:xfrm>
            <a:off x="5882757" y="5191693"/>
            <a:ext cx="444738" cy="444699"/>
          </a:xfrm>
        </p:spPr>
        <p:txBody>
          <a:bodyPr>
            <a:normAutofit/>
          </a:bodyPr>
          <a:lstStyle>
            <a:lvl1pPr>
              <a:defRPr sz="700"/>
            </a:lvl1pPr>
          </a:lstStyle>
          <a:p>
            <a:r>
              <a:rPr kumimoji="1" lang="en-US" altLang="ja-JP" dirty="0"/>
              <a:t>ICON</a:t>
            </a:r>
            <a:endParaRPr kumimoji="1" lang="ja-JP" altLang="en-US" dirty="0"/>
          </a:p>
        </p:txBody>
      </p:sp>
      <p:sp>
        <p:nvSpPr>
          <p:cNvPr id="51" name="図プレースホルダー 7"/>
          <p:cNvSpPr>
            <a:spLocks noGrp="1"/>
          </p:cNvSpPr>
          <p:nvPr>
            <p:ph type="pic" sz="quarter" idx="38" hasCustomPrompt="1"/>
          </p:nvPr>
        </p:nvSpPr>
        <p:spPr>
          <a:xfrm>
            <a:off x="4515332" y="4353732"/>
            <a:ext cx="444738" cy="444699"/>
          </a:xfrm>
        </p:spPr>
        <p:txBody>
          <a:bodyPr>
            <a:normAutofit/>
          </a:bodyPr>
          <a:lstStyle>
            <a:lvl1pPr>
              <a:defRPr sz="700"/>
            </a:lvl1pPr>
          </a:lstStyle>
          <a:p>
            <a:r>
              <a:rPr kumimoji="1" lang="en-US" altLang="ja-JP" dirty="0"/>
              <a:t>ICON</a:t>
            </a:r>
            <a:endParaRPr kumimoji="1" lang="ja-JP" altLang="en-US" dirty="0"/>
          </a:p>
        </p:txBody>
      </p:sp>
      <p:sp>
        <p:nvSpPr>
          <p:cNvPr id="52" name="図プレースホルダー 7"/>
          <p:cNvSpPr>
            <a:spLocks noGrp="1"/>
          </p:cNvSpPr>
          <p:nvPr>
            <p:ph type="pic" sz="quarter" idx="39" hasCustomPrompt="1"/>
          </p:nvPr>
        </p:nvSpPr>
        <p:spPr>
          <a:xfrm>
            <a:off x="4515332" y="2798587"/>
            <a:ext cx="444738" cy="444699"/>
          </a:xfrm>
        </p:spPr>
        <p:txBody>
          <a:bodyPr>
            <a:normAutofit/>
          </a:bodyPr>
          <a:lstStyle>
            <a:lvl1pPr>
              <a:defRPr sz="700"/>
            </a:lvl1pPr>
          </a:lstStyle>
          <a:p>
            <a:r>
              <a:rPr kumimoji="1" lang="en-US" altLang="ja-JP" dirty="0"/>
              <a:t>ICON</a:t>
            </a:r>
            <a:endParaRPr kumimoji="1" lang="ja-JP" altLang="en-US" dirty="0"/>
          </a:p>
        </p:txBody>
      </p:sp>
      <p:sp>
        <p:nvSpPr>
          <p:cNvPr id="53" name="テキスト プレースホルダー 6"/>
          <p:cNvSpPr>
            <a:spLocks noGrp="1"/>
          </p:cNvSpPr>
          <p:nvPr>
            <p:ph type="body" sz="quarter" idx="40" hasCustomPrompt="1"/>
          </p:nvPr>
        </p:nvSpPr>
        <p:spPr>
          <a:xfrm>
            <a:off x="5143774" y="3106058"/>
            <a:ext cx="1901104" cy="1441751"/>
          </a:xfrm>
        </p:spPr>
        <p:txBody>
          <a:bodyPr anchor="ctr">
            <a:noAutofit/>
          </a:bodyPr>
          <a:lstStyle>
            <a:lvl1pPr algn="ctr">
              <a:defRPr sz="2400" i="0" baseline="0">
                <a:solidFill>
                  <a:schemeClr val="bg1"/>
                </a:solidFill>
                <a:latin typeface="Route 159 Light" pitchFamily="50" charset="0"/>
              </a:defRPr>
            </a:lvl1pPr>
          </a:lstStyle>
          <a:p>
            <a:pPr lvl="0"/>
            <a:r>
              <a:rPr kumimoji="1" lang="en-US" altLang="ja-JP" dirty="0"/>
              <a:t>Word</a:t>
            </a:r>
            <a:endParaRPr kumimoji="1" lang="ja-JP" altLang="en-US" dirty="0"/>
          </a:p>
        </p:txBody>
      </p:sp>
    </p:spTree>
    <p:extLst>
      <p:ext uri="{BB962C8B-B14F-4D97-AF65-F5344CB8AC3E}">
        <p14:creationId xmlns="" xmlns:p14="http://schemas.microsoft.com/office/powerpoint/2010/main" val="52685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250"/>
                                  </p:stCondLst>
                                  <p:iterate type="lt">
                                    <p:tmPct val="10000"/>
                                  </p:iterate>
                                  <p:childTnLst>
                                    <p:set>
                                      <p:cBhvr>
                                        <p:cTn id="19" dur="1" fill="hold">
                                          <p:stCondLst>
                                            <p:cond delay="0"/>
                                          </p:stCondLst>
                                        </p:cTn>
                                        <p:tgtEl>
                                          <p:spTgt spid="53">
                                            <p:txEl>
                                              <p:pRg st="0" end="0"/>
                                            </p:txEl>
                                          </p:spTgt>
                                        </p:tgtEl>
                                        <p:attrNameLst>
                                          <p:attrName>style.visibility</p:attrName>
                                        </p:attrNameLst>
                                      </p:cBhvr>
                                      <p:to>
                                        <p:strVal val="visible"/>
                                      </p:to>
                                    </p:set>
                                    <p:anim calcmode="lin" valueType="num">
                                      <p:cBhvr>
                                        <p:cTn id="20" dur="500" fill="hold"/>
                                        <p:tgtEl>
                                          <p:spTgt spid="53">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53">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53">
                                            <p:txEl>
                                              <p:pRg st="0" end="0"/>
                                            </p:txEl>
                                          </p:spTgt>
                                        </p:tgtEl>
                                      </p:cBhvr>
                                    </p:animEffect>
                                  </p:childTnLst>
                                </p:cTn>
                              </p:par>
                            </p:childTnLst>
                          </p:cTn>
                        </p:par>
                        <p:par>
                          <p:cTn id="23" fill="hold">
                            <p:stCondLst>
                              <p:cond delay="1400"/>
                            </p:stCondLst>
                            <p:childTnLst>
                              <p:par>
                                <p:cTn id="24" presetID="49" presetClass="entr" presetSubtype="0" decel="10000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p:cTn id="26" dur="500" fill="hold"/>
                                        <p:tgtEl>
                                          <p:spTgt spid="47"/>
                                        </p:tgtEl>
                                        <p:attrNameLst>
                                          <p:attrName>ppt_w</p:attrName>
                                        </p:attrNameLst>
                                      </p:cBhvr>
                                      <p:tavLst>
                                        <p:tav tm="0">
                                          <p:val>
                                            <p:fltVal val="0"/>
                                          </p:val>
                                        </p:tav>
                                        <p:tav tm="100000">
                                          <p:val>
                                            <p:strVal val="#ppt_w"/>
                                          </p:val>
                                        </p:tav>
                                      </p:tavLst>
                                    </p:anim>
                                    <p:anim calcmode="lin" valueType="num">
                                      <p:cBhvr>
                                        <p:cTn id="27" dur="500" fill="hold"/>
                                        <p:tgtEl>
                                          <p:spTgt spid="47"/>
                                        </p:tgtEl>
                                        <p:attrNameLst>
                                          <p:attrName>ppt_h</p:attrName>
                                        </p:attrNameLst>
                                      </p:cBhvr>
                                      <p:tavLst>
                                        <p:tav tm="0">
                                          <p:val>
                                            <p:fltVal val="0"/>
                                          </p:val>
                                        </p:tav>
                                        <p:tav tm="100000">
                                          <p:val>
                                            <p:strVal val="#ppt_h"/>
                                          </p:val>
                                        </p:tav>
                                      </p:tavLst>
                                    </p:anim>
                                    <p:anim calcmode="lin" valueType="num">
                                      <p:cBhvr>
                                        <p:cTn id="28" dur="500" fill="hold"/>
                                        <p:tgtEl>
                                          <p:spTgt spid="47"/>
                                        </p:tgtEl>
                                        <p:attrNameLst>
                                          <p:attrName>style.rotation</p:attrName>
                                        </p:attrNameLst>
                                      </p:cBhvr>
                                      <p:tavLst>
                                        <p:tav tm="0">
                                          <p:val>
                                            <p:fltVal val="360"/>
                                          </p:val>
                                        </p:tav>
                                        <p:tav tm="100000">
                                          <p:val>
                                            <p:fltVal val="0"/>
                                          </p:val>
                                        </p:tav>
                                      </p:tavLst>
                                    </p:anim>
                                    <p:animEffect transition="in" filter="fade">
                                      <p:cBhvr>
                                        <p:cTn id="29" dur="500"/>
                                        <p:tgtEl>
                                          <p:spTgt spid="47"/>
                                        </p:tgtEl>
                                      </p:cBhvr>
                                    </p:animEffect>
                                  </p:childTnLst>
                                </p:cTn>
                              </p:par>
                              <p:par>
                                <p:cTn id="30" presetID="49" presetClass="entr" presetSubtype="0"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 calcmode="lin" valueType="num">
                                      <p:cBhvr>
                                        <p:cTn id="34" dur="500" fill="hold"/>
                                        <p:tgtEl>
                                          <p:spTgt spid="9"/>
                                        </p:tgtEl>
                                        <p:attrNameLst>
                                          <p:attrName>style.rotation</p:attrName>
                                        </p:attrNameLst>
                                      </p:cBhvr>
                                      <p:tavLst>
                                        <p:tav tm="0">
                                          <p:val>
                                            <p:fltVal val="360"/>
                                          </p:val>
                                        </p:tav>
                                        <p:tav tm="100000">
                                          <p:val>
                                            <p:fltVal val="0"/>
                                          </p:val>
                                        </p:tav>
                                      </p:tavLst>
                                    </p:anim>
                                    <p:animEffect transition="in" filter="fade">
                                      <p:cBhvr>
                                        <p:cTn id="35" dur="500"/>
                                        <p:tgtEl>
                                          <p:spTgt spid="9"/>
                                        </p:tgtEl>
                                      </p:cBhvr>
                                    </p:animEffect>
                                  </p:childTnLst>
                                </p:cTn>
                              </p:par>
                            </p:childTnLst>
                          </p:cTn>
                        </p:par>
                        <p:par>
                          <p:cTn id="36" fill="hold">
                            <p:stCondLst>
                              <p:cond delay="1900"/>
                            </p:stCondLst>
                            <p:childTnLst>
                              <p:par>
                                <p:cTn id="37" presetID="49" presetClass="entr" presetSubtype="0" decel="100000"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p:cTn id="39" dur="500" fill="hold"/>
                                        <p:tgtEl>
                                          <p:spTgt spid="48"/>
                                        </p:tgtEl>
                                        <p:attrNameLst>
                                          <p:attrName>ppt_w</p:attrName>
                                        </p:attrNameLst>
                                      </p:cBhvr>
                                      <p:tavLst>
                                        <p:tav tm="0">
                                          <p:val>
                                            <p:fltVal val="0"/>
                                          </p:val>
                                        </p:tav>
                                        <p:tav tm="100000">
                                          <p:val>
                                            <p:strVal val="#ppt_w"/>
                                          </p:val>
                                        </p:tav>
                                      </p:tavLst>
                                    </p:anim>
                                    <p:anim calcmode="lin" valueType="num">
                                      <p:cBhvr>
                                        <p:cTn id="40" dur="500" fill="hold"/>
                                        <p:tgtEl>
                                          <p:spTgt spid="48"/>
                                        </p:tgtEl>
                                        <p:attrNameLst>
                                          <p:attrName>ppt_h</p:attrName>
                                        </p:attrNameLst>
                                      </p:cBhvr>
                                      <p:tavLst>
                                        <p:tav tm="0">
                                          <p:val>
                                            <p:fltVal val="0"/>
                                          </p:val>
                                        </p:tav>
                                        <p:tav tm="100000">
                                          <p:val>
                                            <p:strVal val="#ppt_h"/>
                                          </p:val>
                                        </p:tav>
                                      </p:tavLst>
                                    </p:anim>
                                    <p:anim calcmode="lin" valueType="num">
                                      <p:cBhvr>
                                        <p:cTn id="41" dur="500" fill="hold"/>
                                        <p:tgtEl>
                                          <p:spTgt spid="48"/>
                                        </p:tgtEl>
                                        <p:attrNameLst>
                                          <p:attrName>style.rotation</p:attrName>
                                        </p:attrNameLst>
                                      </p:cBhvr>
                                      <p:tavLst>
                                        <p:tav tm="0">
                                          <p:val>
                                            <p:fltVal val="360"/>
                                          </p:val>
                                        </p:tav>
                                        <p:tav tm="100000">
                                          <p:val>
                                            <p:fltVal val="0"/>
                                          </p:val>
                                        </p:tav>
                                      </p:tavLst>
                                    </p:anim>
                                    <p:animEffect transition="in" filter="fade">
                                      <p:cBhvr>
                                        <p:cTn id="42" dur="500"/>
                                        <p:tgtEl>
                                          <p:spTgt spid="48"/>
                                        </p:tgtEl>
                                      </p:cBhvr>
                                    </p:animEffect>
                                  </p:childTnLst>
                                </p:cTn>
                              </p:par>
                              <p:par>
                                <p:cTn id="43" presetID="49" presetClass="entr" presetSubtype="0" decel="10000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 calcmode="lin" valueType="num">
                                      <p:cBhvr>
                                        <p:cTn id="47" dur="500" fill="hold"/>
                                        <p:tgtEl>
                                          <p:spTgt spid="13"/>
                                        </p:tgtEl>
                                        <p:attrNameLst>
                                          <p:attrName>style.rotation</p:attrName>
                                        </p:attrNameLst>
                                      </p:cBhvr>
                                      <p:tavLst>
                                        <p:tav tm="0">
                                          <p:val>
                                            <p:fltVal val="360"/>
                                          </p:val>
                                        </p:tav>
                                        <p:tav tm="100000">
                                          <p:val>
                                            <p:fltVal val="0"/>
                                          </p:val>
                                        </p:tav>
                                      </p:tavLst>
                                    </p:anim>
                                    <p:animEffect transition="in" filter="fade">
                                      <p:cBhvr>
                                        <p:cTn id="48" dur="500"/>
                                        <p:tgtEl>
                                          <p:spTgt spid="13"/>
                                        </p:tgtEl>
                                      </p:cBhvr>
                                    </p:animEffect>
                                  </p:childTnLst>
                                </p:cTn>
                              </p:par>
                            </p:childTnLst>
                          </p:cTn>
                        </p:par>
                        <p:par>
                          <p:cTn id="49" fill="hold">
                            <p:stCondLst>
                              <p:cond delay="2400"/>
                            </p:stCondLst>
                            <p:childTnLst>
                              <p:par>
                                <p:cTn id="50" presetID="49" presetClass="entr" presetSubtype="0" decel="100000" fill="hold" grpId="0" nodeType="afterEffect">
                                  <p:stCondLst>
                                    <p:cond delay="0"/>
                                  </p:stCondLst>
                                  <p:childTnLst>
                                    <p:set>
                                      <p:cBhvr>
                                        <p:cTn id="51" dur="1" fill="hold">
                                          <p:stCondLst>
                                            <p:cond delay="0"/>
                                          </p:stCondLst>
                                        </p:cTn>
                                        <p:tgtEl>
                                          <p:spTgt spid="49"/>
                                        </p:tgtEl>
                                        <p:attrNameLst>
                                          <p:attrName>style.visibility</p:attrName>
                                        </p:attrNameLst>
                                      </p:cBhvr>
                                      <p:to>
                                        <p:strVal val="visible"/>
                                      </p:to>
                                    </p:set>
                                    <p:anim calcmode="lin" valueType="num">
                                      <p:cBhvr>
                                        <p:cTn id="52" dur="500" fill="hold"/>
                                        <p:tgtEl>
                                          <p:spTgt spid="49"/>
                                        </p:tgtEl>
                                        <p:attrNameLst>
                                          <p:attrName>ppt_w</p:attrName>
                                        </p:attrNameLst>
                                      </p:cBhvr>
                                      <p:tavLst>
                                        <p:tav tm="0">
                                          <p:val>
                                            <p:fltVal val="0"/>
                                          </p:val>
                                        </p:tav>
                                        <p:tav tm="100000">
                                          <p:val>
                                            <p:strVal val="#ppt_w"/>
                                          </p:val>
                                        </p:tav>
                                      </p:tavLst>
                                    </p:anim>
                                    <p:anim calcmode="lin" valueType="num">
                                      <p:cBhvr>
                                        <p:cTn id="53" dur="500" fill="hold"/>
                                        <p:tgtEl>
                                          <p:spTgt spid="49"/>
                                        </p:tgtEl>
                                        <p:attrNameLst>
                                          <p:attrName>ppt_h</p:attrName>
                                        </p:attrNameLst>
                                      </p:cBhvr>
                                      <p:tavLst>
                                        <p:tav tm="0">
                                          <p:val>
                                            <p:fltVal val="0"/>
                                          </p:val>
                                        </p:tav>
                                        <p:tav tm="100000">
                                          <p:val>
                                            <p:strVal val="#ppt_h"/>
                                          </p:val>
                                        </p:tav>
                                      </p:tavLst>
                                    </p:anim>
                                    <p:anim calcmode="lin" valueType="num">
                                      <p:cBhvr>
                                        <p:cTn id="54" dur="500" fill="hold"/>
                                        <p:tgtEl>
                                          <p:spTgt spid="49"/>
                                        </p:tgtEl>
                                        <p:attrNameLst>
                                          <p:attrName>style.rotation</p:attrName>
                                        </p:attrNameLst>
                                      </p:cBhvr>
                                      <p:tavLst>
                                        <p:tav tm="0">
                                          <p:val>
                                            <p:fltVal val="360"/>
                                          </p:val>
                                        </p:tav>
                                        <p:tav tm="100000">
                                          <p:val>
                                            <p:fltVal val="0"/>
                                          </p:val>
                                        </p:tav>
                                      </p:tavLst>
                                    </p:anim>
                                    <p:animEffect transition="in" filter="fade">
                                      <p:cBhvr>
                                        <p:cTn id="55" dur="500"/>
                                        <p:tgtEl>
                                          <p:spTgt spid="49"/>
                                        </p:tgtEl>
                                      </p:cBhvr>
                                    </p:animEffect>
                                  </p:childTnLst>
                                </p:cTn>
                              </p:par>
                              <p:par>
                                <p:cTn id="56" presetID="49" presetClass="entr" presetSubtype="0" decel="10000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 calcmode="lin" valueType="num">
                                      <p:cBhvr>
                                        <p:cTn id="60" dur="500" fill="hold"/>
                                        <p:tgtEl>
                                          <p:spTgt spid="14"/>
                                        </p:tgtEl>
                                        <p:attrNameLst>
                                          <p:attrName>style.rotation</p:attrName>
                                        </p:attrNameLst>
                                      </p:cBhvr>
                                      <p:tavLst>
                                        <p:tav tm="0">
                                          <p:val>
                                            <p:fltVal val="360"/>
                                          </p:val>
                                        </p:tav>
                                        <p:tav tm="100000">
                                          <p:val>
                                            <p:fltVal val="0"/>
                                          </p:val>
                                        </p:tav>
                                      </p:tavLst>
                                    </p:anim>
                                    <p:animEffect transition="in" filter="fade">
                                      <p:cBhvr>
                                        <p:cTn id="61" dur="500"/>
                                        <p:tgtEl>
                                          <p:spTgt spid="14"/>
                                        </p:tgtEl>
                                      </p:cBhvr>
                                    </p:animEffect>
                                  </p:childTnLst>
                                </p:cTn>
                              </p:par>
                            </p:childTnLst>
                          </p:cTn>
                        </p:par>
                        <p:par>
                          <p:cTn id="62" fill="hold">
                            <p:stCondLst>
                              <p:cond delay="2900"/>
                            </p:stCondLst>
                            <p:childTnLst>
                              <p:par>
                                <p:cTn id="63" presetID="49" presetClass="entr" presetSubtype="0" decel="10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p:cTn id="65" dur="500" fill="hold"/>
                                        <p:tgtEl>
                                          <p:spTgt spid="50"/>
                                        </p:tgtEl>
                                        <p:attrNameLst>
                                          <p:attrName>ppt_w</p:attrName>
                                        </p:attrNameLst>
                                      </p:cBhvr>
                                      <p:tavLst>
                                        <p:tav tm="0">
                                          <p:val>
                                            <p:fltVal val="0"/>
                                          </p:val>
                                        </p:tav>
                                        <p:tav tm="100000">
                                          <p:val>
                                            <p:strVal val="#ppt_w"/>
                                          </p:val>
                                        </p:tav>
                                      </p:tavLst>
                                    </p:anim>
                                    <p:anim calcmode="lin" valueType="num">
                                      <p:cBhvr>
                                        <p:cTn id="66" dur="500" fill="hold"/>
                                        <p:tgtEl>
                                          <p:spTgt spid="50"/>
                                        </p:tgtEl>
                                        <p:attrNameLst>
                                          <p:attrName>ppt_h</p:attrName>
                                        </p:attrNameLst>
                                      </p:cBhvr>
                                      <p:tavLst>
                                        <p:tav tm="0">
                                          <p:val>
                                            <p:fltVal val="0"/>
                                          </p:val>
                                        </p:tav>
                                        <p:tav tm="100000">
                                          <p:val>
                                            <p:strVal val="#ppt_h"/>
                                          </p:val>
                                        </p:tav>
                                      </p:tavLst>
                                    </p:anim>
                                    <p:anim calcmode="lin" valueType="num">
                                      <p:cBhvr>
                                        <p:cTn id="67" dur="500" fill="hold"/>
                                        <p:tgtEl>
                                          <p:spTgt spid="50"/>
                                        </p:tgtEl>
                                        <p:attrNameLst>
                                          <p:attrName>style.rotation</p:attrName>
                                        </p:attrNameLst>
                                      </p:cBhvr>
                                      <p:tavLst>
                                        <p:tav tm="0">
                                          <p:val>
                                            <p:fltVal val="360"/>
                                          </p:val>
                                        </p:tav>
                                        <p:tav tm="100000">
                                          <p:val>
                                            <p:fltVal val="0"/>
                                          </p:val>
                                        </p:tav>
                                      </p:tavLst>
                                    </p:anim>
                                    <p:animEffect transition="in" filter="fade">
                                      <p:cBhvr>
                                        <p:cTn id="68" dur="500"/>
                                        <p:tgtEl>
                                          <p:spTgt spid="5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p:cTn id="71" dur="500" fill="hold"/>
                                        <p:tgtEl>
                                          <p:spTgt spid="10"/>
                                        </p:tgtEl>
                                        <p:attrNameLst>
                                          <p:attrName>ppt_w</p:attrName>
                                        </p:attrNameLst>
                                      </p:cBhvr>
                                      <p:tavLst>
                                        <p:tav tm="0">
                                          <p:val>
                                            <p:fltVal val="0"/>
                                          </p:val>
                                        </p:tav>
                                        <p:tav tm="100000">
                                          <p:val>
                                            <p:strVal val="#ppt_w"/>
                                          </p:val>
                                        </p:tav>
                                      </p:tavLst>
                                    </p:anim>
                                    <p:anim calcmode="lin" valueType="num">
                                      <p:cBhvr>
                                        <p:cTn id="72" dur="500" fill="hold"/>
                                        <p:tgtEl>
                                          <p:spTgt spid="10"/>
                                        </p:tgtEl>
                                        <p:attrNameLst>
                                          <p:attrName>ppt_h</p:attrName>
                                        </p:attrNameLst>
                                      </p:cBhvr>
                                      <p:tavLst>
                                        <p:tav tm="0">
                                          <p:val>
                                            <p:fltVal val="0"/>
                                          </p:val>
                                        </p:tav>
                                        <p:tav tm="100000">
                                          <p:val>
                                            <p:strVal val="#ppt_h"/>
                                          </p:val>
                                        </p:tav>
                                      </p:tavLst>
                                    </p:anim>
                                    <p:anim calcmode="lin" valueType="num">
                                      <p:cBhvr>
                                        <p:cTn id="73" dur="500" fill="hold"/>
                                        <p:tgtEl>
                                          <p:spTgt spid="10"/>
                                        </p:tgtEl>
                                        <p:attrNameLst>
                                          <p:attrName>style.rotation</p:attrName>
                                        </p:attrNameLst>
                                      </p:cBhvr>
                                      <p:tavLst>
                                        <p:tav tm="0">
                                          <p:val>
                                            <p:fltVal val="360"/>
                                          </p:val>
                                        </p:tav>
                                        <p:tav tm="100000">
                                          <p:val>
                                            <p:fltVal val="0"/>
                                          </p:val>
                                        </p:tav>
                                      </p:tavLst>
                                    </p:anim>
                                    <p:animEffect transition="in" filter="fade">
                                      <p:cBhvr>
                                        <p:cTn id="74" dur="500"/>
                                        <p:tgtEl>
                                          <p:spTgt spid="10"/>
                                        </p:tgtEl>
                                      </p:cBhvr>
                                    </p:animEffect>
                                  </p:childTnLst>
                                </p:cTn>
                              </p:par>
                            </p:childTnLst>
                          </p:cTn>
                        </p:par>
                        <p:par>
                          <p:cTn id="75" fill="hold">
                            <p:stCondLst>
                              <p:cond delay="3400"/>
                            </p:stCondLst>
                            <p:childTnLst>
                              <p:par>
                                <p:cTn id="76" presetID="49" presetClass="entr" presetSubtype="0" decel="100000" fill="hold" grpId="0" nodeType="afterEffect">
                                  <p:stCondLst>
                                    <p:cond delay="0"/>
                                  </p:stCondLst>
                                  <p:childTnLst>
                                    <p:set>
                                      <p:cBhvr>
                                        <p:cTn id="77" dur="1" fill="hold">
                                          <p:stCondLst>
                                            <p:cond delay="0"/>
                                          </p:stCondLst>
                                        </p:cTn>
                                        <p:tgtEl>
                                          <p:spTgt spid="51"/>
                                        </p:tgtEl>
                                        <p:attrNameLst>
                                          <p:attrName>style.visibility</p:attrName>
                                        </p:attrNameLst>
                                      </p:cBhvr>
                                      <p:to>
                                        <p:strVal val="visible"/>
                                      </p:to>
                                    </p:set>
                                    <p:anim calcmode="lin" valueType="num">
                                      <p:cBhvr>
                                        <p:cTn id="78" dur="500" fill="hold"/>
                                        <p:tgtEl>
                                          <p:spTgt spid="51"/>
                                        </p:tgtEl>
                                        <p:attrNameLst>
                                          <p:attrName>ppt_w</p:attrName>
                                        </p:attrNameLst>
                                      </p:cBhvr>
                                      <p:tavLst>
                                        <p:tav tm="0">
                                          <p:val>
                                            <p:fltVal val="0"/>
                                          </p:val>
                                        </p:tav>
                                        <p:tav tm="100000">
                                          <p:val>
                                            <p:strVal val="#ppt_w"/>
                                          </p:val>
                                        </p:tav>
                                      </p:tavLst>
                                    </p:anim>
                                    <p:anim calcmode="lin" valueType="num">
                                      <p:cBhvr>
                                        <p:cTn id="79" dur="500" fill="hold"/>
                                        <p:tgtEl>
                                          <p:spTgt spid="51"/>
                                        </p:tgtEl>
                                        <p:attrNameLst>
                                          <p:attrName>ppt_h</p:attrName>
                                        </p:attrNameLst>
                                      </p:cBhvr>
                                      <p:tavLst>
                                        <p:tav tm="0">
                                          <p:val>
                                            <p:fltVal val="0"/>
                                          </p:val>
                                        </p:tav>
                                        <p:tav tm="100000">
                                          <p:val>
                                            <p:strVal val="#ppt_h"/>
                                          </p:val>
                                        </p:tav>
                                      </p:tavLst>
                                    </p:anim>
                                    <p:anim calcmode="lin" valueType="num">
                                      <p:cBhvr>
                                        <p:cTn id="80" dur="500" fill="hold"/>
                                        <p:tgtEl>
                                          <p:spTgt spid="51"/>
                                        </p:tgtEl>
                                        <p:attrNameLst>
                                          <p:attrName>style.rotation</p:attrName>
                                        </p:attrNameLst>
                                      </p:cBhvr>
                                      <p:tavLst>
                                        <p:tav tm="0">
                                          <p:val>
                                            <p:fltVal val="360"/>
                                          </p:val>
                                        </p:tav>
                                        <p:tav tm="100000">
                                          <p:val>
                                            <p:fltVal val="0"/>
                                          </p:val>
                                        </p:tav>
                                      </p:tavLst>
                                    </p:anim>
                                    <p:animEffect transition="in" filter="fade">
                                      <p:cBhvr>
                                        <p:cTn id="81" dur="500"/>
                                        <p:tgtEl>
                                          <p:spTgt spid="51"/>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12"/>
                                        </p:tgtEl>
                                        <p:attrNameLst>
                                          <p:attrName>style.visibility</p:attrName>
                                        </p:attrNameLst>
                                      </p:cBhvr>
                                      <p:to>
                                        <p:strVal val="visible"/>
                                      </p:to>
                                    </p:set>
                                    <p:anim calcmode="lin" valueType="num">
                                      <p:cBhvr>
                                        <p:cTn id="84" dur="500" fill="hold"/>
                                        <p:tgtEl>
                                          <p:spTgt spid="12"/>
                                        </p:tgtEl>
                                        <p:attrNameLst>
                                          <p:attrName>ppt_w</p:attrName>
                                        </p:attrNameLst>
                                      </p:cBhvr>
                                      <p:tavLst>
                                        <p:tav tm="0">
                                          <p:val>
                                            <p:fltVal val="0"/>
                                          </p:val>
                                        </p:tav>
                                        <p:tav tm="100000">
                                          <p:val>
                                            <p:strVal val="#ppt_w"/>
                                          </p:val>
                                        </p:tav>
                                      </p:tavLst>
                                    </p:anim>
                                    <p:anim calcmode="lin" valueType="num">
                                      <p:cBhvr>
                                        <p:cTn id="85" dur="500" fill="hold"/>
                                        <p:tgtEl>
                                          <p:spTgt spid="12"/>
                                        </p:tgtEl>
                                        <p:attrNameLst>
                                          <p:attrName>ppt_h</p:attrName>
                                        </p:attrNameLst>
                                      </p:cBhvr>
                                      <p:tavLst>
                                        <p:tav tm="0">
                                          <p:val>
                                            <p:fltVal val="0"/>
                                          </p:val>
                                        </p:tav>
                                        <p:tav tm="100000">
                                          <p:val>
                                            <p:strVal val="#ppt_h"/>
                                          </p:val>
                                        </p:tav>
                                      </p:tavLst>
                                    </p:anim>
                                    <p:anim calcmode="lin" valueType="num">
                                      <p:cBhvr>
                                        <p:cTn id="86" dur="500" fill="hold"/>
                                        <p:tgtEl>
                                          <p:spTgt spid="12"/>
                                        </p:tgtEl>
                                        <p:attrNameLst>
                                          <p:attrName>style.rotation</p:attrName>
                                        </p:attrNameLst>
                                      </p:cBhvr>
                                      <p:tavLst>
                                        <p:tav tm="0">
                                          <p:val>
                                            <p:fltVal val="360"/>
                                          </p:val>
                                        </p:tav>
                                        <p:tav tm="100000">
                                          <p:val>
                                            <p:fltVal val="0"/>
                                          </p:val>
                                        </p:tav>
                                      </p:tavLst>
                                    </p:anim>
                                    <p:animEffect transition="in" filter="fade">
                                      <p:cBhvr>
                                        <p:cTn id="87" dur="500"/>
                                        <p:tgtEl>
                                          <p:spTgt spid="12"/>
                                        </p:tgtEl>
                                      </p:cBhvr>
                                    </p:animEffect>
                                  </p:childTnLst>
                                </p:cTn>
                              </p:par>
                            </p:childTnLst>
                          </p:cTn>
                        </p:par>
                        <p:par>
                          <p:cTn id="88" fill="hold">
                            <p:stCondLst>
                              <p:cond delay="3900"/>
                            </p:stCondLst>
                            <p:childTnLst>
                              <p:par>
                                <p:cTn id="89" presetID="49" presetClass="entr" presetSubtype="0" decel="100000" fill="hold" grpId="0" nodeType="after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p:cTn id="91" dur="500" fill="hold"/>
                                        <p:tgtEl>
                                          <p:spTgt spid="52"/>
                                        </p:tgtEl>
                                        <p:attrNameLst>
                                          <p:attrName>ppt_w</p:attrName>
                                        </p:attrNameLst>
                                      </p:cBhvr>
                                      <p:tavLst>
                                        <p:tav tm="0">
                                          <p:val>
                                            <p:fltVal val="0"/>
                                          </p:val>
                                        </p:tav>
                                        <p:tav tm="100000">
                                          <p:val>
                                            <p:strVal val="#ppt_w"/>
                                          </p:val>
                                        </p:tav>
                                      </p:tavLst>
                                    </p:anim>
                                    <p:anim calcmode="lin" valueType="num">
                                      <p:cBhvr>
                                        <p:cTn id="92" dur="500" fill="hold"/>
                                        <p:tgtEl>
                                          <p:spTgt spid="52"/>
                                        </p:tgtEl>
                                        <p:attrNameLst>
                                          <p:attrName>ppt_h</p:attrName>
                                        </p:attrNameLst>
                                      </p:cBhvr>
                                      <p:tavLst>
                                        <p:tav tm="0">
                                          <p:val>
                                            <p:fltVal val="0"/>
                                          </p:val>
                                        </p:tav>
                                        <p:tav tm="100000">
                                          <p:val>
                                            <p:strVal val="#ppt_h"/>
                                          </p:val>
                                        </p:tav>
                                      </p:tavLst>
                                    </p:anim>
                                    <p:anim calcmode="lin" valueType="num">
                                      <p:cBhvr>
                                        <p:cTn id="93" dur="500" fill="hold"/>
                                        <p:tgtEl>
                                          <p:spTgt spid="52"/>
                                        </p:tgtEl>
                                        <p:attrNameLst>
                                          <p:attrName>style.rotation</p:attrName>
                                        </p:attrNameLst>
                                      </p:cBhvr>
                                      <p:tavLst>
                                        <p:tav tm="0">
                                          <p:val>
                                            <p:fltVal val="360"/>
                                          </p:val>
                                        </p:tav>
                                        <p:tav tm="100000">
                                          <p:val>
                                            <p:fltVal val="0"/>
                                          </p:val>
                                        </p:tav>
                                      </p:tavLst>
                                    </p:anim>
                                    <p:animEffect transition="in" filter="fade">
                                      <p:cBhvr>
                                        <p:cTn id="94" dur="500"/>
                                        <p:tgtEl>
                                          <p:spTgt spid="52"/>
                                        </p:tgtEl>
                                      </p:cBhvr>
                                    </p:animEffect>
                                  </p:childTnLst>
                                </p:cTn>
                              </p:par>
                              <p:par>
                                <p:cTn id="95" presetID="49" presetClass="entr" presetSubtype="0" decel="100000" fill="hold" grpId="0" nodeType="with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 calcmode="lin" valueType="num">
                                      <p:cBhvr>
                                        <p:cTn id="99" dur="500" fill="hold"/>
                                        <p:tgtEl>
                                          <p:spTgt spid="11"/>
                                        </p:tgtEl>
                                        <p:attrNameLst>
                                          <p:attrName>style.rotation</p:attrName>
                                        </p:attrNameLst>
                                      </p:cBhvr>
                                      <p:tavLst>
                                        <p:tav tm="0">
                                          <p:val>
                                            <p:fltVal val="360"/>
                                          </p:val>
                                        </p:tav>
                                        <p:tav tm="100000">
                                          <p:val>
                                            <p:fltVal val="0"/>
                                          </p:val>
                                        </p:tav>
                                      </p:tavLst>
                                    </p:anim>
                                    <p:animEffect transition="in" filter="fade">
                                      <p:cBhvr>
                                        <p:cTn id="100" dur="500"/>
                                        <p:tgtEl>
                                          <p:spTgt spid="11"/>
                                        </p:tgtEl>
                                      </p:cBhvr>
                                    </p:animEffect>
                                  </p:childTnLst>
                                </p:cTn>
                              </p:par>
                            </p:childTnLst>
                          </p:cTn>
                        </p:par>
                        <p:par>
                          <p:cTn id="101" fill="hold">
                            <p:stCondLst>
                              <p:cond delay="4400"/>
                            </p:stCondLst>
                            <p:childTnLst>
                              <p:par>
                                <p:cTn id="102" presetID="22" presetClass="entr" presetSubtype="8" fill="hold" grpId="0" nodeType="afterEffect">
                                  <p:stCondLst>
                                    <p:cond delay="0"/>
                                  </p:stCondLst>
                                  <p:childTnLst>
                                    <p:set>
                                      <p:cBhvr>
                                        <p:cTn id="103" dur="1" fill="hold">
                                          <p:stCondLst>
                                            <p:cond delay="0"/>
                                          </p:stCondLst>
                                        </p:cTn>
                                        <p:tgtEl>
                                          <p:spTgt spid="39"/>
                                        </p:tgtEl>
                                        <p:attrNameLst>
                                          <p:attrName>style.visibility</p:attrName>
                                        </p:attrNameLst>
                                      </p:cBhvr>
                                      <p:to>
                                        <p:strVal val="visible"/>
                                      </p:to>
                                    </p:set>
                                    <p:animEffect transition="in" filter="wipe(left)">
                                      <p:cBhvr>
                                        <p:cTn id="104" dur="500"/>
                                        <p:tgtEl>
                                          <p:spTgt spid="39"/>
                                        </p:tgtEl>
                                      </p:cBhvr>
                                    </p:animEffect>
                                  </p:childTnLst>
                                </p:cTn>
                              </p:par>
                            </p:childTnLst>
                          </p:cTn>
                        </p:par>
                        <p:par>
                          <p:cTn id="105" fill="hold">
                            <p:stCondLst>
                              <p:cond delay="4900"/>
                            </p:stCondLst>
                            <p:childTnLst>
                              <p:par>
                                <p:cTn id="106" presetID="2" presetClass="entr" presetSubtype="2" decel="100000" fill="hold" grpId="0" nodeType="afterEffect">
                                  <p:stCondLst>
                                    <p:cond delay="0"/>
                                  </p:stCondLst>
                                  <p:iterate type="wd">
                                    <p:tmPct val="10000"/>
                                  </p:iterate>
                                  <p:childTnLst>
                                    <p:set>
                                      <p:cBhvr>
                                        <p:cTn id="107" dur="1" fill="hold">
                                          <p:stCondLst>
                                            <p:cond delay="0"/>
                                          </p:stCondLst>
                                        </p:cTn>
                                        <p:tgtEl>
                                          <p:spTgt spid="16">
                                            <p:txEl>
                                              <p:pRg st="0" end="0"/>
                                            </p:txEl>
                                          </p:spTgt>
                                        </p:tgtEl>
                                        <p:attrNameLst>
                                          <p:attrName>style.visibility</p:attrName>
                                        </p:attrNameLst>
                                      </p:cBhvr>
                                      <p:to>
                                        <p:strVal val="visible"/>
                                      </p:to>
                                    </p:set>
                                    <p:anim calcmode="lin" valueType="num">
                                      <p:cBhvr additive="base">
                                        <p:cTn id="108"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09" dur="500" fill="hold"/>
                                        <p:tgtEl>
                                          <p:spTgt spid="16">
                                            <p:txEl>
                                              <p:pRg st="0" end="0"/>
                                            </p:txEl>
                                          </p:spTgt>
                                        </p:tgtEl>
                                        <p:attrNameLst>
                                          <p:attrName>ppt_y</p:attrName>
                                        </p:attrNameLst>
                                      </p:cBhvr>
                                      <p:tavLst>
                                        <p:tav tm="0">
                                          <p:val>
                                            <p:strVal val="#ppt_y"/>
                                          </p:val>
                                        </p:tav>
                                        <p:tav tm="100000">
                                          <p:val>
                                            <p:strVal val="#ppt_y"/>
                                          </p:val>
                                        </p:tav>
                                      </p:tavLst>
                                    </p:anim>
                                  </p:childTnLst>
                                </p:cTn>
                              </p:par>
                              <p:par>
                                <p:cTn id="110" presetID="2" presetClass="entr" presetSubtype="2" decel="100000" fill="hold" grpId="0" nodeType="withEffect">
                                  <p:stCondLst>
                                    <p:cond delay="0"/>
                                  </p:stCondLst>
                                  <p:iterate type="wd">
                                    <p:tmPct val="10000"/>
                                  </p:iterate>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500" fill="hold"/>
                                        <p:tgtEl>
                                          <p:spTgt spid="18"/>
                                        </p:tgtEl>
                                        <p:attrNameLst>
                                          <p:attrName>ppt_x</p:attrName>
                                        </p:attrNameLst>
                                      </p:cBhvr>
                                      <p:tavLst>
                                        <p:tav tm="0">
                                          <p:val>
                                            <p:strVal val="1+#ppt_w/2"/>
                                          </p:val>
                                        </p:tav>
                                        <p:tav tm="100000">
                                          <p:val>
                                            <p:strVal val="#ppt_x"/>
                                          </p:val>
                                        </p:tav>
                                      </p:tavLst>
                                    </p:anim>
                                    <p:anim calcmode="lin" valueType="num">
                                      <p:cBhvr additive="base">
                                        <p:cTn id="113" dur="500" fill="hold"/>
                                        <p:tgtEl>
                                          <p:spTgt spid="18"/>
                                        </p:tgtEl>
                                        <p:attrNameLst>
                                          <p:attrName>ppt_y</p:attrName>
                                        </p:attrNameLst>
                                      </p:cBhvr>
                                      <p:tavLst>
                                        <p:tav tm="0">
                                          <p:val>
                                            <p:strVal val="#ppt_y"/>
                                          </p:val>
                                        </p:tav>
                                        <p:tav tm="100000">
                                          <p:val>
                                            <p:strVal val="#ppt_y"/>
                                          </p:val>
                                        </p:tav>
                                      </p:tavLst>
                                    </p:anim>
                                  </p:childTnLst>
                                </p:cTn>
                              </p:par>
                            </p:childTnLst>
                          </p:cTn>
                        </p:par>
                        <p:par>
                          <p:cTn id="114" fill="hold">
                            <p:stCondLst>
                              <p:cond delay="5500"/>
                            </p:stCondLst>
                            <p:childTnLst>
                              <p:par>
                                <p:cTn id="115" presetID="22" presetClass="entr" presetSubtype="8" fill="hold" grpId="0" nodeType="after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wipe(left)">
                                      <p:cBhvr>
                                        <p:cTn id="117" dur="500"/>
                                        <p:tgtEl>
                                          <p:spTgt spid="17">
                                            <p:txEl>
                                              <p:pRg st="0" end="0"/>
                                            </p:txEl>
                                          </p:spTgt>
                                        </p:tgtEl>
                                      </p:cBhvr>
                                    </p:animEffect>
                                  </p:childTnLst>
                                </p:cTn>
                              </p:par>
                            </p:childTnLst>
                          </p:cTn>
                        </p:par>
                        <p:par>
                          <p:cTn id="118" fill="hold">
                            <p:stCondLst>
                              <p:cond delay="6000"/>
                            </p:stCondLst>
                            <p:childTnLst>
                              <p:par>
                                <p:cTn id="119" presetID="22" presetClass="entr" presetSubtype="8" fill="hold" grpId="0" nodeType="afterEffect">
                                  <p:stCondLst>
                                    <p:cond delay="250"/>
                                  </p:stCondLst>
                                  <p:childTnLst>
                                    <p:set>
                                      <p:cBhvr>
                                        <p:cTn id="120" dur="1" fill="hold">
                                          <p:stCondLst>
                                            <p:cond delay="0"/>
                                          </p:stCondLst>
                                        </p:cTn>
                                        <p:tgtEl>
                                          <p:spTgt spid="41"/>
                                        </p:tgtEl>
                                        <p:attrNameLst>
                                          <p:attrName>style.visibility</p:attrName>
                                        </p:attrNameLst>
                                      </p:cBhvr>
                                      <p:to>
                                        <p:strVal val="visible"/>
                                      </p:to>
                                    </p:set>
                                    <p:animEffect transition="in" filter="wipe(left)">
                                      <p:cBhvr>
                                        <p:cTn id="121" dur="500"/>
                                        <p:tgtEl>
                                          <p:spTgt spid="41"/>
                                        </p:tgtEl>
                                      </p:cBhvr>
                                    </p:animEffect>
                                  </p:childTnLst>
                                </p:cTn>
                              </p:par>
                            </p:childTnLst>
                          </p:cTn>
                        </p:par>
                        <p:par>
                          <p:cTn id="122" fill="hold">
                            <p:stCondLst>
                              <p:cond delay="6750"/>
                            </p:stCondLst>
                            <p:childTnLst>
                              <p:par>
                                <p:cTn id="123" presetID="2" presetClass="entr" presetSubtype="2" decel="100000" fill="hold" grpId="0" nodeType="afterEffect">
                                  <p:stCondLst>
                                    <p:cond delay="0"/>
                                  </p:stCondLst>
                                  <p:iterate type="wd">
                                    <p:tmPct val="10000"/>
                                  </p:iterate>
                                  <p:childTnLst>
                                    <p:set>
                                      <p:cBhvr>
                                        <p:cTn id="124" dur="1" fill="hold">
                                          <p:stCondLst>
                                            <p:cond delay="0"/>
                                          </p:stCondLst>
                                        </p:cTn>
                                        <p:tgtEl>
                                          <p:spTgt spid="22">
                                            <p:txEl>
                                              <p:pRg st="0" end="0"/>
                                            </p:txEl>
                                          </p:spTgt>
                                        </p:tgtEl>
                                        <p:attrNameLst>
                                          <p:attrName>style.visibility</p:attrName>
                                        </p:attrNameLst>
                                      </p:cBhvr>
                                      <p:to>
                                        <p:strVal val="visible"/>
                                      </p:to>
                                    </p:set>
                                    <p:anim calcmode="lin" valueType="num">
                                      <p:cBhvr additive="base">
                                        <p:cTn id="125"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27" presetID="2" presetClass="entr" presetSubtype="2" decel="100000" fill="hold" grpId="0" nodeType="withEffect">
                                  <p:stCondLst>
                                    <p:cond delay="0"/>
                                  </p:stCondLst>
                                  <p:iterate type="wd">
                                    <p:tmPct val="10000"/>
                                  </p:iterate>
                                  <p:childTnLst>
                                    <p:set>
                                      <p:cBhvr>
                                        <p:cTn id="128" dur="1" fill="hold">
                                          <p:stCondLst>
                                            <p:cond delay="0"/>
                                          </p:stCondLst>
                                        </p:cTn>
                                        <p:tgtEl>
                                          <p:spTgt spid="24"/>
                                        </p:tgtEl>
                                        <p:attrNameLst>
                                          <p:attrName>style.visibility</p:attrName>
                                        </p:attrNameLst>
                                      </p:cBhvr>
                                      <p:to>
                                        <p:strVal val="visible"/>
                                      </p:to>
                                    </p:set>
                                    <p:anim calcmode="lin" valueType="num">
                                      <p:cBhvr additive="base">
                                        <p:cTn id="129" dur="500" fill="hold"/>
                                        <p:tgtEl>
                                          <p:spTgt spid="24"/>
                                        </p:tgtEl>
                                        <p:attrNameLst>
                                          <p:attrName>ppt_x</p:attrName>
                                        </p:attrNameLst>
                                      </p:cBhvr>
                                      <p:tavLst>
                                        <p:tav tm="0">
                                          <p:val>
                                            <p:strVal val="1+#ppt_w/2"/>
                                          </p:val>
                                        </p:tav>
                                        <p:tav tm="100000">
                                          <p:val>
                                            <p:strVal val="#ppt_x"/>
                                          </p:val>
                                        </p:tav>
                                      </p:tavLst>
                                    </p:anim>
                                    <p:anim calcmode="lin" valueType="num">
                                      <p:cBhvr additive="base">
                                        <p:cTn id="130" dur="500" fill="hold"/>
                                        <p:tgtEl>
                                          <p:spTgt spid="24"/>
                                        </p:tgtEl>
                                        <p:attrNameLst>
                                          <p:attrName>ppt_y</p:attrName>
                                        </p:attrNameLst>
                                      </p:cBhvr>
                                      <p:tavLst>
                                        <p:tav tm="0">
                                          <p:val>
                                            <p:strVal val="#ppt_y"/>
                                          </p:val>
                                        </p:tav>
                                        <p:tav tm="100000">
                                          <p:val>
                                            <p:strVal val="#ppt_y"/>
                                          </p:val>
                                        </p:tav>
                                      </p:tavLst>
                                    </p:anim>
                                  </p:childTnLst>
                                </p:cTn>
                              </p:par>
                            </p:childTnLst>
                          </p:cTn>
                        </p:par>
                        <p:par>
                          <p:cTn id="131" fill="hold">
                            <p:stCondLst>
                              <p:cond delay="7350"/>
                            </p:stCondLst>
                            <p:childTnLst>
                              <p:par>
                                <p:cTn id="132" presetID="22" presetClass="entr" presetSubtype="8" fill="hold" grpId="0" nodeType="afterEffect">
                                  <p:stCondLst>
                                    <p:cond delay="0"/>
                                  </p:stCondLst>
                                  <p:childTnLst>
                                    <p:set>
                                      <p:cBhvr>
                                        <p:cTn id="133" dur="1" fill="hold">
                                          <p:stCondLst>
                                            <p:cond delay="0"/>
                                          </p:stCondLst>
                                        </p:cTn>
                                        <p:tgtEl>
                                          <p:spTgt spid="23">
                                            <p:txEl>
                                              <p:pRg st="0" end="0"/>
                                            </p:txEl>
                                          </p:spTgt>
                                        </p:tgtEl>
                                        <p:attrNameLst>
                                          <p:attrName>style.visibility</p:attrName>
                                        </p:attrNameLst>
                                      </p:cBhvr>
                                      <p:to>
                                        <p:strVal val="visible"/>
                                      </p:to>
                                    </p:set>
                                    <p:animEffect transition="in" filter="wipe(left)">
                                      <p:cBhvr>
                                        <p:cTn id="134" dur="500"/>
                                        <p:tgtEl>
                                          <p:spTgt spid="23">
                                            <p:txEl>
                                              <p:pRg st="0" end="0"/>
                                            </p:txEl>
                                          </p:spTgt>
                                        </p:tgtEl>
                                      </p:cBhvr>
                                    </p:animEffect>
                                  </p:childTnLst>
                                </p:cTn>
                              </p:par>
                            </p:childTnLst>
                          </p:cTn>
                        </p:par>
                        <p:par>
                          <p:cTn id="135" fill="hold">
                            <p:stCondLst>
                              <p:cond delay="7850"/>
                            </p:stCondLst>
                            <p:childTnLst>
                              <p:par>
                                <p:cTn id="136" presetID="22" presetClass="entr" presetSubtype="8" fill="hold" grpId="0" nodeType="afterEffect">
                                  <p:stCondLst>
                                    <p:cond delay="250"/>
                                  </p:stCondLst>
                                  <p:childTnLst>
                                    <p:set>
                                      <p:cBhvr>
                                        <p:cTn id="137" dur="1" fill="hold">
                                          <p:stCondLst>
                                            <p:cond delay="0"/>
                                          </p:stCondLst>
                                        </p:cTn>
                                        <p:tgtEl>
                                          <p:spTgt spid="46"/>
                                        </p:tgtEl>
                                        <p:attrNameLst>
                                          <p:attrName>style.visibility</p:attrName>
                                        </p:attrNameLst>
                                      </p:cBhvr>
                                      <p:to>
                                        <p:strVal val="visible"/>
                                      </p:to>
                                    </p:set>
                                    <p:animEffect transition="in" filter="wipe(left)">
                                      <p:cBhvr>
                                        <p:cTn id="138" dur="500"/>
                                        <p:tgtEl>
                                          <p:spTgt spid="46"/>
                                        </p:tgtEl>
                                      </p:cBhvr>
                                    </p:animEffect>
                                  </p:childTnLst>
                                </p:cTn>
                              </p:par>
                            </p:childTnLst>
                          </p:cTn>
                        </p:par>
                        <p:par>
                          <p:cTn id="139" fill="hold">
                            <p:stCondLst>
                              <p:cond delay="8600"/>
                            </p:stCondLst>
                            <p:childTnLst>
                              <p:par>
                                <p:cTn id="140" presetID="2" presetClass="entr" presetSubtype="2" decel="100000" fill="hold" grpId="0" nodeType="afterEffect">
                                  <p:stCondLst>
                                    <p:cond delay="0"/>
                                  </p:stCondLst>
                                  <p:iterate type="wd">
                                    <p:tmPct val="10000"/>
                                  </p:iterate>
                                  <p:childTnLst>
                                    <p:set>
                                      <p:cBhvr>
                                        <p:cTn id="141" dur="1" fill="hold">
                                          <p:stCondLst>
                                            <p:cond delay="0"/>
                                          </p:stCondLst>
                                        </p:cTn>
                                        <p:tgtEl>
                                          <p:spTgt spid="25">
                                            <p:txEl>
                                              <p:pRg st="0" end="0"/>
                                            </p:txEl>
                                          </p:spTgt>
                                        </p:tgtEl>
                                        <p:attrNameLst>
                                          <p:attrName>style.visibility</p:attrName>
                                        </p:attrNameLst>
                                      </p:cBhvr>
                                      <p:to>
                                        <p:strVal val="visible"/>
                                      </p:to>
                                    </p:set>
                                    <p:anim calcmode="lin" valueType="num">
                                      <p:cBhvr additive="base">
                                        <p:cTn id="142"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143" dur="500" fill="hold"/>
                                        <p:tgtEl>
                                          <p:spTgt spid="25">
                                            <p:txEl>
                                              <p:pRg st="0" end="0"/>
                                            </p:txEl>
                                          </p:spTgt>
                                        </p:tgtEl>
                                        <p:attrNameLst>
                                          <p:attrName>ppt_y</p:attrName>
                                        </p:attrNameLst>
                                      </p:cBhvr>
                                      <p:tavLst>
                                        <p:tav tm="0">
                                          <p:val>
                                            <p:strVal val="#ppt_y"/>
                                          </p:val>
                                        </p:tav>
                                        <p:tav tm="100000">
                                          <p:val>
                                            <p:strVal val="#ppt_y"/>
                                          </p:val>
                                        </p:tav>
                                      </p:tavLst>
                                    </p:anim>
                                  </p:childTnLst>
                                </p:cTn>
                              </p:par>
                              <p:par>
                                <p:cTn id="144" presetID="2" presetClass="entr" presetSubtype="2" decel="100000" fill="hold" grpId="0" nodeType="withEffect">
                                  <p:stCondLst>
                                    <p:cond delay="0"/>
                                  </p:stCondLst>
                                  <p:iterate type="wd">
                                    <p:tmPct val="10000"/>
                                  </p:iterate>
                                  <p:childTnLst>
                                    <p:set>
                                      <p:cBhvr>
                                        <p:cTn id="145" dur="1" fill="hold">
                                          <p:stCondLst>
                                            <p:cond delay="0"/>
                                          </p:stCondLst>
                                        </p:cTn>
                                        <p:tgtEl>
                                          <p:spTgt spid="27"/>
                                        </p:tgtEl>
                                        <p:attrNameLst>
                                          <p:attrName>style.visibility</p:attrName>
                                        </p:attrNameLst>
                                      </p:cBhvr>
                                      <p:to>
                                        <p:strVal val="visible"/>
                                      </p:to>
                                    </p:set>
                                    <p:anim calcmode="lin" valueType="num">
                                      <p:cBhvr additive="base">
                                        <p:cTn id="146" dur="500" fill="hold"/>
                                        <p:tgtEl>
                                          <p:spTgt spid="27"/>
                                        </p:tgtEl>
                                        <p:attrNameLst>
                                          <p:attrName>ppt_x</p:attrName>
                                        </p:attrNameLst>
                                      </p:cBhvr>
                                      <p:tavLst>
                                        <p:tav tm="0">
                                          <p:val>
                                            <p:strVal val="1+#ppt_w/2"/>
                                          </p:val>
                                        </p:tav>
                                        <p:tav tm="100000">
                                          <p:val>
                                            <p:strVal val="#ppt_x"/>
                                          </p:val>
                                        </p:tav>
                                      </p:tavLst>
                                    </p:anim>
                                    <p:anim calcmode="lin" valueType="num">
                                      <p:cBhvr additive="base">
                                        <p:cTn id="147" dur="500" fill="hold"/>
                                        <p:tgtEl>
                                          <p:spTgt spid="27"/>
                                        </p:tgtEl>
                                        <p:attrNameLst>
                                          <p:attrName>ppt_y</p:attrName>
                                        </p:attrNameLst>
                                      </p:cBhvr>
                                      <p:tavLst>
                                        <p:tav tm="0">
                                          <p:val>
                                            <p:strVal val="#ppt_y"/>
                                          </p:val>
                                        </p:tav>
                                        <p:tav tm="100000">
                                          <p:val>
                                            <p:strVal val="#ppt_y"/>
                                          </p:val>
                                        </p:tav>
                                      </p:tavLst>
                                    </p:anim>
                                  </p:childTnLst>
                                </p:cTn>
                              </p:par>
                            </p:childTnLst>
                          </p:cTn>
                        </p:par>
                        <p:par>
                          <p:cTn id="148" fill="hold">
                            <p:stCondLst>
                              <p:cond delay="9200"/>
                            </p:stCondLst>
                            <p:childTnLst>
                              <p:par>
                                <p:cTn id="149" presetID="22" presetClass="entr" presetSubtype="8" fill="hold" grpId="0" nodeType="afterEffect">
                                  <p:stCondLst>
                                    <p:cond delay="0"/>
                                  </p:stCondLst>
                                  <p:childTnLst>
                                    <p:set>
                                      <p:cBhvr>
                                        <p:cTn id="150" dur="1" fill="hold">
                                          <p:stCondLst>
                                            <p:cond delay="0"/>
                                          </p:stCondLst>
                                        </p:cTn>
                                        <p:tgtEl>
                                          <p:spTgt spid="26">
                                            <p:txEl>
                                              <p:pRg st="0" end="0"/>
                                            </p:txEl>
                                          </p:spTgt>
                                        </p:tgtEl>
                                        <p:attrNameLst>
                                          <p:attrName>style.visibility</p:attrName>
                                        </p:attrNameLst>
                                      </p:cBhvr>
                                      <p:to>
                                        <p:strVal val="visible"/>
                                      </p:to>
                                    </p:set>
                                    <p:animEffect transition="in" filter="wipe(left)">
                                      <p:cBhvr>
                                        <p:cTn id="151" dur="500"/>
                                        <p:tgtEl>
                                          <p:spTgt spid="26">
                                            <p:txEl>
                                              <p:pRg st="0" end="0"/>
                                            </p:txEl>
                                          </p:spTgt>
                                        </p:tgtEl>
                                      </p:cBhvr>
                                    </p:animEffect>
                                  </p:childTnLst>
                                </p:cTn>
                              </p:par>
                            </p:childTnLst>
                          </p:cTn>
                        </p:par>
                        <p:par>
                          <p:cTn id="152" fill="hold">
                            <p:stCondLst>
                              <p:cond delay="9700"/>
                            </p:stCondLst>
                            <p:childTnLst>
                              <p:par>
                                <p:cTn id="153" presetID="22" presetClass="entr" presetSubtype="2" fill="hold" grpId="0" nodeType="afterEffect">
                                  <p:stCondLst>
                                    <p:cond delay="250"/>
                                  </p:stCondLst>
                                  <p:childTnLst>
                                    <p:set>
                                      <p:cBhvr>
                                        <p:cTn id="154" dur="1" fill="hold">
                                          <p:stCondLst>
                                            <p:cond delay="0"/>
                                          </p:stCondLst>
                                        </p:cTn>
                                        <p:tgtEl>
                                          <p:spTgt spid="43"/>
                                        </p:tgtEl>
                                        <p:attrNameLst>
                                          <p:attrName>style.visibility</p:attrName>
                                        </p:attrNameLst>
                                      </p:cBhvr>
                                      <p:to>
                                        <p:strVal val="visible"/>
                                      </p:to>
                                    </p:set>
                                    <p:animEffect transition="in" filter="wipe(right)">
                                      <p:cBhvr>
                                        <p:cTn id="155" dur="500"/>
                                        <p:tgtEl>
                                          <p:spTgt spid="43"/>
                                        </p:tgtEl>
                                      </p:cBhvr>
                                    </p:animEffect>
                                  </p:childTnLst>
                                </p:cTn>
                              </p:par>
                            </p:childTnLst>
                          </p:cTn>
                        </p:par>
                        <p:par>
                          <p:cTn id="156" fill="hold">
                            <p:stCondLst>
                              <p:cond delay="10450"/>
                            </p:stCondLst>
                            <p:childTnLst>
                              <p:par>
                                <p:cTn id="157" presetID="2" presetClass="entr" presetSubtype="8" decel="100000" fill="hold" grpId="0" nodeType="afterEffect">
                                  <p:stCondLst>
                                    <p:cond delay="0"/>
                                  </p:stCondLst>
                                  <p:iterate type="wd">
                                    <p:tmPct val="10000"/>
                                  </p:iterate>
                                  <p:childTnLst>
                                    <p:set>
                                      <p:cBhvr>
                                        <p:cTn id="158" dur="1" fill="hold">
                                          <p:stCondLst>
                                            <p:cond delay="0"/>
                                          </p:stCondLst>
                                        </p:cTn>
                                        <p:tgtEl>
                                          <p:spTgt spid="34">
                                            <p:txEl>
                                              <p:pRg st="0" end="0"/>
                                            </p:txEl>
                                          </p:spTgt>
                                        </p:tgtEl>
                                        <p:attrNameLst>
                                          <p:attrName>style.visibility</p:attrName>
                                        </p:attrNameLst>
                                      </p:cBhvr>
                                      <p:to>
                                        <p:strVal val="visible"/>
                                      </p:to>
                                    </p:set>
                                    <p:anim calcmode="lin" valueType="num">
                                      <p:cBhvr additive="base">
                                        <p:cTn id="15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60" dur="500" fill="hold"/>
                                        <p:tgtEl>
                                          <p:spTgt spid="34">
                                            <p:txEl>
                                              <p:pRg st="0" end="0"/>
                                            </p:txEl>
                                          </p:spTgt>
                                        </p:tgtEl>
                                        <p:attrNameLst>
                                          <p:attrName>ppt_y</p:attrName>
                                        </p:attrNameLst>
                                      </p:cBhvr>
                                      <p:tavLst>
                                        <p:tav tm="0">
                                          <p:val>
                                            <p:strVal val="#ppt_y"/>
                                          </p:val>
                                        </p:tav>
                                        <p:tav tm="100000">
                                          <p:val>
                                            <p:strVal val="#ppt_y"/>
                                          </p:val>
                                        </p:tav>
                                      </p:tavLst>
                                    </p:anim>
                                  </p:childTnLst>
                                </p:cTn>
                              </p:par>
                              <p:par>
                                <p:cTn id="161" presetID="2" presetClass="entr" presetSubtype="8" decel="100000" fill="hold" grpId="0" nodeType="withEffect">
                                  <p:stCondLst>
                                    <p:cond delay="0"/>
                                  </p:stCondLst>
                                  <p:iterate type="wd">
                                    <p:tmPct val="10000"/>
                                  </p:iterate>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500" fill="hold"/>
                                        <p:tgtEl>
                                          <p:spTgt spid="36"/>
                                        </p:tgtEl>
                                        <p:attrNameLst>
                                          <p:attrName>ppt_x</p:attrName>
                                        </p:attrNameLst>
                                      </p:cBhvr>
                                      <p:tavLst>
                                        <p:tav tm="0">
                                          <p:val>
                                            <p:strVal val="0-#ppt_w/2"/>
                                          </p:val>
                                        </p:tav>
                                        <p:tav tm="100000">
                                          <p:val>
                                            <p:strVal val="#ppt_x"/>
                                          </p:val>
                                        </p:tav>
                                      </p:tavLst>
                                    </p:anim>
                                    <p:anim calcmode="lin" valueType="num">
                                      <p:cBhvr additive="base">
                                        <p:cTn id="164" dur="500" fill="hold"/>
                                        <p:tgtEl>
                                          <p:spTgt spid="36"/>
                                        </p:tgtEl>
                                        <p:attrNameLst>
                                          <p:attrName>ppt_y</p:attrName>
                                        </p:attrNameLst>
                                      </p:cBhvr>
                                      <p:tavLst>
                                        <p:tav tm="0">
                                          <p:val>
                                            <p:strVal val="#ppt_y"/>
                                          </p:val>
                                        </p:tav>
                                        <p:tav tm="100000">
                                          <p:val>
                                            <p:strVal val="#ppt_y"/>
                                          </p:val>
                                        </p:tav>
                                      </p:tavLst>
                                    </p:anim>
                                  </p:childTnLst>
                                </p:cTn>
                              </p:par>
                            </p:childTnLst>
                          </p:cTn>
                        </p:par>
                        <p:par>
                          <p:cTn id="165" fill="hold">
                            <p:stCondLst>
                              <p:cond delay="11050"/>
                            </p:stCondLst>
                            <p:childTnLst>
                              <p:par>
                                <p:cTn id="166" presetID="22" presetClass="entr" presetSubtype="8" fill="hold" grpId="0" nodeType="afterEffect">
                                  <p:stCondLst>
                                    <p:cond delay="0"/>
                                  </p:stCondLst>
                                  <p:childTnLst>
                                    <p:set>
                                      <p:cBhvr>
                                        <p:cTn id="167" dur="1" fill="hold">
                                          <p:stCondLst>
                                            <p:cond delay="0"/>
                                          </p:stCondLst>
                                        </p:cTn>
                                        <p:tgtEl>
                                          <p:spTgt spid="35">
                                            <p:txEl>
                                              <p:pRg st="0" end="0"/>
                                            </p:txEl>
                                          </p:spTgt>
                                        </p:tgtEl>
                                        <p:attrNameLst>
                                          <p:attrName>style.visibility</p:attrName>
                                        </p:attrNameLst>
                                      </p:cBhvr>
                                      <p:to>
                                        <p:strVal val="visible"/>
                                      </p:to>
                                    </p:set>
                                    <p:animEffect transition="in" filter="wipe(left)">
                                      <p:cBhvr>
                                        <p:cTn id="168" dur="500"/>
                                        <p:tgtEl>
                                          <p:spTgt spid="35">
                                            <p:txEl>
                                              <p:pRg st="0" end="0"/>
                                            </p:txEl>
                                          </p:spTgt>
                                        </p:tgtEl>
                                      </p:cBhvr>
                                    </p:animEffect>
                                  </p:childTnLst>
                                </p:cTn>
                              </p:par>
                            </p:childTnLst>
                          </p:cTn>
                        </p:par>
                        <p:par>
                          <p:cTn id="169" fill="hold">
                            <p:stCondLst>
                              <p:cond delay="11550"/>
                            </p:stCondLst>
                            <p:childTnLst>
                              <p:par>
                                <p:cTn id="170" presetID="22" presetClass="entr" presetSubtype="2" fill="hold" grpId="0" nodeType="afterEffect">
                                  <p:stCondLst>
                                    <p:cond delay="250"/>
                                  </p:stCondLst>
                                  <p:childTnLst>
                                    <p:set>
                                      <p:cBhvr>
                                        <p:cTn id="171" dur="1" fill="hold">
                                          <p:stCondLst>
                                            <p:cond delay="0"/>
                                          </p:stCondLst>
                                        </p:cTn>
                                        <p:tgtEl>
                                          <p:spTgt spid="44"/>
                                        </p:tgtEl>
                                        <p:attrNameLst>
                                          <p:attrName>style.visibility</p:attrName>
                                        </p:attrNameLst>
                                      </p:cBhvr>
                                      <p:to>
                                        <p:strVal val="visible"/>
                                      </p:to>
                                    </p:set>
                                    <p:animEffect transition="in" filter="wipe(right)">
                                      <p:cBhvr>
                                        <p:cTn id="172" dur="500"/>
                                        <p:tgtEl>
                                          <p:spTgt spid="44"/>
                                        </p:tgtEl>
                                      </p:cBhvr>
                                    </p:animEffect>
                                  </p:childTnLst>
                                </p:cTn>
                              </p:par>
                            </p:childTnLst>
                          </p:cTn>
                        </p:par>
                        <p:par>
                          <p:cTn id="173" fill="hold">
                            <p:stCondLst>
                              <p:cond delay="12300"/>
                            </p:stCondLst>
                            <p:childTnLst>
                              <p:par>
                                <p:cTn id="174" presetID="2" presetClass="entr" presetSubtype="8" decel="100000" fill="hold" grpId="0" nodeType="afterEffect">
                                  <p:stCondLst>
                                    <p:cond delay="0"/>
                                  </p:stCondLst>
                                  <p:iterate type="wd">
                                    <p:tmPct val="10000"/>
                                  </p:iterate>
                                  <p:childTnLst>
                                    <p:set>
                                      <p:cBhvr>
                                        <p:cTn id="175" dur="1" fill="hold">
                                          <p:stCondLst>
                                            <p:cond delay="0"/>
                                          </p:stCondLst>
                                        </p:cTn>
                                        <p:tgtEl>
                                          <p:spTgt spid="31">
                                            <p:txEl>
                                              <p:pRg st="0" end="0"/>
                                            </p:txEl>
                                          </p:spTgt>
                                        </p:tgtEl>
                                        <p:attrNameLst>
                                          <p:attrName>style.visibility</p:attrName>
                                        </p:attrNameLst>
                                      </p:cBhvr>
                                      <p:to>
                                        <p:strVal val="visible"/>
                                      </p:to>
                                    </p:set>
                                    <p:anim calcmode="lin" valueType="num">
                                      <p:cBhvr additive="base">
                                        <p:cTn id="176"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77" dur="500" fill="hold"/>
                                        <p:tgtEl>
                                          <p:spTgt spid="31">
                                            <p:txEl>
                                              <p:pRg st="0" end="0"/>
                                            </p:txEl>
                                          </p:spTgt>
                                        </p:tgtEl>
                                        <p:attrNameLst>
                                          <p:attrName>ppt_y</p:attrName>
                                        </p:attrNameLst>
                                      </p:cBhvr>
                                      <p:tavLst>
                                        <p:tav tm="0">
                                          <p:val>
                                            <p:strVal val="#ppt_y"/>
                                          </p:val>
                                        </p:tav>
                                        <p:tav tm="100000">
                                          <p:val>
                                            <p:strVal val="#ppt_y"/>
                                          </p:val>
                                        </p:tav>
                                      </p:tavLst>
                                    </p:anim>
                                  </p:childTnLst>
                                </p:cTn>
                              </p:par>
                              <p:par>
                                <p:cTn id="178" presetID="2" presetClass="entr" presetSubtype="8" decel="100000" fill="hold" grpId="0" nodeType="withEffect">
                                  <p:stCondLst>
                                    <p:cond delay="0"/>
                                  </p:stCondLst>
                                  <p:iterate type="wd">
                                    <p:tmPct val="10000"/>
                                  </p:iterate>
                                  <p:childTnLst>
                                    <p:set>
                                      <p:cBhvr>
                                        <p:cTn id="179" dur="1" fill="hold">
                                          <p:stCondLst>
                                            <p:cond delay="0"/>
                                          </p:stCondLst>
                                        </p:cTn>
                                        <p:tgtEl>
                                          <p:spTgt spid="33"/>
                                        </p:tgtEl>
                                        <p:attrNameLst>
                                          <p:attrName>style.visibility</p:attrName>
                                        </p:attrNameLst>
                                      </p:cBhvr>
                                      <p:to>
                                        <p:strVal val="visible"/>
                                      </p:to>
                                    </p:set>
                                    <p:anim calcmode="lin" valueType="num">
                                      <p:cBhvr additive="base">
                                        <p:cTn id="180" dur="500" fill="hold"/>
                                        <p:tgtEl>
                                          <p:spTgt spid="33"/>
                                        </p:tgtEl>
                                        <p:attrNameLst>
                                          <p:attrName>ppt_x</p:attrName>
                                        </p:attrNameLst>
                                      </p:cBhvr>
                                      <p:tavLst>
                                        <p:tav tm="0">
                                          <p:val>
                                            <p:strVal val="0-#ppt_w/2"/>
                                          </p:val>
                                        </p:tav>
                                        <p:tav tm="100000">
                                          <p:val>
                                            <p:strVal val="#ppt_x"/>
                                          </p:val>
                                        </p:tav>
                                      </p:tavLst>
                                    </p:anim>
                                    <p:anim calcmode="lin" valueType="num">
                                      <p:cBhvr additive="base">
                                        <p:cTn id="181" dur="500" fill="hold"/>
                                        <p:tgtEl>
                                          <p:spTgt spid="33"/>
                                        </p:tgtEl>
                                        <p:attrNameLst>
                                          <p:attrName>ppt_y</p:attrName>
                                        </p:attrNameLst>
                                      </p:cBhvr>
                                      <p:tavLst>
                                        <p:tav tm="0">
                                          <p:val>
                                            <p:strVal val="#ppt_y"/>
                                          </p:val>
                                        </p:tav>
                                        <p:tav tm="100000">
                                          <p:val>
                                            <p:strVal val="#ppt_y"/>
                                          </p:val>
                                        </p:tav>
                                      </p:tavLst>
                                    </p:anim>
                                  </p:childTnLst>
                                </p:cTn>
                              </p:par>
                            </p:childTnLst>
                          </p:cTn>
                        </p:par>
                        <p:par>
                          <p:cTn id="182" fill="hold">
                            <p:stCondLst>
                              <p:cond delay="12900"/>
                            </p:stCondLst>
                            <p:childTnLst>
                              <p:par>
                                <p:cTn id="183" presetID="22" presetClass="entr" presetSubtype="8" fill="hold" grpId="0" nodeType="afterEffect">
                                  <p:stCondLst>
                                    <p:cond delay="0"/>
                                  </p:stCondLst>
                                  <p:childTnLst>
                                    <p:set>
                                      <p:cBhvr>
                                        <p:cTn id="184" dur="1" fill="hold">
                                          <p:stCondLst>
                                            <p:cond delay="0"/>
                                          </p:stCondLst>
                                        </p:cTn>
                                        <p:tgtEl>
                                          <p:spTgt spid="32">
                                            <p:txEl>
                                              <p:pRg st="0" end="0"/>
                                            </p:txEl>
                                          </p:spTgt>
                                        </p:tgtEl>
                                        <p:attrNameLst>
                                          <p:attrName>style.visibility</p:attrName>
                                        </p:attrNameLst>
                                      </p:cBhvr>
                                      <p:to>
                                        <p:strVal val="visible"/>
                                      </p:to>
                                    </p:set>
                                    <p:animEffect transition="in" filter="wipe(left)">
                                      <p:cBhvr>
                                        <p:cTn id="185" dur="500"/>
                                        <p:tgtEl>
                                          <p:spTgt spid="32">
                                            <p:txEl>
                                              <p:pRg st="0" end="0"/>
                                            </p:txEl>
                                          </p:spTgt>
                                        </p:tgtEl>
                                      </p:cBhvr>
                                    </p:animEffect>
                                  </p:childTnLst>
                                </p:cTn>
                              </p:par>
                            </p:childTnLst>
                          </p:cTn>
                        </p:par>
                        <p:par>
                          <p:cTn id="186" fill="hold">
                            <p:stCondLst>
                              <p:cond delay="13400"/>
                            </p:stCondLst>
                            <p:childTnLst>
                              <p:par>
                                <p:cTn id="187" presetID="22" presetClass="entr" presetSubtype="2" fill="hold" grpId="0" nodeType="afterEffect">
                                  <p:stCondLst>
                                    <p:cond delay="250"/>
                                  </p:stCondLst>
                                  <p:childTnLst>
                                    <p:set>
                                      <p:cBhvr>
                                        <p:cTn id="188" dur="1" fill="hold">
                                          <p:stCondLst>
                                            <p:cond delay="0"/>
                                          </p:stCondLst>
                                        </p:cTn>
                                        <p:tgtEl>
                                          <p:spTgt spid="45"/>
                                        </p:tgtEl>
                                        <p:attrNameLst>
                                          <p:attrName>style.visibility</p:attrName>
                                        </p:attrNameLst>
                                      </p:cBhvr>
                                      <p:to>
                                        <p:strVal val="visible"/>
                                      </p:to>
                                    </p:set>
                                    <p:animEffect transition="in" filter="wipe(right)">
                                      <p:cBhvr>
                                        <p:cTn id="189" dur="500"/>
                                        <p:tgtEl>
                                          <p:spTgt spid="45"/>
                                        </p:tgtEl>
                                      </p:cBhvr>
                                    </p:animEffect>
                                  </p:childTnLst>
                                </p:cTn>
                              </p:par>
                            </p:childTnLst>
                          </p:cTn>
                        </p:par>
                        <p:par>
                          <p:cTn id="190" fill="hold">
                            <p:stCondLst>
                              <p:cond delay="14150"/>
                            </p:stCondLst>
                            <p:childTnLst>
                              <p:par>
                                <p:cTn id="191" presetID="2" presetClass="entr" presetSubtype="8" decel="100000" fill="hold" grpId="0" nodeType="afterEffect">
                                  <p:stCondLst>
                                    <p:cond delay="0"/>
                                  </p:stCondLst>
                                  <p:iterate type="wd">
                                    <p:tmPct val="10000"/>
                                  </p:iterate>
                                  <p:childTnLst>
                                    <p:set>
                                      <p:cBhvr>
                                        <p:cTn id="192" dur="1" fill="hold">
                                          <p:stCondLst>
                                            <p:cond delay="0"/>
                                          </p:stCondLst>
                                        </p:cTn>
                                        <p:tgtEl>
                                          <p:spTgt spid="28">
                                            <p:txEl>
                                              <p:pRg st="0" end="0"/>
                                            </p:txEl>
                                          </p:spTgt>
                                        </p:tgtEl>
                                        <p:attrNameLst>
                                          <p:attrName>style.visibility</p:attrName>
                                        </p:attrNameLst>
                                      </p:cBhvr>
                                      <p:to>
                                        <p:strVal val="visible"/>
                                      </p:to>
                                    </p:set>
                                    <p:anim calcmode="lin" valueType="num">
                                      <p:cBhvr additive="base">
                                        <p:cTn id="193"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94" dur="500" fill="hold"/>
                                        <p:tgtEl>
                                          <p:spTgt spid="28">
                                            <p:txEl>
                                              <p:pRg st="0" end="0"/>
                                            </p:txEl>
                                          </p:spTgt>
                                        </p:tgtEl>
                                        <p:attrNameLst>
                                          <p:attrName>ppt_y</p:attrName>
                                        </p:attrNameLst>
                                      </p:cBhvr>
                                      <p:tavLst>
                                        <p:tav tm="0">
                                          <p:val>
                                            <p:strVal val="#ppt_y"/>
                                          </p:val>
                                        </p:tav>
                                        <p:tav tm="100000">
                                          <p:val>
                                            <p:strVal val="#ppt_y"/>
                                          </p:val>
                                        </p:tav>
                                      </p:tavLst>
                                    </p:anim>
                                  </p:childTnLst>
                                </p:cTn>
                              </p:par>
                              <p:par>
                                <p:cTn id="195" presetID="2" presetClass="entr" presetSubtype="8" decel="100000" fill="hold" grpId="0" nodeType="withEffect">
                                  <p:stCondLst>
                                    <p:cond delay="0"/>
                                  </p:stCondLst>
                                  <p:iterate type="wd">
                                    <p:tmPct val="10000"/>
                                  </p:iterate>
                                  <p:childTnLst>
                                    <p:set>
                                      <p:cBhvr>
                                        <p:cTn id="196" dur="1" fill="hold">
                                          <p:stCondLst>
                                            <p:cond delay="0"/>
                                          </p:stCondLst>
                                        </p:cTn>
                                        <p:tgtEl>
                                          <p:spTgt spid="30"/>
                                        </p:tgtEl>
                                        <p:attrNameLst>
                                          <p:attrName>style.visibility</p:attrName>
                                        </p:attrNameLst>
                                      </p:cBhvr>
                                      <p:to>
                                        <p:strVal val="visible"/>
                                      </p:to>
                                    </p:set>
                                    <p:anim calcmode="lin" valueType="num">
                                      <p:cBhvr additive="base">
                                        <p:cTn id="197" dur="500" fill="hold"/>
                                        <p:tgtEl>
                                          <p:spTgt spid="30"/>
                                        </p:tgtEl>
                                        <p:attrNameLst>
                                          <p:attrName>ppt_x</p:attrName>
                                        </p:attrNameLst>
                                      </p:cBhvr>
                                      <p:tavLst>
                                        <p:tav tm="0">
                                          <p:val>
                                            <p:strVal val="0-#ppt_w/2"/>
                                          </p:val>
                                        </p:tav>
                                        <p:tav tm="100000">
                                          <p:val>
                                            <p:strVal val="#ppt_x"/>
                                          </p:val>
                                        </p:tav>
                                      </p:tavLst>
                                    </p:anim>
                                    <p:anim calcmode="lin" valueType="num">
                                      <p:cBhvr additive="base">
                                        <p:cTn id="198" dur="500" fill="hold"/>
                                        <p:tgtEl>
                                          <p:spTgt spid="30"/>
                                        </p:tgtEl>
                                        <p:attrNameLst>
                                          <p:attrName>ppt_y</p:attrName>
                                        </p:attrNameLst>
                                      </p:cBhvr>
                                      <p:tavLst>
                                        <p:tav tm="0">
                                          <p:val>
                                            <p:strVal val="#ppt_y"/>
                                          </p:val>
                                        </p:tav>
                                        <p:tav tm="100000">
                                          <p:val>
                                            <p:strVal val="#ppt_y"/>
                                          </p:val>
                                        </p:tav>
                                      </p:tavLst>
                                    </p:anim>
                                  </p:childTnLst>
                                </p:cTn>
                              </p:par>
                            </p:childTnLst>
                          </p:cTn>
                        </p:par>
                        <p:par>
                          <p:cTn id="199" fill="hold">
                            <p:stCondLst>
                              <p:cond delay="14750"/>
                            </p:stCondLst>
                            <p:childTnLst>
                              <p:par>
                                <p:cTn id="200" presetID="22" presetClass="entr" presetSubtype="8" fill="hold" grpId="0" nodeType="afterEffect">
                                  <p:stCondLst>
                                    <p:cond delay="0"/>
                                  </p:stCondLst>
                                  <p:childTnLst>
                                    <p:set>
                                      <p:cBhvr>
                                        <p:cTn id="201" dur="1" fill="hold">
                                          <p:stCondLst>
                                            <p:cond delay="0"/>
                                          </p:stCondLst>
                                        </p:cTn>
                                        <p:tgtEl>
                                          <p:spTgt spid="29">
                                            <p:txEl>
                                              <p:pRg st="0" end="0"/>
                                            </p:txEl>
                                          </p:spTgt>
                                        </p:tgtEl>
                                        <p:attrNameLst>
                                          <p:attrName>style.visibility</p:attrName>
                                        </p:attrNameLst>
                                      </p:cBhvr>
                                      <p:to>
                                        <p:strVal val="visible"/>
                                      </p:to>
                                    </p:set>
                                    <p:animEffect transition="in" filter="wipe(left)">
                                      <p:cBhvr>
                                        <p:cTn id="202" dur="500"/>
                                        <p:tgtEl>
                                          <p:spTgt spid="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2" grpId="0" animBg="1"/>
      <p:bldP spid="13" grpId="0" animBg="1"/>
      <p:bldP spid="14" grpId="0" animBg="1"/>
      <p:bldP spid="11" grpId="0" animBg="1"/>
      <p:bldP spid="10" grpId="0" animBg="1"/>
      <p:bldP spid="9" grpId="0" animBg="1"/>
      <p:bldP spid="5" grpId="0" animBg="1"/>
      <p:bldP spid="16"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bldP spid="2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animBg="1"/>
      <p:bldP spid="28"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0-#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9" grpId="0" animBg="1"/>
      <p:bldP spid="41" grpId="0" animBg="1"/>
      <p:bldP spid="43" grpId="0" animBg="1"/>
      <p:bldP spid="44" grpId="0" animBg="1"/>
      <p:bldP spid="45" grpId="0" animBg="1"/>
      <p:bldP spid="46" grpId="0" animBg="1"/>
      <p:bldP spid="47" grpId="0"/>
      <p:bldP spid="48" grpId="0"/>
      <p:bldP spid="49" grpId="0"/>
      <p:bldP spid="50" grpId="0"/>
      <p:bldP spid="51" grpId="0"/>
      <p:bldP spid="52" grpId="0"/>
      <p:bldP spid="53" grpId="0" build="p">
        <p:tmplLst>
          <p:tmpl lvl="1">
            <p:tnLst>
              <p:par>
                <p:cTn presetID="53" presetClass="entr" presetSubtype="16" fill="hold" nodeType="withEffect">
                  <p:stCondLst>
                    <p:cond delay="250"/>
                  </p:stCondLst>
                  <p:iterate type="lt">
                    <p:tmPct val="10000"/>
                  </p:iterate>
                  <p:childTnLst>
                    <p:set>
                      <p:cBhvr>
                        <p:cTn dur="1" fill="hold">
                          <p:stCondLst>
                            <p:cond delay="0"/>
                          </p:stCondLst>
                        </p:cTn>
                        <p:tgtEl>
                          <p:spTgt spid="53"/>
                        </p:tgtEl>
                        <p:attrNameLst>
                          <p:attrName>style.visibility</p:attrName>
                        </p:attrNameLst>
                      </p:cBhvr>
                      <p:to>
                        <p:strVal val="visible"/>
                      </p:to>
                    </p:set>
                    <p:anim calcmode="lin" valueType="num">
                      <p:cBhvr>
                        <p:cTn dur="500" fill="hold"/>
                        <p:tgtEl>
                          <p:spTgt spid="53"/>
                        </p:tgtEl>
                        <p:attrNameLst>
                          <p:attrName>ppt_w</p:attrName>
                        </p:attrNameLst>
                      </p:cBhvr>
                      <p:tavLst>
                        <p:tav tm="0">
                          <p:val>
                            <p:fltVal val="0"/>
                          </p:val>
                        </p:tav>
                        <p:tav tm="100000">
                          <p:val>
                            <p:strVal val="#ppt_w"/>
                          </p:val>
                        </p:tav>
                      </p:tavLst>
                    </p:anim>
                    <p:anim calcmode="lin" valueType="num">
                      <p:cBhvr>
                        <p:cTn dur="500" fill="hold"/>
                        <p:tgtEl>
                          <p:spTgt spid="53"/>
                        </p:tgtEl>
                        <p:attrNameLst>
                          <p:attrName>ppt_h</p:attrName>
                        </p:attrNameLst>
                      </p:cBhvr>
                      <p:tavLst>
                        <p:tav tm="0">
                          <p:val>
                            <p:fltVal val="0"/>
                          </p:val>
                        </p:tav>
                        <p:tav tm="100000">
                          <p:val>
                            <p:strVal val="#ppt_h"/>
                          </p:val>
                        </p:tav>
                      </p:tavLst>
                    </p:anim>
                    <p:animEffect transition="in" filter="fade">
                      <p:cBhvr>
                        <p:cTn dur="500"/>
                        <p:tgtEl>
                          <p:spTgt spid="53"/>
                        </p:tgtEl>
                      </p:cBhvr>
                    </p:animEffect>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SWOT">
    <p:spTree>
      <p:nvGrpSpPr>
        <p:cNvPr id="1" name=""/>
        <p:cNvGrpSpPr/>
        <p:nvPr/>
      </p:nvGrpSpPr>
      <p:grpSpPr>
        <a:xfrm>
          <a:off x="0" y="0"/>
          <a:ext cx="0" cy="0"/>
          <a:chOff x="0" y="0"/>
          <a:chExt cx="0" cy="0"/>
        </a:xfrm>
      </p:grpSpPr>
      <p:sp>
        <p:nvSpPr>
          <p:cNvPr id="24" name="正方形/長方形 23"/>
          <p:cNvSpPr/>
          <p:nvPr/>
        </p:nvSpPr>
        <p:spPr>
          <a:xfrm>
            <a:off x="0" y="3440524"/>
            <a:ext cx="5182864" cy="1826110"/>
          </a:xfrm>
          <a:prstGeom prst="rect">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正方形/長方形 35"/>
          <p:cNvSpPr/>
          <p:nvPr/>
        </p:nvSpPr>
        <p:spPr>
          <a:xfrm>
            <a:off x="0" y="1614416"/>
            <a:ext cx="5182864" cy="1826110"/>
          </a:xfrm>
          <a:prstGeom prst="rect">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25"/>
          <p:cNvSpPr/>
          <p:nvPr/>
        </p:nvSpPr>
        <p:spPr>
          <a:xfrm>
            <a:off x="7009136" y="3440522"/>
            <a:ext cx="5182864" cy="1826110"/>
          </a:xfrm>
          <a:prstGeom prst="rect">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直角三角形 33"/>
          <p:cNvSpPr/>
          <p:nvPr/>
        </p:nvSpPr>
        <p:spPr>
          <a:xfrm rot="13500000">
            <a:off x="6476154" y="3707892"/>
            <a:ext cx="1291256" cy="1291368"/>
          </a:xfrm>
          <a:prstGeom prst="rtTriangl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5" name="正方形/長方形 24"/>
          <p:cNvSpPr/>
          <p:nvPr/>
        </p:nvSpPr>
        <p:spPr>
          <a:xfrm>
            <a:off x="7009136" y="1614412"/>
            <a:ext cx="5182864" cy="1826110"/>
          </a:xfrm>
          <a:prstGeom prst="rect">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直角三角形 32"/>
          <p:cNvSpPr/>
          <p:nvPr/>
        </p:nvSpPr>
        <p:spPr>
          <a:xfrm rot="13500000">
            <a:off x="6476154" y="1881780"/>
            <a:ext cx="1291256" cy="1291368"/>
          </a:xfrm>
          <a:prstGeom prst="rtTriangl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0" name="直角三角形 29"/>
          <p:cNvSpPr/>
          <p:nvPr/>
        </p:nvSpPr>
        <p:spPr>
          <a:xfrm rot="2700000">
            <a:off x="4425837" y="3707892"/>
            <a:ext cx="1291256" cy="1291368"/>
          </a:xfrm>
          <a:prstGeom prst="rtTriangl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9" name="直角三角形 28"/>
          <p:cNvSpPr/>
          <p:nvPr/>
        </p:nvSpPr>
        <p:spPr>
          <a:xfrm rot="2700000">
            <a:off x="4425837" y="1881780"/>
            <a:ext cx="1291256" cy="1291368"/>
          </a:xfrm>
          <a:prstGeom prst="rtTriangle">
            <a:avLst/>
          </a:pr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直角三角形 8"/>
          <p:cNvSpPr/>
          <p:nvPr/>
        </p:nvSpPr>
        <p:spPr>
          <a:xfrm rot="2700000">
            <a:off x="4537236" y="1881785"/>
            <a:ext cx="1291256" cy="1291368"/>
          </a:xfrm>
          <a:prstGeom prst="rtTriangl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5" name="直角三角形 4"/>
          <p:cNvSpPr/>
          <p:nvPr/>
        </p:nvSpPr>
        <p:spPr>
          <a:xfrm rot="13500000">
            <a:off x="4537236" y="1881785"/>
            <a:ext cx="1291256" cy="1291368"/>
          </a:xfrm>
          <a:prstGeom prst="rtTriangl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0" name="直角三角形 9"/>
          <p:cNvSpPr/>
          <p:nvPr/>
        </p:nvSpPr>
        <p:spPr>
          <a:xfrm rot="2700000">
            <a:off x="6363508" y="1881784"/>
            <a:ext cx="1291256" cy="1291368"/>
          </a:xfrm>
          <a:prstGeom prst="rtTriangl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直角三角形 10"/>
          <p:cNvSpPr/>
          <p:nvPr/>
        </p:nvSpPr>
        <p:spPr>
          <a:xfrm rot="13500000">
            <a:off x="6363508" y="1881784"/>
            <a:ext cx="1291256" cy="1291368"/>
          </a:xfrm>
          <a:prstGeom prst="rtTriangl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直角三角形 11"/>
          <p:cNvSpPr/>
          <p:nvPr/>
        </p:nvSpPr>
        <p:spPr>
          <a:xfrm rot="13500000">
            <a:off x="4537236" y="3707898"/>
            <a:ext cx="1291256" cy="1291368"/>
          </a:xfrm>
          <a:prstGeom prst="rtTriangl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直角三角形 12"/>
          <p:cNvSpPr/>
          <p:nvPr/>
        </p:nvSpPr>
        <p:spPr>
          <a:xfrm rot="2700000">
            <a:off x="4537236" y="3707898"/>
            <a:ext cx="1291256" cy="1291368"/>
          </a:xfrm>
          <a:prstGeom prst="rtTriangl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直角三角形 13"/>
          <p:cNvSpPr/>
          <p:nvPr/>
        </p:nvSpPr>
        <p:spPr>
          <a:xfrm rot="2700000">
            <a:off x="6363507" y="3707897"/>
            <a:ext cx="1291256" cy="1291368"/>
          </a:xfrm>
          <a:prstGeom prst="rtTriangl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14"/>
          <p:cNvSpPr/>
          <p:nvPr/>
        </p:nvSpPr>
        <p:spPr>
          <a:xfrm rot="13500000">
            <a:off x="6363507" y="3707897"/>
            <a:ext cx="1291256" cy="1291368"/>
          </a:xfrm>
          <a:prstGeom prst="rtTriangl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テキスト プレースホルダー 18"/>
          <p:cNvSpPr>
            <a:spLocks noGrp="1"/>
          </p:cNvSpPr>
          <p:nvPr>
            <p:ph type="body" sz="quarter" idx="14" hasCustomPrompt="1"/>
          </p:nvPr>
        </p:nvSpPr>
        <p:spPr>
          <a:xfrm>
            <a:off x="4822999" y="1987718"/>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20" name="テキスト プレースホルダー 18"/>
          <p:cNvSpPr>
            <a:spLocks noGrp="1"/>
          </p:cNvSpPr>
          <p:nvPr>
            <p:ph type="body" sz="quarter" idx="15" hasCustomPrompt="1"/>
          </p:nvPr>
        </p:nvSpPr>
        <p:spPr>
          <a:xfrm>
            <a:off x="6649270" y="1987718"/>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21" name="テキスト プレースホルダー 18"/>
          <p:cNvSpPr>
            <a:spLocks noGrp="1"/>
          </p:cNvSpPr>
          <p:nvPr>
            <p:ph type="body" sz="quarter" idx="16" hasCustomPrompt="1"/>
          </p:nvPr>
        </p:nvSpPr>
        <p:spPr>
          <a:xfrm>
            <a:off x="4823000" y="3813831"/>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22" name="テキスト プレースホルダー 18"/>
          <p:cNvSpPr>
            <a:spLocks noGrp="1"/>
          </p:cNvSpPr>
          <p:nvPr>
            <p:ph type="body" sz="quarter" idx="17" hasCustomPrompt="1"/>
          </p:nvPr>
        </p:nvSpPr>
        <p:spPr>
          <a:xfrm>
            <a:off x="6649271" y="3813831"/>
            <a:ext cx="719729" cy="1079500"/>
          </a:xfrm>
        </p:spPr>
        <p:txBody>
          <a:bodyPr anchor="ctr">
            <a:noAutofit/>
          </a:bodyPr>
          <a:lstStyle>
            <a:lvl1pPr algn="ctr">
              <a:defRPr sz="6400">
                <a:solidFill>
                  <a:schemeClr val="bg1"/>
                </a:solidFill>
                <a:latin typeface="+mj-lt"/>
              </a:defRPr>
            </a:lvl1pPr>
          </a:lstStyle>
          <a:p>
            <a:pPr lvl="0"/>
            <a:r>
              <a:rPr kumimoji="1" lang="en-US" altLang="ja-JP" dirty="0"/>
              <a:t>A</a:t>
            </a:r>
            <a:endParaRPr kumimoji="1" lang="ja-JP" altLang="en-US" dirty="0"/>
          </a:p>
        </p:txBody>
      </p:sp>
      <p:sp>
        <p:nvSpPr>
          <p:cNvPr id="49" name="テキスト プレースホルダー 48"/>
          <p:cNvSpPr>
            <a:spLocks noGrp="1"/>
          </p:cNvSpPr>
          <p:nvPr>
            <p:ph type="body" sz="quarter" idx="18" hasCustomPrompt="1"/>
          </p:nvPr>
        </p:nvSpPr>
        <p:spPr>
          <a:xfrm>
            <a:off x="417570" y="1692446"/>
            <a:ext cx="3574404" cy="1670050"/>
          </a:xfrm>
        </p:spPr>
        <p:txBody>
          <a:bodyPr anchor="ctr">
            <a:normAutofit/>
          </a:bodyPr>
          <a:lstStyle>
            <a:lvl1pPr marL="228611" indent="-228611">
              <a:buClr>
                <a:schemeClr val="accent5"/>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0" name="テキスト プレースホルダー 48"/>
          <p:cNvSpPr>
            <a:spLocks noGrp="1"/>
          </p:cNvSpPr>
          <p:nvPr>
            <p:ph type="body" sz="quarter" idx="19" hasCustomPrompt="1"/>
          </p:nvPr>
        </p:nvSpPr>
        <p:spPr>
          <a:xfrm>
            <a:off x="417347" y="3518554"/>
            <a:ext cx="3574404" cy="1670050"/>
          </a:xfrm>
        </p:spPr>
        <p:txBody>
          <a:bodyPr anchor="ctr">
            <a:normAutofit/>
          </a:bodyPr>
          <a:lstStyle>
            <a:lvl1pPr marL="228611" indent="-228611">
              <a:buClr>
                <a:schemeClr val="accent3"/>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1" name="テキスト プレースホルダー 48"/>
          <p:cNvSpPr>
            <a:spLocks noGrp="1"/>
          </p:cNvSpPr>
          <p:nvPr>
            <p:ph type="body" sz="quarter" idx="20" hasCustomPrompt="1"/>
          </p:nvPr>
        </p:nvSpPr>
        <p:spPr>
          <a:xfrm>
            <a:off x="8076898" y="1692446"/>
            <a:ext cx="3623650" cy="1670050"/>
          </a:xfrm>
        </p:spPr>
        <p:txBody>
          <a:bodyPr anchor="ctr">
            <a:normAutofit/>
          </a:bodyPr>
          <a:lstStyle>
            <a:lvl1pPr marL="228611" indent="-228611">
              <a:buClr>
                <a:schemeClr val="accent1"/>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2" name="テキスト プレースホルダー 48"/>
          <p:cNvSpPr>
            <a:spLocks noGrp="1"/>
          </p:cNvSpPr>
          <p:nvPr>
            <p:ph type="body" sz="quarter" idx="21" hasCustomPrompt="1"/>
          </p:nvPr>
        </p:nvSpPr>
        <p:spPr>
          <a:xfrm>
            <a:off x="8076674" y="3518553"/>
            <a:ext cx="3623650" cy="1670050"/>
          </a:xfrm>
        </p:spPr>
        <p:txBody>
          <a:bodyPr anchor="ctr">
            <a:normAutofit/>
          </a:bodyPr>
          <a:lstStyle>
            <a:lvl1pPr marL="228611" indent="-228611">
              <a:buClr>
                <a:schemeClr val="accent2"/>
              </a:buClr>
              <a:buFont typeface="Wingdings" panose="05000000000000000000" pitchFamily="2" charset="2"/>
              <a:buChar char="l"/>
              <a:defRPr sz="13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3" name="正方形/長方形 52"/>
          <p:cNvSpPr/>
          <p:nvPr/>
        </p:nvSpPr>
        <p:spPr>
          <a:xfrm>
            <a:off x="0" y="1614416"/>
            <a:ext cx="350759" cy="1826110"/>
          </a:xfrm>
          <a:prstGeom prst="rect">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4" name="正方形/長方形 53"/>
          <p:cNvSpPr/>
          <p:nvPr/>
        </p:nvSpPr>
        <p:spPr>
          <a:xfrm>
            <a:off x="0" y="3440528"/>
            <a:ext cx="350759" cy="1826110"/>
          </a:xfrm>
          <a:prstGeom prst="rect">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5" name="正方形/長方形 54"/>
          <p:cNvSpPr/>
          <p:nvPr/>
        </p:nvSpPr>
        <p:spPr>
          <a:xfrm>
            <a:off x="11841242" y="1614408"/>
            <a:ext cx="350759" cy="1826110"/>
          </a:xfrm>
          <a:prstGeom prst="rect">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6" name="正方形/長方形 55"/>
          <p:cNvSpPr/>
          <p:nvPr/>
        </p:nvSpPr>
        <p:spPr>
          <a:xfrm>
            <a:off x="11841241" y="3440520"/>
            <a:ext cx="350759" cy="1826110"/>
          </a:xfrm>
          <a:prstGeom prst="rect">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7" name="テキスト プレースホルダー 6"/>
          <p:cNvSpPr>
            <a:spLocks noGrp="1"/>
          </p:cNvSpPr>
          <p:nvPr>
            <p:ph type="body" sz="quarter" idx="22" hasCustomPrompt="1"/>
          </p:nvPr>
        </p:nvSpPr>
        <p:spPr>
          <a:xfrm>
            <a:off x="718936" y="5528338"/>
            <a:ext cx="10801146" cy="669262"/>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58" name="正方形/長方形 57"/>
          <p:cNvSpPr/>
          <p:nvPr/>
        </p:nvSpPr>
        <p:spPr>
          <a:xfrm>
            <a:off x="814955" y="5432328"/>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768530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00" fill="hold"/>
                                        <p:tgtEl>
                                          <p:spTgt spid="5"/>
                                        </p:tgtEl>
                                        <p:attrNameLst>
                                          <p:attrName>ppt_x</p:attrName>
                                        </p:attrNameLst>
                                      </p:cBhvr>
                                      <p:tavLst>
                                        <p:tav tm="0">
                                          <p:val>
                                            <p:strVal val="#ppt_x"/>
                                          </p:val>
                                        </p:tav>
                                        <p:tav tm="100000">
                                          <p:val>
                                            <p:strVal val="#ppt_x"/>
                                          </p:val>
                                        </p:tav>
                                      </p:tavLst>
                                    </p:anim>
                                    <p:anim calcmode="lin" valueType="num">
                                      <p:cBhvr additive="base">
                                        <p:cTn id="16" dur="7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9"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00" fill="hold"/>
                                        <p:tgtEl>
                                          <p:spTgt spid="9"/>
                                        </p:tgtEl>
                                        <p:attrNameLst>
                                          <p:attrName>ppt_x</p:attrName>
                                        </p:attrNameLst>
                                      </p:cBhvr>
                                      <p:tavLst>
                                        <p:tav tm="0">
                                          <p:val>
                                            <p:strVal val="0-#ppt_w/2"/>
                                          </p:val>
                                        </p:tav>
                                        <p:tav tm="100000">
                                          <p:val>
                                            <p:strVal val="#ppt_x"/>
                                          </p:val>
                                        </p:tav>
                                      </p:tavLst>
                                    </p:anim>
                                    <p:anim calcmode="lin" valueType="num">
                                      <p:cBhvr additive="base">
                                        <p:cTn id="20" dur="700" fill="hold"/>
                                        <p:tgtEl>
                                          <p:spTgt spid="9"/>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25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childTnLst>
                                </p:cTn>
                              </p:par>
                              <p:par>
                                <p:cTn id="24" presetID="2" presetClass="entr" presetSubtype="1" decel="100000" fill="hold" grpId="0" nodeType="withEffect">
                                  <p:stCondLst>
                                    <p:cond delay="25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00" fill="hold"/>
                                        <p:tgtEl>
                                          <p:spTgt spid="10"/>
                                        </p:tgtEl>
                                        <p:attrNameLst>
                                          <p:attrName>ppt_x</p:attrName>
                                        </p:attrNameLst>
                                      </p:cBhvr>
                                      <p:tavLst>
                                        <p:tav tm="0">
                                          <p:val>
                                            <p:strVal val="#ppt_x"/>
                                          </p:val>
                                        </p:tav>
                                        <p:tav tm="100000">
                                          <p:val>
                                            <p:strVal val="#ppt_x"/>
                                          </p:val>
                                        </p:tav>
                                      </p:tavLst>
                                    </p:anim>
                                    <p:anim calcmode="lin" valueType="num">
                                      <p:cBhvr additive="base">
                                        <p:cTn id="27" dur="70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3" decel="100000" fill="hold" grpId="0" nodeType="withEffect">
                                  <p:stCondLst>
                                    <p:cond delay="25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00" fill="hold"/>
                                        <p:tgtEl>
                                          <p:spTgt spid="11"/>
                                        </p:tgtEl>
                                        <p:attrNameLst>
                                          <p:attrName>ppt_x</p:attrName>
                                        </p:attrNameLst>
                                      </p:cBhvr>
                                      <p:tavLst>
                                        <p:tav tm="0">
                                          <p:val>
                                            <p:strVal val="1+#ppt_w/2"/>
                                          </p:val>
                                        </p:tav>
                                        <p:tav tm="100000">
                                          <p:val>
                                            <p:strVal val="#ppt_x"/>
                                          </p:val>
                                        </p:tav>
                                      </p:tavLst>
                                    </p:anim>
                                    <p:anim calcmode="lin" valueType="num">
                                      <p:cBhvr additive="base">
                                        <p:cTn id="31" dur="700" fill="hold"/>
                                        <p:tgtEl>
                                          <p:spTgt spid="11"/>
                                        </p:tgtEl>
                                        <p:attrNameLst>
                                          <p:attrName>ppt_y</p:attrName>
                                        </p:attrNameLst>
                                      </p:cBhvr>
                                      <p:tavLst>
                                        <p:tav tm="0">
                                          <p:val>
                                            <p:strVal val="0-#ppt_h/2"/>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20">
                                            <p:txEl>
                                              <p:pRg st="0" end="0"/>
                                            </p:txEl>
                                          </p:spTgt>
                                        </p:tgtEl>
                                        <p:attrNameLst>
                                          <p:attrName>style.visibility</p:attrName>
                                        </p:attrNameLst>
                                      </p:cBhvr>
                                      <p:to>
                                        <p:strVal val="visible"/>
                                      </p:to>
                                    </p:set>
                                    <p:animEffect transition="in" filter="fade">
                                      <p:cBhvr>
                                        <p:cTn id="34" dur="500"/>
                                        <p:tgtEl>
                                          <p:spTgt spid="20">
                                            <p:txEl>
                                              <p:pRg st="0" end="0"/>
                                            </p:txEl>
                                          </p:spTgt>
                                        </p:tgtEl>
                                      </p:cBhvr>
                                    </p:animEffect>
                                  </p:childTnLst>
                                </p:cTn>
                              </p:par>
                              <p:par>
                                <p:cTn id="35" presetID="2" presetClass="entr" presetSubtype="12" decel="10000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700" fill="hold"/>
                                        <p:tgtEl>
                                          <p:spTgt spid="13"/>
                                        </p:tgtEl>
                                        <p:attrNameLst>
                                          <p:attrName>ppt_x</p:attrName>
                                        </p:attrNameLst>
                                      </p:cBhvr>
                                      <p:tavLst>
                                        <p:tav tm="0">
                                          <p:val>
                                            <p:strVal val="0-#ppt_w/2"/>
                                          </p:val>
                                        </p:tav>
                                        <p:tav tm="100000">
                                          <p:val>
                                            <p:strVal val="#ppt_x"/>
                                          </p:val>
                                        </p:tav>
                                      </p:tavLst>
                                    </p:anim>
                                    <p:anim calcmode="lin" valueType="num">
                                      <p:cBhvr additive="base">
                                        <p:cTn id="38" dur="7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50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700" fill="hold"/>
                                        <p:tgtEl>
                                          <p:spTgt spid="12"/>
                                        </p:tgtEl>
                                        <p:attrNameLst>
                                          <p:attrName>ppt_x</p:attrName>
                                        </p:attrNameLst>
                                      </p:cBhvr>
                                      <p:tavLst>
                                        <p:tav tm="0">
                                          <p:val>
                                            <p:strVal val="#ppt_x"/>
                                          </p:val>
                                        </p:tav>
                                        <p:tav tm="100000">
                                          <p:val>
                                            <p:strVal val="#ppt_x"/>
                                          </p:val>
                                        </p:tav>
                                      </p:tavLst>
                                    </p:anim>
                                    <p:anim calcmode="lin" valueType="num">
                                      <p:cBhvr additive="base">
                                        <p:cTn id="42" dur="700" fill="hold"/>
                                        <p:tgtEl>
                                          <p:spTgt spid="12"/>
                                        </p:tgtEl>
                                        <p:attrNameLst>
                                          <p:attrName>ppt_y</p:attrName>
                                        </p:attrNameLst>
                                      </p:cBhvr>
                                      <p:tavLst>
                                        <p:tav tm="0">
                                          <p:val>
                                            <p:strVal val="1+#ppt_h/2"/>
                                          </p:val>
                                        </p:tav>
                                        <p:tav tm="100000">
                                          <p:val>
                                            <p:strVal val="#ppt_y"/>
                                          </p:val>
                                        </p:tav>
                                      </p:tavLst>
                                    </p:anim>
                                  </p:childTnLst>
                                </p:cTn>
                              </p:par>
                              <p:par>
                                <p:cTn id="43" presetID="10" presetClass="entr" presetSubtype="0" fill="hold" grpId="0" nodeType="withEffect">
                                  <p:stCondLst>
                                    <p:cond delay="750"/>
                                  </p:stCondLst>
                                  <p:childTnLst>
                                    <p:set>
                                      <p:cBhvr>
                                        <p:cTn id="44" dur="1" fill="hold">
                                          <p:stCondLst>
                                            <p:cond delay="0"/>
                                          </p:stCondLst>
                                        </p:cTn>
                                        <p:tgtEl>
                                          <p:spTgt spid="21">
                                            <p:txEl>
                                              <p:pRg st="0" end="0"/>
                                            </p:txEl>
                                          </p:spTgt>
                                        </p:tgtEl>
                                        <p:attrNameLst>
                                          <p:attrName>style.visibility</p:attrName>
                                        </p:attrNameLst>
                                      </p:cBhvr>
                                      <p:to>
                                        <p:strVal val="visible"/>
                                      </p:to>
                                    </p:set>
                                    <p:animEffect transition="in" filter="fade">
                                      <p:cBhvr>
                                        <p:cTn id="45" dur="500"/>
                                        <p:tgtEl>
                                          <p:spTgt spid="21">
                                            <p:txEl>
                                              <p:pRg st="0" end="0"/>
                                            </p:txEl>
                                          </p:spTgt>
                                        </p:tgtEl>
                                      </p:cBhvr>
                                    </p:animEffect>
                                  </p:childTnLst>
                                </p:cTn>
                              </p:par>
                              <p:par>
                                <p:cTn id="46" presetID="2" presetClass="entr" presetSubtype="4" decel="100000" fill="hold" grpId="0" nodeType="withEffect">
                                  <p:stCondLst>
                                    <p:cond delay="75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700" fill="hold"/>
                                        <p:tgtEl>
                                          <p:spTgt spid="14"/>
                                        </p:tgtEl>
                                        <p:attrNameLst>
                                          <p:attrName>ppt_x</p:attrName>
                                        </p:attrNameLst>
                                      </p:cBhvr>
                                      <p:tavLst>
                                        <p:tav tm="0">
                                          <p:val>
                                            <p:strVal val="#ppt_x"/>
                                          </p:val>
                                        </p:tav>
                                        <p:tav tm="100000">
                                          <p:val>
                                            <p:strVal val="#ppt_x"/>
                                          </p:val>
                                        </p:tav>
                                      </p:tavLst>
                                    </p:anim>
                                    <p:anim calcmode="lin" valueType="num">
                                      <p:cBhvr additive="base">
                                        <p:cTn id="49" dur="700" fill="hold"/>
                                        <p:tgtEl>
                                          <p:spTgt spid="14"/>
                                        </p:tgtEl>
                                        <p:attrNameLst>
                                          <p:attrName>ppt_y</p:attrName>
                                        </p:attrNameLst>
                                      </p:cBhvr>
                                      <p:tavLst>
                                        <p:tav tm="0">
                                          <p:val>
                                            <p:strVal val="1+#ppt_h/2"/>
                                          </p:val>
                                        </p:tav>
                                        <p:tav tm="100000">
                                          <p:val>
                                            <p:strVal val="#ppt_y"/>
                                          </p:val>
                                        </p:tav>
                                      </p:tavLst>
                                    </p:anim>
                                  </p:childTnLst>
                                </p:cTn>
                              </p:par>
                              <p:par>
                                <p:cTn id="50" presetID="2" presetClass="entr" presetSubtype="6" decel="100000" fill="hold" grpId="0" nodeType="withEffect">
                                  <p:stCondLst>
                                    <p:cond delay="75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700" fill="hold"/>
                                        <p:tgtEl>
                                          <p:spTgt spid="15"/>
                                        </p:tgtEl>
                                        <p:attrNameLst>
                                          <p:attrName>ppt_x</p:attrName>
                                        </p:attrNameLst>
                                      </p:cBhvr>
                                      <p:tavLst>
                                        <p:tav tm="0">
                                          <p:val>
                                            <p:strVal val="1+#ppt_w/2"/>
                                          </p:val>
                                        </p:tav>
                                        <p:tav tm="100000">
                                          <p:val>
                                            <p:strVal val="#ppt_x"/>
                                          </p:val>
                                        </p:tav>
                                      </p:tavLst>
                                    </p:anim>
                                    <p:anim calcmode="lin" valueType="num">
                                      <p:cBhvr additive="base">
                                        <p:cTn id="53" dur="700" fill="hold"/>
                                        <p:tgtEl>
                                          <p:spTgt spid="15"/>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22">
                                            <p:txEl>
                                              <p:pRg st="0" end="0"/>
                                            </p:txEl>
                                          </p:spTgt>
                                        </p:tgtEl>
                                        <p:attrNameLst>
                                          <p:attrName>style.visibility</p:attrName>
                                        </p:attrNameLst>
                                      </p:cBhvr>
                                      <p:to>
                                        <p:strVal val="visible"/>
                                      </p:to>
                                    </p:set>
                                    <p:animEffect transition="in" filter="fade">
                                      <p:cBhvr>
                                        <p:cTn id="56" dur="500"/>
                                        <p:tgtEl>
                                          <p:spTgt spid="22">
                                            <p:txEl>
                                              <p:pRg st="0" end="0"/>
                                            </p:txEl>
                                          </p:spTgt>
                                        </p:tgtEl>
                                      </p:cBhvr>
                                    </p:animEffect>
                                  </p:childTnLst>
                                </p:cTn>
                              </p:par>
                            </p:childTnLst>
                          </p:cTn>
                        </p:par>
                        <p:par>
                          <p:cTn id="57" fill="hold">
                            <p:stCondLst>
                              <p:cond delay="2000"/>
                            </p:stCondLst>
                            <p:childTnLst>
                              <p:par>
                                <p:cTn id="58" presetID="22" presetClass="entr" presetSubtype="2"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wipe(right)">
                                      <p:cBhvr>
                                        <p:cTn id="60" dur="500"/>
                                        <p:tgtEl>
                                          <p:spTgt spid="36"/>
                                        </p:tgtEl>
                                      </p:cBhvr>
                                    </p:animEffect>
                                  </p:childTnLst>
                                </p:cTn>
                              </p:par>
                            </p:childTnLst>
                          </p:cTn>
                        </p:par>
                        <p:par>
                          <p:cTn id="61" fill="hold">
                            <p:stCondLst>
                              <p:cond delay="2500"/>
                            </p:stCondLst>
                            <p:childTnLst>
                              <p:par>
                                <p:cTn id="62" presetID="2" presetClass="entr" presetSubtype="8" decel="10000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750" fill="hold"/>
                                        <p:tgtEl>
                                          <p:spTgt spid="29"/>
                                        </p:tgtEl>
                                        <p:attrNameLst>
                                          <p:attrName>ppt_x</p:attrName>
                                        </p:attrNameLst>
                                      </p:cBhvr>
                                      <p:tavLst>
                                        <p:tav tm="0">
                                          <p:val>
                                            <p:strVal val="0-#ppt_w/2"/>
                                          </p:val>
                                        </p:tav>
                                        <p:tav tm="100000">
                                          <p:val>
                                            <p:strVal val="#ppt_x"/>
                                          </p:val>
                                        </p:tav>
                                      </p:tavLst>
                                    </p:anim>
                                    <p:anim calcmode="lin" valueType="num">
                                      <p:cBhvr additive="base">
                                        <p:cTn id="65" dur="750" fill="hold"/>
                                        <p:tgtEl>
                                          <p:spTgt spid="29"/>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left)">
                                      <p:cBhvr>
                                        <p:cTn id="68" dur="500"/>
                                        <p:tgtEl>
                                          <p:spTgt spid="49"/>
                                        </p:tgtEl>
                                      </p:cBhvr>
                                    </p:animEffect>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53"/>
                                        </p:tgtEl>
                                        <p:attrNameLst>
                                          <p:attrName>style.visibility</p:attrName>
                                        </p:attrNameLst>
                                      </p:cBhvr>
                                      <p:to>
                                        <p:strVal val="visible"/>
                                      </p:to>
                                    </p:set>
                                    <p:animEffect transition="in" filter="fade">
                                      <p:cBhvr>
                                        <p:cTn id="72" dur="500"/>
                                        <p:tgtEl>
                                          <p:spTgt spid="53"/>
                                        </p:tgtEl>
                                      </p:cBhvr>
                                    </p:animEffect>
                                  </p:childTnLst>
                                </p:cTn>
                              </p:par>
                            </p:childTnLst>
                          </p:cTn>
                        </p:par>
                        <p:par>
                          <p:cTn id="73" fill="hold">
                            <p:stCondLst>
                              <p:cond delay="3750"/>
                            </p:stCondLst>
                            <p:childTnLst>
                              <p:par>
                                <p:cTn id="74" presetID="22" presetClass="entr" presetSubtype="8"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wipe(left)">
                                      <p:cBhvr>
                                        <p:cTn id="76" dur="500"/>
                                        <p:tgtEl>
                                          <p:spTgt spid="25"/>
                                        </p:tgtEl>
                                      </p:cBhvr>
                                    </p:animEffect>
                                  </p:childTnLst>
                                </p:cTn>
                              </p:par>
                            </p:childTnLst>
                          </p:cTn>
                        </p:par>
                        <p:par>
                          <p:cTn id="77" fill="hold">
                            <p:stCondLst>
                              <p:cond delay="4250"/>
                            </p:stCondLst>
                            <p:childTnLst>
                              <p:par>
                                <p:cTn id="78" presetID="2" presetClass="entr" presetSubtype="2" decel="10000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750" fill="hold"/>
                                        <p:tgtEl>
                                          <p:spTgt spid="33"/>
                                        </p:tgtEl>
                                        <p:attrNameLst>
                                          <p:attrName>ppt_x</p:attrName>
                                        </p:attrNameLst>
                                      </p:cBhvr>
                                      <p:tavLst>
                                        <p:tav tm="0">
                                          <p:val>
                                            <p:strVal val="1+#ppt_w/2"/>
                                          </p:val>
                                        </p:tav>
                                        <p:tav tm="100000">
                                          <p:val>
                                            <p:strVal val="#ppt_x"/>
                                          </p:val>
                                        </p:tav>
                                      </p:tavLst>
                                    </p:anim>
                                    <p:anim calcmode="lin" valueType="num">
                                      <p:cBhvr additive="base">
                                        <p:cTn id="81" dur="750" fill="hold"/>
                                        <p:tgtEl>
                                          <p:spTgt spid="33"/>
                                        </p:tgtEl>
                                        <p:attrNameLst>
                                          <p:attrName>ppt_y</p:attrName>
                                        </p:attrNameLst>
                                      </p:cBhvr>
                                      <p:tavLst>
                                        <p:tav tm="0">
                                          <p:val>
                                            <p:strVal val="#ppt_y"/>
                                          </p:val>
                                        </p:tav>
                                        <p:tav tm="100000">
                                          <p:val>
                                            <p:strVal val="#ppt_y"/>
                                          </p:val>
                                        </p:tav>
                                      </p:tavLst>
                                    </p:anim>
                                  </p:childTnLst>
                                </p:cTn>
                              </p:par>
                              <p:par>
                                <p:cTn id="82" presetID="22" presetClass="entr" presetSubtype="2"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right)">
                                      <p:cBhvr>
                                        <p:cTn id="84" dur="500"/>
                                        <p:tgtEl>
                                          <p:spTgt spid="51"/>
                                        </p:tgtEl>
                                      </p:cBhvr>
                                    </p:animEffect>
                                  </p:childTnLst>
                                </p:cTn>
                              </p:par>
                            </p:childTnLst>
                          </p:cTn>
                        </p:par>
                        <p:par>
                          <p:cTn id="85" fill="hold">
                            <p:stCondLst>
                              <p:cond delay="5000"/>
                            </p:stCondLst>
                            <p:childTnLst>
                              <p:par>
                                <p:cTn id="86" presetID="10" presetClass="entr" presetSubtype="0" fill="hold" grpId="0"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500"/>
                                        <p:tgtEl>
                                          <p:spTgt spid="55"/>
                                        </p:tgtEl>
                                      </p:cBhvr>
                                    </p:animEffect>
                                  </p:childTnLst>
                                </p:cTn>
                              </p:par>
                            </p:childTnLst>
                          </p:cTn>
                        </p:par>
                        <p:par>
                          <p:cTn id="89" fill="hold">
                            <p:stCondLst>
                              <p:cond delay="5500"/>
                            </p:stCondLst>
                            <p:childTnLst>
                              <p:par>
                                <p:cTn id="90" presetID="22" presetClass="entr" presetSubtype="2" fill="hold" grpId="0"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right)">
                                      <p:cBhvr>
                                        <p:cTn id="92" dur="500"/>
                                        <p:tgtEl>
                                          <p:spTgt spid="24"/>
                                        </p:tgtEl>
                                      </p:cBhvr>
                                    </p:animEffect>
                                  </p:childTnLst>
                                </p:cTn>
                              </p:par>
                            </p:childTnLst>
                          </p:cTn>
                        </p:par>
                        <p:par>
                          <p:cTn id="93" fill="hold">
                            <p:stCondLst>
                              <p:cond delay="6000"/>
                            </p:stCondLst>
                            <p:childTnLst>
                              <p:par>
                                <p:cTn id="94" presetID="2" presetClass="entr" presetSubtype="8" decel="100000" fill="hold" grpId="0" nodeType="afterEffect">
                                  <p:stCondLst>
                                    <p:cond delay="0"/>
                                  </p:stCondLst>
                                  <p:childTnLst>
                                    <p:set>
                                      <p:cBhvr>
                                        <p:cTn id="95" dur="1" fill="hold">
                                          <p:stCondLst>
                                            <p:cond delay="0"/>
                                          </p:stCondLst>
                                        </p:cTn>
                                        <p:tgtEl>
                                          <p:spTgt spid="30"/>
                                        </p:tgtEl>
                                        <p:attrNameLst>
                                          <p:attrName>style.visibility</p:attrName>
                                        </p:attrNameLst>
                                      </p:cBhvr>
                                      <p:to>
                                        <p:strVal val="visible"/>
                                      </p:to>
                                    </p:set>
                                    <p:anim calcmode="lin" valueType="num">
                                      <p:cBhvr additive="base">
                                        <p:cTn id="96" dur="750" fill="hold"/>
                                        <p:tgtEl>
                                          <p:spTgt spid="30"/>
                                        </p:tgtEl>
                                        <p:attrNameLst>
                                          <p:attrName>ppt_x</p:attrName>
                                        </p:attrNameLst>
                                      </p:cBhvr>
                                      <p:tavLst>
                                        <p:tav tm="0">
                                          <p:val>
                                            <p:strVal val="0-#ppt_w/2"/>
                                          </p:val>
                                        </p:tav>
                                        <p:tav tm="100000">
                                          <p:val>
                                            <p:strVal val="#ppt_x"/>
                                          </p:val>
                                        </p:tav>
                                      </p:tavLst>
                                    </p:anim>
                                    <p:anim calcmode="lin" valueType="num">
                                      <p:cBhvr additive="base">
                                        <p:cTn id="97" dur="750" fill="hold"/>
                                        <p:tgtEl>
                                          <p:spTgt spid="30"/>
                                        </p:tgtEl>
                                        <p:attrNameLst>
                                          <p:attrName>ppt_y</p:attrName>
                                        </p:attrNameLst>
                                      </p:cBhvr>
                                      <p:tavLst>
                                        <p:tav tm="0">
                                          <p:val>
                                            <p:strVal val="#ppt_y"/>
                                          </p:val>
                                        </p:tav>
                                        <p:tav tm="100000">
                                          <p:val>
                                            <p:strVal val="#ppt_y"/>
                                          </p:val>
                                        </p:tav>
                                      </p:tavLst>
                                    </p:anim>
                                  </p:childTnLst>
                                </p:cTn>
                              </p:par>
                              <p:par>
                                <p:cTn id="98" presetID="22" presetClass="entr" presetSubtype="8"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Effect transition="in" filter="wipe(left)">
                                      <p:cBhvr>
                                        <p:cTn id="100" dur="500"/>
                                        <p:tgtEl>
                                          <p:spTgt spid="50"/>
                                        </p:tgtEl>
                                      </p:cBhvr>
                                    </p:animEffect>
                                  </p:childTnLst>
                                </p:cTn>
                              </p:par>
                            </p:childTnLst>
                          </p:cTn>
                        </p:par>
                        <p:par>
                          <p:cTn id="101" fill="hold">
                            <p:stCondLst>
                              <p:cond delay="675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7250"/>
                            </p:stCondLst>
                            <p:childTnLst>
                              <p:par>
                                <p:cTn id="106" presetID="22" presetClass="entr" presetSubtype="8" fill="hold" grpId="0"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left)">
                                      <p:cBhvr>
                                        <p:cTn id="108" dur="500"/>
                                        <p:tgtEl>
                                          <p:spTgt spid="26"/>
                                        </p:tgtEl>
                                      </p:cBhvr>
                                    </p:animEffect>
                                  </p:childTnLst>
                                </p:cTn>
                              </p:par>
                            </p:childTnLst>
                          </p:cTn>
                        </p:par>
                        <p:par>
                          <p:cTn id="109" fill="hold">
                            <p:stCondLst>
                              <p:cond delay="7750"/>
                            </p:stCondLst>
                            <p:childTnLst>
                              <p:par>
                                <p:cTn id="110" presetID="2" presetClass="entr" presetSubtype="2" decel="100000" fill="hold" grpId="0" nodeType="afterEffect">
                                  <p:stCondLst>
                                    <p:cond delay="0"/>
                                  </p:stCondLst>
                                  <p:childTnLst>
                                    <p:set>
                                      <p:cBhvr>
                                        <p:cTn id="111" dur="1" fill="hold">
                                          <p:stCondLst>
                                            <p:cond delay="0"/>
                                          </p:stCondLst>
                                        </p:cTn>
                                        <p:tgtEl>
                                          <p:spTgt spid="34"/>
                                        </p:tgtEl>
                                        <p:attrNameLst>
                                          <p:attrName>style.visibility</p:attrName>
                                        </p:attrNameLst>
                                      </p:cBhvr>
                                      <p:to>
                                        <p:strVal val="visible"/>
                                      </p:to>
                                    </p:set>
                                    <p:anim calcmode="lin" valueType="num">
                                      <p:cBhvr additive="base">
                                        <p:cTn id="112" dur="750" fill="hold"/>
                                        <p:tgtEl>
                                          <p:spTgt spid="34"/>
                                        </p:tgtEl>
                                        <p:attrNameLst>
                                          <p:attrName>ppt_x</p:attrName>
                                        </p:attrNameLst>
                                      </p:cBhvr>
                                      <p:tavLst>
                                        <p:tav tm="0">
                                          <p:val>
                                            <p:strVal val="1+#ppt_w/2"/>
                                          </p:val>
                                        </p:tav>
                                        <p:tav tm="100000">
                                          <p:val>
                                            <p:strVal val="#ppt_x"/>
                                          </p:val>
                                        </p:tav>
                                      </p:tavLst>
                                    </p:anim>
                                    <p:anim calcmode="lin" valueType="num">
                                      <p:cBhvr additive="base">
                                        <p:cTn id="113" dur="750" fill="hold"/>
                                        <p:tgtEl>
                                          <p:spTgt spid="34"/>
                                        </p:tgtEl>
                                        <p:attrNameLst>
                                          <p:attrName>ppt_y</p:attrName>
                                        </p:attrNameLst>
                                      </p:cBhvr>
                                      <p:tavLst>
                                        <p:tav tm="0">
                                          <p:val>
                                            <p:strVal val="#ppt_y"/>
                                          </p:val>
                                        </p:tav>
                                        <p:tav tm="100000">
                                          <p:val>
                                            <p:strVal val="#ppt_y"/>
                                          </p:val>
                                        </p:tav>
                                      </p:tavLst>
                                    </p:anim>
                                  </p:childTnLst>
                                </p:cTn>
                              </p:par>
                              <p:par>
                                <p:cTn id="114" presetID="22" presetClass="entr" presetSubtype="2" fill="hold" grpId="0" nodeType="withEffect">
                                  <p:stCondLst>
                                    <p:cond delay="0"/>
                                  </p:stCondLst>
                                  <p:childTnLst>
                                    <p:set>
                                      <p:cBhvr>
                                        <p:cTn id="115" dur="1" fill="hold">
                                          <p:stCondLst>
                                            <p:cond delay="0"/>
                                          </p:stCondLst>
                                        </p:cTn>
                                        <p:tgtEl>
                                          <p:spTgt spid="52"/>
                                        </p:tgtEl>
                                        <p:attrNameLst>
                                          <p:attrName>style.visibility</p:attrName>
                                        </p:attrNameLst>
                                      </p:cBhvr>
                                      <p:to>
                                        <p:strVal val="visible"/>
                                      </p:to>
                                    </p:set>
                                    <p:animEffect transition="in" filter="wipe(right)">
                                      <p:cBhvr>
                                        <p:cTn id="116" dur="500"/>
                                        <p:tgtEl>
                                          <p:spTgt spid="52"/>
                                        </p:tgtEl>
                                      </p:cBhvr>
                                    </p:animEffect>
                                  </p:childTnLst>
                                </p:cTn>
                              </p:par>
                            </p:childTnLst>
                          </p:cTn>
                        </p:par>
                        <p:par>
                          <p:cTn id="117" fill="hold">
                            <p:stCondLst>
                              <p:cond delay="8500"/>
                            </p:stCondLst>
                            <p:childTnLst>
                              <p:par>
                                <p:cTn id="118" presetID="10" presetClass="entr" presetSubtype="0"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fade">
                                      <p:cBhvr>
                                        <p:cTn id="120" dur="500"/>
                                        <p:tgtEl>
                                          <p:spTgt spid="56"/>
                                        </p:tgtEl>
                                      </p:cBhvr>
                                    </p:animEffect>
                                  </p:childTnLst>
                                </p:cTn>
                              </p:par>
                            </p:childTnLst>
                          </p:cTn>
                        </p:par>
                        <p:par>
                          <p:cTn id="121" fill="hold">
                            <p:stCondLst>
                              <p:cond delay="9000"/>
                            </p:stCondLst>
                            <p:childTnLst>
                              <p:par>
                                <p:cTn id="122" presetID="2" presetClass="entr" presetSubtype="8" decel="100000" fill="hold" grpId="0" nodeType="afterEffect">
                                  <p:stCondLst>
                                    <p:cond delay="500"/>
                                  </p:stCondLst>
                                  <p:childTnLst>
                                    <p:set>
                                      <p:cBhvr>
                                        <p:cTn id="123" dur="1" fill="hold">
                                          <p:stCondLst>
                                            <p:cond delay="0"/>
                                          </p:stCondLst>
                                        </p:cTn>
                                        <p:tgtEl>
                                          <p:spTgt spid="58"/>
                                        </p:tgtEl>
                                        <p:attrNameLst>
                                          <p:attrName>style.visibility</p:attrName>
                                        </p:attrNameLst>
                                      </p:cBhvr>
                                      <p:to>
                                        <p:strVal val="visible"/>
                                      </p:to>
                                    </p:set>
                                    <p:anim calcmode="lin" valueType="num">
                                      <p:cBhvr additive="base">
                                        <p:cTn id="124" dur="500" fill="hold"/>
                                        <p:tgtEl>
                                          <p:spTgt spid="58"/>
                                        </p:tgtEl>
                                        <p:attrNameLst>
                                          <p:attrName>ppt_x</p:attrName>
                                        </p:attrNameLst>
                                      </p:cBhvr>
                                      <p:tavLst>
                                        <p:tav tm="0">
                                          <p:val>
                                            <p:strVal val="0-#ppt_w/2"/>
                                          </p:val>
                                        </p:tav>
                                        <p:tav tm="100000">
                                          <p:val>
                                            <p:strVal val="#ppt_x"/>
                                          </p:val>
                                        </p:tav>
                                      </p:tavLst>
                                    </p:anim>
                                    <p:anim calcmode="lin" valueType="num">
                                      <p:cBhvr additive="base">
                                        <p:cTn id="125" dur="500" fill="hold"/>
                                        <p:tgtEl>
                                          <p:spTgt spid="58"/>
                                        </p:tgtEl>
                                        <p:attrNameLst>
                                          <p:attrName>ppt_y</p:attrName>
                                        </p:attrNameLst>
                                      </p:cBhvr>
                                      <p:tavLst>
                                        <p:tav tm="0">
                                          <p:val>
                                            <p:strVal val="#ppt_y"/>
                                          </p:val>
                                        </p:tav>
                                        <p:tav tm="100000">
                                          <p:val>
                                            <p:strVal val="#ppt_y"/>
                                          </p:val>
                                        </p:tav>
                                      </p:tavLst>
                                    </p:anim>
                                  </p:childTnLst>
                                </p:cTn>
                              </p:par>
                              <p:par>
                                <p:cTn id="126" presetID="2" presetClass="entr" presetSubtype="2" decel="100000" fill="hold" grpId="0" nodeType="withEffect">
                                  <p:stCondLst>
                                    <p:cond delay="500"/>
                                  </p:stCondLst>
                                  <p:childTnLst>
                                    <p:set>
                                      <p:cBhvr>
                                        <p:cTn id="127" dur="1" fill="hold">
                                          <p:stCondLst>
                                            <p:cond delay="0"/>
                                          </p:stCondLst>
                                        </p:cTn>
                                        <p:tgtEl>
                                          <p:spTgt spid="57">
                                            <p:txEl>
                                              <p:pRg st="0" end="0"/>
                                            </p:txEl>
                                          </p:spTgt>
                                        </p:tgtEl>
                                        <p:attrNameLst>
                                          <p:attrName>style.visibility</p:attrName>
                                        </p:attrNameLst>
                                      </p:cBhvr>
                                      <p:to>
                                        <p:strVal val="visible"/>
                                      </p:to>
                                    </p:set>
                                    <p:anim calcmode="lin" valueType="num">
                                      <p:cBhvr additive="base">
                                        <p:cTn id="1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29"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6" grpId="0" animBg="1"/>
      <p:bldP spid="26" grpId="0" animBg="1"/>
      <p:bldP spid="34" grpId="0" animBg="1"/>
      <p:bldP spid="25" grpId="0" animBg="1"/>
      <p:bldP spid="33" grpId="0" animBg="1"/>
      <p:bldP spid="30" grpId="0" animBg="1"/>
      <p:bldP spid="29" grpId="0" animBg="1"/>
      <p:bldP spid="9" grpId="0" animBg="1"/>
      <p:bldP spid="5"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9" grpId="0" build="p">
        <p:tmplLst>
          <p:tmpl lvl="1">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withEffect">
                  <p:stCondLst>
                    <p:cond delay="7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withEffect">
                  <p:stCondLst>
                    <p:cond delay="100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49" grpId="0">
        <p:tmplLst>
          <p:tmpl>
            <p:tnLst>
              <p:par>
                <p:cTn presetID="22" presetClass="entr" presetSubtype="8"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p:tmplLst>
          <p:tmpl>
            <p:tnLst>
              <p:par>
                <p:cTn presetID="22" presetClass="entr" presetSubtype="8"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p:tmplLst>
          <p:tmpl>
            <p:tnLst>
              <p:par>
                <p:cTn presetID="2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right)">
                      <p:cBhvr>
                        <p:cTn dur="500"/>
                        <p:tgtEl>
                          <p:spTgt spid="51"/>
                        </p:tgtEl>
                      </p:cBhvr>
                    </p:animEffect>
                  </p:childTnLst>
                </p:cTn>
              </p:par>
            </p:tnLst>
          </p:tmpl>
        </p:tmplLst>
      </p:bldP>
      <p:bldP spid="52" grpId="0">
        <p:tmplLst>
          <p:tmpl>
            <p:tnLst>
              <p:par>
                <p:cTn presetID="22" presetClass="entr" presetSubtype="2"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right)">
                      <p:cBhvr>
                        <p:cTn dur="500"/>
                        <p:tgtEl>
                          <p:spTgt spid="52"/>
                        </p:tgtEl>
                      </p:cBhvr>
                    </p:animEffect>
                  </p:childTnLst>
                </p:cTn>
              </p:par>
            </p:tnLst>
          </p:tmpl>
        </p:tmplLst>
      </p:bldP>
      <p:bldP spid="53" grpId="0" animBg="1"/>
      <p:bldP spid="54" grpId="0" animBg="1"/>
      <p:bldP spid="55" grpId="0" animBg="1"/>
      <p:bldP spid="56" grpId="0" animBg="1"/>
      <p:bldP spid="57" grpId="0" build="allAtOnce">
        <p:tmplLst>
          <p:tmpl lvl="1">
            <p:tnLst>
              <p:par>
                <p:cTn presetID="2" presetClass="entr" presetSubtype="2"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Loop">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ドーナツ 8"/>
          <p:cNvSpPr/>
          <p:nvPr/>
        </p:nvSpPr>
        <p:spPr>
          <a:xfrm>
            <a:off x="4175620" y="1825776"/>
            <a:ext cx="3840761" cy="3846189"/>
          </a:xfrm>
          <a:prstGeom prst="donut">
            <a:avLst>
              <a:gd name="adj" fmla="val 8728"/>
            </a:avLst>
          </a:prstGeom>
          <a:solidFill>
            <a:schemeClr val="bg1">
              <a:lumMod val="95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0" name="アーチ 6"/>
          <p:cNvSpPr/>
          <p:nvPr/>
        </p:nvSpPr>
        <p:spPr>
          <a:xfrm>
            <a:off x="6119715" y="1825775"/>
            <a:ext cx="1896665" cy="2105995"/>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1">
              <a:lumMod val="20000"/>
              <a:lumOff val="8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1" name="アーチ 6"/>
          <p:cNvSpPr/>
          <p:nvPr/>
        </p:nvSpPr>
        <p:spPr>
          <a:xfrm rot="5400000">
            <a:off x="6015041" y="3670625"/>
            <a:ext cx="1896500" cy="2106177"/>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3">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2" name="アーチ 6"/>
          <p:cNvSpPr/>
          <p:nvPr/>
        </p:nvSpPr>
        <p:spPr>
          <a:xfrm rot="10800000">
            <a:off x="4169858" y="3565968"/>
            <a:ext cx="1896665" cy="2105995"/>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2">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3" name="アーチ 6"/>
          <p:cNvSpPr/>
          <p:nvPr/>
        </p:nvSpPr>
        <p:spPr>
          <a:xfrm rot="16200000">
            <a:off x="4274697" y="1720408"/>
            <a:ext cx="1896500" cy="2106177"/>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4">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4" name="テキスト プレースホルダー 11"/>
          <p:cNvSpPr>
            <a:spLocks noGrp="1"/>
          </p:cNvSpPr>
          <p:nvPr>
            <p:ph type="body" sz="quarter" idx="31" hasCustomPrompt="1"/>
          </p:nvPr>
        </p:nvSpPr>
        <p:spPr>
          <a:xfrm>
            <a:off x="8106398" y="2468358"/>
            <a:ext cx="3660724" cy="1100756"/>
          </a:xfrm>
        </p:spPr>
        <p:txBody>
          <a:bodyPr anchor="t">
            <a:noAutofit/>
          </a:bodyPr>
          <a:lstStyle>
            <a:lvl1pPr algn="l">
              <a:lnSpc>
                <a:spcPct val="120000"/>
              </a:lnSpc>
              <a:defRPr sz="1300">
                <a:solidFill>
                  <a:schemeClr val="tx2"/>
                </a:solidFill>
                <a:latin typeface="+mn-lt"/>
              </a:defRPr>
            </a:lvl1pPr>
          </a:lstStyle>
          <a:p>
            <a:pPr lvl="0"/>
            <a:r>
              <a:rPr lang="en-US" altLang="ja-JP" dirty="0"/>
              <a:t>Text Here</a:t>
            </a:r>
            <a:endParaRPr lang="en-US" dirty="0"/>
          </a:p>
        </p:txBody>
      </p:sp>
      <p:sp>
        <p:nvSpPr>
          <p:cNvPr id="15" name="テキスト プレースホルダー 11"/>
          <p:cNvSpPr>
            <a:spLocks noGrp="1"/>
          </p:cNvSpPr>
          <p:nvPr>
            <p:ph type="body" sz="quarter" idx="32" hasCustomPrompt="1"/>
          </p:nvPr>
        </p:nvSpPr>
        <p:spPr>
          <a:xfrm>
            <a:off x="8106398" y="1851330"/>
            <a:ext cx="3660724" cy="515469"/>
          </a:xfrm>
        </p:spPr>
        <p:txBody>
          <a:bodyPr anchor="b">
            <a:noAutofit/>
          </a:bodyPr>
          <a:lstStyle>
            <a:lvl1pPr algn="l">
              <a:lnSpc>
                <a:spcPct val="100000"/>
              </a:lnSpc>
              <a:spcBef>
                <a:spcPts val="0"/>
              </a:spcBef>
              <a:defRPr sz="1900" spc="0">
                <a:solidFill>
                  <a:schemeClr val="accent1"/>
                </a:solidFill>
                <a:latin typeface="Route 159 SemiBold" pitchFamily="50" charset="0"/>
              </a:defRPr>
            </a:lvl1pPr>
          </a:lstStyle>
          <a:p>
            <a:pPr lvl="0"/>
            <a:r>
              <a:rPr lang="en-US" altLang="ja-JP" dirty="0"/>
              <a:t>Text here</a:t>
            </a:r>
            <a:endParaRPr lang="en-US" dirty="0"/>
          </a:p>
        </p:txBody>
      </p:sp>
      <p:sp>
        <p:nvSpPr>
          <p:cNvPr id="16" name="テキスト プレースホルダー 11"/>
          <p:cNvSpPr>
            <a:spLocks noGrp="1"/>
          </p:cNvSpPr>
          <p:nvPr>
            <p:ph type="body" sz="quarter" idx="33" hasCustomPrompt="1"/>
          </p:nvPr>
        </p:nvSpPr>
        <p:spPr>
          <a:xfrm>
            <a:off x="8106398" y="4658601"/>
            <a:ext cx="3660724" cy="1100756"/>
          </a:xfrm>
        </p:spPr>
        <p:txBody>
          <a:bodyPr anchor="t">
            <a:noAutofit/>
          </a:bodyPr>
          <a:lstStyle>
            <a:lvl1pPr algn="l">
              <a:lnSpc>
                <a:spcPct val="120000"/>
              </a:lnSpc>
              <a:defRPr sz="1300">
                <a:solidFill>
                  <a:schemeClr val="tx2"/>
                </a:solidFill>
                <a:latin typeface="+mn-lt"/>
              </a:defRPr>
            </a:lvl1pPr>
          </a:lstStyle>
          <a:p>
            <a:pPr lvl="0"/>
            <a:r>
              <a:rPr lang="en-US" altLang="ja-JP" dirty="0"/>
              <a:t>Text Here</a:t>
            </a:r>
            <a:endParaRPr lang="en-US" dirty="0"/>
          </a:p>
        </p:txBody>
      </p:sp>
      <p:sp>
        <p:nvSpPr>
          <p:cNvPr id="17" name="テキスト プレースホルダー 11"/>
          <p:cNvSpPr>
            <a:spLocks noGrp="1"/>
          </p:cNvSpPr>
          <p:nvPr>
            <p:ph type="body" sz="quarter" idx="34" hasCustomPrompt="1"/>
          </p:nvPr>
        </p:nvSpPr>
        <p:spPr>
          <a:xfrm>
            <a:off x="8106398" y="4041574"/>
            <a:ext cx="3660724" cy="515469"/>
          </a:xfrm>
        </p:spPr>
        <p:txBody>
          <a:bodyPr anchor="b">
            <a:noAutofit/>
          </a:bodyPr>
          <a:lstStyle>
            <a:lvl1pPr algn="l">
              <a:lnSpc>
                <a:spcPct val="100000"/>
              </a:lnSpc>
              <a:spcBef>
                <a:spcPts val="0"/>
              </a:spcBef>
              <a:defRPr sz="1900" spc="0">
                <a:solidFill>
                  <a:schemeClr val="accent3"/>
                </a:solidFill>
                <a:latin typeface="Route 159 SemiBold"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35" hasCustomPrompt="1"/>
          </p:nvPr>
        </p:nvSpPr>
        <p:spPr>
          <a:xfrm>
            <a:off x="424878" y="2477725"/>
            <a:ext cx="3660724" cy="1100756"/>
          </a:xfrm>
        </p:spPr>
        <p:txBody>
          <a:bodyPr anchor="t">
            <a:noAutofit/>
          </a:bodyPr>
          <a:lstStyle>
            <a:lvl1pPr algn="r">
              <a:lnSpc>
                <a:spcPct val="120000"/>
              </a:lnSpc>
              <a:defRPr sz="1300">
                <a:solidFill>
                  <a:schemeClr val="tx2"/>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36" hasCustomPrompt="1"/>
          </p:nvPr>
        </p:nvSpPr>
        <p:spPr>
          <a:xfrm>
            <a:off x="424878" y="1860698"/>
            <a:ext cx="3660724" cy="515469"/>
          </a:xfrm>
        </p:spPr>
        <p:txBody>
          <a:bodyPr anchor="b">
            <a:noAutofit/>
          </a:bodyPr>
          <a:lstStyle>
            <a:lvl1pPr algn="r">
              <a:lnSpc>
                <a:spcPct val="100000"/>
              </a:lnSpc>
              <a:spcBef>
                <a:spcPts val="0"/>
              </a:spcBef>
              <a:defRPr sz="1900" spc="0">
                <a:solidFill>
                  <a:schemeClr val="accent4"/>
                </a:solidFill>
                <a:latin typeface="Route 159 SemiBold"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37" hasCustomPrompt="1"/>
          </p:nvPr>
        </p:nvSpPr>
        <p:spPr>
          <a:xfrm>
            <a:off x="424878" y="4667969"/>
            <a:ext cx="3660724" cy="1100756"/>
          </a:xfrm>
        </p:spPr>
        <p:txBody>
          <a:bodyPr anchor="t">
            <a:noAutofit/>
          </a:bodyPr>
          <a:lstStyle>
            <a:lvl1pPr algn="r">
              <a:lnSpc>
                <a:spcPct val="120000"/>
              </a:lnSpc>
              <a:defRPr sz="1300">
                <a:solidFill>
                  <a:schemeClr val="tx2"/>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38" hasCustomPrompt="1"/>
          </p:nvPr>
        </p:nvSpPr>
        <p:spPr>
          <a:xfrm>
            <a:off x="424878" y="4050941"/>
            <a:ext cx="3660724" cy="515469"/>
          </a:xfrm>
        </p:spPr>
        <p:txBody>
          <a:bodyPr anchor="b">
            <a:noAutofit/>
          </a:bodyPr>
          <a:lstStyle>
            <a:lvl1pPr algn="r">
              <a:lnSpc>
                <a:spcPct val="100000"/>
              </a:lnSpc>
              <a:spcBef>
                <a:spcPts val="0"/>
              </a:spcBef>
              <a:defRPr sz="1900" spc="0">
                <a:solidFill>
                  <a:schemeClr val="accent2"/>
                </a:solidFill>
                <a:latin typeface="Route 159 SemiBold"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39" hasCustomPrompt="1"/>
          </p:nvPr>
        </p:nvSpPr>
        <p:spPr>
          <a:xfrm>
            <a:off x="4655715" y="3445426"/>
            <a:ext cx="2850563" cy="515469"/>
          </a:xfrm>
        </p:spPr>
        <p:txBody>
          <a:bodyPr anchor="ctr">
            <a:noAutofit/>
          </a:bodyPr>
          <a:lstStyle>
            <a:lvl1pPr algn="ctr">
              <a:lnSpc>
                <a:spcPct val="120000"/>
              </a:lnSpc>
              <a:defRPr sz="2100" spc="0">
                <a:solidFill>
                  <a:schemeClr val="tx2"/>
                </a:solidFill>
                <a:latin typeface="Route 159 SemiBold" pitchFamily="50" charset="0"/>
              </a:defRPr>
            </a:lvl1pPr>
          </a:lstStyle>
          <a:p>
            <a:pPr lvl="0"/>
            <a:r>
              <a:rPr lang="en-US" altLang="ja-JP" dirty="0"/>
              <a:t>Text Here</a:t>
            </a:r>
            <a:endParaRPr lang="en-US" dirty="0"/>
          </a:p>
        </p:txBody>
      </p:sp>
      <p:sp>
        <p:nvSpPr>
          <p:cNvPr id="23" name="円/楕円 22"/>
          <p:cNvSpPr/>
          <p:nvPr/>
        </p:nvSpPr>
        <p:spPr>
          <a:xfrm>
            <a:off x="6963291" y="2215289"/>
            <a:ext cx="900178" cy="900100"/>
          </a:xfrm>
          <a:prstGeom prst="ellipse">
            <a:avLst/>
          </a:prstGeom>
          <a:solidFill>
            <a:schemeClr val="accent1"/>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4" name="図プレースホルダー 7"/>
          <p:cNvSpPr>
            <a:spLocks noGrp="1"/>
          </p:cNvSpPr>
          <p:nvPr>
            <p:ph type="pic" sz="quarter" idx="17" hasCustomPrompt="1"/>
          </p:nvPr>
        </p:nvSpPr>
        <p:spPr>
          <a:xfrm>
            <a:off x="7195999" y="2425737"/>
            <a:ext cx="456282" cy="456243"/>
          </a:xfrm>
        </p:spPr>
        <p:txBody>
          <a:bodyPr>
            <a:normAutofit/>
          </a:bodyPr>
          <a:lstStyle>
            <a:lvl1pPr>
              <a:defRPr sz="1100"/>
            </a:lvl1pPr>
          </a:lstStyle>
          <a:p>
            <a:r>
              <a:rPr kumimoji="1" lang="en-US" altLang="ja-JP" dirty="0"/>
              <a:t>ICON</a:t>
            </a:r>
            <a:endParaRPr kumimoji="1" lang="ja-JP" altLang="en-US" dirty="0"/>
          </a:p>
        </p:txBody>
      </p:sp>
      <p:sp>
        <p:nvSpPr>
          <p:cNvPr id="25" name="円/楕円 24"/>
          <p:cNvSpPr/>
          <p:nvPr/>
        </p:nvSpPr>
        <p:spPr>
          <a:xfrm>
            <a:off x="6966172" y="4458922"/>
            <a:ext cx="900178" cy="900100"/>
          </a:xfrm>
          <a:prstGeom prst="ellipse">
            <a:avLst/>
          </a:prstGeom>
          <a:solidFill>
            <a:schemeClr val="accent3"/>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6" name="図プレースホルダー 7"/>
          <p:cNvSpPr>
            <a:spLocks noGrp="1"/>
          </p:cNvSpPr>
          <p:nvPr>
            <p:ph type="pic" sz="quarter" idx="40" hasCustomPrompt="1"/>
          </p:nvPr>
        </p:nvSpPr>
        <p:spPr>
          <a:xfrm>
            <a:off x="7198880" y="4669370"/>
            <a:ext cx="456282" cy="456243"/>
          </a:xfrm>
        </p:spPr>
        <p:txBody>
          <a:bodyPr>
            <a:normAutofit/>
          </a:bodyPr>
          <a:lstStyle>
            <a:lvl1pPr>
              <a:defRPr sz="1100"/>
            </a:lvl1pPr>
          </a:lstStyle>
          <a:p>
            <a:r>
              <a:rPr kumimoji="1" lang="en-US" altLang="ja-JP" dirty="0"/>
              <a:t>ICON</a:t>
            </a:r>
            <a:endParaRPr kumimoji="1" lang="ja-JP" altLang="en-US" dirty="0"/>
          </a:p>
        </p:txBody>
      </p:sp>
      <p:sp>
        <p:nvSpPr>
          <p:cNvPr id="27" name="円/楕円 26"/>
          <p:cNvSpPr/>
          <p:nvPr/>
        </p:nvSpPr>
        <p:spPr>
          <a:xfrm>
            <a:off x="4362995" y="4458922"/>
            <a:ext cx="900178" cy="900100"/>
          </a:xfrm>
          <a:prstGeom prst="ellipse">
            <a:avLst/>
          </a:prstGeom>
          <a:solidFill>
            <a:schemeClr val="accent2"/>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8" name="図プレースホルダー 7"/>
          <p:cNvSpPr>
            <a:spLocks noGrp="1"/>
          </p:cNvSpPr>
          <p:nvPr>
            <p:ph type="pic" sz="quarter" idx="41" hasCustomPrompt="1"/>
          </p:nvPr>
        </p:nvSpPr>
        <p:spPr>
          <a:xfrm>
            <a:off x="4595703" y="4669370"/>
            <a:ext cx="456282" cy="456243"/>
          </a:xfrm>
        </p:spPr>
        <p:txBody>
          <a:bodyPr>
            <a:normAutofit/>
          </a:bodyPr>
          <a:lstStyle>
            <a:lvl1pPr>
              <a:defRPr sz="1100"/>
            </a:lvl1pPr>
          </a:lstStyle>
          <a:p>
            <a:r>
              <a:rPr kumimoji="1" lang="en-US" altLang="ja-JP" dirty="0"/>
              <a:t>ICON</a:t>
            </a:r>
            <a:endParaRPr kumimoji="1" lang="ja-JP" altLang="en-US" dirty="0"/>
          </a:p>
        </p:txBody>
      </p:sp>
      <p:sp>
        <p:nvSpPr>
          <p:cNvPr id="29" name="円/楕円 28"/>
          <p:cNvSpPr/>
          <p:nvPr/>
        </p:nvSpPr>
        <p:spPr>
          <a:xfrm>
            <a:off x="4362995" y="2215289"/>
            <a:ext cx="900178" cy="900100"/>
          </a:xfrm>
          <a:prstGeom prst="ellipse">
            <a:avLst/>
          </a:prstGeom>
          <a:solidFill>
            <a:schemeClr val="accent4"/>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0" name="図プレースホルダー 7"/>
          <p:cNvSpPr>
            <a:spLocks noGrp="1"/>
          </p:cNvSpPr>
          <p:nvPr>
            <p:ph type="pic" sz="quarter" idx="42" hasCustomPrompt="1"/>
          </p:nvPr>
        </p:nvSpPr>
        <p:spPr>
          <a:xfrm>
            <a:off x="4595703" y="2425737"/>
            <a:ext cx="456282" cy="456243"/>
          </a:xfrm>
        </p:spPr>
        <p:txBody>
          <a:bodyPr>
            <a:normAutofit/>
          </a:bodyPr>
          <a:lstStyle>
            <a:lvl1pPr>
              <a:defRPr sz="1100"/>
            </a:lvl1pPr>
          </a:lstStyle>
          <a:p>
            <a:r>
              <a:rPr kumimoji="1" lang="en-US" altLang="ja-JP" dirty="0"/>
              <a:t>ICON</a:t>
            </a:r>
            <a:endParaRPr kumimoji="1" lang="ja-JP" altLang="en-US" dirty="0"/>
          </a:p>
        </p:txBody>
      </p:sp>
      <p:sp>
        <p:nvSpPr>
          <p:cNvPr id="31" name="正方形/長方形 30"/>
          <p:cNvSpPr/>
          <p:nvPr/>
        </p:nvSpPr>
        <p:spPr>
          <a:xfrm>
            <a:off x="8177125" y="241357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32" name="正方形/長方形 31"/>
          <p:cNvSpPr/>
          <p:nvPr/>
        </p:nvSpPr>
        <p:spPr>
          <a:xfrm>
            <a:off x="8177125" y="4592064"/>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33" name="正方形/長方形 32"/>
          <p:cNvSpPr/>
          <p:nvPr/>
        </p:nvSpPr>
        <p:spPr>
          <a:xfrm>
            <a:off x="1849098" y="4606064"/>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34" name="正方形/長方形 33"/>
          <p:cNvSpPr/>
          <p:nvPr/>
        </p:nvSpPr>
        <p:spPr>
          <a:xfrm>
            <a:off x="1849098" y="2408923"/>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r"/>
            <a:endParaRPr kumimoji="1" lang="ja-JP" altLang="en-US"/>
          </a:p>
        </p:txBody>
      </p:sp>
    </p:spTree>
    <p:extLst>
      <p:ext uri="{BB962C8B-B14F-4D97-AF65-F5344CB8AC3E}">
        <p14:creationId xmlns="" xmlns:p14="http://schemas.microsoft.com/office/powerpoint/2010/main" val="2692183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1"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heel(1)">
                                      <p:cBhvr>
                                        <p:cTn id="15" dur="750"/>
                                        <p:tgtEl>
                                          <p:spTgt spid="9"/>
                                        </p:tgtEl>
                                      </p:cBhvr>
                                    </p:animEffect>
                                  </p:childTnLst>
                                </p:cTn>
                              </p:par>
                            </p:childTnLst>
                          </p:cTn>
                        </p:par>
                        <p:par>
                          <p:cTn id="16" fill="hold">
                            <p:stCondLst>
                              <p:cond delay="1250"/>
                            </p:stCondLst>
                            <p:childTnLst>
                              <p:par>
                                <p:cTn id="17" presetID="10"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Effect transition="in" filter="fade">
                                      <p:cBhvr>
                                        <p:cTn id="19" dur="500"/>
                                        <p:tgtEl>
                                          <p:spTgt spid="22">
                                            <p:txEl>
                                              <p:pRg st="0" end="0"/>
                                            </p:txEl>
                                          </p:spTgt>
                                        </p:tgtEl>
                                      </p:cBhvr>
                                    </p:animEffect>
                                  </p:childTnLst>
                                </p:cTn>
                              </p:par>
                            </p:childTnLst>
                          </p:cTn>
                        </p:par>
                        <p:par>
                          <p:cTn id="20" fill="hold">
                            <p:stCondLst>
                              <p:cond delay="1750"/>
                            </p:stCondLst>
                            <p:childTnLst>
                              <p:par>
                                <p:cTn id="21" presetID="22" presetClass="entr" presetSubtype="1" fill="hold" grpId="0" nodeType="afterEffect">
                                  <p:stCondLst>
                                    <p:cond delay="50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par>
                          <p:cTn id="24" fill="hold">
                            <p:stCondLst>
                              <p:cond delay="2750"/>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par>
                                <p:cTn id="31" presetID="2" presetClass="entr" presetSubtype="2" decel="100000" fill="hold" grpId="0" nodeType="withEffect">
                                  <p:stCondLst>
                                    <p:cond delay="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250"/>
                                  </p:stCondLst>
                                  <p:iterate type="wd">
                                    <p:tmPct val="10000"/>
                                  </p:iterate>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1+#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par>
                                <p:cTn id="39" presetID="22" presetClass="entr" presetSubtype="8" fill="hold" grpId="0" nodeType="withEffect">
                                  <p:stCondLst>
                                    <p:cond delay="50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wipe(left)">
                                      <p:cBhvr>
                                        <p:cTn id="41" dur="500"/>
                                        <p:tgtEl>
                                          <p:spTgt spid="14">
                                            <p:txEl>
                                              <p:pRg st="0" end="0"/>
                                            </p:txEl>
                                          </p:spTgt>
                                        </p:tgtEl>
                                      </p:cBhvr>
                                    </p:animEffect>
                                  </p:childTnLst>
                                </p:cTn>
                              </p:par>
                            </p:childTnLst>
                          </p:cTn>
                        </p:par>
                        <p:par>
                          <p:cTn id="42" fill="hold">
                            <p:stCondLst>
                              <p:cond delay="3750"/>
                            </p:stCondLst>
                            <p:childTnLst>
                              <p:par>
                                <p:cTn id="43" presetID="22" presetClass="entr" presetSubtype="1" fill="hold" grpId="0" nodeType="afterEffect">
                                  <p:stCondLst>
                                    <p:cond delay="250"/>
                                  </p:stCondLst>
                                  <p:childTnLst>
                                    <p:set>
                                      <p:cBhvr>
                                        <p:cTn id="44" dur="1" fill="hold">
                                          <p:stCondLst>
                                            <p:cond delay="0"/>
                                          </p:stCondLst>
                                        </p:cTn>
                                        <p:tgtEl>
                                          <p:spTgt spid="11"/>
                                        </p:tgtEl>
                                        <p:attrNameLst>
                                          <p:attrName>style.visibility</p:attrName>
                                        </p:attrNameLst>
                                      </p:cBhvr>
                                      <p:to>
                                        <p:strVal val="visible"/>
                                      </p:to>
                                    </p:set>
                                    <p:animEffect transition="in" filter="wipe(up)">
                                      <p:cBhvr>
                                        <p:cTn id="45" dur="500"/>
                                        <p:tgtEl>
                                          <p:spTgt spid="11"/>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500"/>
                                        <p:tgtEl>
                                          <p:spTgt spid="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2" presetClass="entr" presetSubtype="2" decel="100000" fill="hold" grpId="0" nodeType="withEffect">
                                  <p:stCondLst>
                                    <p:cond delay="0"/>
                                  </p:stCondLst>
                                  <p:iterate type="wd">
                                    <p:tmPct val="10000"/>
                                  </p:iterate>
                                  <p:childTnLst>
                                    <p:set>
                                      <p:cBhvr>
                                        <p:cTn id="54" dur="1" fill="hold">
                                          <p:stCondLst>
                                            <p:cond delay="0"/>
                                          </p:stCondLst>
                                        </p:cTn>
                                        <p:tgtEl>
                                          <p:spTgt spid="17">
                                            <p:txEl>
                                              <p:pRg st="0" end="0"/>
                                            </p:txEl>
                                          </p:spTgt>
                                        </p:tgtEl>
                                        <p:attrNameLst>
                                          <p:attrName>style.visibility</p:attrName>
                                        </p:attrNameLst>
                                      </p:cBhvr>
                                      <p:to>
                                        <p:strVal val="visible"/>
                                      </p:to>
                                    </p:set>
                                    <p:anim calcmode="lin" valueType="num">
                                      <p:cBhvr additive="base">
                                        <p:cTn id="55"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50"/>
                                  </p:stCondLst>
                                  <p:iterate type="wd">
                                    <p:tmPct val="10000"/>
                                  </p:iterate>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500" fill="hold"/>
                                        <p:tgtEl>
                                          <p:spTgt spid="32"/>
                                        </p:tgtEl>
                                        <p:attrNameLst>
                                          <p:attrName>ppt_x</p:attrName>
                                        </p:attrNameLst>
                                      </p:cBhvr>
                                      <p:tavLst>
                                        <p:tav tm="0">
                                          <p:val>
                                            <p:strVal val="1+#ppt_w/2"/>
                                          </p:val>
                                        </p:tav>
                                        <p:tav tm="100000">
                                          <p:val>
                                            <p:strVal val="#ppt_x"/>
                                          </p:val>
                                        </p:tav>
                                      </p:tavLst>
                                    </p:anim>
                                    <p:anim calcmode="lin" valueType="num">
                                      <p:cBhvr additive="base">
                                        <p:cTn id="60" dur="500" fill="hold"/>
                                        <p:tgtEl>
                                          <p:spTgt spid="32"/>
                                        </p:tgtEl>
                                        <p:attrNameLst>
                                          <p:attrName>ppt_y</p:attrName>
                                        </p:attrNameLst>
                                      </p:cBhvr>
                                      <p:tavLst>
                                        <p:tav tm="0">
                                          <p:val>
                                            <p:strVal val="#ppt_y"/>
                                          </p:val>
                                        </p:tav>
                                        <p:tav tm="100000">
                                          <p:val>
                                            <p:strVal val="#ppt_y"/>
                                          </p:val>
                                        </p:tav>
                                      </p:tavLst>
                                    </p:anim>
                                  </p:childTnLst>
                                </p:cTn>
                              </p:par>
                              <p:par>
                                <p:cTn id="61" presetID="22" presetClass="entr" presetSubtype="8" fill="hold" grpId="0" nodeType="withEffect">
                                  <p:stCondLst>
                                    <p:cond delay="50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wipe(left)">
                                      <p:cBhvr>
                                        <p:cTn id="63" dur="500"/>
                                        <p:tgtEl>
                                          <p:spTgt spid="16">
                                            <p:txEl>
                                              <p:pRg st="0" end="0"/>
                                            </p:txEl>
                                          </p:spTgt>
                                        </p:tgtEl>
                                      </p:cBhvr>
                                    </p:animEffect>
                                  </p:childTnLst>
                                </p:cTn>
                              </p:par>
                            </p:childTnLst>
                          </p:cTn>
                        </p:par>
                        <p:par>
                          <p:cTn id="64" fill="hold">
                            <p:stCondLst>
                              <p:cond delay="5500"/>
                            </p:stCondLst>
                            <p:childTnLst>
                              <p:par>
                                <p:cTn id="65" presetID="22" presetClass="entr" presetSubtype="4" fill="hold" grpId="0" nodeType="afterEffect">
                                  <p:stCondLst>
                                    <p:cond delay="250"/>
                                  </p:stCondLst>
                                  <p:childTnLst>
                                    <p:set>
                                      <p:cBhvr>
                                        <p:cTn id="66" dur="1" fill="hold">
                                          <p:stCondLst>
                                            <p:cond delay="0"/>
                                          </p:stCondLst>
                                        </p:cTn>
                                        <p:tgtEl>
                                          <p:spTgt spid="12"/>
                                        </p:tgtEl>
                                        <p:attrNameLst>
                                          <p:attrName>style.visibility</p:attrName>
                                        </p:attrNameLst>
                                      </p:cBhvr>
                                      <p:to>
                                        <p:strVal val="visible"/>
                                      </p:to>
                                    </p:set>
                                    <p:animEffect transition="in" filter="wipe(down)">
                                      <p:cBhvr>
                                        <p:cTn id="67" dur="500"/>
                                        <p:tgtEl>
                                          <p:spTgt spid="12"/>
                                        </p:tgtEl>
                                      </p:cBhvr>
                                    </p:animEffect>
                                  </p:childTnLst>
                                </p:cTn>
                              </p:par>
                            </p:childTnLst>
                          </p:cTn>
                        </p:par>
                        <p:par>
                          <p:cTn id="68" fill="hold">
                            <p:stCondLst>
                              <p:cond delay="6250"/>
                            </p:stCondLst>
                            <p:childTnLst>
                              <p:par>
                                <p:cTn id="69" presetID="10" presetClass="entr" presetSubtype="0" fill="hold" grpId="0" nodeType="after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fade">
                                      <p:cBhvr>
                                        <p:cTn id="71" dur="500"/>
                                        <p:tgtEl>
                                          <p:spTgt spid="2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500"/>
                                        <p:tgtEl>
                                          <p:spTgt spid="27"/>
                                        </p:tgtEl>
                                      </p:cBhvr>
                                    </p:animEffect>
                                  </p:childTnLst>
                                </p:cTn>
                              </p:par>
                              <p:par>
                                <p:cTn id="75" presetID="2" presetClass="entr" presetSubtype="8" decel="100000" fill="hold" grpId="0" nodeType="withEffect">
                                  <p:stCondLst>
                                    <p:cond delay="0"/>
                                  </p:stCondLst>
                                  <p:iterate type="wd">
                                    <p:tmPct val="10000"/>
                                  </p:iterate>
                                  <p:childTnLst>
                                    <p:set>
                                      <p:cBhvr>
                                        <p:cTn id="76" dur="1" fill="hold">
                                          <p:stCondLst>
                                            <p:cond delay="0"/>
                                          </p:stCondLst>
                                        </p:cTn>
                                        <p:tgtEl>
                                          <p:spTgt spid="21">
                                            <p:txEl>
                                              <p:pRg st="0" end="0"/>
                                            </p:txEl>
                                          </p:spTgt>
                                        </p:tgtEl>
                                        <p:attrNameLst>
                                          <p:attrName>style.visibility</p:attrName>
                                        </p:attrNameLst>
                                      </p:cBhvr>
                                      <p:to>
                                        <p:strVal val="visible"/>
                                      </p:to>
                                    </p:set>
                                    <p:anim calcmode="lin" valueType="num">
                                      <p:cBhvr additive="base">
                                        <p:cTn id="77"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21">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8" decel="100000" fill="hold" grpId="0" nodeType="withEffect">
                                  <p:stCondLst>
                                    <p:cond delay="250"/>
                                  </p:stCondLst>
                                  <p:iterate type="wd">
                                    <p:tmPct val="10000"/>
                                  </p:iterate>
                                  <p:childTnLst>
                                    <p:set>
                                      <p:cBhvr>
                                        <p:cTn id="80" dur="1" fill="hold">
                                          <p:stCondLst>
                                            <p:cond delay="0"/>
                                          </p:stCondLst>
                                        </p:cTn>
                                        <p:tgtEl>
                                          <p:spTgt spid="33"/>
                                        </p:tgtEl>
                                        <p:attrNameLst>
                                          <p:attrName>style.visibility</p:attrName>
                                        </p:attrNameLst>
                                      </p:cBhvr>
                                      <p:to>
                                        <p:strVal val="visible"/>
                                      </p:to>
                                    </p:set>
                                    <p:anim calcmode="lin" valueType="num">
                                      <p:cBhvr additive="base">
                                        <p:cTn id="81" dur="500" fill="hold"/>
                                        <p:tgtEl>
                                          <p:spTgt spid="33"/>
                                        </p:tgtEl>
                                        <p:attrNameLst>
                                          <p:attrName>ppt_x</p:attrName>
                                        </p:attrNameLst>
                                      </p:cBhvr>
                                      <p:tavLst>
                                        <p:tav tm="0">
                                          <p:val>
                                            <p:strVal val="0-#ppt_w/2"/>
                                          </p:val>
                                        </p:tav>
                                        <p:tav tm="100000">
                                          <p:val>
                                            <p:strVal val="#ppt_x"/>
                                          </p:val>
                                        </p:tav>
                                      </p:tavLst>
                                    </p:anim>
                                    <p:anim calcmode="lin" valueType="num">
                                      <p:cBhvr additive="base">
                                        <p:cTn id="82" dur="500" fill="hold"/>
                                        <p:tgtEl>
                                          <p:spTgt spid="33"/>
                                        </p:tgtEl>
                                        <p:attrNameLst>
                                          <p:attrName>ppt_y</p:attrName>
                                        </p:attrNameLst>
                                      </p:cBhvr>
                                      <p:tavLst>
                                        <p:tav tm="0">
                                          <p:val>
                                            <p:strVal val="#ppt_y"/>
                                          </p:val>
                                        </p:tav>
                                        <p:tav tm="100000">
                                          <p:val>
                                            <p:strVal val="#ppt_y"/>
                                          </p:val>
                                        </p:tav>
                                      </p:tavLst>
                                    </p:anim>
                                  </p:childTnLst>
                                </p:cTn>
                              </p:par>
                              <p:par>
                                <p:cTn id="83" presetID="22" presetClass="entr" presetSubtype="2" fill="hold" grpId="0" nodeType="withEffect">
                                  <p:stCondLst>
                                    <p:cond delay="500"/>
                                  </p:stCondLst>
                                  <p:childTnLst>
                                    <p:set>
                                      <p:cBhvr>
                                        <p:cTn id="84" dur="1" fill="hold">
                                          <p:stCondLst>
                                            <p:cond delay="0"/>
                                          </p:stCondLst>
                                        </p:cTn>
                                        <p:tgtEl>
                                          <p:spTgt spid="20">
                                            <p:txEl>
                                              <p:pRg st="0" end="0"/>
                                            </p:txEl>
                                          </p:spTgt>
                                        </p:tgtEl>
                                        <p:attrNameLst>
                                          <p:attrName>style.visibility</p:attrName>
                                        </p:attrNameLst>
                                      </p:cBhvr>
                                      <p:to>
                                        <p:strVal val="visible"/>
                                      </p:to>
                                    </p:set>
                                    <p:animEffect transition="in" filter="wipe(right)">
                                      <p:cBhvr>
                                        <p:cTn id="85" dur="500"/>
                                        <p:tgtEl>
                                          <p:spTgt spid="20">
                                            <p:txEl>
                                              <p:pRg st="0" end="0"/>
                                            </p:txEl>
                                          </p:spTgt>
                                        </p:tgtEl>
                                      </p:cBhvr>
                                    </p:animEffect>
                                  </p:childTnLst>
                                </p:cTn>
                              </p:par>
                            </p:childTnLst>
                          </p:cTn>
                        </p:par>
                        <p:par>
                          <p:cTn id="86" fill="hold">
                            <p:stCondLst>
                              <p:cond delay="7250"/>
                            </p:stCondLst>
                            <p:childTnLst>
                              <p:par>
                                <p:cTn id="87" presetID="22" presetClass="entr" presetSubtype="4" fill="hold" grpId="0" nodeType="afterEffect">
                                  <p:stCondLst>
                                    <p:cond delay="250"/>
                                  </p:stCondLst>
                                  <p:childTnLst>
                                    <p:set>
                                      <p:cBhvr>
                                        <p:cTn id="88" dur="1" fill="hold">
                                          <p:stCondLst>
                                            <p:cond delay="0"/>
                                          </p:stCondLst>
                                        </p:cTn>
                                        <p:tgtEl>
                                          <p:spTgt spid="13"/>
                                        </p:tgtEl>
                                        <p:attrNameLst>
                                          <p:attrName>style.visibility</p:attrName>
                                        </p:attrNameLst>
                                      </p:cBhvr>
                                      <p:to>
                                        <p:strVal val="visible"/>
                                      </p:to>
                                    </p:set>
                                    <p:animEffect transition="in" filter="wipe(down)">
                                      <p:cBhvr>
                                        <p:cTn id="89" dur="500"/>
                                        <p:tgtEl>
                                          <p:spTgt spid="13"/>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500"/>
                                        <p:tgtEl>
                                          <p:spTgt spid="3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fade">
                                      <p:cBhvr>
                                        <p:cTn id="96" dur="500"/>
                                        <p:tgtEl>
                                          <p:spTgt spid="29"/>
                                        </p:tgtEl>
                                      </p:cBhvr>
                                    </p:animEffect>
                                  </p:childTnLst>
                                </p:cTn>
                              </p:par>
                              <p:par>
                                <p:cTn id="97" presetID="2" presetClass="entr" presetSubtype="8" decel="100000" fill="hold" grpId="0" nodeType="withEffect">
                                  <p:stCondLst>
                                    <p:cond delay="0"/>
                                  </p:stCondLst>
                                  <p:iterate type="wd">
                                    <p:tmPct val="10000"/>
                                  </p:iterate>
                                  <p:childTnLst>
                                    <p:set>
                                      <p:cBhvr>
                                        <p:cTn id="98" dur="1" fill="hold">
                                          <p:stCondLst>
                                            <p:cond delay="0"/>
                                          </p:stCondLst>
                                        </p:cTn>
                                        <p:tgtEl>
                                          <p:spTgt spid="19">
                                            <p:txEl>
                                              <p:pRg st="0" end="0"/>
                                            </p:txEl>
                                          </p:spTgt>
                                        </p:tgtEl>
                                        <p:attrNameLst>
                                          <p:attrName>style.visibility</p:attrName>
                                        </p:attrNameLst>
                                      </p:cBhvr>
                                      <p:to>
                                        <p:strVal val="visible"/>
                                      </p:to>
                                    </p:set>
                                    <p:anim calcmode="lin" valueType="num">
                                      <p:cBhvr additive="base">
                                        <p:cTn id="99"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19">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decel="100000" fill="hold" grpId="0" nodeType="withEffect">
                                  <p:stCondLst>
                                    <p:cond delay="250"/>
                                  </p:stCondLst>
                                  <p:iterate type="wd">
                                    <p:tmPct val="10000"/>
                                  </p:iterate>
                                  <p:childTnLst>
                                    <p:set>
                                      <p:cBhvr>
                                        <p:cTn id="102" dur="1" fill="hold">
                                          <p:stCondLst>
                                            <p:cond delay="0"/>
                                          </p:stCondLst>
                                        </p:cTn>
                                        <p:tgtEl>
                                          <p:spTgt spid="34"/>
                                        </p:tgtEl>
                                        <p:attrNameLst>
                                          <p:attrName>style.visibility</p:attrName>
                                        </p:attrNameLst>
                                      </p:cBhvr>
                                      <p:to>
                                        <p:strVal val="visible"/>
                                      </p:to>
                                    </p:set>
                                    <p:anim calcmode="lin" valueType="num">
                                      <p:cBhvr additive="base">
                                        <p:cTn id="103" dur="500" fill="hold"/>
                                        <p:tgtEl>
                                          <p:spTgt spid="34"/>
                                        </p:tgtEl>
                                        <p:attrNameLst>
                                          <p:attrName>ppt_x</p:attrName>
                                        </p:attrNameLst>
                                      </p:cBhvr>
                                      <p:tavLst>
                                        <p:tav tm="0">
                                          <p:val>
                                            <p:strVal val="0-#ppt_w/2"/>
                                          </p:val>
                                        </p:tav>
                                        <p:tav tm="100000">
                                          <p:val>
                                            <p:strVal val="#ppt_x"/>
                                          </p:val>
                                        </p:tav>
                                      </p:tavLst>
                                    </p:anim>
                                    <p:anim calcmode="lin" valueType="num">
                                      <p:cBhvr additive="base">
                                        <p:cTn id="104" dur="500" fill="hold"/>
                                        <p:tgtEl>
                                          <p:spTgt spid="34"/>
                                        </p:tgtEl>
                                        <p:attrNameLst>
                                          <p:attrName>ppt_y</p:attrName>
                                        </p:attrNameLst>
                                      </p:cBhvr>
                                      <p:tavLst>
                                        <p:tav tm="0">
                                          <p:val>
                                            <p:strVal val="#ppt_y"/>
                                          </p:val>
                                        </p:tav>
                                        <p:tav tm="100000">
                                          <p:val>
                                            <p:strVal val="#ppt_y"/>
                                          </p:val>
                                        </p:tav>
                                      </p:tavLst>
                                    </p:anim>
                                  </p:childTnLst>
                                </p:cTn>
                              </p:par>
                              <p:par>
                                <p:cTn id="105" presetID="22" presetClass="entr" presetSubtype="2" fill="hold" grpId="0" nodeType="withEffect">
                                  <p:stCondLst>
                                    <p:cond delay="50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wipe(right)">
                                      <p:cBhvr>
                                        <p:cTn id="10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10" grpId="0" animBg="1"/>
      <p:bldP spid="11" grpId="0" animBg="1"/>
      <p:bldP spid="12" grpId="0" animBg="1"/>
      <p:bldP spid="13" grpId="0" animBg="1"/>
      <p:bldP spid="14" grpId="0" build="p">
        <p:tmplLst>
          <p:tmpl lvl="1">
            <p:tnLst>
              <p:par>
                <p:cTn presetID="22" presetClass="entr" presetSubtype="8" fill="hold" nodeType="withEffect">
                  <p:stCondLst>
                    <p:cond delay="50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withEffect">
                  <p:stCondLst>
                    <p:cond delay="50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2" fill="hold" nodeType="withEffect">
                  <p:stCondLst>
                    <p:cond delay="500"/>
                  </p:stCondLst>
                  <p:childTnLst>
                    <p:set>
                      <p:cBhvr>
                        <p:cTn dur="1" fill="hold">
                          <p:stCondLst>
                            <p:cond delay="0"/>
                          </p:stCondLst>
                        </p:cTn>
                        <p:tgtEl>
                          <p:spTgt spid="18"/>
                        </p:tgtEl>
                        <p:attrNameLst>
                          <p:attrName>style.visibility</p:attrName>
                        </p:attrNameLst>
                      </p:cBhvr>
                      <p:to>
                        <p:strVal val="visible"/>
                      </p:to>
                    </p:set>
                    <p:animEffect transition="in" filter="wipe(right)">
                      <p:cBhvr>
                        <p:cTn dur="500"/>
                        <p:tgtEl>
                          <p:spTgt spid="18"/>
                        </p:tgtEl>
                      </p:cBhvr>
                    </p:animEffect>
                  </p:childTnLst>
                </p:cTn>
              </p:par>
            </p:tnLst>
          </p:tmpl>
        </p:tmplLst>
      </p:bldP>
      <p:bldP spid="19" grpId="0" build="p">
        <p:tmplLst>
          <p:tmpl lvl="1">
            <p:tnLst>
              <p:par>
                <p:cTn presetID="2" presetClass="entr" presetSubtype="8" decel="100000" fill="hold" nodeType="with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0-#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2" presetClass="entr" presetSubtype="2"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wipe(right)">
                      <p:cBhvr>
                        <p:cTn dur="500"/>
                        <p:tgtEl>
                          <p:spTgt spid="20"/>
                        </p:tgtEl>
                      </p:cBhvr>
                    </p:animEffect>
                  </p:childTnLst>
                </p:cTn>
              </p:par>
            </p:tnLst>
          </p:tmpl>
        </p:tmplLst>
      </p:bldP>
      <p:bldP spid="21" grpId="0" build="p">
        <p:tmplLst>
          <p:tmpl lvl="1">
            <p:tnLst>
              <p:par>
                <p:cTn presetID="2" presetClass="entr" presetSubtype="8" decel="100000" fill="hold" nodeType="with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animBg="1"/>
      <p:bldP spid="24" grpId="0"/>
      <p:bldP spid="25" grpId="0" animBg="1"/>
      <p:bldP spid="26" grpId="0"/>
      <p:bldP spid="27" grpId="0" animBg="1"/>
      <p:bldP spid="28" grpId="0"/>
      <p:bldP spid="29" grpId="0" animBg="1"/>
      <p:bldP spid="30" grpId="0"/>
      <p:bldP spid="31" grpId="0" animBg="1"/>
      <p:bldP spid="32" grpId="0" animBg="1"/>
      <p:bldP spid="33" grpId="0" animBg="1"/>
      <p:bldP spid="34"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Gea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1" name="ドーナツ 7"/>
          <p:cNvSpPr/>
          <p:nvPr/>
        </p:nvSpPr>
        <p:spPr>
          <a:xfrm>
            <a:off x="2528604" y="1447543"/>
            <a:ext cx="2176466" cy="223387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1">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9" name="ドーナツ 7"/>
          <p:cNvSpPr/>
          <p:nvPr/>
        </p:nvSpPr>
        <p:spPr>
          <a:xfrm>
            <a:off x="4736617" y="2156346"/>
            <a:ext cx="2717708" cy="2789393"/>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tx2"/>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0" name="ドーナツ 7"/>
          <p:cNvSpPr/>
          <p:nvPr/>
        </p:nvSpPr>
        <p:spPr>
          <a:xfrm>
            <a:off x="7454325" y="2977198"/>
            <a:ext cx="1917951" cy="196854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2">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1" name="ドーナツ 7"/>
          <p:cNvSpPr/>
          <p:nvPr/>
        </p:nvSpPr>
        <p:spPr>
          <a:xfrm rot="21318328">
            <a:off x="8803786" y="1317168"/>
            <a:ext cx="2176466" cy="223387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4">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2" name="ドーナツ 7"/>
          <p:cNvSpPr/>
          <p:nvPr/>
        </p:nvSpPr>
        <p:spPr>
          <a:xfrm rot="1061079">
            <a:off x="564629" y="1592484"/>
            <a:ext cx="1917951" cy="196854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3">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3" name="ドーナツ 7"/>
          <p:cNvSpPr/>
          <p:nvPr/>
        </p:nvSpPr>
        <p:spPr>
          <a:xfrm>
            <a:off x="9790844" y="3233872"/>
            <a:ext cx="2147433" cy="2204076"/>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6">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4" name="ドーナツ 7"/>
          <p:cNvSpPr/>
          <p:nvPr/>
        </p:nvSpPr>
        <p:spPr>
          <a:xfrm rot="1442875">
            <a:off x="1208519" y="3242191"/>
            <a:ext cx="2176466" cy="223387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5">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solidFill>
                <a:schemeClr val="tx1"/>
              </a:solidFill>
            </a:endParaRPr>
          </a:p>
        </p:txBody>
      </p:sp>
      <p:sp>
        <p:nvSpPr>
          <p:cNvPr id="15" name="テキスト プレースホルダー 6"/>
          <p:cNvSpPr>
            <a:spLocks noGrp="1"/>
          </p:cNvSpPr>
          <p:nvPr>
            <p:ph type="body" sz="quarter" idx="22" hasCustomPrompt="1"/>
          </p:nvPr>
        </p:nvSpPr>
        <p:spPr>
          <a:xfrm>
            <a:off x="3334757" y="5331725"/>
            <a:ext cx="5527957" cy="964442"/>
          </a:xfrm>
        </p:spPr>
        <p:txBody>
          <a:bodyPr anchor="t">
            <a:normAutofit/>
          </a:bodyPr>
          <a:lstStyle>
            <a:lvl1pPr algn="ctr">
              <a:defRPr sz="1300" baseline="0">
                <a:solidFill>
                  <a:schemeClr val="tx2"/>
                </a:solidFill>
              </a:defRPr>
            </a:lvl1pPr>
          </a:lstStyle>
          <a:p>
            <a:pPr lvl="0"/>
            <a:r>
              <a:rPr kumimoji="1" lang="en-US" altLang="ja-JP" dirty="0"/>
              <a:t>Text goes here</a:t>
            </a:r>
            <a:endParaRPr kumimoji="1" lang="ja-JP" altLang="en-US" dirty="0"/>
          </a:p>
        </p:txBody>
      </p:sp>
      <p:sp>
        <p:nvSpPr>
          <p:cNvPr id="16" name="正方形/長方形 15"/>
          <p:cNvSpPr/>
          <p:nvPr/>
        </p:nvSpPr>
        <p:spPr>
          <a:xfrm>
            <a:off x="5015257" y="5261406"/>
            <a:ext cx="2160427" cy="480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
        <p:nvSpPr>
          <p:cNvPr id="17" name="テキスト プレースホルダー 11"/>
          <p:cNvSpPr>
            <a:spLocks noGrp="1"/>
          </p:cNvSpPr>
          <p:nvPr>
            <p:ph type="body" sz="quarter" idx="32" hasCustomPrompt="1"/>
          </p:nvPr>
        </p:nvSpPr>
        <p:spPr>
          <a:xfrm>
            <a:off x="5240119" y="3275110"/>
            <a:ext cx="1711744" cy="515469"/>
          </a:xfrm>
        </p:spPr>
        <p:txBody>
          <a:bodyPr anchor="ctr">
            <a:noAutofit/>
          </a:bodyPr>
          <a:lstStyle>
            <a:lvl1pPr algn="ctr">
              <a:lnSpc>
                <a:spcPct val="100000"/>
              </a:lnSpc>
              <a:spcBef>
                <a:spcPts val="0"/>
              </a:spcBef>
              <a:defRPr sz="1600" spc="0">
                <a:solidFill>
                  <a:schemeClr val="tx2"/>
                </a:solidFill>
                <a:latin typeface="Route 159 SemiBold" pitchFamily="50" charset="0"/>
              </a:defRPr>
            </a:lvl1pPr>
          </a:lstStyle>
          <a:p>
            <a:pPr lvl="0"/>
            <a:r>
              <a:rPr lang="en-US" altLang="ja-JP" dirty="0"/>
              <a:t>Word</a:t>
            </a:r>
            <a:endParaRPr lang="en-US" dirty="0"/>
          </a:p>
        </p:txBody>
      </p:sp>
      <p:sp>
        <p:nvSpPr>
          <p:cNvPr id="18" name="テキスト プレースホルダー 11"/>
          <p:cNvSpPr>
            <a:spLocks noGrp="1"/>
          </p:cNvSpPr>
          <p:nvPr>
            <p:ph type="body" sz="quarter" idx="33" hasCustomPrompt="1"/>
          </p:nvPr>
        </p:nvSpPr>
        <p:spPr>
          <a:xfrm>
            <a:off x="2871653" y="2306745"/>
            <a:ext cx="1429796" cy="515469"/>
          </a:xfrm>
        </p:spPr>
        <p:txBody>
          <a:bodyPr anchor="ctr">
            <a:noAutofit/>
          </a:bodyPr>
          <a:lstStyle>
            <a:lvl1pPr algn="ctr">
              <a:lnSpc>
                <a:spcPct val="100000"/>
              </a:lnSpc>
              <a:spcBef>
                <a:spcPts val="0"/>
              </a:spcBef>
              <a:defRPr sz="1600" spc="0">
                <a:solidFill>
                  <a:schemeClr val="accent1"/>
                </a:solidFill>
                <a:latin typeface="Route 159 SemiBold" pitchFamily="50" charset="0"/>
              </a:defRPr>
            </a:lvl1pPr>
          </a:lstStyle>
          <a:p>
            <a:pPr lvl="0"/>
            <a:r>
              <a:rPr lang="en-US" altLang="ja-JP" dirty="0"/>
              <a:t>Word</a:t>
            </a:r>
            <a:endParaRPr lang="en-US" dirty="0"/>
          </a:p>
        </p:txBody>
      </p:sp>
      <p:sp>
        <p:nvSpPr>
          <p:cNvPr id="19" name="テキスト プレースホルダー 11"/>
          <p:cNvSpPr>
            <a:spLocks noGrp="1"/>
          </p:cNvSpPr>
          <p:nvPr>
            <p:ph type="body" sz="quarter" idx="34" hasCustomPrompt="1"/>
          </p:nvPr>
        </p:nvSpPr>
        <p:spPr>
          <a:xfrm>
            <a:off x="1572754" y="4101393"/>
            <a:ext cx="1429796" cy="515469"/>
          </a:xfrm>
        </p:spPr>
        <p:txBody>
          <a:bodyPr anchor="ctr">
            <a:noAutofit/>
          </a:bodyPr>
          <a:lstStyle>
            <a:lvl1pPr algn="ctr">
              <a:lnSpc>
                <a:spcPct val="100000"/>
              </a:lnSpc>
              <a:spcBef>
                <a:spcPts val="0"/>
              </a:spcBef>
              <a:defRPr sz="1600" spc="0">
                <a:solidFill>
                  <a:schemeClr val="accent5"/>
                </a:solidFill>
                <a:latin typeface="Route 159 SemiBold" pitchFamily="50" charset="0"/>
              </a:defRPr>
            </a:lvl1pPr>
          </a:lstStyle>
          <a:p>
            <a:pPr lvl="0"/>
            <a:r>
              <a:rPr lang="en-US" altLang="ja-JP" dirty="0"/>
              <a:t>Word</a:t>
            </a:r>
            <a:endParaRPr lang="en-US" dirty="0"/>
          </a:p>
        </p:txBody>
      </p:sp>
      <p:sp>
        <p:nvSpPr>
          <p:cNvPr id="20" name="テキスト プレースホルダー 11"/>
          <p:cNvSpPr>
            <a:spLocks noGrp="1"/>
          </p:cNvSpPr>
          <p:nvPr>
            <p:ph type="body" sz="quarter" idx="35" hasCustomPrompt="1"/>
          </p:nvPr>
        </p:nvSpPr>
        <p:spPr>
          <a:xfrm>
            <a:off x="847780" y="2306745"/>
            <a:ext cx="1311441" cy="515469"/>
          </a:xfrm>
        </p:spPr>
        <p:txBody>
          <a:bodyPr anchor="ctr">
            <a:noAutofit/>
          </a:bodyPr>
          <a:lstStyle>
            <a:lvl1pPr algn="ctr">
              <a:lnSpc>
                <a:spcPct val="100000"/>
              </a:lnSpc>
              <a:spcBef>
                <a:spcPts val="0"/>
              </a:spcBef>
              <a:defRPr sz="1300" spc="0">
                <a:solidFill>
                  <a:schemeClr val="accent3"/>
                </a:solidFill>
                <a:latin typeface="Route 159 SemiBold" pitchFamily="50" charset="0"/>
              </a:defRPr>
            </a:lvl1pPr>
          </a:lstStyle>
          <a:p>
            <a:pPr lvl="0"/>
            <a:r>
              <a:rPr lang="en-US" altLang="ja-JP" dirty="0"/>
              <a:t>Word</a:t>
            </a:r>
            <a:endParaRPr lang="en-US" dirty="0"/>
          </a:p>
        </p:txBody>
      </p:sp>
      <p:sp>
        <p:nvSpPr>
          <p:cNvPr id="21" name="テキスト プレースホルダー 11"/>
          <p:cNvSpPr>
            <a:spLocks noGrp="1"/>
          </p:cNvSpPr>
          <p:nvPr>
            <p:ph type="body" sz="quarter" idx="36" hasCustomPrompt="1"/>
          </p:nvPr>
        </p:nvSpPr>
        <p:spPr>
          <a:xfrm>
            <a:off x="7757580" y="3692502"/>
            <a:ext cx="1311441" cy="515469"/>
          </a:xfrm>
        </p:spPr>
        <p:txBody>
          <a:bodyPr anchor="ctr">
            <a:noAutofit/>
          </a:bodyPr>
          <a:lstStyle>
            <a:lvl1pPr algn="ctr">
              <a:lnSpc>
                <a:spcPct val="100000"/>
              </a:lnSpc>
              <a:spcBef>
                <a:spcPts val="0"/>
              </a:spcBef>
              <a:defRPr sz="1300" spc="0">
                <a:solidFill>
                  <a:schemeClr val="accent2"/>
                </a:solidFill>
                <a:latin typeface="Route 159 SemiBold" pitchFamily="50" charset="0"/>
              </a:defRPr>
            </a:lvl1pPr>
          </a:lstStyle>
          <a:p>
            <a:pPr lvl="0"/>
            <a:r>
              <a:rPr lang="en-US" altLang="ja-JP" dirty="0"/>
              <a:t>Word</a:t>
            </a:r>
            <a:endParaRPr lang="en-US" dirty="0"/>
          </a:p>
        </p:txBody>
      </p:sp>
      <p:sp>
        <p:nvSpPr>
          <p:cNvPr id="22" name="テキスト プレースホルダー 11"/>
          <p:cNvSpPr>
            <a:spLocks noGrp="1"/>
          </p:cNvSpPr>
          <p:nvPr>
            <p:ph type="body" sz="quarter" idx="37" hasCustomPrompt="1"/>
          </p:nvPr>
        </p:nvSpPr>
        <p:spPr>
          <a:xfrm>
            <a:off x="9168021" y="2185628"/>
            <a:ext cx="1429796" cy="515469"/>
          </a:xfrm>
        </p:spPr>
        <p:txBody>
          <a:bodyPr anchor="ctr">
            <a:noAutofit/>
          </a:bodyPr>
          <a:lstStyle>
            <a:lvl1pPr algn="ctr">
              <a:lnSpc>
                <a:spcPct val="100000"/>
              </a:lnSpc>
              <a:spcBef>
                <a:spcPts val="0"/>
              </a:spcBef>
              <a:defRPr sz="1600" spc="0">
                <a:solidFill>
                  <a:schemeClr val="accent4"/>
                </a:solidFill>
                <a:latin typeface="Route 159 SemiBold" pitchFamily="50" charset="0"/>
              </a:defRPr>
            </a:lvl1pPr>
          </a:lstStyle>
          <a:p>
            <a:pPr lvl="0"/>
            <a:r>
              <a:rPr lang="en-US" altLang="ja-JP" dirty="0"/>
              <a:t>Word</a:t>
            </a:r>
            <a:endParaRPr lang="en-US" dirty="0"/>
          </a:p>
        </p:txBody>
      </p:sp>
      <p:sp>
        <p:nvSpPr>
          <p:cNvPr id="23" name="テキスト プレースホルダー 11"/>
          <p:cNvSpPr>
            <a:spLocks noGrp="1"/>
          </p:cNvSpPr>
          <p:nvPr>
            <p:ph type="body" sz="quarter" idx="38" hasCustomPrompt="1"/>
          </p:nvPr>
        </p:nvSpPr>
        <p:spPr>
          <a:xfrm>
            <a:off x="10149663" y="4078176"/>
            <a:ext cx="1429796" cy="515469"/>
          </a:xfrm>
        </p:spPr>
        <p:txBody>
          <a:bodyPr anchor="ctr">
            <a:noAutofit/>
          </a:bodyPr>
          <a:lstStyle>
            <a:lvl1pPr algn="ctr">
              <a:lnSpc>
                <a:spcPct val="100000"/>
              </a:lnSpc>
              <a:spcBef>
                <a:spcPts val="0"/>
              </a:spcBef>
              <a:defRPr sz="1600" spc="0">
                <a:solidFill>
                  <a:schemeClr val="accent6"/>
                </a:solidFill>
                <a:latin typeface="Route 159 SemiBold" pitchFamily="50" charset="0"/>
              </a:defRPr>
            </a:lvl1pPr>
          </a:lstStyle>
          <a:p>
            <a:pPr lvl="0"/>
            <a:r>
              <a:rPr lang="en-US" altLang="ja-JP" dirty="0"/>
              <a:t>Word</a:t>
            </a:r>
            <a:endParaRPr lang="en-US" dirty="0"/>
          </a:p>
        </p:txBody>
      </p:sp>
    </p:spTree>
    <p:extLst>
      <p:ext uri="{BB962C8B-B14F-4D97-AF65-F5344CB8AC3E}">
        <p14:creationId xmlns="" xmlns:p14="http://schemas.microsoft.com/office/powerpoint/2010/main" val="217207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49" presetClass="entr" presetSubtype="0" decel="10000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 calcmode="lin" valueType="num">
                                      <p:cBhvr>
                                        <p:cTn id="17" dur="750" fill="hold"/>
                                        <p:tgtEl>
                                          <p:spTgt spid="9"/>
                                        </p:tgtEl>
                                        <p:attrNameLst>
                                          <p:attrName>style.rotation</p:attrName>
                                        </p:attrNameLst>
                                      </p:cBhvr>
                                      <p:tavLst>
                                        <p:tav tm="0">
                                          <p:val>
                                            <p:fltVal val="360"/>
                                          </p:val>
                                        </p:tav>
                                        <p:tav tm="100000">
                                          <p:val>
                                            <p:fltVal val="0"/>
                                          </p:val>
                                        </p:tav>
                                      </p:tavLst>
                                    </p:anim>
                                    <p:animEffect transition="in" filter="fade">
                                      <p:cBhvr>
                                        <p:cTn id="18" dur="750"/>
                                        <p:tgtEl>
                                          <p:spTgt spid="9"/>
                                        </p:tgtEl>
                                      </p:cBhvr>
                                    </p:animEffect>
                                  </p:childTnLst>
                                </p:cTn>
                              </p:par>
                            </p:childTnLst>
                          </p:cTn>
                        </p:par>
                        <p:par>
                          <p:cTn id="19" fill="hold">
                            <p:stCondLst>
                              <p:cond delay="1250"/>
                            </p:stCondLst>
                            <p:childTnLst>
                              <p:par>
                                <p:cTn id="20" presetID="10"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1750"/>
                            </p:stCondLst>
                            <p:childTnLst>
                              <p:par>
                                <p:cTn id="24" presetID="49" presetClass="entr" presetSubtype="0" decel="100000"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 calcmode="lin" valueType="num">
                                      <p:cBhvr>
                                        <p:cTn id="26" dur="750" fill="hold"/>
                                        <p:tgtEl>
                                          <p:spTgt spid="31"/>
                                        </p:tgtEl>
                                        <p:attrNameLst>
                                          <p:attrName>ppt_w</p:attrName>
                                        </p:attrNameLst>
                                      </p:cBhvr>
                                      <p:tavLst>
                                        <p:tav tm="0">
                                          <p:val>
                                            <p:fltVal val="0"/>
                                          </p:val>
                                        </p:tav>
                                        <p:tav tm="100000">
                                          <p:val>
                                            <p:strVal val="#ppt_w"/>
                                          </p:val>
                                        </p:tav>
                                      </p:tavLst>
                                    </p:anim>
                                    <p:anim calcmode="lin" valueType="num">
                                      <p:cBhvr>
                                        <p:cTn id="27" dur="750" fill="hold"/>
                                        <p:tgtEl>
                                          <p:spTgt spid="31"/>
                                        </p:tgtEl>
                                        <p:attrNameLst>
                                          <p:attrName>ppt_h</p:attrName>
                                        </p:attrNameLst>
                                      </p:cBhvr>
                                      <p:tavLst>
                                        <p:tav tm="0">
                                          <p:val>
                                            <p:fltVal val="0"/>
                                          </p:val>
                                        </p:tav>
                                        <p:tav tm="100000">
                                          <p:val>
                                            <p:strVal val="#ppt_h"/>
                                          </p:val>
                                        </p:tav>
                                      </p:tavLst>
                                    </p:anim>
                                    <p:anim calcmode="lin" valueType="num">
                                      <p:cBhvr>
                                        <p:cTn id="28" dur="750" fill="hold"/>
                                        <p:tgtEl>
                                          <p:spTgt spid="31"/>
                                        </p:tgtEl>
                                        <p:attrNameLst>
                                          <p:attrName>style.rotation</p:attrName>
                                        </p:attrNameLst>
                                      </p:cBhvr>
                                      <p:tavLst>
                                        <p:tav tm="0">
                                          <p:val>
                                            <p:fltVal val="360"/>
                                          </p:val>
                                        </p:tav>
                                        <p:tav tm="100000">
                                          <p:val>
                                            <p:fltVal val="0"/>
                                          </p:val>
                                        </p:tav>
                                      </p:tavLst>
                                    </p:anim>
                                    <p:animEffect transition="in" filter="fade">
                                      <p:cBhvr>
                                        <p:cTn id="29" dur="750"/>
                                        <p:tgtEl>
                                          <p:spTgt spid="31"/>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000"/>
                            </p:stCondLst>
                            <p:childTnLst>
                              <p:par>
                                <p:cTn id="35" presetID="49" presetClass="entr" presetSubtype="0" decel="10000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750" fill="hold"/>
                                        <p:tgtEl>
                                          <p:spTgt spid="10"/>
                                        </p:tgtEl>
                                        <p:attrNameLst>
                                          <p:attrName>ppt_w</p:attrName>
                                        </p:attrNameLst>
                                      </p:cBhvr>
                                      <p:tavLst>
                                        <p:tav tm="0">
                                          <p:val>
                                            <p:fltVal val="0"/>
                                          </p:val>
                                        </p:tav>
                                        <p:tav tm="100000">
                                          <p:val>
                                            <p:strVal val="#ppt_w"/>
                                          </p:val>
                                        </p:tav>
                                      </p:tavLst>
                                    </p:anim>
                                    <p:anim calcmode="lin" valueType="num">
                                      <p:cBhvr>
                                        <p:cTn id="38" dur="750" fill="hold"/>
                                        <p:tgtEl>
                                          <p:spTgt spid="10"/>
                                        </p:tgtEl>
                                        <p:attrNameLst>
                                          <p:attrName>ppt_h</p:attrName>
                                        </p:attrNameLst>
                                      </p:cBhvr>
                                      <p:tavLst>
                                        <p:tav tm="0">
                                          <p:val>
                                            <p:fltVal val="0"/>
                                          </p:val>
                                        </p:tav>
                                        <p:tav tm="100000">
                                          <p:val>
                                            <p:strVal val="#ppt_h"/>
                                          </p:val>
                                        </p:tav>
                                      </p:tavLst>
                                    </p:anim>
                                    <p:anim calcmode="lin" valueType="num">
                                      <p:cBhvr>
                                        <p:cTn id="39" dur="750" fill="hold"/>
                                        <p:tgtEl>
                                          <p:spTgt spid="10"/>
                                        </p:tgtEl>
                                        <p:attrNameLst>
                                          <p:attrName>style.rotation</p:attrName>
                                        </p:attrNameLst>
                                      </p:cBhvr>
                                      <p:tavLst>
                                        <p:tav tm="0">
                                          <p:val>
                                            <p:fltVal val="360"/>
                                          </p:val>
                                        </p:tav>
                                        <p:tav tm="100000">
                                          <p:val>
                                            <p:fltVal val="0"/>
                                          </p:val>
                                        </p:tav>
                                      </p:tavLst>
                                    </p:anim>
                                    <p:animEffect transition="in" filter="fade">
                                      <p:cBhvr>
                                        <p:cTn id="40" dur="750"/>
                                        <p:tgtEl>
                                          <p:spTgt spid="10"/>
                                        </p:tgtEl>
                                      </p:cBhvr>
                                    </p:animEffect>
                                  </p:childTnLst>
                                </p:cTn>
                              </p:par>
                            </p:childTnLst>
                          </p:cTn>
                        </p:par>
                        <p:par>
                          <p:cTn id="41" fill="hold">
                            <p:stCondLst>
                              <p:cond delay="3750"/>
                            </p:stCondLst>
                            <p:childTnLst>
                              <p:par>
                                <p:cTn id="42" presetID="10" presetClass="entr" presetSubtype="0" fill="hold" grpId="0" nodeType="afterEffect">
                                  <p:stCondLst>
                                    <p:cond delay="0"/>
                                  </p:stCondLst>
                                  <p:childTnLst>
                                    <p:set>
                                      <p:cBhvr>
                                        <p:cTn id="43" dur="1" fill="hold">
                                          <p:stCondLst>
                                            <p:cond delay="0"/>
                                          </p:stCondLst>
                                        </p:cTn>
                                        <p:tgtEl>
                                          <p:spTgt spid="21">
                                            <p:txEl>
                                              <p:pRg st="0" end="0"/>
                                            </p:txEl>
                                          </p:spTgt>
                                        </p:tgtEl>
                                        <p:attrNameLst>
                                          <p:attrName>style.visibility</p:attrName>
                                        </p:attrNameLst>
                                      </p:cBhvr>
                                      <p:to>
                                        <p:strVal val="visible"/>
                                      </p:to>
                                    </p:set>
                                    <p:animEffect transition="in" filter="fade">
                                      <p:cBhvr>
                                        <p:cTn id="44" dur="500"/>
                                        <p:tgtEl>
                                          <p:spTgt spid="21">
                                            <p:txEl>
                                              <p:pRg st="0" end="0"/>
                                            </p:txEl>
                                          </p:spTgt>
                                        </p:tgtEl>
                                      </p:cBhvr>
                                    </p:animEffect>
                                  </p:childTnLst>
                                </p:cTn>
                              </p:par>
                            </p:childTnLst>
                          </p:cTn>
                        </p:par>
                        <p:par>
                          <p:cTn id="45" fill="hold">
                            <p:stCondLst>
                              <p:cond delay="4250"/>
                            </p:stCondLst>
                            <p:childTnLst>
                              <p:par>
                                <p:cTn id="46" presetID="49" presetClass="entr" presetSubtype="0" decel="10000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750" fill="hold"/>
                                        <p:tgtEl>
                                          <p:spTgt spid="11"/>
                                        </p:tgtEl>
                                        <p:attrNameLst>
                                          <p:attrName>ppt_w</p:attrName>
                                        </p:attrNameLst>
                                      </p:cBhvr>
                                      <p:tavLst>
                                        <p:tav tm="0">
                                          <p:val>
                                            <p:fltVal val="0"/>
                                          </p:val>
                                        </p:tav>
                                        <p:tav tm="100000">
                                          <p:val>
                                            <p:strVal val="#ppt_w"/>
                                          </p:val>
                                        </p:tav>
                                      </p:tavLst>
                                    </p:anim>
                                    <p:anim calcmode="lin" valueType="num">
                                      <p:cBhvr>
                                        <p:cTn id="49" dur="750" fill="hold"/>
                                        <p:tgtEl>
                                          <p:spTgt spid="11"/>
                                        </p:tgtEl>
                                        <p:attrNameLst>
                                          <p:attrName>ppt_h</p:attrName>
                                        </p:attrNameLst>
                                      </p:cBhvr>
                                      <p:tavLst>
                                        <p:tav tm="0">
                                          <p:val>
                                            <p:fltVal val="0"/>
                                          </p:val>
                                        </p:tav>
                                        <p:tav tm="100000">
                                          <p:val>
                                            <p:strVal val="#ppt_h"/>
                                          </p:val>
                                        </p:tav>
                                      </p:tavLst>
                                    </p:anim>
                                    <p:anim calcmode="lin" valueType="num">
                                      <p:cBhvr>
                                        <p:cTn id="50" dur="750" fill="hold"/>
                                        <p:tgtEl>
                                          <p:spTgt spid="11"/>
                                        </p:tgtEl>
                                        <p:attrNameLst>
                                          <p:attrName>style.rotation</p:attrName>
                                        </p:attrNameLst>
                                      </p:cBhvr>
                                      <p:tavLst>
                                        <p:tav tm="0">
                                          <p:val>
                                            <p:fltVal val="360"/>
                                          </p:val>
                                        </p:tav>
                                        <p:tav tm="100000">
                                          <p:val>
                                            <p:fltVal val="0"/>
                                          </p:val>
                                        </p:tav>
                                      </p:tavLst>
                                    </p:anim>
                                    <p:animEffect transition="in" filter="fade">
                                      <p:cBhvr>
                                        <p:cTn id="51" dur="750"/>
                                        <p:tgtEl>
                                          <p:spTgt spid="1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2">
                                            <p:txEl>
                                              <p:pRg st="0" end="0"/>
                                            </p:txEl>
                                          </p:spTgt>
                                        </p:tgtEl>
                                        <p:attrNameLst>
                                          <p:attrName>style.visibility</p:attrName>
                                        </p:attrNameLst>
                                      </p:cBhvr>
                                      <p:to>
                                        <p:strVal val="visible"/>
                                      </p:to>
                                    </p:set>
                                    <p:animEffect transition="in" filter="fade">
                                      <p:cBhvr>
                                        <p:cTn id="55" dur="500"/>
                                        <p:tgtEl>
                                          <p:spTgt spid="22">
                                            <p:txEl>
                                              <p:pRg st="0" end="0"/>
                                            </p:txEl>
                                          </p:spTgt>
                                        </p:tgtEl>
                                      </p:cBhvr>
                                    </p:animEffect>
                                  </p:childTnLst>
                                </p:cTn>
                              </p:par>
                            </p:childTnLst>
                          </p:cTn>
                        </p:par>
                        <p:par>
                          <p:cTn id="56" fill="hold">
                            <p:stCondLst>
                              <p:cond delay="5500"/>
                            </p:stCondLst>
                            <p:childTnLst>
                              <p:par>
                                <p:cTn id="57" presetID="49" presetClass="entr" presetSubtype="0" decel="10000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750" fill="hold"/>
                                        <p:tgtEl>
                                          <p:spTgt spid="12"/>
                                        </p:tgtEl>
                                        <p:attrNameLst>
                                          <p:attrName>ppt_w</p:attrName>
                                        </p:attrNameLst>
                                      </p:cBhvr>
                                      <p:tavLst>
                                        <p:tav tm="0">
                                          <p:val>
                                            <p:fltVal val="0"/>
                                          </p:val>
                                        </p:tav>
                                        <p:tav tm="100000">
                                          <p:val>
                                            <p:strVal val="#ppt_w"/>
                                          </p:val>
                                        </p:tav>
                                      </p:tavLst>
                                    </p:anim>
                                    <p:anim calcmode="lin" valueType="num">
                                      <p:cBhvr>
                                        <p:cTn id="60" dur="750" fill="hold"/>
                                        <p:tgtEl>
                                          <p:spTgt spid="12"/>
                                        </p:tgtEl>
                                        <p:attrNameLst>
                                          <p:attrName>ppt_h</p:attrName>
                                        </p:attrNameLst>
                                      </p:cBhvr>
                                      <p:tavLst>
                                        <p:tav tm="0">
                                          <p:val>
                                            <p:fltVal val="0"/>
                                          </p:val>
                                        </p:tav>
                                        <p:tav tm="100000">
                                          <p:val>
                                            <p:strVal val="#ppt_h"/>
                                          </p:val>
                                        </p:tav>
                                      </p:tavLst>
                                    </p:anim>
                                    <p:anim calcmode="lin" valueType="num">
                                      <p:cBhvr>
                                        <p:cTn id="61" dur="750" fill="hold"/>
                                        <p:tgtEl>
                                          <p:spTgt spid="12"/>
                                        </p:tgtEl>
                                        <p:attrNameLst>
                                          <p:attrName>style.rotation</p:attrName>
                                        </p:attrNameLst>
                                      </p:cBhvr>
                                      <p:tavLst>
                                        <p:tav tm="0">
                                          <p:val>
                                            <p:fltVal val="360"/>
                                          </p:val>
                                        </p:tav>
                                        <p:tav tm="100000">
                                          <p:val>
                                            <p:fltVal val="0"/>
                                          </p:val>
                                        </p:tav>
                                      </p:tavLst>
                                    </p:anim>
                                    <p:animEffect transition="in" filter="fade">
                                      <p:cBhvr>
                                        <p:cTn id="62" dur="750"/>
                                        <p:tgtEl>
                                          <p:spTgt spid="12"/>
                                        </p:tgtEl>
                                      </p:cBhvr>
                                    </p:animEffect>
                                  </p:childTnLst>
                                </p:cTn>
                              </p:par>
                            </p:childTnLst>
                          </p:cTn>
                        </p:par>
                        <p:par>
                          <p:cTn id="63" fill="hold">
                            <p:stCondLst>
                              <p:cond delay="6250"/>
                            </p:stCondLst>
                            <p:childTnLst>
                              <p:par>
                                <p:cTn id="64" presetID="10" presetClass="entr" presetSubtype="0" fill="hold" grpId="0" nodeType="afterEffect">
                                  <p:stCondLst>
                                    <p:cond delay="0"/>
                                  </p:stCondLst>
                                  <p:childTnLst>
                                    <p:set>
                                      <p:cBhvr>
                                        <p:cTn id="65" dur="1" fill="hold">
                                          <p:stCondLst>
                                            <p:cond delay="0"/>
                                          </p:stCondLst>
                                        </p:cTn>
                                        <p:tgtEl>
                                          <p:spTgt spid="20">
                                            <p:txEl>
                                              <p:pRg st="0" end="0"/>
                                            </p:txEl>
                                          </p:spTgt>
                                        </p:tgtEl>
                                        <p:attrNameLst>
                                          <p:attrName>style.visibility</p:attrName>
                                        </p:attrNameLst>
                                      </p:cBhvr>
                                      <p:to>
                                        <p:strVal val="visible"/>
                                      </p:to>
                                    </p:set>
                                    <p:animEffect transition="in" filter="fade">
                                      <p:cBhvr>
                                        <p:cTn id="66" dur="500"/>
                                        <p:tgtEl>
                                          <p:spTgt spid="20">
                                            <p:txEl>
                                              <p:pRg st="0" end="0"/>
                                            </p:txEl>
                                          </p:spTgt>
                                        </p:tgtEl>
                                      </p:cBhvr>
                                    </p:animEffect>
                                  </p:childTnLst>
                                </p:cTn>
                              </p:par>
                            </p:childTnLst>
                          </p:cTn>
                        </p:par>
                        <p:par>
                          <p:cTn id="67" fill="hold">
                            <p:stCondLst>
                              <p:cond delay="6750"/>
                            </p:stCondLst>
                            <p:childTnLst>
                              <p:par>
                                <p:cTn id="68" presetID="49" presetClass="entr" presetSubtype="0" decel="100000" fill="hold" grpId="0" nodeType="afterEffect">
                                  <p:stCondLst>
                                    <p:cond delay="0"/>
                                  </p:stCondLst>
                                  <p:childTnLst>
                                    <p:set>
                                      <p:cBhvr>
                                        <p:cTn id="69" dur="1" fill="hold">
                                          <p:stCondLst>
                                            <p:cond delay="0"/>
                                          </p:stCondLst>
                                        </p:cTn>
                                        <p:tgtEl>
                                          <p:spTgt spid="13"/>
                                        </p:tgtEl>
                                        <p:attrNameLst>
                                          <p:attrName>style.visibility</p:attrName>
                                        </p:attrNameLst>
                                      </p:cBhvr>
                                      <p:to>
                                        <p:strVal val="visible"/>
                                      </p:to>
                                    </p:set>
                                    <p:anim calcmode="lin" valueType="num">
                                      <p:cBhvr>
                                        <p:cTn id="70" dur="750" fill="hold"/>
                                        <p:tgtEl>
                                          <p:spTgt spid="13"/>
                                        </p:tgtEl>
                                        <p:attrNameLst>
                                          <p:attrName>ppt_w</p:attrName>
                                        </p:attrNameLst>
                                      </p:cBhvr>
                                      <p:tavLst>
                                        <p:tav tm="0">
                                          <p:val>
                                            <p:fltVal val="0"/>
                                          </p:val>
                                        </p:tav>
                                        <p:tav tm="100000">
                                          <p:val>
                                            <p:strVal val="#ppt_w"/>
                                          </p:val>
                                        </p:tav>
                                      </p:tavLst>
                                    </p:anim>
                                    <p:anim calcmode="lin" valueType="num">
                                      <p:cBhvr>
                                        <p:cTn id="71" dur="750" fill="hold"/>
                                        <p:tgtEl>
                                          <p:spTgt spid="13"/>
                                        </p:tgtEl>
                                        <p:attrNameLst>
                                          <p:attrName>ppt_h</p:attrName>
                                        </p:attrNameLst>
                                      </p:cBhvr>
                                      <p:tavLst>
                                        <p:tav tm="0">
                                          <p:val>
                                            <p:fltVal val="0"/>
                                          </p:val>
                                        </p:tav>
                                        <p:tav tm="100000">
                                          <p:val>
                                            <p:strVal val="#ppt_h"/>
                                          </p:val>
                                        </p:tav>
                                      </p:tavLst>
                                    </p:anim>
                                    <p:anim calcmode="lin" valueType="num">
                                      <p:cBhvr>
                                        <p:cTn id="72" dur="750" fill="hold"/>
                                        <p:tgtEl>
                                          <p:spTgt spid="13"/>
                                        </p:tgtEl>
                                        <p:attrNameLst>
                                          <p:attrName>style.rotation</p:attrName>
                                        </p:attrNameLst>
                                      </p:cBhvr>
                                      <p:tavLst>
                                        <p:tav tm="0">
                                          <p:val>
                                            <p:fltVal val="360"/>
                                          </p:val>
                                        </p:tav>
                                        <p:tav tm="100000">
                                          <p:val>
                                            <p:fltVal val="0"/>
                                          </p:val>
                                        </p:tav>
                                      </p:tavLst>
                                    </p:anim>
                                    <p:animEffect transition="in" filter="fade">
                                      <p:cBhvr>
                                        <p:cTn id="73" dur="750"/>
                                        <p:tgtEl>
                                          <p:spTgt spid="13"/>
                                        </p:tgtEl>
                                      </p:cBhvr>
                                    </p:animEffect>
                                  </p:childTnLst>
                                </p:cTn>
                              </p:par>
                            </p:childTnLst>
                          </p:cTn>
                        </p:par>
                        <p:par>
                          <p:cTn id="74" fill="hold">
                            <p:stCondLst>
                              <p:cond delay="7500"/>
                            </p:stCondLst>
                            <p:childTnLst>
                              <p:par>
                                <p:cTn id="75" presetID="10" presetClass="entr" presetSubtype="0" fill="hold" grpId="0" nodeType="afterEffect">
                                  <p:stCondLst>
                                    <p:cond delay="0"/>
                                  </p:stCondLst>
                                  <p:childTnLst>
                                    <p:set>
                                      <p:cBhvr>
                                        <p:cTn id="76" dur="1" fill="hold">
                                          <p:stCondLst>
                                            <p:cond delay="0"/>
                                          </p:stCondLst>
                                        </p:cTn>
                                        <p:tgtEl>
                                          <p:spTgt spid="23">
                                            <p:txEl>
                                              <p:pRg st="0" end="0"/>
                                            </p:txEl>
                                          </p:spTgt>
                                        </p:tgtEl>
                                        <p:attrNameLst>
                                          <p:attrName>style.visibility</p:attrName>
                                        </p:attrNameLst>
                                      </p:cBhvr>
                                      <p:to>
                                        <p:strVal val="visible"/>
                                      </p:to>
                                    </p:set>
                                    <p:animEffect transition="in" filter="fade">
                                      <p:cBhvr>
                                        <p:cTn id="77" dur="500"/>
                                        <p:tgtEl>
                                          <p:spTgt spid="23">
                                            <p:txEl>
                                              <p:pRg st="0" end="0"/>
                                            </p:txEl>
                                          </p:spTgt>
                                        </p:tgtEl>
                                      </p:cBhvr>
                                    </p:animEffect>
                                  </p:childTnLst>
                                </p:cTn>
                              </p:par>
                            </p:childTnLst>
                          </p:cTn>
                        </p:par>
                        <p:par>
                          <p:cTn id="78" fill="hold">
                            <p:stCondLst>
                              <p:cond delay="8000"/>
                            </p:stCondLst>
                            <p:childTnLst>
                              <p:par>
                                <p:cTn id="79" presetID="49" presetClass="entr" presetSubtype="0" decel="100000"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750" fill="hold"/>
                                        <p:tgtEl>
                                          <p:spTgt spid="14"/>
                                        </p:tgtEl>
                                        <p:attrNameLst>
                                          <p:attrName>ppt_w</p:attrName>
                                        </p:attrNameLst>
                                      </p:cBhvr>
                                      <p:tavLst>
                                        <p:tav tm="0">
                                          <p:val>
                                            <p:fltVal val="0"/>
                                          </p:val>
                                        </p:tav>
                                        <p:tav tm="100000">
                                          <p:val>
                                            <p:strVal val="#ppt_w"/>
                                          </p:val>
                                        </p:tav>
                                      </p:tavLst>
                                    </p:anim>
                                    <p:anim calcmode="lin" valueType="num">
                                      <p:cBhvr>
                                        <p:cTn id="82" dur="750" fill="hold"/>
                                        <p:tgtEl>
                                          <p:spTgt spid="14"/>
                                        </p:tgtEl>
                                        <p:attrNameLst>
                                          <p:attrName>ppt_h</p:attrName>
                                        </p:attrNameLst>
                                      </p:cBhvr>
                                      <p:tavLst>
                                        <p:tav tm="0">
                                          <p:val>
                                            <p:fltVal val="0"/>
                                          </p:val>
                                        </p:tav>
                                        <p:tav tm="100000">
                                          <p:val>
                                            <p:strVal val="#ppt_h"/>
                                          </p:val>
                                        </p:tav>
                                      </p:tavLst>
                                    </p:anim>
                                    <p:anim calcmode="lin" valueType="num">
                                      <p:cBhvr>
                                        <p:cTn id="83" dur="750" fill="hold"/>
                                        <p:tgtEl>
                                          <p:spTgt spid="14"/>
                                        </p:tgtEl>
                                        <p:attrNameLst>
                                          <p:attrName>style.rotation</p:attrName>
                                        </p:attrNameLst>
                                      </p:cBhvr>
                                      <p:tavLst>
                                        <p:tav tm="0">
                                          <p:val>
                                            <p:fltVal val="360"/>
                                          </p:val>
                                        </p:tav>
                                        <p:tav tm="100000">
                                          <p:val>
                                            <p:fltVal val="0"/>
                                          </p:val>
                                        </p:tav>
                                      </p:tavLst>
                                    </p:anim>
                                    <p:animEffect transition="in" filter="fade">
                                      <p:cBhvr>
                                        <p:cTn id="84" dur="750"/>
                                        <p:tgtEl>
                                          <p:spTgt spid="14"/>
                                        </p:tgtEl>
                                      </p:cBhvr>
                                    </p:animEffect>
                                  </p:childTnLst>
                                </p:cTn>
                              </p:par>
                            </p:childTnLst>
                          </p:cTn>
                        </p:par>
                        <p:par>
                          <p:cTn id="85" fill="hold">
                            <p:stCondLst>
                              <p:cond delay="8750"/>
                            </p:stCondLst>
                            <p:childTnLst>
                              <p:par>
                                <p:cTn id="86" presetID="10" presetClass="entr" presetSubtype="0" fill="hold" grpId="0" nodeType="afterEffect">
                                  <p:stCondLst>
                                    <p:cond delay="0"/>
                                  </p:stCondLst>
                                  <p:childTnLst>
                                    <p:set>
                                      <p:cBhvr>
                                        <p:cTn id="87" dur="1" fill="hold">
                                          <p:stCondLst>
                                            <p:cond delay="0"/>
                                          </p:stCondLst>
                                        </p:cTn>
                                        <p:tgtEl>
                                          <p:spTgt spid="19">
                                            <p:txEl>
                                              <p:pRg st="0" end="0"/>
                                            </p:txEl>
                                          </p:spTgt>
                                        </p:tgtEl>
                                        <p:attrNameLst>
                                          <p:attrName>style.visibility</p:attrName>
                                        </p:attrNameLst>
                                      </p:cBhvr>
                                      <p:to>
                                        <p:strVal val="visible"/>
                                      </p:to>
                                    </p:set>
                                    <p:animEffect transition="in" filter="fade">
                                      <p:cBhvr>
                                        <p:cTn id="88" dur="500"/>
                                        <p:tgtEl>
                                          <p:spTgt spid="19">
                                            <p:txEl>
                                              <p:pRg st="0" end="0"/>
                                            </p:txEl>
                                          </p:spTgt>
                                        </p:tgtEl>
                                      </p:cBhvr>
                                    </p:animEffect>
                                  </p:childTnLst>
                                </p:cTn>
                              </p:par>
                            </p:childTnLst>
                          </p:cTn>
                        </p:par>
                        <p:par>
                          <p:cTn id="89" fill="hold">
                            <p:stCondLst>
                              <p:cond delay="9250"/>
                            </p:stCondLst>
                            <p:childTnLst>
                              <p:par>
                                <p:cTn id="90" presetID="2" presetClass="entr" presetSubtype="4" decel="100000" fill="hold" grpId="0" nodeType="afterEffect">
                                  <p:stCondLst>
                                    <p:cond delay="0"/>
                                  </p:stCondLst>
                                  <p:iterate type="wd">
                                    <p:tmPct val="10000"/>
                                  </p:iterate>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par>
                                <p:cTn id="94" presetID="2" presetClass="entr" presetSubtype="4" decel="100000" fill="hold" grpId="0" nodeType="withEffect">
                                  <p:stCondLst>
                                    <p:cond delay="500"/>
                                  </p:stCondLst>
                                  <p:childTnLst>
                                    <p:set>
                                      <p:cBhvr>
                                        <p:cTn id="95" dur="1" fill="hold">
                                          <p:stCondLst>
                                            <p:cond delay="0"/>
                                          </p:stCondLst>
                                        </p:cTn>
                                        <p:tgtEl>
                                          <p:spTgt spid="15">
                                            <p:txEl>
                                              <p:pRg st="0" end="0"/>
                                            </p:txEl>
                                          </p:spTgt>
                                        </p:tgtEl>
                                        <p:attrNameLst>
                                          <p:attrName>style.visibility</p:attrName>
                                        </p:attrNameLst>
                                      </p:cBhvr>
                                      <p:to>
                                        <p:strVal val="visible"/>
                                      </p:to>
                                    </p:set>
                                    <p:anim calcmode="lin" valueType="num">
                                      <p:cBhvr additive="base">
                                        <p:cTn id="96"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1" grpId="0" animBg="1"/>
      <p:bldP spid="9" grpId="0" animBg="1"/>
      <p:bldP spid="10" grpId="0" animBg="1"/>
      <p:bldP spid="11" grpId="0" animBg="1"/>
      <p:bldP spid="12" grpId="0" animBg="1"/>
      <p:bldP spid="13" grpId="0" animBg="1"/>
      <p:bldP spid="14" grpId="0" animBg="1"/>
      <p:bldP spid="15"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P spid="16" grpId="0" animBg="1"/>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many Keywords">
    <p:spTree>
      <p:nvGrpSpPr>
        <p:cNvPr id="1" name=""/>
        <p:cNvGrpSpPr/>
        <p:nvPr/>
      </p:nvGrpSpPr>
      <p:grpSpPr>
        <a:xfrm>
          <a:off x="0" y="0"/>
          <a:ext cx="0" cy="0"/>
          <a:chOff x="0" y="0"/>
          <a:chExt cx="0" cy="0"/>
        </a:xfrm>
      </p:grpSpPr>
      <p:sp>
        <p:nvSpPr>
          <p:cNvPr id="10" name="円/楕円 9"/>
          <p:cNvSpPr/>
          <p:nvPr/>
        </p:nvSpPr>
        <p:spPr>
          <a:xfrm>
            <a:off x="7209538" y="3040746"/>
            <a:ext cx="2194268" cy="2194077"/>
          </a:xfrm>
          <a:prstGeom prst="ellips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7" name="円/楕円 16"/>
          <p:cNvSpPr/>
          <p:nvPr/>
        </p:nvSpPr>
        <p:spPr>
          <a:xfrm>
            <a:off x="1683533" y="1924353"/>
            <a:ext cx="554347" cy="554299"/>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円/楕円 23"/>
          <p:cNvSpPr/>
          <p:nvPr/>
        </p:nvSpPr>
        <p:spPr>
          <a:xfrm>
            <a:off x="95225" y="1845924"/>
            <a:ext cx="793652" cy="793583"/>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5" name="円/楕円 4"/>
          <p:cNvSpPr/>
          <p:nvPr/>
        </p:nvSpPr>
        <p:spPr>
          <a:xfrm>
            <a:off x="4720123" y="2062238"/>
            <a:ext cx="2750695" cy="2750457"/>
          </a:xfrm>
          <a:prstGeom prst="ellipse">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9" name="円/楕円 8"/>
          <p:cNvSpPr/>
          <p:nvPr/>
        </p:nvSpPr>
        <p:spPr>
          <a:xfrm>
            <a:off x="2749637" y="1744130"/>
            <a:ext cx="2194268" cy="2194077"/>
          </a:xfrm>
          <a:prstGeom prst="ellips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p:nvSpPr>
        <p:spPr>
          <a:xfrm>
            <a:off x="1877344" y="3393611"/>
            <a:ext cx="1744586" cy="1748975"/>
          </a:xfrm>
          <a:prstGeom prst="ellips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円/楕円 11"/>
          <p:cNvSpPr/>
          <p:nvPr/>
        </p:nvSpPr>
        <p:spPr>
          <a:xfrm>
            <a:off x="492051" y="2189233"/>
            <a:ext cx="1744586" cy="1748975"/>
          </a:xfrm>
          <a:prstGeom prst="ellipse">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円/楕円 12"/>
          <p:cNvSpPr/>
          <p:nvPr/>
        </p:nvSpPr>
        <p:spPr>
          <a:xfrm>
            <a:off x="10109020" y="3013527"/>
            <a:ext cx="1849521" cy="1849361"/>
          </a:xfrm>
          <a:prstGeom prst="ellipse">
            <a:avLst/>
          </a:prstGeom>
          <a:solidFill>
            <a:schemeClr val="accent6"/>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円/楕円 13"/>
          <p:cNvSpPr/>
          <p:nvPr/>
        </p:nvSpPr>
        <p:spPr>
          <a:xfrm>
            <a:off x="8541947" y="1632580"/>
            <a:ext cx="2014029" cy="2013854"/>
          </a:xfrm>
          <a:prstGeom prst="ellips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円/楕円 14"/>
          <p:cNvSpPr/>
          <p:nvPr/>
        </p:nvSpPr>
        <p:spPr>
          <a:xfrm>
            <a:off x="285128" y="3505084"/>
            <a:ext cx="866321" cy="866246"/>
          </a:xfrm>
          <a:prstGeom prst="ellipse">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6" name="円/楕円 15"/>
          <p:cNvSpPr/>
          <p:nvPr/>
        </p:nvSpPr>
        <p:spPr>
          <a:xfrm>
            <a:off x="4081856" y="3938207"/>
            <a:ext cx="676409" cy="676351"/>
          </a:xfrm>
          <a:prstGeom prst="ellipse">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円/楕円 17"/>
          <p:cNvSpPr/>
          <p:nvPr/>
        </p:nvSpPr>
        <p:spPr>
          <a:xfrm>
            <a:off x="7833395" y="1929359"/>
            <a:ext cx="793652" cy="793583"/>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円/楕円 18"/>
          <p:cNvSpPr/>
          <p:nvPr/>
        </p:nvSpPr>
        <p:spPr>
          <a:xfrm>
            <a:off x="11083397" y="2362358"/>
            <a:ext cx="277173" cy="277149"/>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円/楕円 19"/>
          <p:cNvSpPr/>
          <p:nvPr/>
        </p:nvSpPr>
        <p:spPr>
          <a:xfrm>
            <a:off x="11340954" y="1539210"/>
            <a:ext cx="549846" cy="549799"/>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円/楕円 20"/>
          <p:cNvSpPr/>
          <p:nvPr/>
        </p:nvSpPr>
        <p:spPr>
          <a:xfrm>
            <a:off x="9548961" y="4446207"/>
            <a:ext cx="696439" cy="696379"/>
          </a:xfrm>
          <a:prstGeom prst="ellips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円/楕円 21"/>
          <p:cNvSpPr/>
          <p:nvPr/>
        </p:nvSpPr>
        <p:spPr>
          <a:xfrm>
            <a:off x="10383943" y="1738687"/>
            <a:ext cx="629679" cy="629624"/>
          </a:xfrm>
          <a:prstGeom prst="ellipse">
            <a:avLst/>
          </a:prstGeom>
          <a:solidFill>
            <a:schemeClr val="accent4">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円/楕円 22"/>
          <p:cNvSpPr/>
          <p:nvPr/>
        </p:nvSpPr>
        <p:spPr>
          <a:xfrm>
            <a:off x="7470818" y="2561025"/>
            <a:ext cx="452541" cy="452502"/>
          </a:xfrm>
          <a:prstGeom prst="ellipse">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5" name="円/楕円 24"/>
          <p:cNvSpPr/>
          <p:nvPr/>
        </p:nvSpPr>
        <p:spPr>
          <a:xfrm>
            <a:off x="2375224" y="2312541"/>
            <a:ext cx="277173" cy="277149"/>
          </a:xfrm>
          <a:prstGeom prst="ellipse">
            <a:avLst/>
          </a:prstGeom>
          <a:solidFill>
            <a:schemeClr val="accent6">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円/楕円 25"/>
          <p:cNvSpPr/>
          <p:nvPr/>
        </p:nvSpPr>
        <p:spPr>
          <a:xfrm>
            <a:off x="9222250" y="3981997"/>
            <a:ext cx="529775" cy="529729"/>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円/楕円 26"/>
          <p:cNvSpPr/>
          <p:nvPr/>
        </p:nvSpPr>
        <p:spPr>
          <a:xfrm>
            <a:off x="1612457" y="4318642"/>
            <a:ext cx="529775" cy="529729"/>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11"/>
          <p:cNvSpPr>
            <a:spLocks noGrp="1"/>
          </p:cNvSpPr>
          <p:nvPr>
            <p:ph type="body" sz="quarter" idx="32" hasCustomPrompt="1"/>
          </p:nvPr>
        </p:nvSpPr>
        <p:spPr>
          <a:xfrm>
            <a:off x="5239599" y="2721925"/>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0" name="テキスト プレースホルダー 11"/>
          <p:cNvSpPr>
            <a:spLocks noGrp="1"/>
          </p:cNvSpPr>
          <p:nvPr>
            <p:ph type="body" sz="quarter" idx="31" hasCustomPrompt="1"/>
          </p:nvPr>
        </p:nvSpPr>
        <p:spPr>
          <a:xfrm>
            <a:off x="4943905" y="3151701"/>
            <a:ext cx="2265633" cy="1100756"/>
          </a:xfrm>
        </p:spPr>
        <p:txBody>
          <a:bodyPr anchor="t">
            <a:noAutofit/>
          </a:bodyPr>
          <a:lstStyle>
            <a:lvl1pPr algn="ctr">
              <a:lnSpc>
                <a:spcPct val="120000"/>
              </a:lnSpc>
              <a:defRPr sz="1200">
                <a:solidFill>
                  <a:schemeClr val="bg1"/>
                </a:solidFill>
                <a:latin typeface="+mn-lt"/>
              </a:defRPr>
            </a:lvl1pPr>
          </a:lstStyle>
          <a:p>
            <a:pPr lvl="0"/>
            <a:r>
              <a:rPr lang="en-US" altLang="ja-JP" dirty="0"/>
              <a:t>Text Here</a:t>
            </a:r>
            <a:endParaRPr lang="en-US" dirty="0"/>
          </a:p>
        </p:txBody>
      </p:sp>
      <p:sp>
        <p:nvSpPr>
          <p:cNvPr id="31" name="テキスト プレースホルダー 11"/>
          <p:cNvSpPr>
            <a:spLocks noGrp="1"/>
          </p:cNvSpPr>
          <p:nvPr>
            <p:ph type="body" sz="quarter" idx="33" hasCustomPrompt="1"/>
          </p:nvPr>
        </p:nvSpPr>
        <p:spPr>
          <a:xfrm>
            <a:off x="2948091" y="2062238"/>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2" name="テキスト プレースホルダー 11"/>
          <p:cNvSpPr>
            <a:spLocks noGrp="1"/>
          </p:cNvSpPr>
          <p:nvPr>
            <p:ph type="body" sz="quarter" idx="34" hasCustomPrompt="1"/>
          </p:nvPr>
        </p:nvSpPr>
        <p:spPr>
          <a:xfrm>
            <a:off x="2825692" y="2492014"/>
            <a:ext cx="2012823" cy="1100756"/>
          </a:xfrm>
        </p:spPr>
        <p:txBody>
          <a:bodyPr anchor="t">
            <a:noAutofit/>
          </a:bodyPr>
          <a:lstStyle>
            <a:lvl1pPr algn="ctr">
              <a:lnSpc>
                <a:spcPct val="120000"/>
              </a:lnSpc>
              <a:defRPr sz="1200">
                <a:solidFill>
                  <a:schemeClr val="bg1"/>
                </a:solidFill>
                <a:latin typeface="+mn-lt"/>
              </a:defRPr>
            </a:lvl1pPr>
          </a:lstStyle>
          <a:p>
            <a:pPr lvl="0"/>
            <a:r>
              <a:rPr lang="en-US" altLang="ja-JP" dirty="0"/>
              <a:t>Text Here</a:t>
            </a:r>
            <a:endParaRPr lang="en-US" dirty="0"/>
          </a:p>
        </p:txBody>
      </p:sp>
      <p:sp>
        <p:nvSpPr>
          <p:cNvPr id="33" name="テキスト プレースホルダー 11"/>
          <p:cNvSpPr>
            <a:spLocks noGrp="1"/>
          </p:cNvSpPr>
          <p:nvPr>
            <p:ph type="body" sz="quarter" idx="35" hasCustomPrompt="1"/>
          </p:nvPr>
        </p:nvSpPr>
        <p:spPr>
          <a:xfrm>
            <a:off x="7422659" y="3363291"/>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4" name="テキスト プレースホルダー 11"/>
          <p:cNvSpPr>
            <a:spLocks noGrp="1"/>
          </p:cNvSpPr>
          <p:nvPr>
            <p:ph type="body" sz="quarter" idx="36" hasCustomPrompt="1"/>
          </p:nvPr>
        </p:nvSpPr>
        <p:spPr>
          <a:xfrm>
            <a:off x="7300261" y="3793067"/>
            <a:ext cx="2012823" cy="1100756"/>
          </a:xfrm>
        </p:spPr>
        <p:txBody>
          <a:bodyPr anchor="t">
            <a:noAutofit/>
          </a:bodyPr>
          <a:lstStyle>
            <a:lvl1pPr algn="ctr">
              <a:lnSpc>
                <a:spcPct val="120000"/>
              </a:lnSpc>
              <a:defRPr sz="1200">
                <a:solidFill>
                  <a:schemeClr val="bg1"/>
                </a:solidFill>
                <a:latin typeface="+mn-lt"/>
              </a:defRPr>
            </a:lvl1pPr>
          </a:lstStyle>
          <a:p>
            <a:pPr lvl="0"/>
            <a:r>
              <a:rPr lang="en-US" altLang="ja-JP" dirty="0"/>
              <a:t>Text Here</a:t>
            </a:r>
            <a:endParaRPr lang="en-US" dirty="0"/>
          </a:p>
        </p:txBody>
      </p:sp>
      <p:sp>
        <p:nvSpPr>
          <p:cNvPr id="35" name="テキスト プレースホルダー 11"/>
          <p:cNvSpPr>
            <a:spLocks noGrp="1"/>
          </p:cNvSpPr>
          <p:nvPr>
            <p:ph type="body" sz="quarter" idx="37" hasCustomPrompt="1"/>
          </p:nvPr>
        </p:nvSpPr>
        <p:spPr>
          <a:xfrm>
            <a:off x="1877344" y="3996195"/>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6" name="テキスト プレースホルダー 11"/>
          <p:cNvSpPr>
            <a:spLocks noGrp="1"/>
          </p:cNvSpPr>
          <p:nvPr>
            <p:ph type="body" sz="quarter" idx="38" hasCustomPrompt="1"/>
          </p:nvPr>
        </p:nvSpPr>
        <p:spPr>
          <a:xfrm>
            <a:off x="492051" y="2784820"/>
            <a:ext cx="1711744"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7" name="テキスト プレースホルダー 11"/>
          <p:cNvSpPr>
            <a:spLocks noGrp="1"/>
          </p:cNvSpPr>
          <p:nvPr>
            <p:ph type="body" sz="quarter" idx="39" hasCustomPrompt="1"/>
          </p:nvPr>
        </p:nvSpPr>
        <p:spPr>
          <a:xfrm>
            <a:off x="8626300" y="2361641"/>
            <a:ext cx="1844247"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8" name="テキスト プレースホルダー 11"/>
          <p:cNvSpPr>
            <a:spLocks noGrp="1"/>
          </p:cNvSpPr>
          <p:nvPr>
            <p:ph type="body" sz="quarter" idx="40" hasCustomPrompt="1"/>
          </p:nvPr>
        </p:nvSpPr>
        <p:spPr>
          <a:xfrm>
            <a:off x="10114294" y="3670796"/>
            <a:ext cx="1844247" cy="515469"/>
          </a:xfrm>
        </p:spPr>
        <p:txBody>
          <a:bodyPr anchor="ctr">
            <a:noAutofit/>
          </a:bodyPr>
          <a:lstStyle>
            <a:lvl1pPr algn="ctr">
              <a:lnSpc>
                <a:spcPct val="100000"/>
              </a:lnSpc>
              <a:spcBef>
                <a:spcPts val="0"/>
              </a:spcBef>
              <a:defRPr sz="1600" spc="0">
                <a:solidFill>
                  <a:schemeClr val="bg1"/>
                </a:solidFill>
                <a:latin typeface="Route 159 SemiBold" pitchFamily="50" charset="0"/>
              </a:defRPr>
            </a:lvl1pPr>
          </a:lstStyle>
          <a:p>
            <a:pPr lvl="0"/>
            <a:r>
              <a:rPr lang="en-US" altLang="ja-JP" dirty="0"/>
              <a:t>Word</a:t>
            </a:r>
            <a:endParaRPr lang="en-US" dirty="0"/>
          </a:p>
        </p:txBody>
      </p:sp>
      <p:sp>
        <p:nvSpPr>
          <p:cNvPr id="39" name="テキスト プレースホルダー 6"/>
          <p:cNvSpPr>
            <a:spLocks noGrp="1"/>
          </p:cNvSpPr>
          <p:nvPr>
            <p:ph type="body" sz="quarter" idx="22" hasCustomPrompt="1"/>
          </p:nvPr>
        </p:nvSpPr>
        <p:spPr>
          <a:xfrm>
            <a:off x="1199834" y="5331725"/>
            <a:ext cx="9783595" cy="964442"/>
          </a:xfrm>
        </p:spPr>
        <p:txBody>
          <a:bodyPr anchor="t">
            <a:normAutofit/>
          </a:bodyPr>
          <a:lstStyle>
            <a:lvl1pPr algn="ctr">
              <a:defRPr sz="13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p:nvSpPr>
        <p:spPr>
          <a:xfrm>
            <a:off x="5015257" y="5261406"/>
            <a:ext cx="2160427" cy="480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l"/>
            <a:endParaRPr kumimoji="1" lang="ja-JP" altLang="en-US"/>
          </a:p>
        </p:txBody>
      </p:sp>
    </p:spTree>
    <p:extLst>
      <p:ext uri="{BB962C8B-B14F-4D97-AF65-F5344CB8AC3E}">
        <p14:creationId xmlns="" xmlns:p14="http://schemas.microsoft.com/office/powerpoint/2010/main" val="453478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 presetClass="entr" presetSubtype="1" decel="100000" fill="hold" grpId="0"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29">
                                            <p:txEl>
                                              <p:pRg st="0" end="0"/>
                                            </p:txEl>
                                          </p:spTgt>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 calcmode="lin" valueType="num">
                                      <p:cBhvr additive="base">
                                        <p:cTn id="19"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20" dur="1000" fill="hold"/>
                                        <p:tgtEl>
                                          <p:spTgt spid="30">
                                            <p:txEl>
                                              <p:pRg st="0" end="0"/>
                                            </p:txEl>
                                          </p:spTgt>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000" fill="hold"/>
                                        <p:tgtEl>
                                          <p:spTgt spid="5"/>
                                        </p:tgtEl>
                                        <p:attrNameLst>
                                          <p:attrName>ppt_x</p:attrName>
                                        </p:attrNameLst>
                                      </p:cBhvr>
                                      <p:tavLst>
                                        <p:tav tm="0">
                                          <p:val>
                                            <p:strVal val="#ppt_x"/>
                                          </p:val>
                                        </p:tav>
                                        <p:tav tm="100000">
                                          <p:val>
                                            <p:strVal val="#ppt_x"/>
                                          </p:val>
                                        </p:tav>
                                      </p:tavLst>
                                    </p:anim>
                                    <p:anim calcmode="lin" valueType="num">
                                      <p:cBhvr additive="base">
                                        <p:cTn id="24" dur="1000" fill="hold"/>
                                        <p:tgtEl>
                                          <p:spTgt spid="5"/>
                                        </p:tgtEl>
                                        <p:attrNameLst>
                                          <p:attrName>ppt_y</p:attrName>
                                        </p:attrNameLst>
                                      </p:cBhvr>
                                      <p:tavLst>
                                        <p:tav tm="0">
                                          <p:val>
                                            <p:strVal val="0-#ppt_h/2"/>
                                          </p:val>
                                        </p:tav>
                                        <p:tav tm="100000">
                                          <p:val>
                                            <p:strVal val="#ppt_y"/>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29">
                                            <p:txEl>
                                              <p:pRg st="0" end="0"/>
                                            </p:txEl>
                                          </p:spTgt>
                                        </p:tgtEl>
                                        <p:attrNameLst>
                                          <p:attrName>style.visibility</p:attrName>
                                        </p:attrNameLst>
                                      </p:cBhvr>
                                      <p:to>
                                        <p:strVal val="visible"/>
                                      </p:to>
                                    </p:set>
                                    <p:animEffect transition="in" filter="fade">
                                      <p:cBhvr>
                                        <p:cTn id="27" dur="1000"/>
                                        <p:tgtEl>
                                          <p:spTgt spid="29">
                                            <p:txEl>
                                              <p:pRg st="0" end="0"/>
                                            </p:txEl>
                                          </p:spTgt>
                                        </p:tgtEl>
                                      </p:cBhvr>
                                    </p:animEffect>
                                    <p:anim calcmode="lin" valueType="num">
                                      <p:cBhvr>
                                        <p:cTn id="28" dur="1000" fill="hold"/>
                                        <p:tgtEl>
                                          <p:spTgt spid="29">
                                            <p:txEl>
                                              <p:pRg st="0" end="0"/>
                                            </p:txEl>
                                          </p:spTgt>
                                        </p:tgtEl>
                                        <p:attrNameLst>
                                          <p:attrName>ppt_w</p:attrName>
                                        </p:attrNameLst>
                                      </p:cBhvr>
                                      <p:tavLst>
                                        <p:tav tm="0" fmla="#ppt_w*sin(2.5*pi*$)">
                                          <p:val>
                                            <p:fltVal val="0"/>
                                          </p:val>
                                        </p:tav>
                                        <p:tav tm="100000">
                                          <p:val>
                                            <p:fltVal val="1"/>
                                          </p:val>
                                        </p:tav>
                                      </p:tavLst>
                                    </p:anim>
                                    <p:anim calcmode="lin" valueType="num">
                                      <p:cBhvr>
                                        <p:cTn id="29" dur="1000" fill="hold"/>
                                        <p:tgtEl>
                                          <p:spTgt spid="29">
                                            <p:txEl>
                                              <p:pRg st="0" end="0"/>
                                            </p:txEl>
                                          </p:spTgt>
                                        </p:tgtEl>
                                        <p:attrNameLst>
                                          <p:attrName>ppt_h</p:attrName>
                                        </p:attrNameLst>
                                      </p:cBhvr>
                                      <p:tavLst>
                                        <p:tav tm="0">
                                          <p:val>
                                            <p:strVal val="#ppt_h"/>
                                          </p:val>
                                        </p:tav>
                                        <p:tav tm="100000">
                                          <p:val>
                                            <p:strVal val="#ppt_h"/>
                                          </p:val>
                                        </p:tav>
                                      </p:tavLst>
                                    </p:anim>
                                  </p:childTnLst>
                                </p:cTn>
                              </p:par>
                              <p:par>
                                <p:cTn id="30" presetID="45" presetClass="entr" presetSubtype="0" fill="hold" grpId="1" nodeType="withEffect">
                                  <p:stCondLst>
                                    <p:cond delay="0"/>
                                  </p:stCondLst>
                                  <p:childTnLst>
                                    <p:set>
                                      <p:cBhvr>
                                        <p:cTn id="31" dur="1" fill="hold">
                                          <p:stCondLst>
                                            <p:cond delay="0"/>
                                          </p:stCondLst>
                                        </p:cTn>
                                        <p:tgtEl>
                                          <p:spTgt spid="30">
                                            <p:txEl>
                                              <p:pRg st="0" end="0"/>
                                            </p:txEl>
                                          </p:spTgt>
                                        </p:tgtEl>
                                        <p:attrNameLst>
                                          <p:attrName>style.visibility</p:attrName>
                                        </p:attrNameLst>
                                      </p:cBhvr>
                                      <p:to>
                                        <p:strVal val="visible"/>
                                      </p:to>
                                    </p:set>
                                    <p:animEffect transition="in" filter="fade">
                                      <p:cBhvr>
                                        <p:cTn id="32" dur="1000"/>
                                        <p:tgtEl>
                                          <p:spTgt spid="30">
                                            <p:txEl>
                                              <p:pRg st="0" end="0"/>
                                            </p:txEl>
                                          </p:spTgt>
                                        </p:tgtEl>
                                      </p:cBhvr>
                                    </p:animEffect>
                                    <p:anim calcmode="lin" valueType="num">
                                      <p:cBhvr>
                                        <p:cTn id="33" dur="1000" fill="hold"/>
                                        <p:tgtEl>
                                          <p:spTgt spid="30">
                                            <p:txEl>
                                              <p:pRg st="0" end="0"/>
                                            </p:txEl>
                                          </p:spTgt>
                                        </p:tgtEl>
                                        <p:attrNameLst>
                                          <p:attrName>ppt_w</p:attrName>
                                        </p:attrNameLst>
                                      </p:cBhvr>
                                      <p:tavLst>
                                        <p:tav tm="0" fmla="#ppt_w*sin(2.5*pi*$)">
                                          <p:val>
                                            <p:fltVal val="0"/>
                                          </p:val>
                                        </p:tav>
                                        <p:tav tm="100000">
                                          <p:val>
                                            <p:fltVal val="1"/>
                                          </p:val>
                                        </p:tav>
                                      </p:tavLst>
                                    </p:anim>
                                    <p:anim calcmode="lin" valueType="num">
                                      <p:cBhvr>
                                        <p:cTn id="34" dur="1000" fill="hold"/>
                                        <p:tgtEl>
                                          <p:spTgt spid="30">
                                            <p:txEl>
                                              <p:pRg st="0" end="0"/>
                                            </p:txEl>
                                          </p:spTgt>
                                        </p:tgtEl>
                                        <p:attrNameLst>
                                          <p:attrName>ppt_h</p:attrName>
                                        </p:attrNameLst>
                                      </p:cBhvr>
                                      <p:tavLst>
                                        <p:tav tm="0">
                                          <p:val>
                                            <p:strVal val="#ppt_h"/>
                                          </p:val>
                                        </p:tav>
                                        <p:tav tm="100000">
                                          <p:val>
                                            <p:strVal val="#ppt_h"/>
                                          </p:val>
                                        </p:tav>
                                      </p:tavLst>
                                    </p:anim>
                                  </p:childTnLst>
                                </p:cTn>
                              </p:par>
                              <p:par>
                                <p:cTn id="35" presetID="45" presetClass="entr"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ppt_w</p:attrName>
                                        </p:attrNameLst>
                                      </p:cBhvr>
                                      <p:tavLst>
                                        <p:tav tm="0" fmla="#ppt_w*sin(2.5*pi*$)">
                                          <p:val>
                                            <p:fltVal val="0"/>
                                          </p:val>
                                        </p:tav>
                                        <p:tav tm="100000">
                                          <p:val>
                                            <p:fltVal val="1"/>
                                          </p:val>
                                        </p:tav>
                                      </p:tavLst>
                                    </p:anim>
                                    <p:anim calcmode="lin" valueType="num">
                                      <p:cBhvr>
                                        <p:cTn id="39" dur="1000" fill="hold"/>
                                        <p:tgtEl>
                                          <p:spTgt spid="5"/>
                                        </p:tgtEl>
                                        <p:attrNameLst>
                                          <p:attrName>ppt_h</p:attrName>
                                        </p:attrNameLst>
                                      </p:cBhvr>
                                      <p:tavLst>
                                        <p:tav tm="0">
                                          <p:val>
                                            <p:strVal val="#ppt_h"/>
                                          </p:val>
                                        </p:tav>
                                        <p:tav tm="100000">
                                          <p:val>
                                            <p:strVal val="#ppt_h"/>
                                          </p:val>
                                        </p:tav>
                                      </p:tavLst>
                                    </p:anim>
                                  </p:childTnLst>
                                </p:cTn>
                              </p:par>
                            </p:childTnLst>
                          </p:cTn>
                        </p:par>
                        <p:par>
                          <p:cTn id="40" fill="hold">
                            <p:stCondLst>
                              <p:cond delay="2000"/>
                            </p:stCondLst>
                            <p:childTnLst>
                              <p:par>
                                <p:cTn id="41" presetID="2" presetClass="entr" presetSubtype="1" decel="100000" fill="hold" grpId="0" nodeType="afterEffect">
                                  <p:stCondLst>
                                    <p:cond delay="0"/>
                                  </p:stCondLst>
                                  <p:childTnLst>
                                    <p:set>
                                      <p:cBhvr>
                                        <p:cTn id="42" dur="1" fill="hold">
                                          <p:stCondLst>
                                            <p:cond delay="0"/>
                                          </p:stCondLst>
                                        </p:cTn>
                                        <p:tgtEl>
                                          <p:spTgt spid="33">
                                            <p:txEl>
                                              <p:pRg st="0" end="0"/>
                                            </p:txEl>
                                          </p:spTgt>
                                        </p:tgtEl>
                                        <p:attrNameLst>
                                          <p:attrName>style.visibility</p:attrName>
                                        </p:attrNameLst>
                                      </p:cBhvr>
                                      <p:to>
                                        <p:strVal val="visible"/>
                                      </p:to>
                                    </p:set>
                                    <p:anim calcmode="lin" valueType="num">
                                      <p:cBhvr additive="base">
                                        <p:cTn id="43"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33">
                                            <p:txEl>
                                              <p:pRg st="0" end="0"/>
                                            </p:txEl>
                                          </p:spTgt>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34">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1000" fill="hold"/>
                                        <p:tgtEl>
                                          <p:spTgt spid="10"/>
                                        </p:tgtEl>
                                        <p:attrNameLst>
                                          <p:attrName>ppt_x</p:attrName>
                                        </p:attrNameLst>
                                      </p:cBhvr>
                                      <p:tavLst>
                                        <p:tav tm="0">
                                          <p:val>
                                            <p:strVal val="#ppt_x"/>
                                          </p:val>
                                        </p:tav>
                                        <p:tav tm="100000">
                                          <p:val>
                                            <p:strVal val="#ppt_x"/>
                                          </p:val>
                                        </p:tav>
                                      </p:tavLst>
                                    </p:anim>
                                    <p:anim calcmode="lin" valueType="num">
                                      <p:cBhvr additive="base">
                                        <p:cTn id="52" dur="1000" fill="hold"/>
                                        <p:tgtEl>
                                          <p:spTgt spid="10"/>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0"/>
                                  </p:stCondLst>
                                  <p:childTnLst>
                                    <p:set>
                                      <p:cBhvr>
                                        <p:cTn id="54" dur="1" fill="hold">
                                          <p:stCondLst>
                                            <p:cond delay="0"/>
                                          </p:stCondLst>
                                        </p:cTn>
                                        <p:tgtEl>
                                          <p:spTgt spid="33">
                                            <p:txEl>
                                              <p:pRg st="0" end="0"/>
                                            </p:txEl>
                                          </p:spTgt>
                                        </p:tgtEl>
                                        <p:attrNameLst>
                                          <p:attrName>style.visibility</p:attrName>
                                        </p:attrNameLst>
                                      </p:cBhvr>
                                      <p:to>
                                        <p:strVal val="visible"/>
                                      </p:to>
                                    </p:set>
                                    <p:animEffect transition="in" filter="fade">
                                      <p:cBhvr>
                                        <p:cTn id="55" dur="1000"/>
                                        <p:tgtEl>
                                          <p:spTgt spid="33">
                                            <p:txEl>
                                              <p:pRg st="0" end="0"/>
                                            </p:txEl>
                                          </p:spTgt>
                                        </p:tgtEl>
                                      </p:cBhvr>
                                    </p:animEffect>
                                    <p:anim calcmode="lin" valueType="num">
                                      <p:cBhvr>
                                        <p:cTn id="56" dur="1000" fill="hold"/>
                                        <p:tgtEl>
                                          <p:spTgt spid="33">
                                            <p:txEl>
                                              <p:pRg st="0" end="0"/>
                                            </p:txEl>
                                          </p:spTgt>
                                        </p:tgtEl>
                                        <p:attrNameLst>
                                          <p:attrName>ppt_w</p:attrName>
                                        </p:attrNameLst>
                                      </p:cBhvr>
                                      <p:tavLst>
                                        <p:tav tm="0" fmla="#ppt_w*sin(2.5*pi*$)">
                                          <p:val>
                                            <p:fltVal val="0"/>
                                          </p:val>
                                        </p:tav>
                                        <p:tav tm="100000">
                                          <p:val>
                                            <p:fltVal val="1"/>
                                          </p:val>
                                        </p:tav>
                                      </p:tavLst>
                                    </p:anim>
                                    <p:anim calcmode="lin" valueType="num">
                                      <p:cBhvr>
                                        <p:cTn id="57" dur="1000" fill="hold"/>
                                        <p:tgtEl>
                                          <p:spTgt spid="33">
                                            <p:txEl>
                                              <p:pRg st="0" end="0"/>
                                            </p:txEl>
                                          </p:spTgt>
                                        </p:tgtEl>
                                        <p:attrNameLst>
                                          <p:attrName>ppt_h</p:attrName>
                                        </p:attrNameLst>
                                      </p:cBhvr>
                                      <p:tavLst>
                                        <p:tav tm="0">
                                          <p:val>
                                            <p:strVal val="#ppt_h"/>
                                          </p:val>
                                        </p:tav>
                                        <p:tav tm="100000">
                                          <p:val>
                                            <p:strVal val="#ppt_h"/>
                                          </p:val>
                                        </p:tav>
                                      </p:tavLst>
                                    </p:anim>
                                  </p:childTnLst>
                                </p:cTn>
                              </p:par>
                              <p:par>
                                <p:cTn id="58" presetID="45" presetClass="entr" presetSubtype="0" fill="hold" grpId="1" nodeType="with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1000"/>
                                        <p:tgtEl>
                                          <p:spTgt spid="34">
                                            <p:txEl>
                                              <p:pRg st="0" end="0"/>
                                            </p:txEl>
                                          </p:spTgt>
                                        </p:tgtEl>
                                      </p:cBhvr>
                                    </p:animEffect>
                                    <p:anim calcmode="lin" valueType="num">
                                      <p:cBhvr>
                                        <p:cTn id="61" dur="1000" fill="hold"/>
                                        <p:tgtEl>
                                          <p:spTgt spid="34">
                                            <p:txEl>
                                              <p:pRg st="0" end="0"/>
                                            </p:txEl>
                                          </p:spTgt>
                                        </p:tgtEl>
                                        <p:attrNameLst>
                                          <p:attrName>ppt_w</p:attrName>
                                        </p:attrNameLst>
                                      </p:cBhvr>
                                      <p:tavLst>
                                        <p:tav tm="0" fmla="#ppt_w*sin(2.5*pi*$)">
                                          <p:val>
                                            <p:fltVal val="0"/>
                                          </p:val>
                                        </p:tav>
                                        <p:tav tm="100000">
                                          <p:val>
                                            <p:fltVal val="1"/>
                                          </p:val>
                                        </p:tav>
                                      </p:tavLst>
                                    </p:anim>
                                    <p:anim calcmode="lin" valueType="num">
                                      <p:cBhvr>
                                        <p:cTn id="62" dur="1000" fill="hold"/>
                                        <p:tgtEl>
                                          <p:spTgt spid="34">
                                            <p:txEl>
                                              <p:pRg st="0" end="0"/>
                                            </p:txEl>
                                          </p:spTgt>
                                        </p:tgtEl>
                                        <p:attrNameLst>
                                          <p:attrName>ppt_h</p:attrName>
                                        </p:attrNameLst>
                                      </p:cBhvr>
                                      <p:tavLst>
                                        <p:tav tm="0">
                                          <p:val>
                                            <p:strVal val="#ppt_h"/>
                                          </p:val>
                                        </p:tav>
                                        <p:tav tm="100000">
                                          <p:val>
                                            <p:strVal val="#ppt_h"/>
                                          </p:val>
                                        </p:tav>
                                      </p:tavLst>
                                    </p:anim>
                                  </p:childTnLst>
                                </p:cTn>
                              </p:par>
                              <p:par>
                                <p:cTn id="63" presetID="45" presetClass="entr" presetSubtype="0" fill="hold" grpId="1" nodeType="with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ppt_w</p:attrName>
                                        </p:attrNameLst>
                                      </p:cBhvr>
                                      <p:tavLst>
                                        <p:tav tm="0" fmla="#ppt_w*sin(2.5*pi*$)">
                                          <p:val>
                                            <p:fltVal val="0"/>
                                          </p:val>
                                        </p:tav>
                                        <p:tav tm="100000">
                                          <p:val>
                                            <p:fltVal val="1"/>
                                          </p:val>
                                        </p:tav>
                                      </p:tavLst>
                                    </p:anim>
                                    <p:anim calcmode="lin" valueType="num">
                                      <p:cBhvr>
                                        <p:cTn id="67" dur="1000" fill="hold"/>
                                        <p:tgtEl>
                                          <p:spTgt spid="10"/>
                                        </p:tgtEl>
                                        <p:attrNameLst>
                                          <p:attrName>ppt_h</p:attrName>
                                        </p:attrNameLst>
                                      </p:cBhvr>
                                      <p:tavLst>
                                        <p:tav tm="0">
                                          <p:val>
                                            <p:strVal val="#ppt_h"/>
                                          </p:val>
                                        </p:tav>
                                        <p:tav tm="100000">
                                          <p:val>
                                            <p:strVal val="#ppt_h"/>
                                          </p:val>
                                        </p:tav>
                                      </p:tavLst>
                                    </p:anim>
                                  </p:childTnLst>
                                </p:cTn>
                              </p:par>
                            </p:childTnLst>
                          </p:cTn>
                        </p:par>
                        <p:par>
                          <p:cTn id="68" fill="hold">
                            <p:stCondLst>
                              <p:cond delay="3000"/>
                            </p:stCondLst>
                            <p:childTnLst>
                              <p:par>
                                <p:cTn id="69" presetID="2" presetClass="entr" presetSubtype="1" decel="100000" fill="hold" grpId="0" nodeType="afterEffect">
                                  <p:stCondLst>
                                    <p:cond delay="0"/>
                                  </p:stCondLst>
                                  <p:childTnLst>
                                    <p:set>
                                      <p:cBhvr>
                                        <p:cTn id="70" dur="1" fill="hold">
                                          <p:stCondLst>
                                            <p:cond delay="0"/>
                                          </p:stCondLst>
                                        </p:cTn>
                                        <p:tgtEl>
                                          <p:spTgt spid="31">
                                            <p:txEl>
                                              <p:pRg st="0" end="0"/>
                                            </p:txEl>
                                          </p:spTgt>
                                        </p:tgtEl>
                                        <p:attrNameLst>
                                          <p:attrName>style.visibility</p:attrName>
                                        </p:attrNameLst>
                                      </p:cBhvr>
                                      <p:to>
                                        <p:strVal val="visible"/>
                                      </p:to>
                                    </p:set>
                                    <p:anim calcmode="lin" valueType="num">
                                      <p:cBhvr additive="base">
                                        <p:cTn id="71"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72" dur="1000" fill="hold"/>
                                        <p:tgtEl>
                                          <p:spTgt spid="31">
                                            <p:txEl>
                                              <p:pRg st="0" end="0"/>
                                            </p:txEl>
                                          </p:spTgt>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0"/>
                                  </p:stCondLst>
                                  <p:childTnLst>
                                    <p:set>
                                      <p:cBhvr>
                                        <p:cTn id="74" dur="1" fill="hold">
                                          <p:stCondLst>
                                            <p:cond delay="0"/>
                                          </p:stCondLst>
                                        </p:cTn>
                                        <p:tgtEl>
                                          <p:spTgt spid="32">
                                            <p:txEl>
                                              <p:pRg st="0" end="0"/>
                                            </p:txEl>
                                          </p:spTgt>
                                        </p:tgtEl>
                                        <p:attrNameLst>
                                          <p:attrName>style.visibility</p:attrName>
                                        </p:attrNameLst>
                                      </p:cBhvr>
                                      <p:to>
                                        <p:strVal val="visible"/>
                                      </p:to>
                                    </p:set>
                                    <p:anim calcmode="lin" valueType="num">
                                      <p:cBhvr additive="base">
                                        <p:cTn id="75"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76" dur="1000" fill="hold"/>
                                        <p:tgtEl>
                                          <p:spTgt spid="32">
                                            <p:txEl>
                                              <p:pRg st="0" end="0"/>
                                            </p:txEl>
                                          </p:spTgt>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0"/>
                                  </p:stCondLst>
                                  <p:childTnLst>
                                    <p:set>
                                      <p:cBhvr>
                                        <p:cTn id="78" dur="1" fill="hold">
                                          <p:stCondLst>
                                            <p:cond delay="0"/>
                                          </p:stCondLst>
                                        </p:cTn>
                                        <p:tgtEl>
                                          <p:spTgt spid="9"/>
                                        </p:tgtEl>
                                        <p:attrNameLst>
                                          <p:attrName>style.visibility</p:attrName>
                                        </p:attrNameLst>
                                      </p:cBhvr>
                                      <p:to>
                                        <p:strVal val="visible"/>
                                      </p:to>
                                    </p:set>
                                    <p:anim calcmode="lin" valueType="num">
                                      <p:cBhvr additive="base">
                                        <p:cTn id="79" dur="1000" fill="hold"/>
                                        <p:tgtEl>
                                          <p:spTgt spid="9"/>
                                        </p:tgtEl>
                                        <p:attrNameLst>
                                          <p:attrName>ppt_x</p:attrName>
                                        </p:attrNameLst>
                                      </p:cBhvr>
                                      <p:tavLst>
                                        <p:tav tm="0">
                                          <p:val>
                                            <p:strVal val="#ppt_x"/>
                                          </p:val>
                                        </p:tav>
                                        <p:tav tm="100000">
                                          <p:val>
                                            <p:strVal val="#ppt_x"/>
                                          </p:val>
                                        </p:tav>
                                      </p:tavLst>
                                    </p:anim>
                                    <p:anim calcmode="lin" valueType="num">
                                      <p:cBhvr additive="base">
                                        <p:cTn id="80" dur="1000" fill="hold"/>
                                        <p:tgtEl>
                                          <p:spTgt spid="9"/>
                                        </p:tgtEl>
                                        <p:attrNameLst>
                                          <p:attrName>ppt_y</p:attrName>
                                        </p:attrNameLst>
                                      </p:cBhvr>
                                      <p:tavLst>
                                        <p:tav tm="0">
                                          <p:val>
                                            <p:strVal val="0-#ppt_h/2"/>
                                          </p:val>
                                        </p:tav>
                                        <p:tav tm="100000">
                                          <p:val>
                                            <p:strVal val="#ppt_y"/>
                                          </p:val>
                                        </p:tav>
                                      </p:tavLst>
                                    </p:anim>
                                  </p:childTnLst>
                                </p:cTn>
                              </p:par>
                              <p:par>
                                <p:cTn id="81" presetID="45" presetClass="entr" presetSubtype="0" fill="hold" grpId="1" nodeType="withEffect">
                                  <p:stCondLst>
                                    <p:cond delay="0"/>
                                  </p:stCondLst>
                                  <p:childTnLst>
                                    <p:set>
                                      <p:cBhvr>
                                        <p:cTn id="82" dur="1" fill="hold">
                                          <p:stCondLst>
                                            <p:cond delay="0"/>
                                          </p:stCondLst>
                                        </p:cTn>
                                        <p:tgtEl>
                                          <p:spTgt spid="31">
                                            <p:txEl>
                                              <p:pRg st="0" end="0"/>
                                            </p:txEl>
                                          </p:spTgt>
                                        </p:tgtEl>
                                        <p:attrNameLst>
                                          <p:attrName>style.visibility</p:attrName>
                                        </p:attrNameLst>
                                      </p:cBhvr>
                                      <p:to>
                                        <p:strVal val="visible"/>
                                      </p:to>
                                    </p:set>
                                    <p:animEffect transition="in" filter="fade">
                                      <p:cBhvr>
                                        <p:cTn id="83" dur="1000"/>
                                        <p:tgtEl>
                                          <p:spTgt spid="31">
                                            <p:txEl>
                                              <p:pRg st="0" end="0"/>
                                            </p:txEl>
                                          </p:spTgt>
                                        </p:tgtEl>
                                      </p:cBhvr>
                                    </p:animEffect>
                                    <p:anim calcmode="lin" valueType="num">
                                      <p:cBhvr>
                                        <p:cTn id="84" dur="1000" fill="hold"/>
                                        <p:tgtEl>
                                          <p:spTgt spid="31">
                                            <p:txEl>
                                              <p:pRg st="0" end="0"/>
                                            </p:txEl>
                                          </p:spTgt>
                                        </p:tgtEl>
                                        <p:attrNameLst>
                                          <p:attrName>ppt_w</p:attrName>
                                        </p:attrNameLst>
                                      </p:cBhvr>
                                      <p:tavLst>
                                        <p:tav tm="0" fmla="#ppt_w*sin(2.5*pi*$)">
                                          <p:val>
                                            <p:fltVal val="0"/>
                                          </p:val>
                                        </p:tav>
                                        <p:tav tm="100000">
                                          <p:val>
                                            <p:fltVal val="1"/>
                                          </p:val>
                                        </p:tav>
                                      </p:tavLst>
                                    </p:anim>
                                    <p:anim calcmode="lin" valueType="num">
                                      <p:cBhvr>
                                        <p:cTn id="85" dur="1000" fill="hold"/>
                                        <p:tgtEl>
                                          <p:spTgt spid="31">
                                            <p:txEl>
                                              <p:pRg st="0" end="0"/>
                                            </p:txEl>
                                          </p:spTgt>
                                        </p:tgtEl>
                                        <p:attrNameLst>
                                          <p:attrName>ppt_h</p:attrName>
                                        </p:attrNameLst>
                                      </p:cBhvr>
                                      <p:tavLst>
                                        <p:tav tm="0">
                                          <p:val>
                                            <p:strVal val="#ppt_h"/>
                                          </p:val>
                                        </p:tav>
                                        <p:tav tm="100000">
                                          <p:val>
                                            <p:strVal val="#ppt_h"/>
                                          </p:val>
                                        </p:tav>
                                      </p:tavLst>
                                    </p:anim>
                                  </p:childTnLst>
                                </p:cTn>
                              </p:par>
                              <p:par>
                                <p:cTn id="86" presetID="45" presetClass="entr" presetSubtype="0" fill="hold" grpId="1" nodeType="with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Effect transition="in" filter="fade">
                                      <p:cBhvr>
                                        <p:cTn id="88" dur="1000"/>
                                        <p:tgtEl>
                                          <p:spTgt spid="32">
                                            <p:txEl>
                                              <p:pRg st="0" end="0"/>
                                            </p:txEl>
                                          </p:spTgt>
                                        </p:tgtEl>
                                      </p:cBhvr>
                                    </p:animEffect>
                                    <p:anim calcmode="lin" valueType="num">
                                      <p:cBhvr>
                                        <p:cTn id="89" dur="1000" fill="hold"/>
                                        <p:tgtEl>
                                          <p:spTgt spid="32">
                                            <p:txEl>
                                              <p:pRg st="0" end="0"/>
                                            </p:txEl>
                                          </p:spTgt>
                                        </p:tgtEl>
                                        <p:attrNameLst>
                                          <p:attrName>ppt_w</p:attrName>
                                        </p:attrNameLst>
                                      </p:cBhvr>
                                      <p:tavLst>
                                        <p:tav tm="0" fmla="#ppt_w*sin(2.5*pi*$)">
                                          <p:val>
                                            <p:fltVal val="0"/>
                                          </p:val>
                                        </p:tav>
                                        <p:tav tm="100000">
                                          <p:val>
                                            <p:fltVal val="1"/>
                                          </p:val>
                                        </p:tav>
                                      </p:tavLst>
                                    </p:anim>
                                    <p:anim calcmode="lin" valueType="num">
                                      <p:cBhvr>
                                        <p:cTn id="90" dur="1000" fill="hold"/>
                                        <p:tgtEl>
                                          <p:spTgt spid="32">
                                            <p:txEl>
                                              <p:pRg st="0" end="0"/>
                                            </p:txEl>
                                          </p:spTgt>
                                        </p:tgtEl>
                                        <p:attrNameLst>
                                          <p:attrName>ppt_h</p:attrName>
                                        </p:attrNameLst>
                                      </p:cBhvr>
                                      <p:tavLst>
                                        <p:tav tm="0">
                                          <p:val>
                                            <p:strVal val="#ppt_h"/>
                                          </p:val>
                                        </p:tav>
                                        <p:tav tm="100000">
                                          <p:val>
                                            <p:strVal val="#ppt_h"/>
                                          </p:val>
                                        </p:tav>
                                      </p:tavLst>
                                    </p:anim>
                                  </p:childTnLst>
                                </p:cTn>
                              </p:par>
                              <p:par>
                                <p:cTn id="91" presetID="45" presetClass="entr" presetSubtype="0" fill="hold" grpId="1" nodeType="withEffect">
                                  <p:stCondLst>
                                    <p:cond delay="0"/>
                                  </p:stCondLst>
                                  <p:childTnLst>
                                    <p:set>
                                      <p:cBhvr>
                                        <p:cTn id="92" dur="1" fill="hold">
                                          <p:stCondLst>
                                            <p:cond delay="0"/>
                                          </p:stCondLst>
                                        </p:cTn>
                                        <p:tgtEl>
                                          <p:spTgt spid="9"/>
                                        </p:tgtEl>
                                        <p:attrNameLst>
                                          <p:attrName>style.visibility</p:attrName>
                                        </p:attrNameLst>
                                      </p:cBhvr>
                                      <p:to>
                                        <p:strVal val="visible"/>
                                      </p:to>
                                    </p:set>
                                    <p:animEffect transition="in" filter="fade">
                                      <p:cBhvr>
                                        <p:cTn id="93" dur="1000"/>
                                        <p:tgtEl>
                                          <p:spTgt spid="9"/>
                                        </p:tgtEl>
                                      </p:cBhvr>
                                    </p:animEffect>
                                    <p:anim calcmode="lin" valueType="num">
                                      <p:cBhvr>
                                        <p:cTn id="94" dur="1000" fill="hold"/>
                                        <p:tgtEl>
                                          <p:spTgt spid="9"/>
                                        </p:tgtEl>
                                        <p:attrNameLst>
                                          <p:attrName>ppt_w</p:attrName>
                                        </p:attrNameLst>
                                      </p:cBhvr>
                                      <p:tavLst>
                                        <p:tav tm="0" fmla="#ppt_w*sin(2.5*pi*$)">
                                          <p:val>
                                            <p:fltVal val="0"/>
                                          </p:val>
                                        </p:tav>
                                        <p:tav tm="100000">
                                          <p:val>
                                            <p:fltVal val="1"/>
                                          </p:val>
                                        </p:tav>
                                      </p:tavLst>
                                    </p:anim>
                                    <p:anim calcmode="lin" valueType="num">
                                      <p:cBhvr>
                                        <p:cTn id="95" dur="1000" fill="hold"/>
                                        <p:tgtEl>
                                          <p:spTgt spid="9"/>
                                        </p:tgtEl>
                                        <p:attrNameLst>
                                          <p:attrName>ppt_h</p:attrName>
                                        </p:attrNameLst>
                                      </p:cBhvr>
                                      <p:tavLst>
                                        <p:tav tm="0">
                                          <p:val>
                                            <p:strVal val="#ppt_h"/>
                                          </p:val>
                                        </p:tav>
                                        <p:tav tm="100000">
                                          <p:val>
                                            <p:strVal val="#ppt_h"/>
                                          </p:val>
                                        </p:tav>
                                      </p:tavLst>
                                    </p:anim>
                                  </p:childTnLst>
                                </p:cTn>
                              </p:par>
                            </p:childTnLst>
                          </p:cTn>
                        </p:par>
                        <p:par>
                          <p:cTn id="96" fill="hold">
                            <p:stCondLst>
                              <p:cond delay="4000"/>
                            </p:stCondLst>
                            <p:childTnLst>
                              <p:par>
                                <p:cTn id="97" presetID="2" presetClass="entr" presetSubtype="1" decel="100000" fill="hold" grpId="0" nodeType="afterEffect">
                                  <p:stCondLst>
                                    <p:cond delay="0"/>
                                  </p:stCondLst>
                                  <p:childTnLst>
                                    <p:set>
                                      <p:cBhvr>
                                        <p:cTn id="98" dur="1" fill="hold">
                                          <p:stCondLst>
                                            <p:cond delay="0"/>
                                          </p:stCondLst>
                                        </p:cTn>
                                        <p:tgtEl>
                                          <p:spTgt spid="37">
                                            <p:txEl>
                                              <p:pRg st="0" end="0"/>
                                            </p:txEl>
                                          </p:spTgt>
                                        </p:tgtEl>
                                        <p:attrNameLst>
                                          <p:attrName>style.visibility</p:attrName>
                                        </p:attrNameLst>
                                      </p:cBhvr>
                                      <p:to>
                                        <p:strVal val="visible"/>
                                      </p:to>
                                    </p:set>
                                    <p:anim calcmode="lin" valueType="num">
                                      <p:cBhvr additive="base">
                                        <p:cTn id="99"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100"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0"/>
                                  </p:stCondLst>
                                  <p:childTnLst>
                                    <p:set>
                                      <p:cBhvr>
                                        <p:cTn id="102" dur="1" fill="hold">
                                          <p:stCondLst>
                                            <p:cond delay="0"/>
                                          </p:stCondLst>
                                        </p:cTn>
                                        <p:tgtEl>
                                          <p:spTgt spid="14"/>
                                        </p:tgtEl>
                                        <p:attrNameLst>
                                          <p:attrName>style.visibility</p:attrName>
                                        </p:attrNameLst>
                                      </p:cBhvr>
                                      <p:to>
                                        <p:strVal val="visible"/>
                                      </p:to>
                                    </p:set>
                                    <p:anim calcmode="lin" valueType="num">
                                      <p:cBhvr additive="base">
                                        <p:cTn id="103" dur="1000" fill="hold"/>
                                        <p:tgtEl>
                                          <p:spTgt spid="14"/>
                                        </p:tgtEl>
                                        <p:attrNameLst>
                                          <p:attrName>ppt_x</p:attrName>
                                        </p:attrNameLst>
                                      </p:cBhvr>
                                      <p:tavLst>
                                        <p:tav tm="0">
                                          <p:val>
                                            <p:strVal val="#ppt_x"/>
                                          </p:val>
                                        </p:tav>
                                        <p:tav tm="100000">
                                          <p:val>
                                            <p:strVal val="#ppt_x"/>
                                          </p:val>
                                        </p:tav>
                                      </p:tavLst>
                                    </p:anim>
                                    <p:anim calcmode="lin" valueType="num">
                                      <p:cBhvr additive="base">
                                        <p:cTn id="104" dur="1000" fill="hold"/>
                                        <p:tgtEl>
                                          <p:spTgt spid="14"/>
                                        </p:tgtEl>
                                        <p:attrNameLst>
                                          <p:attrName>ppt_y</p:attrName>
                                        </p:attrNameLst>
                                      </p:cBhvr>
                                      <p:tavLst>
                                        <p:tav tm="0">
                                          <p:val>
                                            <p:strVal val="0-#ppt_h/2"/>
                                          </p:val>
                                        </p:tav>
                                        <p:tav tm="100000">
                                          <p:val>
                                            <p:strVal val="#ppt_y"/>
                                          </p:val>
                                        </p:tav>
                                      </p:tavLst>
                                    </p:anim>
                                  </p:childTnLst>
                                </p:cTn>
                              </p:par>
                              <p:par>
                                <p:cTn id="105" presetID="45" presetClass="entr" presetSubtype="0" fill="hold" grpId="1"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fade">
                                      <p:cBhvr>
                                        <p:cTn id="107" dur="1000"/>
                                        <p:tgtEl>
                                          <p:spTgt spid="37">
                                            <p:txEl>
                                              <p:pRg st="0" end="0"/>
                                            </p:txEl>
                                          </p:spTgt>
                                        </p:tgtEl>
                                      </p:cBhvr>
                                    </p:animEffect>
                                    <p:anim calcmode="lin" valueType="num">
                                      <p:cBhvr>
                                        <p:cTn id="108" dur="1000" fill="hold"/>
                                        <p:tgtEl>
                                          <p:spTgt spid="37">
                                            <p:txEl>
                                              <p:pRg st="0" end="0"/>
                                            </p:txEl>
                                          </p:spTgt>
                                        </p:tgtEl>
                                        <p:attrNameLst>
                                          <p:attrName>ppt_w</p:attrName>
                                        </p:attrNameLst>
                                      </p:cBhvr>
                                      <p:tavLst>
                                        <p:tav tm="0" fmla="#ppt_w*sin(2.5*pi*$)">
                                          <p:val>
                                            <p:fltVal val="0"/>
                                          </p:val>
                                        </p:tav>
                                        <p:tav tm="100000">
                                          <p:val>
                                            <p:fltVal val="1"/>
                                          </p:val>
                                        </p:tav>
                                      </p:tavLst>
                                    </p:anim>
                                    <p:anim calcmode="lin" valueType="num">
                                      <p:cBhvr>
                                        <p:cTn id="109" dur="1000" fill="hold"/>
                                        <p:tgtEl>
                                          <p:spTgt spid="37">
                                            <p:txEl>
                                              <p:pRg st="0" end="0"/>
                                            </p:txEl>
                                          </p:spTgt>
                                        </p:tgtEl>
                                        <p:attrNameLst>
                                          <p:attrName>ppt_h</p:attrName>
                                        </p:attrNameLst>
                                      </p:cBhvr>
                                      <p:tavLst>
                                        <p:tav tm="0">
                                          <p:val>
                                            <p:strVal val="#ppt_h"/>
                                          </p:val>
                                        </p:tav>
                                        <p:tav tm="100000">
                                          <p:val>
                                            <p:strVal val="#ppt_h"/>
                                          </p:val>
                                        </p:tav>
                                      </p:tavLst>
                                    </p:anim>
                                  </p:childTnLst>
                                </p:cTn>
                              </p:par>
                              <p:par>
                                <p:cTn id="110" presetID="45" presetClass="entr" presetSubtype="0" fill="hold" grpId="1" nodeType="withEffect">
                                  <p:stCondLst>
                                    <p:cond delay="0"/>
                                  </p:stCondLst>
                                  <p:childTnLst>
                                    <p:set>
                                      <p:cBhvr>
                                        <p:cTn id="111" dur="1" fill="hold">
                                          <p:stCondLst>
                                            <p:cond delay="0"/>
                                          </p:stCondLst>
                                        </p:cTn>
                                        <p:tgtEl>
                                          <p:spTgt spid="14"/>
                                        </p:tgtEl>
                                        <p:attrNameLst>
                                          <p:attrName>style.visibility</p:attrName>
                                        </p:attrNameLst>
                                      </p:cBhvr>
                                      <p:to>
                                        <p:strVal val="visible"/>
                                      </p:to>
                                    </p:set>
                                    <p:animEffect transition="in" filter="fade">
                                      <p:cBhvr>
                                        <p:cTn id="112" dur="1000"/>
                                        <p:tgtEl>
                                          <p:spTgt spid="14"/>
                                        </p:tgtEl>
                                      </p:cBhvr>
                                    </p:animEffect>
                                    <p:anim calcmode="lin" valueType="num">
                                      <p:cBhvr>
                                        <p:cTn id="113" dur="1000" fill="hold"/>
                                        <p:tgtEl>
                                          <p:spTgt spid="14"/>
                                        </p:tgtEl>
                                        <p:attrNameLst>
                                          <p:attrName>ppt_w</p:attrName>
                                        </p:attrNameLst>
                                      </p:cBhvr>
                                      <p:tavLst>
                                        <p:tav tm="0" fmla="#ppt_w*sin(2.5*pi*$)">
                                          <p:val>
                                            <p:fltVal val="0"/>
                                          </p:val>
                                        </p:tav>
                                        <p:tav tm="100000">
                                          <p:val>
                                            <p:fltVal val="1"/>
                                          </p:val>
                                        </p:tav>
                                      </p:tavLst>
                                    </p:anim>
                                    <p:anim calcmode="lin" valueType="num">
                                      <p:cBhvr>
                                        <p:cTn id="114" dur="1000" fill="hold"/>
                                        <p:tgtEl>
                                          <p:spTgt spid="14"/>
                                        </p:tgtEl>
                                        <p:attrNameLst>
                                          <p:attrName>ppt_h</p:attrName>
                                        </p:attrNameLst>
                                      </p:cBhvr>
                                      <p:tavLst>
                                        <p:tav tm="0">
                                          <p:val>
                                            <p:strVal val="#ppt_h"/>
                                          </p:val>
                                        </p:tav>
                                        <p:tav tm="100000">
                                          <p:val>
                                            <p:strVal val="#ppt_h"/>
                                          </p:val>
                                        </p:tav>
                                      </p:tavLst>
                                    </p:anim>
                                  </p:childTnLst>
                                </p:cTn>
                              </p:par>
                            </p:childTnLst>
                          </p:cTn>
                        </p:par>
                        <p:par>
                          <p:cTn id="115" fill="hold">
                            <p:stCondLst>
                              <p:cond delay="5000"/>
                            </p:stCondLst>
                            <p:childTnLst>
                              <p:par>
                                <p:cTn id="116" presetID="2" presetClass="entr" presetSubtype="1" decel="100000" fill="hold" grpId="0" nodeType="afterEffect">
                                  <p:stCondLst>
                                    <p:cond delay="0"/>
                                  </p:stCondLst>
                                  <p:childTnLst>
                                    <p:set>
                                      <p:cBhvr>
                                        <p:cTn id="117" dur="1" fill="hold">
                                          <p:stCondLst>
                                            <p:cond delay="0"/>
                                          </p:stCondLst>
                                        </p:cTn>
                                        <p:tgtEl>
                                          <p:spTgt spid="35">
                                            <p:txEl>
                                              <p:pRg st="0" end="0"/>
                                            </p:txEl>
                                          </p:spTgt>
                                        </p:tgtEl>
                                        <p:attrNameLst>
                                          <p:attrName>style.visibility</p:attrName>
                                        </p:attrNameLst>
                                      </p:cBhvr>
                                      <p:to>
                                        <p:strVal val="visible"/>
                                      </p:to>
                                    </p:set>
                                    <p:anim calcmode="lin" valueType="num">
                                      <p:cBhvr additive="base">
                                        <p:cTn id="118"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19" dur="1000" fill="hold"/>
                                        <p:tgtEl>
                                          <p:spTgt spid="35">
                                            <p:txEl>
                                              <p:pRg st="0" end="0"/>
                                            </p:txEl>
                                          </p:spTgt>
                                        </p:tgtEl>
                                        <p:attrNameLst>
                                          <p:attrName>ppt_y</p:attrName>
                                        </p:attrNameLst>
                                      </p:cBhvr>
                                      <p:tavLst>
                                        <p:tav tm="0">
                                          <p:val>
                                            <p:strVal val="0-#ppt_h/2"/>
                                          </p:val>
                                        </p:tav>
                                        <p:tav tm="100000">
                                          <p:val>
                                            <p:strVal val="#ppt_y"/>
                                          </p:val>
                                        </p:tav>
                                      </p:tavLst>
                                    </p:anim>
                                  </p:childTnLst>
                                </p:cTn>
                              </p:par>
                              <p:par>
                                <p:cTn id="120" presetID="2" presetClass="entr" presetSubtype="1" decel="100000" fill="hold" grpId="0" nodeType="withEffect">
                                  <p:stCondLst>
                                    <p:cond delay="0"/>
                                  </p:stCondLst>
                                  <p:childTnLst>
                                    <p:set>
                                      <p:cBhvr>
                                        <p:cTn id="121" dur="1" fill="hold">
                                          <p:stCondLst>
                                            <p:cond delay="0"/>
                                          </p:stCondLst>
                                        </p:cTn>
                                        <p:tgtEl>
                                          <p:spTgt spid="11"/>
                                        </p:tgtEl>
                                        <p:attrNameLst>
                                          <p:attrName>style.visibility</p:attrName>
                                        </p:attrNameLst>
                                      </p:cBhvr>
                                      <p:to>
                                        <p:strVal val="visible"/>
                                      </p:to>
                                    </p:set>
                                    <p:anim calcmode="lin" valueType="num">
                                      <p:cBhvr additive="base">
                                        <p:cTn id="122" dur="1000" fill="hold"/>
                                        <p:tgtEl>
                                          <p:spTgt spid="11"/>
                                        </p:tgtEl>
                                        <p:attrNameLst>
                                          <p:attrName>ppt_x</p:attrName>
                                        </p:attrNameLst>
                                      </p:cBhvr>
                                      <p:tavLst>
                                        <p:tav tm="0">
                                          <p:val>
                                            <p:strVal val="#ppt_x"/>
                                          </p:val>
                                        </p:tav>
                                        <p:tav tm="100000">
                                          <p:val>
                                            <p:strVal val="#ppt_x"/>
                                          </p:val>
                                        </p:tav>
                                      </p:tavLst>
                                    </p:anim>
                                    <p:anim calcmode="lin" valueType="num">
                                      <p:cBhvr additive="base">
                                        <p:cTn id="123" dur="1000" fill="hold"/>
                                        <p:tgtEl>
                                          <p:spTgt spid="11"/>
                                        </p:tgtEl>
                                        <p:attrNameLst>
                                          <p:attrName>ppt_y</p:attrName>
                                        </p:attrNameLst>
                                      </p:cBhvr>
                                      <p:tavLst>
                                        <p:tav tm="0">
                                          <p:val>
                                            <p:strVal val="0-#ppt_h/2"/>
                                          </p:val>
                                        </p:tav>
                                        <p:tav tm="100000">
                                          <p:val>
                                            <p:strVal val="#ppt_y"/>
                                          </p:val>
                                        </p:tav>
                                      </p:tavLst>
                                    </p:anim>
                                  </p:childTnLst>
                                </p:cTn>
                              </p:par>
                              <p:par>
                                <p:cTn id="124" presetID="45" presetClass="entr" presetSubtype="0" fill="hold" grpId="1" nodeType="withEffect">
                                  <p:stCondLst>
                                    <p:cond delay="0"/>
                                  </p:stCondLst>
                                  <p:childTnLst>
                                    <p:set>
                                      <p:cBhvr>
                                        <p:cTn id="125" dur="1" fill="hold">
                                          <p:stCondLst>
                                            <p:cond delay="0"/>
                                          </p:stCondLst>
                                        </p:cTn>
                                        <p:tgtEl>
                                          <p:spTgt spid="35">
                                            <p:txEl>
                                              <p:pRg st="0" end="0"/>
                                            </p:txEl>
                                          </p:spTgt>
                                        </p:tgtEl>
                                        <p:attrNameLst>
                                          <p:attrName>style.visibility</p:attrName>
                                        </p:attrNameLst>
                                      </p:cBhvr>
                                      <p:to>
                                        <p:strVal val="visible"/>
                                      </p:to>
                                    </p:set>
                                    <p:animEffect transition="in" filter="fade">
                                      <p:cBhvr>
                                        <p:cTn id="126" dur="1000"/>
                                        <p:tgtEl>
                                          <p:spTgt spid="35">
                                            <p:txEl>
                                              <p:pRg st="0" end="0"/>
                                            </p:txEl>
                                          </p:spTgt>
                                        </p:tgtEl>
                                      </p:cBhvr>
                                    </p:animEffect>
                                    <p:anim calcmode="lin" valueType="num">
                                      <p:cBhvr>
                                        <p:cTn id="127" dur="1000" fill="hold"/>
                                        <p:tgtEl>
                                          <p:spTgt spid="35">
                                            <p:txEl>
                                              <p:pRg st="0" end="0"/>
                                            </p:txEl>
                                          </p:spTgt>
                                        </p:tgtEl>
                                        <p:attrNameLst>
                                          <p:attrName>ppt_w</p:attrName>
                                        </p:attrNameLst>
                                      </p:cBhvr>
                                      <p:tavLst>
                                        <p:tav tm="0" fmla="#ppt_w*sin(2.5*pi*$)">
                                          <p:val>
                                            <p:fltVal val="0"/>
                                          </p:val>
                                        </p:tav>
                                        <p:tav tm="100000">
                                          <p:val>
                                            <p:fltVal val="1"/>
                                          </p:val>
                                        </p:tav>
                                      </p:tavLst>
                                    </p:anim>
                                    <p:anim calcmode="lin" valueType="num">
                                      <p:cBhvr>
                                        <p:cTn id="128" dur="1000" fill="hold"/>
                                        <p:tgtEl>
                                          <p:spTgt spid="35">
                                            <p:txEl>
                                              <p:pRg st="0" end="0"/>
                                            </p:txEl>
                                          </p:spTgt>
                                        </p:tgtEl>
                                        <p:attrNameLst>
                                          <p:attrName>ppt_h</p:attrName>
                                        </p:attrNameLst>
                                      </p:cBhvr>
                                      <p:tavLst>
                                        <p:tav tm="0">
                                          <p:val>
                                            <p:strVal val="#ppt_h"/>
                                          </p:val>
                                        </p:tav>
                                        <p:tav tm="100000">
                                          <p:val>
                                            <p:strVal val="#ppt_h"/>
                                          </p:val>
                                        </p:tav>
                                      </p:tavLst>
                                    </p:anim>
                                  </p:childTnLst>
                                </p:cTn>
                              </p:par>
                              <p:par>
                                <p:cTn id="129" presetID="45" presetClass="entr" presetSubtype="0" fill="hold" grpId="1" nodeType="withEffect">
                                  <p:stCondLst>
                                    <p:cond delay="0"/>
                                  </p:stCondLst>
                                  <p:childTnLst>
                                    <p:set>
                                      <p:cBhvr>
                                        <p:cTn id="130" dur="1" fill="hold">
                                          <p:stCondLst>
                                            <p:cond delay="0"/>
                                          </p:stCondLst>
                                        </p:cTn>
                                        <p:tgtEl>
                                          <p:spTgt spid="11"/>
                                        </p:tgtEl>
                                        <p:attrNameLst>
                                          <p:attrName>style.visibility</p:attrName>
                                        </p:attrNameLst>
                                      </p:cBhvr>
                                      <p:to>
                                        <p:strVal val="visible"/>
                                      </p:to>
                                    </p:set>
                                    <p:animEffect transition="in" filter="fade">
                                      <p:cBhvr>
                                        <p:cTn id="131" dur="1000"/>
                                        <p:tgtEl>
                                          <p:spTgt spid="11"/>
                                        </p:tgtEl>
                                      </p:cBhvr>
                                    </p:animEffect>
                                    <p:anim calcmode="lin" valueType="num">
                                      <p:cBhvr>
                                        <p:cTn id="132" dur="1000" fill="hold"/>
                                        <p:tgtEl>
                                          <p:spTgt spid="11"/>
                                        </p:tgtEl>
                                        <p:attrNameLst>
                                          <p:attrName>ppt_w</p:attrName>
                                        </p:attrNameLst>
                                      </p:cBhvr>
                                      <p:tavLst>
                                        <p:tav tm="0" fmla="#ppt_w*sin(2.5*pi*$)">
                                          <p:val>
                                            <p:fltVal val="0"/>
                                          </p:val>
                                        </p:tav>
                                        <p:tav tm="100000">
                                          <p:val>
                                            <p:fltVal val="1"/>
                                          </p:val>
                                        </p:tav>
                                      </p:tavLst>
                                    </p:anim>
                                    <p:anim calcmode="lin" valueType="num">
                                      <p:cBhvr>
                                        <p:cTn id="133" dur="1000" fill="hold"/>
                                        <p:tgtEl>
                                          <p:spTgt spid="11"/>
                                        </p:tgtEl>
                                        <p:attrNameLst>
                                          <p:attrName>ppt_h</p:attrName>
                                        </p:attrNameLst>
                                      </p:cBhvr>
                                      <p:tavLst>
                                        <p:tav tm="0">
                                          <p:val>
                                            <p:strVal val="#ppt_h"/>
                                          </p:val>
                                        </p:tav>
                                        <p:tav tm="100000">
                                          <p:val>
                                            <p:strVal val="#ppt_h"/>
                                          </p:val>
                                        </p:tav>
                                      </p:tavLst>
                                    </p:anim>
                                  </p:childTnLst>
                                </p:cTn>
                              </p:par>
                            </p:childTnLst>
                          </p:cTn>
                        </p:par>
                        <p:par>
                          <p:cTn id="134" fill="hold">
                            <p:stCondLst>
                              <p:cond delay="6000"/>
                            </p:stCondLst>
                            <p:childTnLst>
                              <p:par>
                                <p:cTn id="135" presetID="2" presetClass="entr" presetSubtype="1" decel="100000" fill="hold" grpId="0" nodeType="afterEffect">
                                  <p:stCondLst>
                                    <p:cond delay="0"/>
                                  </p:stCondLst>
                                  <p:childTnLst>
                                    <p:set>
                                      <p:cBhvr>
                                        <p:cTn id="136" dur="1" fill="hold">
                                          <p:stCondLst>
                                            <p:cond delay="0"/>
                                          </p:stCondLst>
                                        </p:cTn>
                                        <p:tgtEl>
                                          <p:spTgt spid="38">
                                            <p:txEl>
                                              <p:pRg st="0" end="0"/>
                                            </p:txEl>
                                          </p:spTgt>
                                        </p:tgtEl>
                                        <p:attrNameLst>
                                          <p:attrName>style.visibility</p:attrName>
                                        </p:attrNameLst>
                                      </p:cBhvr>
                                      <p:to>
                                        <p:strVal val="visible"/>
                                      </p:to>
                                    </p:set>
                                    <p:anim calcmode="lin" valueType="num">
                                      <p:cBhvr additive="base">
                                        <p:cTn id="137"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38"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139" presetID="2" presetClass="entr" presetSubtype="1" decel="100000" fill="hold" grpId="0" nodeType="withEffect">
                                  <p:stCondLst>
                                    <p:cond delay="0"/>
                                  </p:stCondLst>
                                  <p:childTnLst>
                                    <p:set>
                                      <p:cBhvr>
                                        <p:cTn id="140" dur="1" fill="hold">
                                          <p:stCondLst>
                                            <p:cond delay="0"/>
                                          </p:stCondLst>
                                        </p:cTn>
                                        <p:tgtEl>
                                          <p:spTgt spid="13"/>
                                        </p:tgtEl>
                                        <p:attrNameLst>
                                          <p:attrName>style.visibility</p:attrName>
                                        </p:attrNameLst>
                                      </p:cBhvr>
                                      <p:to>
                                        <p:strVal val="visible"/>
                                      </p:to>
                                    </p:set>
                                    <p:anim calcmode="lin" valueType="num">
                                      <p:cBhvr additive="base">
                                        <p:cTn id="141" dur="1000" fill="hold"/>
                                        <p:tgtEl>
                                          <p:spTgt spid="13"/>
                                        </p:tgtEl>
                                        <p:attrNameLst>
                                          <p:attrName>ppt_x</p:attrName>
                                        </p:attrNameLst>
                                      </p:cBhvr>
                                      <p:tavLst>
                                        <p:tav tm="0">
                                          <p:val>
                                            <p:strVal val="#ppt_x"/>
                                          </p:val>
                                        </p:tav>
                                        <p:tav tm="100000">
                                          <p:val>
                                            <p:strVal val="#ppt_x"/>
                                          </p:val>
                                        </p:tav>
                                      </p:tavLst>
                                    </p:anim>
                                    <p:anim calcmode="lin" valueType="num">
                                      <p:cBhvr additive="base">
                                        <p:cTn id="142" dur="1000" fill="hold"/>
                                        <p:tgtEl>
                                          <p:spTgt spid="13"/>
                                        </p:tgtEl>
                                        <p:attrNameLst>
                                          <p:attrName>ppt_y</p:attrName>
                                        </p:attrNameLst>
                                      </p:cBhvr>
                                      <p:tavLst>
                                        <p:tav tm="0">
                                          <p:val>
                                            <p:strVal val="0-#ppt_h/2"/>
                                          </p:val>
                                        </p:tav>
                                        <p:tav tm="100000">
                                          <p:val>
                                            <p:strVal val="#ppt_y"/>
                                          </p:val>
                                        </p:tav>
                                      </p:tavLst>
                                    </p:anim>
                                  </p:childTnLst>
                                </p:cTn>
                              </p:par>
                              <p:par>
                                <p:cTn id="143" presetID="45" presetClass="entr" presetSubtype="0" fill="hold" grpId="1" nodeType="withEffect">
                                  <p:stCondLst>
                                    <p:cond delay="0"/>
                                  </p:stCondLst>
                                  <p:childTnLst>
                                    <p:set>
                                      <p:cBhvr>
                                        <p:cTn id="144" dur="1" fill="hold">
                                          <p:stCondLst>
                                            <p:cond delay="0"/>
                                          </p:stCondLst>
                                        </p:cTn>
                                        <p:tgtEl>
                                          <p:spTgt spid="38">
                                            <p:txEl>
                                              <p:pRg st="0" end="0"/>
                                            </p:txEl>
                                          </p:spTgt>
                                        </p:tgtEl>
                                        <p:attrNameLst>
                                          <p:attrName>style.visibility</p:attrName>
                                        </p:attrNameLst>
                                      </p:cBhvr>
                                      <p:to>
                                        <p:strVal val="visible"/>
                                      </p:to>
                                    </p:set>
                                    <p:animEffect transition="in" filter="fade">
                                      <p:cBhvr>
                                        <p:cTn id="145" dur="1000"/>
                                        <p:tgtEl>
                                          <p:spTgt spid="38">
                                            <p:txEl>
                                              <p:pRg st="0" end="0"/>
                                            </p:txEl>
                                          </p:spTgt>
                                        </p:tgtEl>
                                      </p:cBhvr>
                                    </p:animEffect>
                                    <p:anim calcmode="lin" valueType="num">
                                      <p:cBhvr>
                                        <p:cTn id="146" dur="1000" fill="hold"/>
                                        <p:tgtEl>
                                          <p:spTgt spid="38">
                                            <p:txEl>
                                              <p:pRg st="0" end="0"/>
                                            </p:txEl>
                                          </p:spTgt>
                                        </p:tgtEl>
                                        <p:attrNameLst>
                                          <p:attrName>ppt_w</p:attrName>
                                        </p:attrNameLst>
                                      </p:cBhvr>
                                      <p:tavLst>
                                        <p:tav tm="0" fmla="#ppt_w*sin(2.5*pi*$)">
                                          <p:val>
                                            <p:fltVal val="0"/>
                                          </p:val>
                                        </p:tav>
                                        <p:tav tm="100000">
                                          <p:val>
                                            <p:fltVal val="1"/>
                                          </p:val>
                                        </p:tav>
                                      </p:tavLst>
                                    </p:anim>
                                    <p:anim calcmode="lin" valueType="num">
                                      <p:cBhvr>
                                        <p:cTn id="147" dur="1000" fill="hold"/>
                                        <p:tgtEl>
                                          <p:spTgt spid="38">
                                            <p:txEl>
                                              <p:pRg st="0" end="0"/>
                                            </p:txEl>
                                          </p:spTgt>
                                        </p:tgtEl>
                                        <p:attrNameLst>
                                          <p:attrName>ppt_h</p:attrName>
                                        </p:attrNameLst>
                                      </p:cBhvr>
                                      <p:tavLst>
                                        <p:tav tm="0">
                                          <p:val>
                                            <p:strVal val="#ppt_h"/>
                                          </p:val>
                                        </p:tav>
                                        <p:tav tm="100000">
                                          <p:val>
                                            <p:strVal val="#ppt_h"/>
                                          </p:val>
                                        </p:tav>
                                      </p:tavLst>
                                    </p:anim>
                                  </p:childTnLst>
                                </p:cTn>
                              </p:par>
                              <p:par>
                                <p:cTn id="148" presetID="45" presetClass="entr" presetSubtype="0" fill="hold" grpId="1" nodeType="withEffect">
                                  <p:stCondLst>
                                    <p:cond delay="0"/>
                                  </p:stCondLst>
                                  <p:childTnLst>
                                    <p:set>
                                      <p:cBhvr>
                                        <p:cTn id="149" dur="1" fill="hold">
                                          <p:stCondLst>
                                            <p:cond delay="0"/>
                                          </p:stCondLst>
                                        </p:cTn>
                                        <p:tgtEl>
                                          <p:spTgt spid="13"/>
                                        </p:tgtEl>
                                        <p:attrNameLst>
                                          <p:attrName>style.visibility</p:attrName>
                                        </p:attrNameLst>
                                      </p:cBhvr>
                                      <p:to>
                                        <p:strVal val="visible"/>
                                      </p:to>
                                    </p:set>
                                    <p:animEffect transition="in" filter="fade">
                                      <p:cBhvr>
                                        <p:cTn id="150" dur="1000"/>
                                        <p:tgtEl>
                                          <p:spTgt spid="13"/>
                                        </p:tgtEl>
                                      </p:cBhvr>
                                    </p:animEffect>
                                    <p:anim calcmode="lin" valueType="num">
                                      <p:cBhvr>
                                        <p:cTn id="151" dur="1000" fill="hold"/>
                                        <p:tgtEl>
                                          <p:spTgt spid="13"/>
                                        </p:tgtEl>
                                        <p:attrNameLst>
                                          <p:attrName>ppt_w</p:attrName>
                                        </p:attrNameLst>
                                      </p:cBhvr>
                                      <p:tavLst>
                                        <p:tav tm="0" fmla="#ppt_w*sin(2.5*pi*$)">
                                          <p:val>
                                            <p:fltVal val="0"/>
                                          </p:val>
                                        </p:tav>
                                        <p:tav tm="100000">
                                          <p:val>
                                            <p:fltVal val="1"/>
                                          </p:val>
                                        </p:tav>
                                      </p:tavLst>
                                    </p:anim>
                                    <p:anim calcmode="lin" valueType="num">
                                      <p:cBhvr>
                                        <p:cTn id="152" dur="1000" fill="hold"/>
                                        <p:tgtEl>
                                          <p:spTgt spid="13"/>
                                        </p:tgtEl>
                                        <p:attrNameLst>
                                          <p:attrName>ppt_h</p:attrName>
                                        </p:attrNameLst>
                                      </p:cBhvr>
                                      <p:tavLst>
                                        <p:tav tm="0">
                                          <p:val>
                                            <p:strVal val="#ppt_h"/>
                                          </p:val>
                                        </p:tav>
                                        <p:tav tm="100000">
                                          <p:val>
                                            <p:strVal val="#ppt_h"/>
                                          </p:val>
                                        </p:tav>
                                      </p:tavLst>
                                    </p:anim>
                                  </p:childTnLst>
                                </p:cTn>
                              </p:par>
                            </p:childTnLst>
                          </p:cTn>
                        </p:par>
                        <p:par>
                          <p:cTn id="153" fill="hold">
                            <p:stCondLst>
                              <p:cond delay="7000"/>
                            </p:stCondLst>
                            <p:childTnLst>
                              <p:par>
                                <p:cTn id="154" presetID="2" presetClass="entr" presetSubtype="1" decel="100000" fill="hold" grpId="0" nodeType="afterEffect">
                                  <p:stCondLst>
                                    <p:cond delay="0"/>
                                  </p:stCondLst>
                                  <p:childTnLst>
                                    <p:set>
                                      <p:cBhvr>
                                        <p:cTn id="155" dur="1" fill="hold">
                                          <p:stCondLst>
                                            <p:cond delay="0"/>
                                          </p:stCondLst>
                                        </p:cTn>
                                        <p:tgtEl>
                                          <p:spTgt spid="36">
                                            <p:txEl>
                                              <p:pRg st="0" end="0"/>
                                            </p:txEl>
                                          </p:spTgt>
                                        </p:tgtEl>
                                        <p:attrNameLst>
                                          <p:attrName>style.visibility</p:attrName>
                                        </p:attrNameLst>
                                      </p:cBhvr>
                                      <p:to>
                                        <p:strVal val="visible"/>
                                      </p:to>
                                    </p:set>
                                    <p:anim calcmode="lin" valueType="num">
                                      <p:cBhvr additive="base">
                                        <p:cTn id="156"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57" dur="1000" fill="hold"/>
                                        <p:tgtEl>
                                          <p:spTgt spid="36">
                                            <p:txEl>
                                              <p:pRg st="0" end="0"/>
                                            </p:txEl>
                                          </p:spTgt>
                                        </p:tgtEl>
                                        <p:attrNameLst>
                                          <p:attrName>ppt_y</p:attrName>
                                        </p:attrNameLst>
                                      </p:cBhvr>
                                      <p:tavLst>
                                        <p:tav tm="0">
                                          <p:val>
                                            <p:strVal val="0-#ppt_h/2"/>
                                          </p:val>
                                        </p:tav>
                                        <p:tav tm="100000">
                                          <p:val>
                                            <p:strVal val="#ppt_y"/>
                                          </p:val>
                                        </p:tav>
                                      </p:tavLst>
                                    </p:anim>
                                  </p:childTnLst>
                                </p:cTn>
                              </p:par>
                              <p:par>
                                <p:cTn id="158" presetID="2" presetClass="entr" presetSubtype="1" decel="100000" fill="hold" grpId="0" nodeType="withEffect">
                                  <p:stCondLst>
                                    <p:cond delay="0"/>
                                  </p:stCondLst>
                                  <p:childTnLst>
                                    <p:set>
                                      <p:cBhvr>
                                        <p:cTn id="159" dur="1" fill="hold">
                                          <p:stCondLst>
                                            <p:cond delay="0"/>
                                          </p:stCondLst>
                                        </p:cTn>
                                        <p:tgtEl>
                                          <p:spTgt spid="12"/>
                                        </p:tgtEl>
                                        <p:attrNameLst>
                                          <p:attrName>style.visibility</p:attrName>
                                        </p:attrNameLst>
                                      </p:cBhvr>
                                      <p:to>
                                        <p:strVal val="visible"/>
                                      </p:to>
                                    </p:set>
                                    <p:anim calcmode="lin" valueType="num">
                                      <p:cBhvr additive="base">
                                        <p:cTn id="160" dur="1000" fill="hold"/>
                                        <p:tgtEl>
                                          <p:spTgt spid="12"/>
                                        </p:tgtEl>
                                        <p:attrNameLst>
                                          <p:attrName>ppt_x</p:attrName>
                                        </p:attrNameLst>
                                      </p:cBhvr>
                                      <p:tavLst>
                                        <p:tav tm="0">
                                          <p:val>
                                            <p:strVal val="#ppt_x"/>
                                          </p:val>
                                        </p:tav>
                                        <p:tav tm="100000">
                                          <p:val>
                                            <p:strVal val="#ppt_x"/>
                                          </p:val>
                                        </p:tav>
                                      </p:tavLst>
                                    </p:anim>
                                    <p:anim calcmode="lin" valueType="num">
                                      <p:cBhvr additive="base">
                                        <p:cTn id="161" dur="1000" fill="hold"/>
                                        <p:tgtEl>
                                          <p:spTgt spid="12"/>
                                        </p:tgtEl>
                                        <p:attrNameLst>
                                          <p:attrName>ppt_y</p:attrName>
                                        </p:attrNameLst>
                                      </p:cBhvr>
                                      <p:tavLst>
                                        <p:tav tm="0">
                                          <p:val>
                                            <p:strVal val="0-#ppt_h/2"/>
                                          </p:val>
                                        </p:tav>
                                        <p:tav tm="100000">
                                          <p:val>
                                            <p:strVal val="#ppt_y"/>
                                          </p:val>
                                        </p:tav>
                                      </p:tavLst>
                                    </p:anim>
                                  </p:childTnLst>
                                </p:cTn>
                              </p:par>
                              <p:par>
                                <p:cTn id="162" presetID="45" presetClass="entr" presetSubtype="0" fill="hold" grpId="1" nodeType="withEffect">
                                  <p:stCondLst>
                                    <p:cond delay="0"/>
                                  </p:stCondLst>
                                  <p:childTnLst>
                                    <p:set>
                                      <p:cBhvr>
                                        <p:cTn id="163" dur="1" fill="hold">
                                          <p:stCondLst>
                                            <p:cond delay="0"/>
                                          </p:stCondLst>
                                        </p:cTn>
                                        <p:tgtEl>
                                          <p:spTgt spid="36">
                                            <p:txEl>
                                              <p:pRg st="0" end="0"/>
                                            </p:txEl>
                                          </p:spTgt>
                                        </p:tgtEl>
                                        <p:attrNameLst>
                                          <p:attrName>style.visibility</p:attrName>
                                        </p:attrNameLst>
                                      </p:cBhvr>
                                      <p:to>
                                        <p:strVal val="visible"/>
                                      </p:to>
                                    </p:set>
                                    <p:animEffect transition="in" filter="fade">
                                      <p:cBhvr>
                                        <p:cTn id="164" dur="1000"/>
                                        <p:tgtEl>
                                          <p:spTgt spid="36">
                                            <p:txEl>
                                              <p:pRg st="0" end="0"/>
                                            </p:txEl>
                                          </p:spTgt>
                                        </p:tgtEl>
                                      </p:cBhvr>
                                    </p:animEffect>
                                    <p:anim calcmode="lin" valueType="num">
                                      <p:cBhvr>
                                        <p:cTn id="165" dur="1000" fill="hold"/>
                                        <p:tgtEl>
                                          <p:spTgt spid="36">
                                            <p:txEl>
                                              <p:pRg st="0" end="0"/>
                                            </p:txEl>
                                          </p:spTgt>
                                        </p:tgtEl>
                                        <p:attrNameLst>
                                          <p:attrName>ppt_w</p:attrName>
                                        </p:attrNameLst>
                                      </p:cBhvr>
                                      <p:tavLst>
                                        <p:tav tm="0" fmla="#ppt_w*sin(2.5*pi*$)">
                                          <p:val>
                                            <p:fltVal val="0"/>
                                          </p:val>
                                        </p:tav>
                                        <p:tav tm="100000">
                                          <p:val>
                                            <p:fltVal val="1"/>
                                          </p:val>
                                        </p:tav>
                                      </p:tavLst>
                                    </p:anim>
                                    <p:anim calcmode="lin" valueType="num">
                                      <p:cBhvr>
                                        <p:cTn id="166" dur="1000" fill="hold"/>
                                        <p:tgtEl>
                                          <p:spTgt spid="36">
                                            <p:txEl>
                                              <p:pRg st="0" end="0"/>
                                            </p:txEl>
                                          </p:spTgt>
                                        </p:tgtEl>
                                        <p:attrNameLst>
                                          <p:attrName>ppt_h</p:attrName>
                                        </p:attrNameLst>
                                      </p:cBhvr>
                                      <p:tavLst>
                                        <p:tav tm="0">
                                          <p:val>
                                            <p:strVal val="#ppt_h"/>
                                          </p:val>
                                        </p:tav>
                                        <p:tav tm="100000">
                                          <p:val>
                                            <p:strVal val="#ppt_h"/>
                                          </p:val>
                                        </p:tav>
                                      </p:tavLst>
                                    </p:anim>
                                  </p:childTnLst>
                                </p:cTn>
                              </p:par>
                              <p:par>
                                <p:cTn id="167" presetID="45" presetClass="entr" presetSubtype="0" fill="hold" grpId="1" nodeType="withEffect">
                                  <p:stCondLst>
                                    <p:cond delay="0"/>
                                  </p:stCondLst>
                                  <p:childTnLst>
                                    <p:set>
                                      <p:cBhvr>
                                        <p:cTn id="168" dur="1" fill="hold">
                                          <p:stCondLst>
                                            <p:cond delay="0"/>
                                          </p:stCondLst>
                                        </p:cTn>
                                        <p:tgtEl>
                                          <p:spTgt spid="12"/>
                                        </p:tgtEl>
                                        <p:attrNameLst>
                                          <p:attrName>style.visibility</p:attrName>
                                        </p:attrNameLst>
                                      </p:cBhvr>
                                      <p:to>
                                        <p:strVal val="visible"/>
                                      </p:to>
                                    </p:set>
                                    <p:animEffect transition="in" filter="fade">
                                      <p:cBhvr>
                                        <p:cTn id="169" dur="1000"/>
                                        <p:tgtEl>
                                          <p:spTgt spid="12"/>
                                        </p:tgtEl>
                                      </p:cBhvr>
                                    </p:animEffect>
                                    <p:anim calcmode="lin" valueType="num">
                                      <p:cBhvr>
                                        <p:cTn id="170" dur="1000" fill="hold"/>
                                        <p:tgtEl>
                                          <p:spTgt spid="12"/>
                                        </p:tgtEl>
                                        <p:attrNameLst>
                                          <p:attrName>ppt_w</p:attrName>
                                        </p:attrNameLst>
                                      </p:cBhvr>
                                      <p:tavLst>
                                        <p:tav tm="0" fmla="#ppt_w*sin(2.5*pi*$)">
                                          <p:val>
                                            <p:fltVal val="0"/>
                                          </p:val>
                                        </p:tav>
                                        <p:tav tm="100000">
                                          <p:val>
                                            <p:fltVal val="1"/>
                                          </p:val>
                                        </p:tav>
                                      </p:tavLst>
                                    </p:anim>
                                    <p:anim calcmode="lin" valueType="num">
                                      <p:cBhvr>
                                        <p:cTn id="171" dur="1000" fill="hold"/>
                                        <p:tgtEl>
                                          <p:spTgt spid="12"/>
                                        </p:tgtEl>
                                        <p:attrNameLst>
                                          <p:attrName>ppt_h</p:attrName>
                                        </p:attrNameLst>
                                      </p:cBhvr>
                                      <p:tavLst>
                                        <p:tav tm="0">
                                          <p:val>
                                            <p:strVal val="#ppt_h"/>
                                          </p:val>
                                        </p:tav>
                                        <p:tav tm="100000">
                                          <p:val>
                                            <p:strVal val="#ppt_h"/>
                                          </p:val>
                                        </p:tav>
                                      </p:tavLst>
                                    </p:anim>
                                  </p:childTnLst>
                                </p:cTn>
                              </p:par>
                            </p:childTnLst>
                          </p:cTn>
                        </p:par>
                        <p:par>
                          <p:cTn id="172" fill="hold">
                            <p:stCondLst>
                              <p:cond delay="8000"/>
                            </p:stCondLst>
                            <p:childTnLst>
                              <p:par>
                                <p:cTn id="173" presetID="53" presetClass="entr" presetSubtype="528" fill="hold" grpId="0" nodeType="afterEffect">
                                  <p:stCondLst>
                                    <p:cond delay="0"/>
                                  </p:stCondLst>
                                  <p:childTnLst>
                                    <p:set>
                                      <p:cBhvr>
                                        <p:cTn id="174" dur="1" fill="hold">
                                          <p:stCondLst>
                                            <p:cond delay="0"/>
                                          </p:stCondLst>
                                        </p:cTn>
                                        <p:tgtEl>
                                          <p:spTgt spid="24"/>
                                        </p:tgtEl>
                                        <p:attrNameLst>
                                          <p:attrName>style.visibility</p:attrName>
                                        </p:attrNameLst>
                                      </p:cBhvr>
                                      <p:to>
                                        <p:strVal val="visible"/>
                                      </p:to>
                                    </p:set>
                                    <p:anim calcmode="lin" valueType="num">
                                      <p:cBhvr>
                                        <p:cTn id="175" dur="500" fill="hold"/>
                                        <p:tgtEl>
                                          <p:spTgt spid="24"/>
                                        </p:tgtEl>
                                        <p:attrNameLst>
                                          <p:attrName>ppt_w</p:attrName>
                                        </p:attrNameLst>
                                      </p:cBhvr>
                                      <p:tavLst>
                                        <p:tav tm="0">
                                          <p:val>
                                            <p:fltVal val="0"/>
                                          </p:val>
                                        </p:tav>
                                        <p:tav tm="100000">
                                          <p:val>
                                            <p:strVal val="#ppt_w"/>
                                          </p:val>
                                        </p:tav>
                                      </p:tavLst>
                                    </p:anim>
                                    <p:anim calcmode="lin" valueType="num">
                                      <p:cBhvr>
                                        <p:cTn id="176" dur="500" fill="hold"/>
                                        <p:tgtEl>
                                          <p:spTgt spid="24"/>
                                        </p:tgtEl>
                                        <p:attrNameLst>
                                          <p:attrName>ppt_h</p:attrName>
                                        </p:attrNameLst>
                                      </p:cBhvr>
                                      <p:tavLst>
                                        <p:tav tm="0">
                                          <p:val>
                                            <p:fltVal val="0"/>
                                          </p:val>
                                        </p:tav>
                                        <p:tav tm="100000">
                                          <p:val>
                                            <p:strVal val="#ppt_h"/>
                                          </p:val>
                                        </p:tav>
                                      </p:tavLst>
                                    </p:anim>
                                    <p:animEffect transition="in" filter="fade">
                                      <p:cBhvr>
                                        <p:cTn id="177" dur="500"/>
                                        <p:tgtEl>
                                          <p:spTgt spid="24"/>
                                        </p:tgtEl>
                                      </p:cBhvr>
                                    </p:animEffect>
                                    <p:anim calcmode="lin" valueType="num">
                                      <p:cBhvr>
                                        <p:cTn id="178" dur="500" fill="hold"/>
                                        <p:tgtEl>
                                          <p:spTgt spid="24"/>
                                        </p:tgtEl>
                                        <p:attrNameLst>
                                          <p:attrName>ppt_x</p:attrName>
                                        </p:attrNameLst>
                                      </p:cBhvr>
                                      <p:tavLst>
                                        <p:tav tm="0">
                                          <p:val>
                                            <p:fltVal val="0.5"/>
                                          </p:val>
                                        </p:tav>
                                        <p:tav tm="100000">
                                          <p:val>
                                            <p:strVal val="#ppt_x"/>
                                          </p:val>
                                        </p:tav>
                                      </p:tavLst>
                                    </p:anim>
                                    <p:anim calcmode="lin" valueType="num">
                                      <p:cBhvr>
                                        <p:cTn id="179" dur="500" fill="hold"/>
                                        <p:tgtEl>
                                          <p:spTgt spid="24"/>
                                        </p:tgtEl>
                                        <p:attrNameLst>
                                          <p:attrName>ppt_y</p:attrName>
                                        </p:attrNameLst>
                                      </p:cBhvr>
                                      <p:tavLst>
                                        <p:tav tm="0">
                                          <p:val>
                                            <p:fltVal val="0.5"/>
                                          </p:val>
                                        </p:tav>
                                        <p:tav tm="100000">
                                          <p:val>
                                            <p:strVal val="#ppt_y"/>
                                          </p:val>
                                        </p:tav>
                                      </p:tavLst>
                                    </p:anim>
                                  </p:childTnLst>
                                </p:cTn>
                              </p:par>
                              <p:par>
                                <p:cTn id="180" presetID="53" presetClass="entr" presetSubtype="528" fill="hold" grpId="0" nodeType="withEffect">
                                  <p:stCondLst>
                                    <p:cond delay="100"/>
                                  </p:stCondLst>
                                  <p:childTnLst>
                                    <p:set>
                                      <p:cBhvr>
                                        <p:cTn id="181" dur="1" fill="hold">
                                          <p:stCondLst>
                                            <p:cond delay="0"/>
                                          </p:stCondLst>
                                        </p:cTn>
                                        <p:tgtEl>
                                          <p:spTgt spid="15"/>
                                        </p:tgtEl>
                                        <p:attrNameLst>
                                          <p:attrName>style.visibility</p:attrName>
                                        </p:attrNameLst>
                                      </p:cBhvr>
                                      <p:to>
                                        <p:strVal val="visible"/>
                                      </p:to>
                                    </p:set>
                                    <p:anim calcmode="lin" valueType="num">
                                      <p:cBhvr>
                                        <p:cTn id="182" dur="500" fill="hold"/>
                                        <p:tgtEl>
                                          <p:spTgt spid="15"/>
                                        </p:tgtEl>
                                        <p:attrNameLst>
                                          <p:attrName>ppt_w</p:attrName>
                                        </p:attrNameLst>
                                      </p:cBhvr>
                                      <p:tavLst>
                                        <p:tav tm="0">
                                          <p:val>
                                            <p:fltVal val="0"/>
                                          </p:val>
                                        </p:tav>
                                        <p:tav tm="100000">
                                          <p:val>
                                            <p:strVal val="#ppt_w"/>
                                          </p:val>
                                        </p:tav>
                                      </p:tavLst>
                                    </p:anim>
                                    <p:anim calcmode="lin" valueType="num">
                                      <p:cBhvr>
                                        <p:cTn id="183" dur="500" fill="hold"/>
                                        <p:tgtEl>
                                          <p:spTgt spid="15"/>
                                        </p:tgtEl>
                                        <p:attrNameLst>
                                          <p:attrName>ppt_h</p:attrName>
                                        </p:attrNameLst>
                                      </p:cBhvr>
                                      <p:tavLst>
                                        <p:tav tm="0">
                                          <p:val>
                                            <p:fltVal val="0"/>
                                          </p:val>
                                        </p:tav>
                                        <p:tav tm="100000">
                                          <p:val>
                                            <p:strVal val="#ppt_h"/>
                                          </p:val>
                                        </p:tav>
                                      </p:tavLst>
                                    </p:anim>
                                    <p:animEffect transition="in" filter="fade">
                                      <p:cBhvr>
                                        <p:cTn id="184" dur="500"/>
                                        <p:tgtEl>
                                          <p:spTgt spid="15"/>
                                        </p:tgtEl>
                                      </p:cBhvr>
                                    </p:animEffect>
                                    <p:anim calcmode="lin" valueType="num">
                                      <p:cBhvr>
                                        <p:cTn id="185" dur="500" fill="hold"/>
                                        <p:tgtEl>
                                          <p:spTgt spid="15"/>
                                        </p:tgtEl>
                                        <p:attrNameLst>
                                          <p:attrName>ppt_x</p:attrName>
                                        </p:attrNameLst>
                                      </p:cBhvr>
                                      <p:tavLst>
                                        <p:tav tm="0">
                                          <p:val>
                                            <p:fltVal val="0.5"/>
                                          </p:val>
                                        </p:tav>
                                        <p:tav tm="100000">
                                          <p:val>
                                            <p:strVal val="#ppt_x"/>
                                          </p:val>
                                        </p:tav>
                                      </p:tavLst>
                                    </p:anim>
                                    <p:anim calcmode="lin" valueType="num">
                                      <p:cBhvr>
                                        <p:cTn id="186" dur="500" fill="hold"/>
                                        <p:tgtEl>
                                          <p:spTgt spid="15"/>
                                        </p:tgtEl>
                                        <p:attrNameLst>
                                          <p:attrName>ppt_y</p:attrName>
                                        </p:attrNameLst>
                                      </p:cBhvr>
                                      <p:tavLst>
                                        <p:tav tm="0">
                                          <p:val>
                                            <p:fltVal val="0.5"/>
                                          </p:val>
                                        </p:tav>
                                        <p:tav tm="100000">
                                          <p:val>
                                            <p:strVal val="#ppt_y"/>
                                          </p:val>
                                        </p:tav>
                                      </p:tavLst>
                                    </p:anim>
                                  </p:childTnLst>
                                </p:cTn>
                              </p:par>
                              <p:par>
                                <p:cTn id="187" presetID="53" presetClass="entr" presetSubtype="528" fill="hold" grpId="0" nodeType="withEffect">
                                  <p:stCondLst>
                                    <p:cond delay="200"/>
                                  </p:stCondLst>
                                  <p:childTnLst>
                                    <p:set>
                                      <p:cBhvr>
                                        <p:cTn id="188" dur="1" fill="hold">
                                          <p:stCondLst>
                                            <p:cond delay="0"/>
                                          </p:stCondLst>
                                        </p:cTn>
                                        <p:tgtEl>
                                          <p:spTgt spid="17"/>
                                        </p:tgtEl>
                                        <p:attrNameLst>
                                          <p:attrName>style.visibility</p:attrName>
                                        </p:attrNameLst>
                                      </p:cBhvr>
                                      <p:to>
                                        <p:strVal val="visible"/>
                                      </p:to>
                                    </p:set>
                                    <p:anim calcmode="lin" valueType="num">
                                      <p:cBhvr>
                                        <p:cTn id="189" dur="500" fill="hold"/>
                                        <p:tgtEl>
                                          <p:spTgt spid="17"/>
                                        </p:tgtEl>
                                        <p:attrNameLst>
                                          <p:attrName>ppt_w</p:attrName>
                                        </p:attrNameLst>
                                      </p:cBhvr>
                                      <p:tavLst>
                                        <p:tav tm="0">
                                          <p:val>
                                            <p:fltVal val="0"/>
                                          </p:val>
                                        </p:tav>
                                        <p:tav tm="100000">
                                          <p:val>
                                            <p:strVal val="#ppt_w"/>
                                          </p:val>
                                        </p:tav>
                                      </p:tavLst>
                                    </p:anim>
                                    <p:anim calcmode="lin" valueType="num">
                                      <p:cBhvr>
                                        <p:cTn id="190" dur="500" fill="hold"/>
                                        <p:tgtEl>
                                          <p:spTgt spid="17"/>
                                        </p:tgtEl>
                                        <p:attrNameLst>
                                          <p:attrName>ppt_h</p:attrName>
                                        </p:attrNameLst>
                                      </p:cBhvr>
                                      <p:tavLst>
                                        <p:tav tm="0">
                                          <p:val>
                                            <p:fltVal val="0"/>
                                          </p:val>
                                        </p:tav>
                                        <p:tav tm="100000">
                                          <p:val>
                                            <p:strVal val="#ppt_h"/>
                                          </p:val>
                                        </p:tav>
                                      </p:tavLst>
                                    </p:anim>
                                    <p:animEffect transition="in" filter="fade">
                                      <p:cBhvr>
                                        <p:cTn id="191" dur="500"/>
                                        <p:tgtEl>
                                          <p:spTgt spid="17"/>
                                        </p:tgtEl>
                                      </p:cBhvr>
                                    </p:animEffect>
                                    <p:anim calcmode="lin" valueType="num">
                                      <p:cBhvr>
                                        <p:cTn id="192" dur="500" fill="hold"/>
                                        <p:tgtEl>
                                          <p:spTgt spid="17"/>
                                        </p:tgtEl>
                                        <p:attrNameLst>
                                          <p:attrName>ppt_x</p:attrName>
                                        </p:attrNameLst>
                                      </p:cBhvr>
                                      <p:tavLst>
                                        <p:tav tm="0">
                                          <p:val>
                                            <p:fltVal val="0.5"/>
                                          </p:val>
                                        </p:tav>
                                        <p:tav tm="100000">
                                          <p:val>
                                            <p:strVal val="#ppt_x"/>
                                          </p:val>
                                        </p:tav>
                                      </p:tavLst>
                                    </p:anim>
                                    <p:anim calcmode="lin" valueType="num">
                                      <p:cBhvr>
                                        <p:cTn id="193" dur="500" fill="hold"/>
                                        <p:tgtEl>
                                          <p:spTgt spid="17"/>
                                        </p:tgtEl>
                                        <p:attrNameLst>
                                          <p:attrName>ppt_y</p:attrName>
                                        </p:attrNameLst>
                                      </p:cBhvr>
                                      <p:tavLst>
                                        <p:tav tm="0">
                                          <p:val>
                                            <p:fltVal val="0.5"/>
                                          </p:val>
                                        </p:tav>
                                        <p:tav tm="100000">
                                          <p:val>
                                            <p:strVal val="#ppt_y"/>
                                          </p:val>
                                        </p:tav>
                                      </p:tavLst>
                                    </p:anim>
                                  </p:childTnLst>
                                </p:cTn>
                              </p:par>
                              <p:par>
                                <p:cTn id="194" presetID="53" presetClass="entr" presetSubtype="528" fill="hold" grpId="0" nodeType="withEffect">
                                  <p:stCondLst>
                                    <p:cond delay="300"/>
                                  </p:stCondLst>
                                  <p:childTnLst>
                                    <p:set>
                                      <p:cBhvr>
                                        <p:cTn id="195" dur="1" fill="hold">
                                          <p:stCondLst>
                                            <p:cond delay="0"/>
                                          </p:stCondLst>
                                        </p:cTn>
                                        <p:tgtEl>
                                          <p:spTgt spid="27"/>
                                        </p:tgtEl>
                                        <p:attrNameLst>
                                          <p:attrName>style.visibility</p:attrName>
                                        </p:attrNameLst>
                                      </p:cBhvr>
                                      <p:to>
                                        <p:strVal val="visible"/>
                                      </p:to>
                                    </p:set>
                                    <p:anim calcmode="lin" valueType="num">
                                      <p:cBhvr>
                                        <p:cTn id="196" dur="500" fill="hold"/>
                                        <p:tgtEl>
                                          <p:spTgt spid="27"/>
                                        </p:tgtEl>
                                        <p:attrNameLst>
                                          <p:attrName>ppt_w</p:attrName>
                                        </p:attrNameLst>
                                      </p:cBhvr>
                                      <p:tavLst>
                                        <p:tav tm="0">
                                          <p:val>
                                            <p:fltVal val="0"/>
                                          </p:val>
                                        </p:tav>
                                        <p:tav tm="100000">
                                          <p:val>
                                            <p:strVal val="#ppt_w"/>
                                          </p:val>
                                        </p:tav>
                                      </p:tavLst>
                                    </p:anim>
                                    <p:anim calcmode="lin" valueType="num">
                                      <p:cBhvr>
                                        <p:cTn id="197" dur="500" fill="hold"/>
                                        <p:tgtEl>
                                          <p:spTgt spid="27"/>
                                        </p:tgtEl>
                                        <p:attrNameLst>
                                          <p:attrName>ppt_h</p:attrName>
                                        </p:attrNameLst>
                                      </p:cBhvr>
                                      <p:tavLst>
                                        <p:tav tm="0">
                                          <p:val>
                                            <p:fltVal val="0"/>
                                          </p:val>
                                        </p:tav>
                                        <p:tav tm="100000">
                                          <p:val>
                                            <p:strVal val="#ppt_h"/>
                                          </p:val>
                                        </p:tav>
                                      </p:tavLst>
                                    </p:anim>
                                    <p:animEffect transition="in" filter="fade">
                                      <p:cBhvr>
                                        <p:cTn id="198" dur="500"/>
                                        <p:tgtEl>
                                          <p:spTgt spid="27"/>
                                        </p:tgtEl>
                                      </p:cBhvr>
                                    </p:animEffect>
                                    <p:anim calcmode="lin" valueType="num">
                                      <p:cBhvr>
                                        <p:cTn id="199" dur="500" fill="hold"/>
                                        <p:tgtEl>
                                          <p:spTgt spid="27"/>
                                        </p:tgtEl>
                                        <p:attrNameLst>
                                          <p:attrName>ppt_x</p:attrName>
                                        </p:attrNameLst>
                                      </p:cBhvr>
                                      <p:tavLst>
                                        <p:tav tm="0">
                                          <p:val>
                                            <p:fltVal val="0.5"/>
                                          </p:val>
                                        </p:tav>
                                        <p:tav tm="100000">
                                          <p:val>
                                            <p:strVal val="#ppt_x"/>
                                          </p:val>
                                        </p:tav>
                                      </p:tavLst>
                                    </p:anim>
                                    <p:anim calcmode="lin" valueType="num">
                                      <p:cBhvr>
                                        <p:cTn id="200" dur="500" fill="hold"/>
                                        <p:tgtEl>
                                          <p:spTgt spid="27"/>
                                        </p:tgtEl>
                                        <p:attrNameLst>
                                          <p:attrName>ppt_y</p:attrName>
                                        </p:attrNameLst>
                                      </p:cBhvr>
                                      <p:tavLst>
                                        <p:tav tm="0">
                                          <p:val>
                                            <p:fltVal val="0.5"/>
                                          </p:val>
                                        </p:tav>
                                        <p:tav tm="100000">
                                          <p:val>
                                            <p:strVal val="#ppt_y"/>
                                          </p:val>
                                        </p:tav>
                                      </p:tavLst>
                                    </p:anim>
                                  </p:childTnLst>
                                </p:cTn>
                              </p:par>
                              <p:par>
                                <p:cTn id="201" presetID="53" presetClass="entr" presetSubtype="528" fill="hold" grpId="0" nodeType="withEffect">
                                  <p:stCondLst>
                                    <p:cond delay="400"/>
                                  </p:stCondLst>
                                  <p:childTnLst>
                                    <p:set>
                                      <p:cBhvr>
                                        <p:cTn id="202" dur="1" fill="hold">
                                          <p:stCondLst>
                                            <p:cond delay="0"/>
                                          </p:stCondLst>
                                        </p:cTn>
                                        <p:tgtEl>
                                          <p:spTgt spid="25"/>
                                        </p:tgtEl>
                                        <p:attrNameLst>
                                          <p:attrName>style.visibility</p:attrName>
                                        </p:attrNameLst>
                                      </p:cBhvr>
                                      <p:to>
                                        <p:strVal val="visible"/>
                                      </p:to>
                                    </p:set>
                                    <p:anim calcmode="lin" valueType="num">
                                      <p:cBhvr>
                                        <p:cTn id="203" dur="500" fill="hold"/>
                                        <p:tgtEl>
                                          <p:spTgt spid="25"/>
                                        </p:tgtEl>
                                        <p:attrNameLst>
                                          <p:attrName>ppt_w</p:attrName>
                                        </p:attrNameLst>
                                      </p:cBhvr>
                                      <p:tavLst>
                                        <p:tav tm="0">
                                          <p:val>
                                            <p:fltVal val="0"/>
                                          </p:val>
                                        </p:tav>
                                        <p:tav tm="100000">
                                          <p:val>
                                            <p:strVal val="#ppt_w"/>
                                          </p:val>
                                        </p:tav>
                                      </p:tavLst>
                                    </p:anim>
                                    <p:anim calcmode="lin" valueType="num">
                                      <p:cBhvr>
                                        <p:cTn id="204" dur="500" fill="hold"/>
                                        <p:tgtEl>
                                          <p:spTgt spid="25"/>
                                        </p:tgtEl>
                                        <p:attrNameLst>
                                          <p:attrName>ppt_h</p:attrName>
                                        </p:attrNameLst>
                                      </p:cBhvr>
                                      <p:tavLst>
                                        <p:tav tm="0">
                                          <p:val>
                                            <p:fltVal val="0"/>
                                          </p:val>
                                        </p:tav>
                                        <p:tav tm="100000">
                                          <p:val>
                                            <p:strVal val="#ppt_h"/>
                                          </p:val>
                                        </p:tav>
                                      </p:tavLst>
                                    </p:anim>
                                    <p:animEffect transition="in" filter="fade">
                                      <p:cBhvr>
                                        <p:cTn id="205" dur="500"/>
                                        <p:tgtEl>
                                          <p:spTgt spid="25"/>
                                        </p:tgtEl>
                                      </p:cBhvr>
                                    </p:animEffect>
                                    <p:anim calcmode="lin" valueType="num">
                                      <p:cBhvr>
                                        <p:cTn id="206" dur="500" fill="hold"/>
                                        <p:tgtEl>
                                          <p:spTgt spid="25"/>
                                        </p:tgtEl>
                                        <p:attrNameLst>
                                          <p:attrName>ppt_x</p:attrName>
                                        </p:attrNameLst>
                                      </p:cBhvr>
                                      <p:tavLst>
                                        <p:tav tm="0">
                                          <p:val>
                                            <p:fltVal val="0.5"/>
                                          </p:val>
                                        </p:tav>
                                        <p:tav tm="100000">
                                          <p:val>
                                            <p:strVal val="#ppt_x"/>
                                          </p:val>
                                        </p:tav>
                                      </p:tavLst>
                                    </p:anim>
                                    <p:anim calcmode="lin" valueType="num">
                                      <p:cBhvr>
                                        <p:cTn id="207" dur="500" fill="hold"/>
                                        <p:tgtEl>
                                          <p:spTgt spid="25"/>
                                        </p:tgtEl>
                                        <p:attrNameLst>
                                          <p:attrName>ppt_y</p:attrName>
                                        </p:attrNameLst>
                                      </p:cBhvr>
                                      <p:tavLst>
                                        <p:tav tm="0">
                                          <p:val>
                                            <p:fltVal val="0.5"/>
                                          </p:val>
                                        </p:tav>
                                        <p:tav tm="100000">
                                          <p:val>
                                            <p:strVal val="#ppt_y"/>
                                          </p:val>
                                        </p:tav>
                                      </p:tavLst>
                                    </p:anim>
                                  </p:childTnLst>
                                </p:cTn>
                              </p:par>
                              <p:par>
                                <p:cTn id="208" presetID="53" presetClass="entr" presetSubtype="528" fill="hold" grpId="0" nodeType="withEffect">
                                  <p:stCondLst>
                                    <p:cond delay="500"/>
                                  </p:stCondLst>
                                  <p:childTnLst>
                                    <p:set>
                                      <p:cBhvr>
                                        <p:cTn id="209" dur="1" fill="hold">
                                          <p:stCondLst>
                                            <p:cond delay="0"/>
                                          </p:stCondLst>
                                        </p:cTn>
                                        <p:tgtEl>
                                          <p:spTgt spid="16"/>
                                        </p:tgtEl>
                                        <p:attrNameLst>
                                          <p:attrName>style.visibility</p:attrName>
                                        </p:attrNameLst>
                                      </p:cBhvr>
                                      <p:to>
                                        <p:strVal val="visible"/>
                                      </p:to>
                                    </p:set>
                                    <p:anim calcmode="lin" valueType="num">
                                      <p:cBhvr>
                                        <p:cTn id="210" dur="500" fill="hold"/>
                                        <p:tgtEl>
                                          <p:spTgt spid="16"/>
                                        </p:tgtEl>
                                        <p:attrNameLst>
                                          <p:attrName>ppt_w</p:attrName>
                                        </p:attrNameLst>
                                      </p:cBhvr>
                                      <p:tavLst>
                                        <p:tav tm="0">
                                          <p:val>
                                            <p:fltVal val="0"/>
                                          </p:val>
                                        </p:tav>
                                        <p:tav tm="100000">
                                          <p:val>
                                            <p:strVal val="#ppt_w"/>
                                          </p:val>
                                        </p:tav>
                                      </p:tavLst>
                                    </p:anim>
                                    <p:anim calcmode="lin" valueType="num">
                                      <p:cBhvr>
                                        <p:cTn id="211" dur="500" fill="hold"/>
                                        <p:tgtEl>
                                          <p:spTgt spid="16"/>
                                        </p:tgtEl>
                                        <p:attrNameLst>
                                          <p:attrName>ppt_h</p:attrName>
                                        </p:attrNameLst>
                                      </p:cBhvr>
                                      <p:tavLst>
                                        <p:tav tm="0">
                                          <p:val>
                                            <p:fltVal val="0"/>
                                          </p:val>
                                        </p:tav>
                                        <p:tav tm="100000">
                                          <p:val>
                                            <p:strVal val="#ppt_h"/>
                                          </p:val>
                                        </p:tav>
                                      </p:tavLst>
                                    </p:anim>
                                    <p:animEffect transition="in" filter="fade">
                                      <p:cBhvr>
                                        <p:cTn id="212" dur="500"/>
                                        <p:tgtEl>
                                          <p:spTgt spid="16"/>
                                        </p:tgtEl>
                                      </p:cBhvr>
                                    </p:animEffect>
                                    <p:anim calcmode="lin" valueType="num">
                                      <p:cBhvr>
                                        <p:cTn id="213" dur="500" fill="hold"/>
                                        <p:tgtEl>
                                          <p:spTgt spid="16"/>
                                        </p:tgtEl>
                                        <p:attrNameLst>
                                          <p:attrName>ppt_x</p:attrName>
                                        </p:attrNameLst>
                                      </p:cBhvr>
                                      <p:tavLst>
                                        <p:tav tm="0">
                                          <p:val>
                                            <p:fltVal val="0.5"/>
                                          </p:val>
                                        </p:tav>
                                        <p:tav tm="100000">
                                          <p:val>
                                            <p:strVal val="#ppt_x"/>
                                          </p:val>
                                        </p:tav>
                                      </p:tavLst>
                                    </p:anim>
                                    <p:anim calcmode="lin" valueType="num">
                                      <p:cBhvr>
                                        <p:cTn id="214" dur="500" fill="hold"/>
                                        <p:tgtEl>
                                          <p:spTgt spid="16"/>
                                        </p:tgtEl>
                                        <p:attrNameLst>
                                          <p:attrName>ppt_y</p:attrName>
                                        </p:attrNameLst>
                                      </p:cBhvr>
                                      <p:tavLst>
                                        <p:tav tm="0">
                                          <p:val>
                                            <p:fltVal val="0.5"/>
                                          </p:val>
                                        </p:tav>
                                        <p:tav tm="100000">
                                          <p:val>
                                            <p:strVal val="#ppt_y"/>
                                          </p:val>
                                        </p:tav>
                                      </p:tavLst>
                                    </p:anim>
                                  </p:childTnLst>
                                </p:cTn>
                              </p:par>
                              <p:par>
                                <p:cTn id="215" presetID="53" presetClass="entr" presetSubtype="528" fill="hold" grpId="0" nodeType="withEffect">
                                  <p:stCondLst>
                                    <p:cond delay="600"/>
                                  </p:stCondLst>
                                  <p:childTnLst>
                                    <p:set>
                                      <p:cBhvr>
                                        <p:cTn id="216" dur="1" fill="hold">
                                          <p:stCondLst>
                                            <p:cond delay="0"/>
                                          </p:stCondLst>
                                        </p:cTn>
                                        <p:tgtEl>
                                          <p:spTgt spid="23"/>
                                        </p:tgtEl>
                                        <p:attrNameLst>
                                          <p:attrName>style.visibility</p:attrName>
                                        </p:attrNameLst>
                                      </p:cBhvr>
                                      <p:to>
                                        <p:strVal val="visible"/>
                                      </p:to>
                                    </p:set>
                                    <p:anim calcmode="lin" valueType="num">
                                      <p:cBhvr>
                                        <p:cTn id="217" dur="500" fill="hold"/>
                                        <p:tgtEl>
                                          <p:spTgt spid="23"/>
                                        </p:tgtEl>
                                        <p:attrNameLst>
                                          <p:attrName>ppt_w</p:attrName>
                                        </p:attrNameLst>
                                      </p:cBhvr>
                                      <p:tavLst>
                                        <p:tav tm="0">
                                          <p:val>
                                            <p:fltVal val="0"/>
                                          </p:val>
                                        </p:tav>
                                        <p:tav tm="100000">
                                          <p:val>
                                            <p:strVal val="#ppt_w"/>
                                          </p:val>
                                        </p:tav>
                                      </p:tavLst>
                                    </p:anim>
                                    <p:anim calcmode="lin" valueType="num">
                                      <p:cBhvr>
                                        <p:cTn id="218" dur="500" fill="hold"/>
                                        <p:tgtEl>
                                          <p:spTgt spid="23"/>
                                        </p:tgtEl>
                                        <p:attrNameLst>
                                          <p:attrName>ppt_h</p:attrName>
                                        </p:attrNameLst>
                                      </p:cBhvr>
                                      <p:tavLst>
                                        <p:tav tm="0">
                                          <p:val>
                                            <p:fltVal val="0"/>
                                          </p:val>
                                        </p:tav>
                                        <p:tav tm="100000">
                                          <p:val>
                                            <p:strVal val="#ppt_h"/>
                                          </p:val>
                                        </p:tav>
                                      </p:tavLst>
                                    </p:anim>
                                    <p:animEffect transition="in" filter="fade">
                                      <p:cBhvr>
                                        <p:cTn id="219" dur="500"/>
                                        <p:tgtEl>
                                          <p:spTgt spid="23"/>
                                        </p:tgtEl>
                                      </p:cBhvr>
                                    </p:animEffect>
                                    <p:anim calcmode="lin" valueType="num">
                                      <p:cBhvr>
                                        <p:cTn id="220" dur="500" fill="hold"/>
                                        <p:tgtEl>
                                          <p:spTgt spid="23"/>
                                        </p:tgtEl>
                                        <p:attrNameLst>
                                          <p:attrName>ppt_x</p:attrName>
                                        </p:attrNameLst>
                                      </p:cBhvr>
                                      <p:tavLst>
                                        <p:tav tm="0">
                                          <p:val>
                                            <p:fltVal val="0.5"/>
                                          </p:val>
                                        </p:tav>
                                        <p:tav tm="100000">
                                          <p:val>
                                            <p:strVal val="#ppt_x"/>
                                          </p:val>
                                        </p:tav>
                                      </p:tavLst>
                                    </p:anim>
                                    <p:anim calcmode="lin" valueType="num">
                                      <p:cBhvr>
                                        <p:cTn id="221" dur="500" fill="hold"/>
                                        <p:tgtEl>
                                          <p:spTgt spid="23"/>
                                        </p:tgtEl>
                                        <p:attrNameLst>
                                          <p:attrName>ppt_y</p:attrName>
                                        </p:attrNameLst>
                                      </p:cBhvr>
                                      <p:tavLst>
                                        <p:tav tm="0">
                                          <p:val>
                                            <p:fltVal val="0.5"/>
                                          </p:val>
                                        </p:tav>
                                        <p:tav tm="100000">
                                          <p:val>
                                            <p:strVal val="#ppt_y"/>
                                          </p:val>
                                        </p:tav>
                                      </p:tavLst>
                                    </p:anim>
                                  </p:childTnLst>
                                </p:cTn>
                              </p:par>
                              <p:par>
                                <p:cTn id="222" presetID="53" presetClass="entr" presetSubtype="528" fill="hold" grpId="0" nodeType="withEffect">
                                  <p:stCondLst>
                                    <p:cond delay="700"/>
                                  </p:stCondLst>
                                  <p:childTnLst>
                                    <p:set>
                                      <p:cBhvr>
                                        <p:cTn id="223" dur="1" fill="hold">
                                          <p:stCondLst>
                                            <p:cond delay="0"/>
                                          </p:stCondLst>
                                        </p:cTn>
                                        <p:tgtEl>
                                          <p:spTgt spid="18"/>
                                        </p:tgtEl>
                                        <p:attrNameLst>
                                          <p:attrName>style.visibility</p:attrName>
                                        </p:attrNameLst>
                                      </p:cBhvr>
                                      <p:to>
                                        <p:strVal val="visible"/>
                                      </p:to>
                                    </p:set>
                                    <p:anim calcmode="lin" valueType="num">
                                      <p:cBhvr>
                                        <p:cTn id="224" dur="500" fill="hold"/>
                                        <p:tgtEl>
                                          <p:spTgt spid="18"/>
                                        </p:tgtEl>
                                        <p:attrNameLst>
                                          <p:attrName>ppt_w</p:attrName>
                                        </p:attrNameLst>
                                      </p:cBhvr>
                                      <p:tavLst>
                                        <p:tav tm="0">
                                          <p:val>
                                            <p:fltVal val="0"/>
                                          </p:val>
                                        </p:tav>
                                        <p:tav tm="100000">
                                          <p:val>
                                            <p:strVal val="#ppt_w"/>
                                          </p:val>
                                        </p:tav>
                                      </p:tavLst>
                                    </p:anim>
                                    <p:anim calcmode="lin" valueType="num">
                                      <p:cBhvr>
                                        <p:cTn id="225" dur="500" fill="hold"/>
                                        <p:tgtEl>
                                          <p:spTgt spid="18"/>
                                        </p:tgtEl>
                                        <p:attrNameLst>
                                          <p:attrName>ppt_h</p:attrName>
                                        </p:attrNameLst>
                                      </p:cBhvr>
                                      <p:tavLst>
                                        <p:tav tm="0">
                                          <p:val>
                                            <p:fltVal val="0"/>
                                          </p:val>
                                        </p:tav>
                                        <p:tav tm="100000">
                                          <p:val>
                                            <p:strVal val="#ppt_h"/>
                                          </p:val>
                                        </p:tav>
                                      </p:tavLst>
                                    </p:anim>
                                    <p:animEffect transition="in" filter="fade">
                                      <p:cBhvr>
                                        <p:cTn id="226" dur="500"/>
                                        <p:tgtEl>
                                          <p:spTgt spid="18"/>
                                        </p:tgtEl>
                                      </p:cBhvr>
                                    </p:animEffect>
                                    <p:anim calcmode="lin" valueType="num">
                                      <p:cBhvr>
                                        <p:cTn id="227" dur="500" fill="hold"/>
                                        <p:tgtEl>
                                          <p:spTgt spid="18"/>
                                        </p:tgtEl>
                                        <p:attrNameLst>
                                          <p:attrName>ppt_x</p:attrName>
                                        </p:attrNameLst>
                                      </p:cBhvr>
                                      <p:tavLst>
                                        <p:tav tm="0">
                                          <p:val>
                                            <p:fltVal val="0.5"/>
                                          </p:val>
                                        </p:tav>
                                        <p:tav tm="100000">
                                          <p:val>
                                            <p:strVal val="#ppt_x"/>
                                          </p:val>
                                        </p:tav>
                                      </p:tavLst>
                                    </p:anim>
                                    <p:anim calcmode="lin" valueType="num">
                                      <p:cBhvr>
                                        <p:cTn id="228" dur="500" fill="hold"/>
                                        <p:tgtEl>
                                          <p:spTgt spid="18"/>
                                        </p:tgtEl>
                                        <p:attrNameLst>
                                          <p:attrName>ppt_y</p:attrName>
                                        </p:attrNameLst>
                                      </p:cBhvr>
                                      <p:tavLst>
                                        <p:tav tm="0">
                                          <p:val>
                                            <p:fltVal val="0.5"/>
                                          </p:val>
                                        </p:tav>
                                        <p:tav tm="100000">
                                          <p:val>
                                            <p:strVal val="#ppt_y"/>
                                          </p:val>
                                        </p:tav>
                                      </p:tavLst>
                                    </p:anim>
                                  </p:childTnLst>
                                </p:cTn>
                              </p:par>
                              <p:par>
                                <p:cTn id="229" presetID="53" presetClass="entr" presetSubtype="528" fill="hold" grpId="0" nodeType="withEffect">
                                  <p:stCondLst>
                                    <p:cond delay="800"/>
                                  </p:stCondLst>
                                  <p:childTnLst>
                                    <p:set>
                                      <p:cBhvr>
                                        <p:cTn id="230" dur="1" fill="hold">
                                          <p:stCondLst>
                                            <p:cond delay="0"/>
                                          </p:stCondLst>
                                        </p:cTn>
                                        <p:tgtEl>
                                          <p:spTgt spid="26"/>
                                        </p:tgtEl>
                                        <p:attrNameLst>
                                          <p:attrName>style.visibility</p:attrName>
                                        </p:attrNameLst>
                                      </p:cBhvr>
                                      <p:to>
                                        <p:strVal val="visible"/>
                                      </p:to>
                                    </p:set>
                                    <p:anim calcmode="lin" valueType="num">
                                      <p:cBhvr>
                                        <p:cTn id="231" dur="500" fill="hold"/>
                                        <p:tgtEl>
                                          <p:spTgt spid="26"/>
                                        </p:tgtEl>
                                        <p:attrNameLst>
                                          <p:attrName>ppt_w</p:attrName>
                                        </p:attrNameLst>
                                      </p:cBhvr>
                                      <p:tavLst>
                                        <p:tav tm="0">
                                          <p:val>
                                            <p:fltVal val="0"/>
                                          </p:val>
                                        </p:tav>
                                        <p:tav tm="100000">
                                          <p:val>
                                            <p:strVal val="#ppt_w"/>
                                          </p:val>
                                        </p:tav>
                                      </p:tavLst>
                                    </p:anim>
                                    <p:anim calcmode="lin" valueType="num">
                                      <p:cBhvr>
                                        <p:cTn id="232" dur="500" fill="hold"/>
                                        <p:tgtEl>
                                          <p:spTgt spid="26"/>
                                        </p:tgtEl>
                                        <p:attrNameLst>
                                          <p:attrName>ppt_h</p:attrName>
                                        </p:attrNameLst>
                                      </p:cBhvr>
                                      <p:tavLst>
                                        <p:tav tm="0">
                                          <p:val>
                                            <p:fltVal val="0"/>
                                          </p:val>
                                        </p:tav>
                                        <p:tav tm="100000">
                                          <p:val>
                                            <p:strVal val="#ppt_h"/>
                                          </p:val>
                                        </p:tav>
                                      </p:tavLst>
                                    </p:anim>
                                    <p:animEffect transition="in" filter="fade">
                                      <p:cBhvr>
                                        <p:cTn id="233" dur="500"/>
                                        <p:tgtEl>
                                          <p:spTgt spid="26"/>
                                        </p:tgtEl>
                                      </p:cBhvr>
                                    </p:animEffect>
                                    <p:anim calcmode="lin" valueType="num">
                                      <p:cBhvr>
                                        <p:cTn id="234" dur="500" fill="hold"/>
                                        <p:tgtEl>
                                          <p:spTgt spid="26"/>
                                        </p:tgtEl>
                                        <p:attrNameLst>
                                          <p:attrName>ppt_x</p:attrName>
                                        </p:attrNameLst>
                                      </p:cBhvr>
                                      <p:tavLst>
                                        <p:tav tm="0">
                                          <p:val>
                                            <p:fltVal val="0.5"/>
                                          </p:val>
                                        </p:tav>
                                        <p:tav tm="100000">
                                          <p:val>
                                            <p:strVal val="#ppt_x"/>
                                          </p:val>
                                        </p:tav>
                                      </p:tavLst>
                                    </p:anim>
                                    <p:anim calcmode="lin" valueType="num">
                                      <p:cBhvr>
                                        <p:cTn id="235" dur="500" fill="hold"/>
                                        <p:tgtEl>
                                          <p:spTgt spid="26"/>
                                        </p:tgtEl>
                                        <p:attrNameLst>
                                          <p:attrName>ppt_y</p:attrName>
                                        </p:attrNameLst>
                                      </p:cBhvr>
                                      <p:tavLst>
                                        <p:tav tm="0">
                                          <p:val>
                                            <p:fltVal val="0.5"/>
                                          </p:val>
                                        </p:tav>
                                        <p:tav tm="100000">
                                          <p:val>
                                            <p:strVal val="#ppt_y"/>
                                          </p:val>
                                        </p:tav>
                                      </p:tavLst>
                                    </p:anim>
                                  </p:childTnLst>
                                </p:cTn>
                              </p:par>
                              <p:par>
                                <p:cTn id="236" presetID="53" presetClass="entr" presetSubtype="528" fill="hold" grpId="0" nodeType="withEffect">
                                  <p:stCondLst>
                                    <p:cond delay="900"/>
                                  </p:stCondLst>
                                  <p:childTnLst>
                                    <p:set>
                                      <p:cBhvr>
                                        <p:cTn id="237" dur="1" fill="hold">
                                          <p:stCondLst>
                                            <p:cond delay="0"/>
                                          </p:stCondLst>
                                        </p:cTn>
                                        <p:tgtEl>
                                          <p:spTgt spid="21"/>
                                        </p:tgtEl>
                                        <p:attrNameLst>
                                          <p:attrName>style.visibility</p:attrName>
                                        </p:attrNameLst>
                                      </p:cBhvr>
                                      <p:to>
                                        <p:strVal val="visible"/>
                                      </p:to>
                                    </p:set>
                                    <p:anim calcmode="lin" valueType="num">
                                      <p:cBhvr>
                                        <p:cTn id="238" dur="500" fill="hold"/>
                                        <p:tgtEl>
                                          <p:spTgt spid="21"/>
                                        </p:tgtEl>
                                        <p:attrNameLst>
                                          <p:attrName>ppt_w</p:attrName>
                                        </p:attrNameLst>
                                      </p:cBhvr>
                                      <p:tavLst>
                                        <p:tav tm="0">
                                          <p:val>
                                            <p:fltVal val="0"/>
                                          </p:val>
                                        </p:tav>
                                        <p:tav tm="100000">
                                          <p:val>
                                            <p:strVal val="#ppt_w"/>
                                          </p:val>
                                        </p:tav>
                                      </p:tavLst>
                                    </p:anim>
                                    <p:anim calcmode="lin" valueType="num">
                                      <p:cBhvr>
                                        <p:cTn id="239" dur="500" fill="hold"/>
                                        <p:tgtEl>
                                          <p:spTgt spid="21"/>
                                        </p:tgtEl>
                                        <p:attrNameLst>
                                          <p:attrName>ppt_h</p:attrName>
                                        </p:attrNameLst>
                                      </p:cBhvr>
                                      <p:tavLst>
                                        <p:tav tm="0">
                                          <p:val>
                                            <p:fltVal val="0"/>
                                          </p:val>
                                        </p:tav>
                                        <p:tav tm="100000">
                                          <p:val>
                                            <p:strVal val="#ppt_h"/>
                                          </p:val>
                                        </p:tav>
                                      </p:tavLst>
                                    </p:anim>
                                    <p:animEffect transition="in" filter="fade">
                                      <p:cBhvr>
                                        <p:cTn id="240" dur="500"/>
                                        <p:tgtEl>
                                          <p:spTgt spid="21"/>
                                        </p:tgtEl>
                                      </p:cBhvr>
                                    </p:animEffect>
                                    <p:anim calcmode="lin" valueType="num">
                                      <p:cBhvr>
                                        <p:cTn id="241" dur="500" fill="hold"/>
                                        <p:tgtEl>
                                          <p:spTgt spid="21"/>
                                        </p:tgtEl>
                                        <p:attrNameLst>
                                          <p:attrName>ppt_x</p:attrName>
                                        </p:attrNameLst>
                                      </p:cBhvr>
                                      <p:tavLst>
                                        <p:tav tm="0">
                                          <p:val>
                                            <p:fltVal val="0.5"/>
                                          </p:val>
                                        </p:tav>
                                        <p:tav tm="100000">
                                          <p:val>
                                            <p:strVal val="#ppt_x"/>
                                          </p:val>
                                        </p:tav>
                                      </p:tavLst>
                                    </p:anim>
                                    <p:anim calcmode="lin" valueType="num">
                                      <p:cBhvr>
                                        <p:cTn id="242" dur="500" fill="hold"/>
                                        <p:tgtEl>
                                          <p:spTgt spid="21"/>
                                        </p:tgtEl>
                                        <p:attrNameLst>
                                          <p:attrName>ppt_y</p:attrName>
                                        </p:attrNameLst>
                                      </p:cBhvr>
                                      <p:tavLst>
                                        <p:tav tm="0">
                                          <p:val>
                                            <p:fltVal val="0.5"/>
                                          </p:val>
                                        </p:tav>
                                        <p:tav tm="100000">
                                          <p:val>
                                            <p:strVal val="#ppt_y"/>
                                          </p:val>
                                        </p:tav>
                                      </p:tavLst>
                                    </p:anim>
                                  </p:childTnLst>
                                </p:cTn>
                              </p:par>
                              <p:par>
                                <p:cTn id="243" presetID="53" presetClass="entr" presetSubtype="528" fill="hold" grpId="0" nodeType="withEffect">
                                  <p:stCondLst>
                                    <p:cond delay="1000"/>
                                  </p:stCondLst>
                                  <p:childTnLst>
                                    <p:set>
                                      <p:cBhvr>
                                        <p:cTn id="244" dur="1" fill="hold">
                                          <p:stCondLst>
                                            <p:cond delay="0"/>
                                          </p:stCondLst>
                                        </p:cTn>
                                        <p:tgtEl>
                                          <p:spTgt spid="22"/>
                                        </p:tgtEl>
                                        <p:attrNameLst>
                                          <p:attrName>style.visibility</p:attrName>
                                        </p:attrNameLst>
                                      </p:cBhvr>
                                      <p:to>
                                        <p:strVal val="visible"/>
                                      </p:to>
                                    </p:set>
                                    <p:anim calcmode="lin" valueType="num">
                                      <p:cBhvr>
                                        <p:cTn id="245" dur="500" fill="hold"/>
                                        <p:tgtEl>
                                          <p:spTgt spid="22"/>
                                        </p:tgtEl>
                                        <p:attrNameLst>
                                          <p:attrName>ppt_w</p:attrName>
                                        </p:attrNameLst>
                                      </p:cBhvr>
                                      <p:tavLst>
                                        <p:tav tm="0">
                                          <p:val>
                                            <p:fltVal val="0"/>
                                          </p:val>
                                        </p:tav>
                                        <p:tav tm="100000">
                                          <p:val>
                                            <p:strVal val="#ppt_w"/>
                                          </p:val>
                                        </p:tav>
                                      </p:tavLst>
                                    </p:anim>
                                    <p:anim calcmode="lin" valueType="num">
                                      <p:cBhvr>
                                        <p:cTn id="246" dur="500" fill="hold"/>
                                        <p:tgtEl>
                                          <p:spTgt spid="22"/>
                                        </p:tgtEl>
                                        <p:attrNameLst>
                                          <p:attrName>ppt_h</p:attrName>
                                        </p:attrNameLst>
                                      </p:cBhvr>
                                      <p:tavLst>
                                        <p:tav tm="0">
                                          <p:val>
                                            <p:fltVal val="0"/>
                                          </p:val>
                                        </p:tav>
                                        <p:tav tm="100000">
                                          <p:val>
                                            <p:strVal val="#ppt_h"/>
                                          </p:val>
                                        </p:tav>
                                      </p:tavLst>
                                    </p:anim>
                                    <p:animEffect transition="in" filter="fade">
                                      <p:cBhvr>
                                        <p:cTn id="247" dur="500"/>
                                        <p:tgtEl>
                                          <p:spTgt spid="22"/>
                                        </p:tgtEl>
                                      </p:cBhvr>
                                    </p:animEffect>
                                    <p:anim calcmode="lin" valueType="num">
                                      <p:cBhvr>
                                        <p:cTn id="248" dur="500" fill="hold"/>
                                        <p:tgtEl>
                                          <p:spTgt spid="22"/>
                                        </p:tgtEl>
                                        <p:attrNameLst>
                                          <p:attrName>ppt_x</p:attrName>
                                        </p:attrNameLst>
                                      </p:cBhvr>
                                      <p:tavLst>
                                        <p:tav tm="0">
                                          <p:val>
                                            <p:fltVal val="0.5"/>
                                          </p:val>
                                        </p:tav>
                                        <p:tav tm="100000">
                                          <p:val>
                                            <p:strVal val="#ppt_x"/>
                                          </p:val>
                                        </p:tav>
                                      </p:tavLst>
                                    </p:anim>
                                    <p:anim calcmode="lin" valueType="num">
                                      <p:cBhvr>
                                        <p:cTn id="249" dur="500" fill="hold"/>
                                        <p:tgtEl>
                                          <p:spTgt spid="22"/>
                                        </p:tgtEl>
                                        <p:attrNameLst>
                                          <p:attrName>ppt_y</p:attrName>
                                        </p:attrNameLst>
                                      </p:cBhvr>
                                      <p:tavLst>
                                        <p:tav tm="0">
                                          <p:val>
                                            <p:fltVal val="0.5"/>
                                          </p:val>
                                        </p:tav>
                                        <p:tav tm="100000">
                                          <p:val>
                                            <p:strVal val="#ppt_y"/>
                                          </p:val>
                                        </p:tav>
                                      </p:tavLst>
                                    </p:anim>
                                  </p:childTnLst>
                                </p:cTn>
                              </p:par>
                              <p:par>
                                <p:cTn id="250" presetID="53" presetClass="entr" presetSubtype="528" fill="hold" grpId="0" nodeType="withEffect">
                                  <p:stCondLst>
                                    <p:cond delay="1100"/>
                                  </p:stCondLst>
                                  <p:childTnLst>
                                    <p:set>
                                      <p:cBhvr>
                                        <p:cTn id="251" dur="1" fill="hold">
                                          <p:stCondLst>
                                            <p:cond delay="0"/>
                                          </p:stCondLst>
                                        </p:cTn>
                                        <p:tgtEl>
                                          <p:spTgt spid="19"/>
                                        </p:tgtEl>
                                        <p:attrNameLst>
                                          <p:attrName>style.visibility</p:attrName>
                                        </p:attrNameLst>
                                      </p:cBhvr>
                                      <p:to>
                                        <p:strVal val="visible"/>
                                      </p:to>
                                    </p:set>
                                    <p:anim calcmode="lin" valueType="num">
                                      <p:cBhvr>
                                        <p:cTn id="252" dur="500" fill="hold"/>
                                        <p:tgtEl>
                                          <p:spTgt spid="19"/>
                                        </p:tgtEl>
                                        <p:attrNameLst>
                                          <p:attrName>ppt_w</p:attrName>
                                        </p:attrNameLst>
                                      </p:cBhvr>
                                      <p:tavLst>
                                        <p:tav tm="0">
                                          <p:val>
                                            <p:fltVal val="0"/>
                                          </p:val>
                                        </p:tav>
                                        <p:tav tm="100000">
                                          <p:val>
                                            <p:strVal val="#ppt_w"/>
                                          </p:val>
                                        </p:tav>
                                      </p:tavLst>
                                    </p:anim>
                                    <p:anim calcmode="lin" valueType="num">
                                      <p:cBhvr>
                                        <p:cTn id="253" dur="500" fill="hold"/>
                                        <p:tgtEl>
                                          <p:spTgt spid="19"/>
                                        </p:tgtEl>
                                        <p:attrNameLst>
                                          <p:attrName>ppt_h</p:attrName>
                                        </p:attrNameLst>
                                      </p:cBhvr>
                                      <p:tavLst>
                                        <p:tav tm="0">
                                          <p:val>
                                            <p:fltVal val="0"/>
                                          </p:val>
                                        </p:tav>
                                        <p:tav tm="100000">
                                          <p:val>
                                            <p:strVal val="#ppt_h"/>
                                          </p:val>
                                        </p:tav>
                                      </p:tavLst>
                                    </p:anim>
                                    <p:animEffect transition="in" filter="fade">
                                      <p:cBhvr>
                                        <p:cTn id="254" dur="500"/>
                                        <p:tgtEl>
                                          <p:spTgt spid="19"/>
                                        </p:tgtEl>
                                      </p:cBhvr>
                                    </p:animEffect>
                                    <p:anim calcmode="lin" valueType="num">
                                      <p:cBhvr>
                                        <p:cTn id="255" dur="500" fill="hold"/>
                                        <p:tgtEl>
                                          <p:spTgt spid="19"/>
                                        </p:tgtEl>
                                        <p:attrNameLst>
                                          <p:attrName>ppt_x</p:attrName>
                                        </p:attrNameLst>
                                      </p:cBhvr>
                                      <p:tavLst>
                                        <p:tav tm="0">
                                          <p:val>
                                            <p:fltVal val="0.5"/>
                                          </p:val>
                                        </p:tav>
                                        <p:tav tm="100000">
                                          <p:val>
                                            <p:strVal val="#ppt_x"/>
                                          </p:val>
                                        </p:tav>
                                      </p:tavLst>
                                    </p:anim>
                                    <p:anim calcmode="lin" valueType="num">
                                      <p:cBhvr>
                                        <p:cTn id="256" dur="500" fill="hold"/>
                                        <p:tgtEl>
                                          <p:spTgt spid="19"/>
                                        </p:tgtEl>
                                        <p:attrNameLst>
                                          <p:attrName>ppt_y</p:attrName>
                                        </p:attrNameLst>
                                      </p:cBhvr>
                                      <p:tavLst>
                                        <p:tav tm="0">
                                          <p:val>
                                            <p:fltVal val="0.5"/>
                                          </p:val>
                                        </p:tav>
                                        <p:tav tm="100000">
                                          <p:val>
                                            <p:strVal val="#ppt_y"/>
                                          </p:val>
                                        </p:tav>
                                      </p:tavLst>
                                    </p:anim>
                                  </p:childTnLst>
                                </p:cTn>
                              </p:par>
                              <p:par>
                                <p:cTn id="257" presetID="53" presetClass="entr" presetSubtype="528" fill="hold" grpId="0" nodeType="withEffect">
                                  <p:stCondLst>
                                    <p:cond delay="1200"/>
                                  </p:stCondLst>
                                  <p:childTnLst>
                                    <p:set>
                                      <p:cBhvr>
                                        <p:cTn id="258" dur="1" fill="hold">
                                          <p:stCondLst>
                                            <p:cond delay="0"/>
                                          </p:stCondLst>
                                        </p:cTn>
                                        <p:tgtEl>
                                          <p:spTgt spid="20"/>
                                        </p:tgtEl>
                                        <p:attrNameLst>
                                          <p:attrName>style.visibility</p:attrName>
                                        </p:attrNameLst>
                                      </p:cBhvr>
                                      <p:to>
                                        <p:strVal val="visible"/>
                                      </p:to>
                                    </p:set>
                                    <p:anim calcmode="lin" valueType="num">
                                      <p:cBhvr>
                                        <p:cTn id="259" dur="500" fill="hold"/>
                                        <p:tgtEl>
                                          <p:spTgt spid="20"/>
                                        </p:tgtEl>
                                        <p:attrNameLst>
                                          <p:attrName>ppt_w</p:attrName>
                                        </p:attrNameLst>
                                      </p:cBhvr>
                                      <p:tavLst>
                                        <p:tav tm="0">
                                          <p:val>
                                            <p:fltVal val="0"/>
                                          </p:val>
                                        </p:tav>
                                        <p:tav tm="100000">
                                          <p:val>
                                            <p:strVal val="#ppt_w"/>
                                          </p:val>
                                        </p:tav>
                                      </p:tavLst>
                                    </p:anim>
                                    <p:anim calcmode="lin" valueType="num">
                                      <p:cBhvr>
                                        <p:cTn id="260" dur="500" fill="hold"/>
                                        <p:tgtEl>
                                          <p:spTgt spid="20"/>
                                        </p:tgtEl>
                                        <p:attrNameLst>
                                          <p:attrName>ppt_h</p:attrName>
                                        </p:attrNameLst>
                                      </p:cBhvr>
                                      <p:tavLst>
                                        <p:tav tm="0">
                                          <p:val>
                                            <p:fltVal val="0"/>
                                          </p:val>
                                        </p:tav>
                                        <p:tav tm="100000">
                                          <p:val>
                                            <p:strVal val="#ppt_h"/>
                                          </p:val>
                                        </p:tav>
                                      </p:tavLst>
                                    </p:anim>
                                    <p:animEffect transition="in" filter="fade">
                                      <p:cBhvr>
                                        <p:cTn id="261" dur="500"/>
                                        <p:tgtEl>
                                          <p:spTgt spid="20"/>
                                        </p:tgtEl>
                                      </p:cBhvr>
                                    </p:animEffect>
                                    <p:anim calcmode="lin" valueType="num">
                                      <p:cBhvr>
                                        <p:cTn id="262" dur="500" fill="hold"/>
                                        <p:tgtEl>
                                          <p:spTgt spid="20"/>
                                        </p:tgtEl>
                                        <p:attrNameLst>
                                          <p:attrName>ppt_x</p:attrName>
                                        </p:attrNameLst>
                                      </p:cBhvr>
                                      <p:tavLst>
                                        <p:tav tm="0">
                                          <p:val>
                                            <p:fltVal val="0.5"/>
                                          </p:val>
                                        </p:tav>
                                        <p:tav tm="100000">
                                          <p:val>
                                            <p:strVal val="#ppt_x"/>
                                          </p:val>
                                        </p:tav>
                                      </p:tavLst>
                                    </p:anim>
                                    <p:anim calcmode="lin" valueType="num">
                                      <p:cBhvr>
                                        <p:cTn id="263" dur="500" fill="hold"/>
                                        <p:tgtEl>
                                          <p:spTgt spid="20"/>
                                        </p:tgtEl>
                                        <p:attrNameLst>
                                          <p:attrName>ppt_y</p:attrName>
                                        </p:attrNameLst>
                                      </p:cBhvr>
                                      <p:tavLst>
                                        <p:tav tm="0">
                                          <p:val>
                                            <p:fltVal val="0.5"/>
                                          </p:val>
                                        </p:tav>
                                        <p:tav tm="100000">
                                          <p:val>
                                            <p:strVal val="#ppt_y"/>
                                          </p:val>
                                        </p:tav>
                                      </p:tavLst>
                                    </p:anim>
                                  </p:childTnLst>
                                </p:cTn>
                              </p:par>
                            </p:childTnLst>
                          </p:cTn>
                        </p:par>
                        <p:par>
                          <p:cTn id="264" fill="hold">
                            <p:stCondLst>
                              <p:cond delay="9700"/>
                            </p:stCondLst>
                            <p:childTnLst>
                              <p:par>
                                <p:cTn id="265" presetID="2" presetClass="entr" presetSubtype="4" decel="100000" fill="hold" grpId="0" nodeType="afterEffect">
                                  <p:stCondLst>
                                    <p:cond delay="500"/>
                                  </p:stCondLst>
                                  <p:iterate type="wd">
                                    <p:tmPct val="10000"/>
                                  </p:iterate>
                                  <p:childTnLst>
                                    <p:set>
                                      <p:cBhvr>
                                        <p:cTn id="266" dur="1" fill="hold">
                                          <p:stCondLst>
                                            <p:cond delay="0"/>
                                          </p:stCondLst>
                                        </p:cTn>
                                        <p:tgtEl>
                                          <p:spTgt spid="40"/>
                                        </p:tgtEl>
                                        <p:attrNameLst>
                                          <p:attrName>style.visibility</p:attrName>
                                        </p:attrNameLst>
                                      </p:cBhvr>
                                      <p:to>
                                        <p:strVal val="visible"/>
                                      </p:to>
                                    </p:set>
                                    <p:anim calcmode="lin" valueType="num">
                                      <p:cBhvr additive="base">
                                        <p:cTn id="267" dur="500" fill="hold"/>
                                        <p:tgtEl>
                                          <p:spTgt spid="40"/>
                                        </p:tgtEl>
                                        <p:attrNameLst>
                                          <p:attrName>ppt_x</p:attrName>
                                        </p:attrNameLst>
                                      </p:cBhvr>
                                      <p:tavLst>
                                        <p:tav tm="0">
                                          <p:val>
                                            <p:strVal val="#ppt_x"/>
                                          </p:val>
                                        </p:tav>
                                        <p:tav tm="100000">
                                          <p:val>
                                            <p:strVal val="#ppt_x"/>
                                          </p:val>
                                        </p:tav>
                                      </p:tavLst>
                                    </p:anim>
                                    <p:anim calcmode="lin" valueType="num">
                                      <p:cBhvr additive="base">
                                        <p:cTn id="268" dur="500" fill="hold"/>
                                        <p:tgtEl>
                                          <p:spTgt spid="40"/>
                                        </p:tgtEl>
                                        <p:attrNameLst>
                                          <p:attrName>ppt_y</p:attrName>
                                        </p:attrNameLst>
                                      </p:cBhvr>
                                      <p:tavLst>
                                        <p:tav tm="0">
                                          <p:val>
                                            <p:strVal val="1+#ppt_h/2"/>
                                          </p:val>
                                        </p:tav>
                                        <p:tav tm="100000">
                                          <p:val>
                                            <p:strVal val="#ppt_y"/>
                                          </p:val>
                                        </p:tav>
                                      </p:tavLst>
                                    </p:anim>
                                  </p:childTnLst>
                                </p:cTn>
                              </p:par>
                              <p:par>
                                <p:cTn id="269" presetID="2" presetClass="entr" presetSubtype="4" decel="100000" fill="hold" grpId="0" nodeType="withEffect">
                                  <p:stCondLst>
                                    <p:cond delay="750"/>
                                  </p:stCondLst>
                                  <p:childTnLst>
                                    <p:set>
                                      <p:cBhvr>
                                        <p:cTn id="270" dur="1" fill="hold">
                                          <p:stCondLst>
                                            <p:cond delay="0"/>
                                          </p:stCondLst>
                                        </p:cTn>
                                        <p:tgtEl>
                                          <p:spTgt spid="39">
                                            <p:txEl>
                                              <p:pRg st="0" end="0"/>
                                            </p:txEl>
                                          </p:spTgt>
                                        </p:tgtEl>
                                        <p:attrNameLst>
                                          <p:attrName>style.visibility</p:attrName>
                                        </p:attrNameLst>
                                      </p:cBhvr>
                                      <p:to>
                                        <p:strVal val="visible"/>
                                      </p:to>
                                    </p:set>
                                    <p:anim calcmode="lin" valueType="num">
                                      <p:cBhvr additive="base">
                                        <p:cTn id="271"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72"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7" grpId="0" animBg="1"/>
      <p:bldP spid="24"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9" grpId="0" animBg="1"/>
      <p:bldP spid="9" grpId="1" animBg="1"/>
      <p:bldP spid="11" grpId="0" animBg="1"/>
      <p:bldP spid="11" grpId="1" animBg="1"/>
      <p:bldP spid="12" grpId="0" animBg="1"/>
      <p:bldP spid="12" grpId="1" animBg="1"/>
      <p:bldP spid="13" grpId="0" animBg="1"/>
      <p:bldP spid="13" grpId="1" animBg="1"/>
      <p:bldP spid="14" grpId="0" animBg="1"/>
      <p:bldP spid="14" grpId="1" animBg="1"/>
      <p:bldP spid="15" grpId="0" animBg="1"/>
      <p:bldP spid="16" grpId="0" animBg="1"/>
      <p:bldP spid="18" grpId="0" animBg="1"/>
      <p:bldP spid="19" grpId="0" animBg="1"/>
      <p:bldP spid="20" grpId="0" animBg="1"/>
      <p:bldP spid="21" grpId="0" animBg="1"/>
      <p:bldP spid="22" grpId="0" animBg="1"/>
      <p:bldP spid="23" grpId="0" animBg="1"/>
      <p:bldP spid="25" grpId="0" animBg="1"/>
      <p:bldP spid="26" grpId="0" animBg="1"/>
      <p:bldP spid="27" grpId="0" animBg="1"/>
      <p:bldP spid="29" grpId="0" build="p">
        <p:tmplLst>
          <p:tmpl lvl="1">
            <p:tnLst>
              <p:par>
                <p:cTn presetID="2" presetClass="entr" presetSubtype="1"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0-#ppt_h/2"/>
                          </p:val>
                        </p:tav>
                        <p:tav tm="100000">
                          <p:val>
                            <p:strVal val="#ppt_y"/>
                          </p:val>
                        </p:tav>
                      </p:tavLst>
                    </p:anim>
                  </p:childTnLst>
                </p:cTn>
              </p:par>
            </p:tnLst>
          </p:tmpl>
        </p:tmplLst>
      </p:bldP>
      <p:bldP spid="29" grpId="1" build="p">
        <p:tmplLst>
          <p:tmpl lvl="1">
            <p:tnLst>
              <p:par>
                <p:cTn presetID="45"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1000"/>
                        <p:tgtEl>
                          <p:spTgt spid="29"/>
                        </p:tgtEl>
                      </p:cBhvr>
                    </p:animEffect>
                    <p:anim calcmode="lin" valueType="num">
                      <p:cBhvr>
                        <p:cTn dur="1000" fill="hold"/>
                        <p:tgtEl>
                          <p:spTgt spid="29"/>
                        </p:tgtEl>
                        <p:attrNameLst>
                          <p:attrName>ppt_w</p:attrName>
                        </p:attrNameLst>
                      </p:cBhvr>
                      <p:tavLst>
                        <p:tav tm="0" fmla="#ppt_w*sin(2.5*pi*$)">
                          <p:val>
                            <p:fltVal val="0"/>
                          </p:val>
                        </p:tav>
                        <p:tav tm="100000">
                          <p:val>
                            <p:fltVal val="1"/>
                          </p:val>
                        </p:tav>
                      </p:tavLst>
                    </p:anim>
                    <p:anim calcmode="lin" valueType="num">
                      <p:cBhvr>
                        <p:cTn dur="1000" fill="hold"/>
                        <p:tgtEl>
                          <p:spTgt spid="29"/>
                        </p:tgtEl>
                        <p:attrNameLst>
                          <p:attrName>ppt_h</p:attrName>
                        </p:attrNameLst>
                      </p:cBhvr>
                      <p:tavLst>
                        <p:tav tm="0">
                          <p:val>
                            <p:strVal val="#ppt_h"/>
                          </p:val>
                        </p:tav>
                        <p:tav tm="100000">
                          <p:val>
                            <p:strVal val="#ppt_h"/>
                          </p:val>
                        </p:tav>
                      </p:tavLst>
                    </p:anim>
                  </p:childTnLst>
                </p:cTn>
              </p:par>
            </p:tnLst>
          </p:tmpl>
        </p:tmplLst>
      </p:bldP>
      <p:bldP spid="30" grpId="0" build="p">
        <p:tmplLst>
          <p:tmpl lvl="1">
            <p:tnLst>
              <p:par>
                <p:cTn presetID="2" presetClass="entr" presetSubtype="1"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0-#ppt_h/2"/>
                          </p:val>
                        </p:tav>
                        <p:tav tm="100000">
                          <p:val>
                            <p:strVal val="#ppt_y"/>
                          </p:val>
                        </p:tav>
                      </p:tavLst>
                    </p:anim>
                  </p:childTnLst>
                </p:cTn>
              </p:par>
            </p:tnLst>
          </p:tmpl>
        </p:tmplLst>
      </p:bldP>
      <p:bldP spid="30" grpId="1" build="p">
        <p:tmplLst>
          <p:tmpl lvl="1">
            <p:tnLst>
              <p:par>
                <p:cTn presetID="45"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1000"/>
                        <p:tgtEl>
                          <p:spTgt spid="30"/>
                        </p:tgtEl>
                      </p:cBhvr>
                    </p:animEffect>
                    <p:anim calcmode="lin" valueType="num">
                      <p:cBhvr>
                        <p:cTn dur="1000" fill="hold"/>
                        <p:tgtEl>
                          <p:spTgt spid="30"/>
                        </p:tgtEl>
                        <p:attrNameLst>
                          <p:attrName>ppt_w</p:attrName>
                        </p:attrNameLst>
                      </p:cBhvr>
                      <p:tavLst>
                        <p:tav tm="0" fmla="#ppt_w*sin(2.5*pi*$)">
                          <p:val>
                            <p:fltVal val="0"/>
                          </p:val>
                        </p:tav>
                        <p:tav tm="100000">
                          <p:val>
                            <p:fltVal val="1"/>
                          </p:val>
                        </p:tav>
                      </p:tavLst>
                    </p:anim>
                    <p:anim calcmode="lin" valueType="num">
                      <p:cBhvr>
                        <p:cTn dur="1000" fill="hold"/>
                        <p:tgtEl>
                          <p:spTgt spid="30"/>
                        </p:tgtEl>
                        <p:attrNameLst>
                          <p:attrName>ppt_h</p:attrName>
                        </p:attrNameLst>
                      </p:cBhvr>
                      <p:tavLst>
                        <p:tav tm="0">
                          <p:val>
                            <p:strVal val="#ppt_h"/>
                          </p:val>
                        </p:tav>
                        <p:tav tm="100000">
                          <p:val>
                            <p:strVal val="#ppt_h"/>
                          </p:val>
                        </p:tav>
                      </p:tavLst>
                    </p:anim>
                  </p:childTnLst>
                </p:cTn>
              </p:par>
            </p:tnLst>
          </p:tmpl>
        </p:tmplLst>
      </p:bldP>
      <p:bldP spid="31" grpId="0" build="p">
        <p:tmplLst>
          <p:tmpl lvl="1">
            <p:tnLst>
              <p:par>
                <p:cTn presetID="2" presetClass="entr" presetSubtype="1"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0-#ppt_h/2"/>
                          </p:val>
                        </p:tav>
                        <p:tav tm="100000">
                          <p:val>
                            <p:strVal val="#ppt_y"/>
                          </p:val>
                        </p:tav>
                      </p:tavLst>
                    </p:anim>
                  </p:childTnLst>
                </p:cTn>
              </p:par>
            </p:tnLst>
          </p:tmpl>
        </p:tmplLst>
      </p:bldP>
      <p:bldP spid="31" grpId="1" build="p">
        <p:tmplLst>
          <p:tmpl lvl="1">
            <p:tnLst>
              <p:par>
                <p:cTn presetID="45"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1000"/>
                        <p:tgtEl>
                          <p:spTgt spid="31"/>
                        </p:tgtEl>
                      </p:cBhvr>
                    </p:animEffect>
                    <p:anim calcmode="lin" valueType="num">
                      <p:cBhvr>
                        <p:cTn dur="1000" fill="hold"/>
                        <p:tgtEl>
                          <p:spTgt spid="31"/>
                        </p:tgtEl>
                        <p:attrNameLst>
                          <p:attrName>ppt_w</p:attrName>
                        </p:attrNameLst>
                      </p:cBhvr>
                      <p:tavLst>
                        <p:tav tm="0" fmla="#ppt_w*sin(2.5*pi*$)">
                          <p:val>
                            <p:fltVal val="0"/>
                          </p:val>
                        </p:tav>
                        <p:tav tm="100000">
                          <p:val>
                            <p:fltVal val="1"/>
                          </p:val>
                        </p:tav>
                      </p:tavLst>
                    </p:anim>
                    <p:anim calcmode="lin" valueType="num">
                      <p:cBhvr>
                        <p:cTn dur="1000" fill="hold"/>
                        <p:tgtEl>
                          <p:spTgt spid="31"/>
                        </p:tgtEl>
                        <p:attrNameLst>
                          <p:attrName>ppt_h</p:attrName>
                        </p:attrNameLst>
                      </p:cBhvr>
                      <p:tavLst>
                        <p:tav tm="0">
                          <p:val>
                            <p:strVal val="#ppt_h"/>
                          </p:val>
                        </p:tav>
                        <p:tav tm="100000">
                          <p:val>
                            <p:strVal val="#ppt_h"/>
                          </p:val>
                        </p:tav>
                      </p:tavLst>
                    </p:anim>
                  </p:childTnLst>
                </p:cTn>
              </p:par>
            </p:tnLst>
          </p:tmpl>
        </p:tmplLst>
      </p:bldP>
      <p:bldP spid="32" grpId="0" build="p">
        <p:tmplLst>
          <p:tmpl lvl="1">
            <p:tnLst>
              <p:par>
                <p:cTn presetID="2" presetClass="entr" presetSubtype="1"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0-#ppt_h/2"/>
                          </p:val>
                        </p:tav>
                        <p:tav tm="100000">
                          <p:val>
                            <p:strVal val="#ppt_y"/>
                          </p:val>
                        </p:tav>
                      </p:tavLst>
                    </p:anim>
                  </p:childTnLst>
                </p:cTn>
              </p:par>
            </p:tnLst>
          </p:tmpl>
        </p:tmplLst>
      </p:bldP>
      <p:bldP spid="32" grpId="1" build="p">
        <p:tmplLst>
          <p:tmpl lvl="1">
            <p:tnLst>
              <p:par>
                <p:cTn presetID="45"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1000"/>
                        <p:tgtEl>
                          <p:spTgt spid="32"/>
                        </p:tgtEl>
                      </p:cBhvr>
                    </p:animEffect>
                    <p:anim calcmode="lin" valueType="num">
                      <p:cBhvr>
                        <p:cTn dur="1000" fill="hold"/>
                        <p:tgtEl>
                          <p:spTgt spid="32"/>
                        </p:tgtEl>
                        <p:attrNameLst>
                          <p:attrName>ppt_w</p:attrName>
                        </p:attrNameLst>
                      </p:cBhvr>
                      <p:tavLst>
                        <p:tav tm="0" fmla="#ppt_w*sin(2.5*pi*$)">
                          <p:val>
                            <p:fltVal val="0"/>
                          </p:val>
                        </p:tav>
                        <p:tav tm="100000">
                          <p:val>
                            <p:fltVal val="1"/>
                          </p:val>
                        </p:tav>
                      </p:tavLst>
                    </p:anim>
                    <p:anim calcmode="lin" valueType="num">
                      <p:cBhvr>
                        <p:cTn dur="1000" fill="hold"/>
                        <p:tgtEl>
                          <p:spTgt spid="32"/>
                        </p:tgtEl>
                        <p:attrNameLst>
                          <p:attrName>ppt_h</p:attrName>
                        </p:attrNameLst>
                      </p:cBhvr>
                      <p:tavLst>
                        <p:tav tm="0">
                          <p:val>
                            <p:strVal val="#ppt_h"/>
                          </p:val>
                        </p:tav>
                        <p:tav tm="100000">
                          <p:val>
                            <p:strVal val="#ppt_h"/>
                          </p:val>
                        </p:tav>
                      </p:tavLst>
                    </p:anim>
                  </p:childTnLst>
                </p:cTn>
              </p:par>
            </p:tnLst>
          </p:tmpl>
        </p:tmplLst>
      </p:bldP>
      <p:bldP spid="33" grpId="0" build="p">
        <p:tmplLst>
          <p:tmpl lvl="1">
            <p:tnLst>
              <p:par>
                <p:cTn presetID="2" presetClass="entr" presetSubtype="1"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0-#ppt_h/2"/>
                          </p:val>
                        </p:tav>
                        <p:tav tm="100000">
                          <p:val>
                            <p:strVal val="#ppt_y"/>
                          </p:val>
                        </p:tav>
                      </p:tavLst>
                    </p:anim>
                  </p:childTnLst>
                </p:cTn>
              </p:par>
            </p:tnLst>
          </p:tmpl>
        </p:tmplLst>
      </p:bldP>
      <p:bldP spid="33" grpId="1" build="p">
        <p:tmplLst>
          <p:tmpl lvl="1">
            <p:tnLst>
              <p:par>
                <p:cTn presetID="45"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anim calcmode="lin" valueType="num">
                      <p:cBhvr>
                        <p:cTn dur="1000" fill="hold"/>
                        <p:tgtEl>
                          <p:spTgt spid="33"/>
                        </p:tgtEl>
                        <p:attrNameLst>
                          <p:attrName>ppt_w</p:attrName>
                        </p:attrNameLst>
                      </p:cBhvr>
                      <p:tavLst>
                        <p:tav tm="0" fmla="#ppt_w*sin(2.5*pi*$)">
                          <p:val>
                            <p:fltVal val="0"/>
                          </p:val>
                        </p:tav>
                        <p:tav tm="100000">
                          <p:val>
                            <p:fltVal val="1"/>
                          </p:val>
                        </p:tav>
                      </p:tavLst>
                    </p:anim>
                    <p:anim calcmode="lin" valueType="num">
                      <p:cBhvr>
                        <p:cTn dur="1000" fill="hold"/>
                        <p:tgtEl>
                          <p:spTgt spid="33"/>
                        </p:tgtEl>
                        <p:attrNameLst>
                          <p:attrName>ppt_h</p:attrName>
                        </p:attrNameLst>
                      </p:cBhvr>
                      <p:tavLst>
                        <p:tav tm="0">
                          <p:val>
                            <p:strVal val="#ppt_h"/>
                          </p:val>
                        </p:tav>
                        <p:tav tm="100000">
                          <p:val>
                            <p:strVal val="#ppt_h"/>
                          </p:val>
                        </p:tav>
                      </p:tavLst>
                    </p:anim>
                  </p:childTnLst>
                </p:cTn>
              </p:par>
            </p:tnLst>
          </p:tmpl>
        </p:tmplLst>
      </p:bldP>
      <p:bldP spid="34" grpId="0" build="p">
        <p:tmplLst>
          <p:tmpl lvl="1">
            <p:tnLst>
              <p:par>
                <p:cTn presetID="2" presetClass="entr" presetSubtype="1"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0-#ppt_h/2"/>
                          </p:val>
                        </p:tav>
                        <p:tav tm="100000">
                          <p:val>
                            <p:strVal val="#ppt_y"/>
                          </p:val>
                        </p:tav>
                      </p:tavLst>
                    </p:anim>
                  </p:childTnLst>
                </p:cTn>
              </p:par>
            </p:tnLst>
          </p:tmpl>
        </p:tmplLst>
      </p:bldP>
      <p:bldP spid="34" grpId="1" build="p">
        <p:tmplLst>
          <p:tmpl lvl="1">
            <p:tnLst>
              <p:par>
                <p:cTn presetID="45"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1000"/>
                        <p:tgtEl>
                          <p:spTgt spid="34"/>
                        </p:tgtEl>
                      </p:cBhvr>
                    </p:animEffect>
                    <p:anim calcmode="lin" valueType="num">
                      <p:cBhvr>
                        <p:cTn dur="1000" fill="hold"/>
                        <p:tgtEl>
                          <p:spTgt spid="34"/>
                        </p:tgtEl>
                        <p:attrNameLst>
                          <p:attrName>ppt_w</p:attrName>
                        </p:attrNameLst>
                      </p:cBhvr>
                      <p:tavLst>
                        <p:tav tm="0" fmla="#ppt_w*sin(2.5*pi*$)">
                          <p:val>
                            <p:fltVal val="0"/>
                          </p:val>
                        </p:tav>
                        <p:tav tm="100000">
                          <p:val>
                            <p:fltVal val="1"/>
                          </p:val>
                        </p:tav>
                      </p:tavLst>
                    </p:anim>
                    <p:anim calcmode="lin" valueType="num">
                      <p:cBhvr>
                        <p:cTn dur="1000" fill="hold"/>
                        <p:tgtEl>
                          <p:spTgt spid="34"/>
                        </p:tgtEl>
                        <p:attrNameLst>
                          <p:attrName>ppt_h</p:attrName>
                        </p:attrNameLst>
                      </p:cBhvr>
                      <p:tavLst>
                        <p:tav tm="0">
                          <p:val>
                            <p:strVal val="#ppt_h"/>
                          </p:val>
                        </p:tav>
                        <p:tav tm="100000">
                          <p:val>
                            <p:strVal val="#ppt_h"/>
                          </p:val>
                        </p:tav>
                      </p:tavLst>
                    </p:anim>
                  </p:childTnLst>
                </p:cTn>
              </p:par>
            </p:tnLst>
          </p:tmpl>
        </p:tmplLst>
      </p:bldP>
      <p:bldP spid="35" grpId="0" build="p">
        <p:tmplLst>
          <p:tmpl lvl="1">
            <p:tnLst>
              <p:par>
                <p:cTn presetID="2" presetClass="entr" presetSubtype="1"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0-#ppt_h/2"/>
                          </p:val>
                        </p:tav>
                        <p:tav tm="100000">
                          <p:val>
                            <p:strVal val="#ppt_y"/>
                          </p:val>
                        </p:tav>
                      </p:tavLst>
                    </p:anim>
                  </p:childTnLst>
                </p:cTn>
              </p:par>
            </p:tnLst>
          </p:tmpl>
        </p:tmplLst>
      </p:bldP>
      <p:bldP spid="35" grpId="1" build="p">
        <p:tmplLst>
          <p:tmpl lvl="1">
            <p:tnLst>
              <p:par>
                <p:cTn presetID="45"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1000"/>
                        <p:tgtEl>
                          <p:spTgt spid="35"/>
                        </p:tgtEl>
                      </p:cBhvr>
                    </p:animEffect>
                    <p:anim calcmode="lin" valueType="num">
                      <p:cBhvr>
                        <p:cTn dur="1000" fill="hold"/>
                        <p:tgtEl>
                          <p:spTgt spid="35"/>
                        </p:tgtEl>
                        <p:attrNameLst>
                          <p:attrName>ppt_w</p:attrName>
                        </p:attrNameLst>
                      </p:cBhvr>
                      <p:tavLst>
                        <p:tav tm="0" fmla="#ppt_w*sin(2.5*pi*$)">
                          <p:val>
                            <p:fltVal val="0"/>
                          </p:val>
                        </p:tav>
                        <p:tav tm="100000">
                          <p:val>
                            <p:fltVal val="1"/>
                          </p:val>
                        </p:tav>
                      </p:tavLst>
                    </p:anim>
                    <p:anim calcmode="lin" valueType="num">
                      <p:cBhvr>
                        <p:cTn dur="1000" fill="hold"/>
                        <p:tgtEl>
                          <p:spTgt spid="35"/>
                        </p:tgtEl>
                        <p:attrNameLst>
                          <p:attrName>ppt_h</p:attrName>
                        </p:attrNameLst>
                      </p:cBhvr>
                      <p:tavLst>
                        <p:tav tm="0">
                          <p:val>
                            <p:strVal val="#ppt_h"/>
                          </p:val>
                        </p:tav>
                        <p:tav tm="100000">
                          <p:val>
                            <p:strVal val="#ppt_h"/>
                          </p:val>
                        </p:tav>
                      </p:tavLst>
                    </p:anim>
                  </p:childTnLst>
                </p:cTn>
              </p:par>
            </p:tnLst>
          </p:tmpl>
        </p:tmplLst>
      </p:bldP>
      <p:bldP spid="36" grpId="0" build="p">
        <p:tmplLst>
          <p:tmpl lvl="1">
            <p:tnLst>
              <p:par>
                <p:cTn presetID="2" presetClass="entr" presetSubtype="1"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0-#ppt_h/2"/>
                          </p:val>
                        </p:tav>
                        <p:tav tm="100000">
                          <p:val>
                            <p:strVal val="#ppt_y"/>
                          </p:val>
                        </p:tav>
                      </p:tavLst>
                    </p:anim>
                  </p:childTnLst>
                </p:cTn>
              </p:par>
            </p:tnLst>
          </p:tmpl>
        </p:tmplLst>
      </p:bldP>
      <p:bldP spid="36" grpId="1" build="p">
        <p:tmplLst>
          <p:tmpl lvl="1">
            <p:tnLst>
              <p:par>
                <p:cTn presetID="45"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0"/>
                        <p:tgtEl>
                          <p:spTgt spid="36"/>
                        </p:tgtEl>
                      </p:cBhvr>
                    </p:animEffect>
                    <p:anim calcmode="lin" valueType="num">
                      <p:cBhvr>
                        <p:cTn dur="1000" fill="hold"/>
                        <p:tgtEl>
                          <p:spTgt spid="36"/>
                        </p:tgtEl>
                        <p:attrNameLst>
                          <p:attrName>ppt_w</p:attrName>
                        </p:attrNameLst>
                      </p:cBhvr>
                      <p:tavLst>
                        <p:tav tm="0" fmla="#ppt_w*sin(2.5*pi*$)">
                          <p:val>
                            <p:fltVal val="0"/>
                          </p:val>
                        </p:tav>
                        <p:tav tm="100000">
                          <p:val>
                            <p:fltVal val="1"/>
                          </p:val>
                        </p:tav>
                      </p:tavLst>
                    </p:anim>
                    <p:anim calcmode="lin" valueType="num">
                      <p:cBhvr>
                        <p:cTn dur="1000" fill="hold"/>
                        <p:tgtEl>
                          <p:spTgt spid="36"/>
                        </p:tgtEl>
                        <p:attrNameLst>
                          <p:attrName>ppt_h</p:attrName>
                        </p:attrNameLst>
                      </p:cBhvr>
                      <p:tavLst>
                        <p:tav tm="0">
                          <p:val>
                            <p:strVal val="#ppt_h"/>
                          </p:val>
                        </p:tav>
                        <p:tav tm="100000">
                          <p:val>
                            <p:strVal val="#ppt_h"/>
                          </p:val>
                        </p:tav>
                      </p:tavLst>
                    </p:anim>
                  </p:childTnLst>
                </p:cTn>
              </p:par>
            </p:tnLst>
          </p:tmpl>
        </p:tmplLst>
      </p:bldP>
      <p:bldP spid="37" grpId="0" build="p">
        <p:tmplLst>
          <p:tmpl lvl="1">
            <p:tnLst>
              <p:par>
                <p:cTn presetID="2" presetClass="entr" presetSubtype="1" decel="10000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7" grpId="1" build="p">
        <p:tmplLst>
          <p:tmpl lvl="1">
            <p:tnLst>
              <p:par>
                <p:cTn presetID="45"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ppt_w</p:attrName>
                        </p:attrNameLst>
                      </p:cBhvr>
                      <p:tavLst>
                        <p:tav tm="0" fmla="#ppt_w*sin(2.5*pi*$)">
                          <p:val>
                            <p:fltVal val="0"/>
                          </p:val>
                        </p:tav>
                        <p:tav tm="100000">
                          <p:val>
                            <p:fltVal val="1"/>
                          </p:val>
                        </p:tav>
                      </p:tavLst>
                    </p:anim>
                    <p:anim calcmode="lin" valueType="num">
                      <p:cBhvr>
                        <p:cTn dur="1000" fill="hold"/>
                        <p:tgtEl>
                          <p:spTgt spid="37"/>
                        </p:tgtEl>
                        <p:attrNameLst>
                          <p:attrName>ppt_h</p:attrName>
                        </p:attrNameLst>
                      </p:cBhvr>
                      <p:tavLst>
                        <p:tav tm="0">
                          <p:val>
                            <p:strVal val="#ppt_h"/>
                          </p:val>
                        </p:tav>
                        <p:tav tm="100000">
                          <p:val>
                            <p:strVal val="#ppt_h"/>
                          </p:val>
                        </p:tav>
                      </p:tavLst>
                    </p:anim>
                  </p:childTnLst>
                </p:cTn>
              </p:par>
            </p:tnLst>
          </p:tmpl>
        </p:tmplLst>
      </p:bldP>
      <p:bldP spid="38" grpId="0" build="p">
        <p:tmplLst>
          <p:tmpl lvl="1">
            <p:tnLst>
              <p:par>
                <p:cTn presetID="2" presetClass="entr" presetSubtype="1"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ppt_x"/>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38" grpId="1" build="p">
        <p:tmplLst>
          <p:tmpl lvl="1">
            <p:tnLst>
              <p:par>
                <p:cTn presetID="45"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0"/>
                        <p:tgtEl>
                          <p:spTgt spid="38"/>
                        </p:tgtEl>
                      </p:cBhvr>
                    </p:animEffect>
                    <p:anim calcmode="lin" valueType="num">
                      <p:cBhvr>
                        <p:cTn dur="1000" fill="hold"/>
                        <p:tgtEl>
                          <p:spTgt spid="38"/>
                        </p:tgtEl>
                        <p:attrNameLst>
                          <p:attrName>ppt_w</p:attrName>
                        </p:attrNameLst>
                      </p:cBhvr>
                      <p:tavLst>
                        <p:tav tm="0" fmla="#ppt_w*sin(2.5*pi*$)">
                          <p:val>
                            <p:fltVal val="0"/>
                          </p:val>
                        </p:tav>
                        <p:tav tm="100000">
                          <p:val>
                            <p:fltVal val="1"/>
                          </p:val>
                        </p:tav>
                      </p:tavLst>
                    </p:anim>
                    <p:anim calcmode="lin" valueType="num">
                      <p:cBhvr>
                        <p:cTn dur="1000" fill="hold"/>
                        <p:tgtEl>
                          <p:spTgt spid="38"/>
                        </p:tgtEl>
                        <p:attrNameLst>
                          <p:attrName>ppt_h</p:attrName>
                        </p:attrNameLst>
                      </p:cBhvr>
                      <p:tavLst>
                        <p:tav tm="0">
                          <p:val>
                            <p:strVal val="#ppt_h"/>
                          </p:val>
                        </p:tav>
                        <p:tav tm="100000">
                          <p:val>
                            <p:strVal val="#ppt_h"/>
                          </p:val>
                        </p:tav>
                      </p:tavLst>
                    </p:anim>
                  </p:childTnLst>
                </p:cTn>
              </p:par>
            </p:tnLst>
          </p:tmpl>
        </p:tmplLst>
      </p:bldP>
      <p:bldP spid="39" grpId="0" build="allAtOnce">
        <p:tmplLst>
          <p:tmpl lvl="1">
            <p:tnLst>
              <p:par>
                <p:cTn presetID="2" presetClass="entr" presetSubtype="4" decel="100000" fill="hold" nodeType="withEffect">
                  <p:stCondLst>
                    <p:cond delay="7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2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9" name="グループ化 8"/>
          <p:cNvGrpSpPr/>
          <p:nvPr/>
        </p:nvGrpSpPr>
        <p:grpSpPr>
          <a:xfrm>
            <a:off x="0" y="1876403"/>
            <a:ext cx="6443876" cy="2208245"/>
            <a:chOff x="0" y="2839244"/>
            <a:chExt cx="9664975" cy="3312368"/>
          </a:xfrm>
          <a:solidFill>
            <a:schemeClr val="accent3"/>
          </a:solidFill>
        </p:grpSpPr>
        <p:sp>
          <p:nvSpPr>
            <p:cNvPr id="5" name="正方形/長方形 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 name="直角三角形 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10" name="グループ化 33"/>
          <p:cNvGrpSpPr/>
          <p:nvPr/>
        </p:nvGrpSpPr>
        <p:grpSpPr>
          <a:xfrm rot="10800000">
            <a:off x="5748124" y="2202047"/>
            <a:ext cx="6443876" cy="2208245"/>
            <a:chOff x="0" y="2839244"/>
            <a:chExt cx="9664975" cy="3312368"/>
          </a:xfrm>
          <a:solidFill>
            <a:schemeClr val="accent2"/>
          </a:solidFill>
        </p:grpSpPr>
        <p:sp>
          <p:nvSpPr>
            <p:cNvPr id="35" name="正方形/長方形 3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直角三角形 3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37" name="テキスト プレースホルダー 6"/>
          <p:cNvSpPr>
            <a:spLocks noGrp="1"/>
          </p:cNvSpPr>
          <p:nvPr>
            <p:ph type="body" sz="quarter" idx="27" hasCustomPrompt="1"/>
          </p:nvPr>
        </p:nvSpPr>
        <p:spPr>
          <a:xfrm>
            <a:off x="556641" y="2069094"/>
            <a:ext cx="4934654" cy="1882601"/>
          </a:xfrm>
        </p:spPr>
        <p:txBody>
          <a:bodyPr anchor="b">
            <a:noAutofit/>
          </a:bodyPr>
          <a:lstStyle>
            <a:lvl1pPr algn="l">
              <a:lnSpc>
                <a:spcPct val="100000"/>
              </a:lnSpc>
              <a:spcBef>
                <a:spcPts val="0"/>
              </a:spcBef>
              <a:defRPr sz="4400" i="0" baseline="0">
                <a:solidFill>
                  <a:schemeClr val="bg1"/>
                </a:solidFill>
                <a:latin typeface="+mj-lt"/>
              </a:defRPr>
            </a:lvl1pPr>
          </a:lstStyle>
          <a:p>
            <a:pPr lvl="0"/>
            <a:r>
              <a:rPr kumimoji="1" lang="en-US" altLang="ja-JP" dirty="0"/>
              <a:t>Text goes here</a:t>
            </a:r>
            <a:endParaRPr kumimoji="1" lang="ja-JP" altLang="en-US" dirty="0"/>
          </a:p>
        </p:txBody>
      </p:sp>
      <p:sp>
        <p:nvSpPr>
          <p:cNvPr id="38" name="テキスト プレースホルダー 6"/>
          <p:cNvSpPr>
            <a:spLocks noGrp="1"/>
          </p:cNvSpPr>
          <p:nvPr>
            <p:ph type="body" sz="quarter" idx="28" hasCustomPrompt="1"/>
          </p:nvPr>
        </p:nvSpPr>
        <p:spPr>
          <a:xfrm>
            <a:off x="6710601" y="2403572"/>
            <a:ext cx="4934654" cy="1882601"/>
          </a:xfrm>
        </p:spPr>
        <p:txBody>
          <a:bodyPr anchor="b">
            <a:noAutofit/>
          </a:bodyPr>
          <a:lstStyle>
            <a:lvl1pPr algn="l">
              <a:lnSpc>
                <a:spcPct val="100000"/>
              </a:lnSpc>
              <a:spcBef>
                <a:spcPts val="0"/>
              </a:spcBef>
              <a:defRPr sz="4400" i="0" baseline="0">
                <a:solidFill>
                  <a:schemeClr val="bg1"/>
                </a:solidFill>
                <a:latin typeface="+mj-lt"/>
              </a:defRPr>
            </a:lvl1pPr>
          </a:lstStyle>
          <a:p>
            <a:pPr lvl="0"/>
            <a:r>
              <a:rPr kumimoji="1" lang="en-US" altLang="ja-JP" dirty="0"/>
              <a:t>Text goes here</a:t>
            </a:r>
            <a:endParaRPr kumimoji="1" lang="ja-JP" altLang="en-US" dirty="0"/>
          </a:p>
        </p:txBody>
      </p:sp>
      <p:grpSp>
        <p:nvGrpSpPr>
          <p:cNvPr id="11" name="グループ化 10"/>
          <p:cNvGrpSpPr/>
          <p:nvPr/>
        </p:nvGrpSpPr>
        <p:grpSpPr>
          <a:xfrm>
            <a:off x="0" y="4074294"/>
            <a:ext cx="6468055" cy="79353"/>
            <a:chOff x="0" y="6111441"/>
            <a:chExt cx="9701241" cy="119030"/>
          </a:xfrm>
          <a:solidFill>
            <a:schemeClr val="accent3">
              <a:lumMod val="60000"/>
              <a:lumOff val="40000"/>
            </a:schemeClr>
          </a:solidFill>
        </p:grpSpPr>
        <p:sp>
          <p:nvSpPr>
            <p:cNvPr id="40" name="正方形/長方形 39"/>
            <p:cNvSpPr/>
            <p:nvPr userDrawn="1"/>
          </p:nvSpPr>
          <p:spPr>
            <a:xfrm>
              <a:off x="0" y="6126973"/>
              <a:ext cx="9657281" cy="10349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
          <p:nvSpPr>
            <p:cNvPr id="41" name="直角三角形 40"/>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grpSp>
      <p:grpSp>
        <p:nvGrpSpPr>
          <p:cNvPr id="12" name="グループ化 41"/>
          <p:cNvGrpSpPr/>
          <p:nvPr/>
        </p:nvGrpSpPr>
        <p:grpSpPr>
          <a:xfrm rot="10800000">
            <a:off x="5721828" y="2133277"/>
            <a:ext cx="6470171" cy="79353"/>
            <a:chOff x="-3174" y="6111441"/>
            <a:chExt cx="9704415" cy="119030"/>
          </a:xfrm>
          <a:solidFill>
            <a:schemeClr val="accent2">
              <a:lumMod val="60000"/>
              <a:lumOff val="40000"/>
            </a:schemeClr>
          </a:solidFill>
        </p:grpSpPr>
        <p:sp>
          <p:nvSpPr>
            <p:cNvPr id="43" name="正方形/長方形 42"/>
            <p:cNvSpPr/>
            <p:nvPr userDrawn="1"/>
          </p:nvSpPr>
          <p:spPr>
            <a:xfrm>
              <a:off x="-3174" y="6111441"/>
              <a:ext cx="9660456" cy="119030"/>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直角三角形 43"/>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45" name="テキスト プレースホルダー 6"/>
          <p:cNvSpPr>
            <a:spLocks noGrp="1"/>
          </p:cNvSpPr>
          <p:nvPr>
            <p:ph type="body" sz="quarter" idx="14" hasCustomPrompt="1"/>
          </p:nvPr>
        </p:nvSpPr>
        <p:spPr>
          <a:xfrm>
            <a:off x="553025" y="4232388"/>
            <a:ext cx="4942318" cy="126247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9" hasCustomPrompt="1"/>
          </p:nvPr>
        </p:nvSpPr>
        <p:spPr>
          <a:xfrm>
            <a:off x="6703501" y="4486492"/>
            <a:ext cx="4942318" cy="126247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90355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0-#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000" fill="hold"/>
                                        <p:tgtEl>
                                          <p:spTgt spid="10"/>
                                        </p:tgtEl>
                                        <p:attrNameLst>
                                          <p:attrName>ppt_x</p:attrName>
                                        </p:attrNameLst>
                                      </p:cBhvr>
                                      <p:tavLst>
                                        <p:tav tm="0">
                                          <p:val>
                                            <p:strVal val="#ppt_x"/>
                                          </p:val>
                                        </p:tav>
                                        <p:tav tm="100000">
                                          <p:val>
                                            <p:strVal val="#ppt_x"/>
                                          </p:val>
                                        </p:tav>
                                      </p:tavLst>
                                    </p:anim>
                                    <p:anim calcmode="lin" valueType="num">
                                      <p:cBhvr additive="base">
                                        <p:cTn id="24" dur="10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ppt_x"/>
                                          </p:val>
                                        </p:tav>
                                        <p:tav tm="100000">
                                          <p:val>
                                            <p:strVal val="#ppt_x"/>
                                          </p:val>
                                        </p:tav>
                                      </p:tavLst>
                                    </p:anim>
                                    <p:anim calcmode="lin" valueType="num">
                                      <p:cBhvr additive="base">
                                        <p:cTn id="28" dur="1000" fill="hold"/>
                                        <p:tgtEl>
                                          <p:spTgt spid="12"/>
                                        </p:tgtEl>
                                        <p:attrNameLst>
                                          <p:attrName>ppt_y</p:attrName>
                                        </p:attrNameLst>
                                      </p:cBhvr>
                                      <p:tavLst>
                                        <p:tav tm="0">
                                          <p:val>
                                            <p:strVal val="1+#ppt_h/2"/>
                                          </p:val>
                                        </p:tav>
                                        <p:tav tm="100000">
                                          <p:val>
                                            <p:strVal val="#ppt_y"/>
                                          </p:val>
                                        </p:tav>
                                      </p:tavLst>
                                    </p:anim>
                                  </p:childTnLst>
                                </p:cTn>
                              </p:par>
                              <p:par>
                                <p:cTn id="29" presetID="2" presetClass="entr" presetSubtype="9" decel="100000" fill="hold" grpId="0" nodeType="withEffect">
                                  <p:stCondLst>
                                    <p:cond delay="0"/>
                                  </p:stCondLst>
                                  <p:iterate type="wd">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8" decel="100000" fill="hold" grpId="0" nodeType="withEffect">
                                  <p:stCondLst>
                                    <p:cond delay="250"/>
                                  </p:stCondLst>
                                  <p:childTnLst>
                                    <p:set>
                                      <p:cBhvr>
                                        <p:cTn id="34" dur="1" fill="hold">
                                          <p:stCondLst>
                                            <p:cond delay="0"/>
                                          </p:stCondLst>
                                        </p:cTn>
                                        <p:tgtEl>
                                          <p:spTgt spid="45">
                                            <p:txEl>
                                              <p:pRg st="0" end="0"/>
                                            </p:txEl>
                                          </p:spTgt>
                                        </p:tgtEl>
                                        <p:attrNameLst>
                                          <p:attrName>style.visibility</p:attrName>
                                        </p:attrNameLst>
                                      </p:cBhvr>
                                      <p:to>
                                        <p:strVal val="visible"/>
                                      </p:to>
                                    </p:set>
                                    <p:anim calcmode="lin" valueType="num">
                                      <p:cBhvr additive="base">
                                        <p:cTn id="35" dur="10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6" dur="1000" fill="hold"/>
                                        <p:tgtEl>
                                          <p:spTgt spid="45">
                                            <p:txEl>
                                              <p:pRg st="0" end="0"/>
                                            </p:txEl>
                                          </p:spTgt>
                                        </p:tgtEl>
                                        <p:attrNameLst>
                                          <p:attrName>ppt_y</p:attrName>
                                        </p:attrNameLst>
                                      </p:cBhvr>
                                      <p:tavLst>
                                        <p:tav tm="0">
                                          <p:val>
                                            <p:strVal val="#ppt_y"/>
                                          </p:val>
                                        </p:tav>
                                        <p:tav tm="100000">
                                          <p:val>
                                            <p:strVal val="#ppt_y"/>
                                          </p:val>
                                        </p:tav>
                                      </p:tavLst>
                                    </p:anim>
                                  </p:childTnLst>
                                </p:cTn>
                              </p:par>
                              <p:par>
                                <p:cTn id="37" presetID="10" presetClass="entr" presetSubtype="0" fill="hold" grpId="1" nodeType="withEffect">
                                  <p:stCondLst>
                                    <p:cond delay="250"/>
                                  </p:stCondLst>
                                  <p:childTnLst>
                                    <p:set>
                                      <p:cBhvr>
                                        <p:cTn id="38" dur="1" fill="hold">
                                          <p:stCondLst>
                                            <p:cond delay="0"/>
                                          </p:stCondLst>
                                        </p:cTn>
                                        <p:tgtEl>
                                          <p:spTgt spid="45">
                                            <p:txEl>
                                              <p:pRg st="0" end="0"/>
                                            </p:txEl>
                                          </p:spTgt>
                                        </p:tgtEl>
                                        <p:attrNameLst>
                                          <p:attrName>style.visibility</p:attrName>
                                        </p:attrNameLst>
                                      </p:cBhvr>
                                      <p:to>
                                        <p:strVal val="visible"/>
                                      </p:to>
                                    </p:set>
                                    <p:animEffect transition="in" filter="fade">
                                      <p:cBhvr>
                                        <p:cTn id="39" dur="1000"/>
                                        <p:tgtEl>
                                          <p:spTgt spid="45">
                                            <p:txEl>
                                              <p:pRg st="0" end="0"/>
                                            </p:txEl>
                                          </p:spTgt>
                                        </p:tgtEl>
                                      </p:cBhvr>
                                    </p:animEffect>
                                  </p:childTnLst>
                                </p:cTn>
                              </p:par>
                              <p:par>
                                <p:cTn id="40" presetID="2" presetClass="entr" presetSubtype="3" decel="100000" fill="hold" grpId="0" nodeType="withEffect">
                                  <p:stCondLst>
                                    <p:cond delay="0"/>
                                  </p:stCondLst>
                                  <p:iterate type="wd">
                                    <p:tmPct val="10000"/>
                                  </p:iterate>
                                  <p:childTnLst>
                                    <p:set>
                                      <p:cBhvr>
                                        <p:cTn id="41" dur="1" fill="hold">
                                          <p:stCondLst>
                                            <p:cond delay="0"/>
                                          </p:stCondLst>
                                        </p:cTn>
                                        <p:tgtEl>
                                          <p:spTgt spid="38">
                                            <p:txEl>
                                              <p:pRg st="0" end="0"/>
                                            </p:txEl>
                                          </p:spTgt>
                                        </p:tgtEl>
                                        <p:attrNameLst>
                                          <p:attrName>style.visibility</p:attrName>
                                        </p:attrNameLst>
                                      </p:cBhvr>
                                      <p:to>
                                        <p:strVal val="visible"/>
                                      </p:to>
                                    </p:set>
                                    <p:anim calcmode="lin" valueType="num">
                                      <p:cBhvr additive="base">
                                        <p:cTn id="42" dur="10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44" presetID="10" presetClass="entr" presetSubtype="0" fill="hold" grpId="1" nodeType="withEffect">
                                  <p:stCondLst>
                                    <p:cond delay="500"/>
                                  </p:stCondLst>
                                  <p:childTnLst>
                                    <p:set>
                                      <p:cBhvr>
                                        <p:cTn id="45" dur="1" fill="hold">
                                          <p:stCondLst>
                                            <p:cond delay="0"/>
                                          </p:stCondLst>
                                        </p:cTn>
                                        <p:tgtEl>
                                          <p:spTgt spid="46">
                                            <p:txEl>
                                              <p:pRg st="0" end="0"/>
                                            </p:txEl>
                                          </p:spTgt>
                                        </p:tgtEl>
                                        <p:attrNameLst>
                                          <p:attrName>style.visibility</p:attrName>
                                        </p:attrNameLst>
                                      </p:cBhvr>
                                      <p:to>
                                        <p:strVal val="visible"/>
                                      </p:to>
                                    </p:set>
                                    <p:animEffect transition="in" filter="fade">
                                      <p:cBhvr>
                                        <p:cTn id="46" dur="1000"/>
                                        <p:tgtEl>
                                          <p:spTgt spid="46">
                                            <p:txEl>
                                              <p:pRg st="0" end="0"/>
                                            </p:txEl>
                                          </p:spTgt>
                                        </p:tgtEl>
                                      </p:cBhvr>
                                    </p:animEffect>
                                  </p:childTnLst>
                                </p:cTn>
                              </p:par>
                              <p:par>
                                <p:cTn id="47" presetID="2" presetClass="entr" presetSubtype="2" decel="100000" fill="hold" grpId="0" nodeType="withEffect">
                                  <p:stCondLst>
                                    <p:cond delay="500"/>
                                  </p:stCondLst>
                                  <p:childTnLst>
                                    <p:set>
                                      <p:cBhvr>
                                        <p:cTn id="48" dur="1" fill="hold">
                                          <p:stCondLst>
                                            <p:cond delay="0"/>
                                          </p:stCondLst>
                                        </p:cTn>
                                        <p:tgtEl>
                                          <p:spTgt spid="46">
                                            <p:txEl>
                                              <p:pRg st="0" end="0"/>
                                            </p:txEl>
                                          </p:spTgt>
                                        </p:tgtEl>
                                        <p:attrNameLst>
                                          <p:attrName>style.visibility</p:attrName>
                                        </p:attrNameLst>
                                      </p:cBhvr>
                                      <p:to>
                                        <p:strVal val="visible"/>
                                      </p:to>
                                    </p:set>
                                    <p:anim calcmode="lin" valueType="num">
                                      <p:cBhvr additive="base">
                                        <p:cTn id="49" dur="10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7" grpId="0" build="p">
        <p:tmplLst>
          <p:tmpl lvl="1">
            <p:tnLst>
              <p:par>
                <p:cTn presetID="2" presetClass="entr" presetSubtype="9" decel="100000" fill="hold" nodeType="withEffect">
                  <p:stCondLst>
                    <p:cond delay="0"/>
                  </p:stCondLst>
                  <p:iterate type="wd">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1+#ppt_w/2"/>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0-#ppt_w/2"/>
                          </p:val>
                        </p:tav>
                        <p:tav tm="100000">
                          <p:val>
                            <p:strVal val="#ppt_x"/>
                          </p:val>
                        </p:tav>
                      </p:tavLst>
                    </p:anim>
                    <p:anim calcmode="lin" valueType="num">
                      <p:cBhvr additive="base">
                        <p:cTn dur="1000" fill="hold"/>
                        <p:tgtEl>
                          <p:spTgt spid="45"/>
                        </p:tgtEl>
                        <p:attrNameLst>
                          <p:attrName>ppt_y</p:attrName>
                        </p:attrNameLst>
                      </p:cBhvr>
                      <p:tavLst>
                        <p:tav tm="0">
                          <p:val>
                            <p:strVal val="#ppt_y"/>
                          </p:val>
                        </p:tav>
                        <p:tav tm="100000">
                          <p:val>
                            <p:strVal val="#ppt_y"/>
                          </p:val>
                        </p:tav>
                      </p:tavLst>
                    </p:anim>
                  </p:childTnLst>
                </p:cTn>
              </p:par>
            </p:tnLst>
          </p:tmpl>
        </p:tmplLst>
      </p:bldP>
      <p:bldP spid="45" grpId="1" build="p">
        <p:tmplLst>
          <p:tmpl lvl="1">
            <p:tnLst>
              <p:par>
                <p:cTn presetID="10" presetClass="entr" presetSubtype="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Effect transition="in" filter="fade">
                      <p:cBhvr>
                        <p:cTn dur="1000"/>
                        <p:tgtEl>
                          <p:spTgt spid="45"/>
                        </p:tgtEl>
                      </p:cBhvr>
                    </p:animEffect>
                  </p:childTnLst>
                </p:cTn>
              </p:par>
            </p:tnLst>
          </p:tmpl>
        </p:tmplLst>
      </p:bldP>
      <p:bldP spid="46" grpId="0" build="p">
        <p:tmplLst>
          <p:tmpl lvl="1">
            <p:tnLst>
              <p:par>
                <p:cTn presetID="2" presetClass="entr" presetSubtype="2" decel="10000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1+#ppt_w/2"/>
                          </p:val>
                        </p:tav>
                        <p:tav tm="100000">
                          <p:val>
                            <p:strVal val="#ppt_x"/>
                          </p:val>
                        </p:tav>
                      </p:tavLst>
                    </p:anim>
                    <p:anim calcmode="lin" valueType="num">
                      <p:cBhvr additive="base">
                        <p:cTn dur="1000" fill="hold"/>
                        <p:tgtEl>
                          <p:spTgt spid="46"/>
                        </p:tgtEl>
                        <p:attrNameLst>
                          <p:attrName>ppt_y</p:attrName>
                        </p:attrNameLst>
                      </p:cBhvr>
                      <p:tavLst>
                        <p:tav tm="0">
                          <p:val>
                            <p:strVal val="#ppt_y"/>
                          </p:val>
                        </p:tav>
                        <p:tav tm="100000">
                          <p:val>
                            <p:strVal val="#ppt_y"/>
                          </p:val>
                        </p:tav>
                      </p:tavLst>
                    </p:anim>
                  </p:childTnLst>
                </p:cTn>
              </p:par>
            </p:tnLst>
          </p:tmpl>
        </p:tmplLst>
      </p:bldP>
      <p:bldP spid="46" grpId="1" build="p">
        <p:tmplLst>
          <p:tmpl lvl="1">
            <p:tnLst>
              <p:par>
                <p:cTn presetID="10" presetClass="entr" presetSubtype="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Effect transition="in" filter="fade">
                      <p:cBhvr>
                        <p:cTn dur="1000"/>
                        <p:tgtEl>
                          <p:spTgt spid="46"/>
                        </p:tgtEl>
                      </p:cBhvr>
                    </p:animEffect>
                  </p:childTnLst>
                </p:cTn>
              </p:par>
            </p:tnLst>
          </p:tmpl>
        </p:tmplLst>
      </p:bldP>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378826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Stor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grpSp>
        <p:nvGrpSpPr>
          <p:cNvPr id="5" name="グループ化 8"/>
          <p:cNvGrpSpPr/>
          <p:nvPr/>
        </p:nvGrpSpPr>
        <p:grpSpPr>
          <a:xfrm>
            <a:off x="5199275" y="2236384"/>
            <a:ext cx="1792391" cy="3036421"/>
            <a:chOff x="7305638" y="3002101"/>
            <a:chExt cx="2688353" cy="4554631"/>
          </a:xfrm>
        </p:grpSpPr>
        <p:grpSp>
          <p:nvGrpSpPr>
            <p:cNvPr id="6" name="グループ化 9"/>
            <p:cNvGrpSpPr/>
            <p:nvPr userDrawn="1"/>
          </p:nvGrpSpPr>
          <p:grpSpPr>
            <a:xfrm>
              <a:off x="8267831" y="5345989"/>
              <a:ext cx="763508" cy="2210743"/>
              <a:chOff x="8267831" y="5345989"/>
              <a:chExt cx="763508" cy="2210743"/>
            </a:xfrm>
          </p:grpSpPr>
          <p:sp>
            <p:nvSpPr>
              <p:cNvPr id="34" name="円/楕円 33"/>
              <p:cNvSpPr/>
              <p:nvPr userDrawn="1"/>
            </p:nvSpPr>
            <p:spPr>
              <a:xfrm>
                <a:off x="8267831" y="5345989"/>
                <a:ext cx="763508" cy="2210743"/>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userDrawn="1"/>
            </p:nvSpPr>
            <p:spPr>
              <a:xfrm>
                <a:off x="8366877" y="5498390"/>
                <a:ext cx="566334" cy="16398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 name="弦 8"/>
            <p:cNvSpPr/>
            <p:nvPr userDrawn="1"/>
          </p:nvSpPr>
          <p:spPr>
            <a:xfrm rot="10800000">
              <a:off x="7932506" y="3996103"/>
              <a:ext cx="1435076" cy="2370993"/>
            </a:xfrm>
            <a:custGeom>
              <a:avLst/>
              <a:gdLst/>
              <a:ahLst/>
              <a:cxnLst/>
              <a:rect l="l" t="t" r="r" b="b"/>
              <a:pathLst>
                <a:path w="1969479" h="3253919">
                  <a:moveTo>
                    <a:pt x="984740" y="3253919"/>
                  </a:moveTo>
                  <a:cubicBezTo>
                    <a:pt x="362425" y="2811676"/>
                    <a:pt x="-3869" y="2109952"/>
                    <a:pt x="30" y="1362802"/>
                  </a:cubicBezTo>
                  <a:cubicBezTo>
                    <a:pt x="2628" y="865042"/>
                    <a:pt x="169314" y="389014"/>
                    <a:pt x="468726" y="0"/>
                  </a:cubicBezTo>
                  <a:lnTo>
                    <a:pt x="984740" y="0"/>
                  </a:lnTo>
                  <a:lnTo>
                    <a:pt x="1500508" y="0"/>
                  </a:lnTo>
                  <a:cubicBezTo>
                    <a:pt x="1805017" y="395392"/>
                    <a:pt x="1972090" y="880450"/>
                    <a:pt x="1969449" y="1386333"/>
                  </a:cubicBezTo>
                  <a:cubicBezTo>
                    <a:pt x="1965591" y="2125578"/>
                    <a:pt x="1599814" y="2816889"/>
                    <a:pt x="984740" y="325391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11"/>
            <p:cNvGrpSpPr/>
            <p:nvPr userDrawn="1"/>
          </p:nvGrpSpPr>
          <p:grpSpPr>
            <a:xfrm flipH="1">
              <a:off x="8650044" y="5266273"/>
              <a:ext cx="1343947" cy="1366912"/>
              <a:chOff x="7305639" y="5547570"/>
              <a:chExt cx="1343947" cy="1366912"/>
            </a:xfrm>
            <a:solidFill>
              <a:schemeClr val="accent2">
                <a:lumMod val="50000"/>
              </a:schemeClr>
            </a:solidFill>
          </p:grpSpPr>
          <p:sp>
            <p:nvSpPr>
              <p:cNvPr id="30" name="直角三角形 29"/>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30"/>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12"/>
            <p:cNvGrpSpPr/>
            <p:nvPr userDrawn="1"/>
          </p:nvGrpSpPr>
          <p:grpSpPr>
            <a:xfrm>
              <a:off x="7305638" y="5266273"/>
              <a:ext cx="1343947" cy="1366912"/>
              <a:chOff x="7305639" y="5547570"/>
              <a:chExt cx="1343947" cy="1366912"/>
            </a:xfrm>
            <a:solidFill>
              <a:schemeClr val="accent2">
                <a:lumMod val="50000"/>
              </a:schemeClr>
            </a:solidFill>
          </p:grpSpPr>
          <p:sp>
            <p:nvSpPr>
              <p:cNvPr id="26" name="直角三角形 25"/>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直角三角形 26"/>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13"/>
            <p:cNvGrpSpPr/>
            <p:nvPr userDrawn="1"/>
          </p:nvGrpSpPr>
          <p:grpSpPr>
            <a:xfrm>
              <a:off x="7665303" y="3002101"/>
              <a:ext cx="1969480" cy="3253919"/>
              <a:chOff x="7665303" y="3002101"/>
              <a:chExt cx="1969480" cy="3253919"/>
            </a:xfrm>
          </p:grpSpPr>
          <p:sp>
            <p:nvSpPr>
              <p:cNvPr id="24" name="弦 8"/>
              <p:cNvSpPr/>
              <p:nvPr userDrawn="1"/>
            </p:nvSpPr>
            <p:spPr>
              <a:xfrm rot="10800000">
                <a:off x="8650043" y="3002101"/>
                <a:ext cx="984740" cy="3253919"/>
              </a:xfrm>
              <a:custGeom>
                <a:avLst/>
                <a:gdLst/>
                <a:ahLst/>
                <a:cxnLst/>
                <a:rect l="l" t="t" r="r" b="b"/>
                <a:pathLst>
                  <a:path w="984740" h="3253919">
                    <a:moveTo>
                      <a:pt x="984740" y="3253919"/>
                    </a:moveTo>
                    <a:cubicBezTo>
                      <a:pt x="362425" y="2811676"/>
                      <a:pt x="-3869" y="2109952"/>
                      <a:pt x="30" y="1362802"/>
                    </a:cubicBezTo>
                    <a:cubicBezTo>
                      <a:pt x="2628" y="865042"/>
                      <a:pt x="169314" y="389014"/>
                      <a:pt x="468726" y="0"/>
                    </a:cubicBezTo>
                    <a:lnTo>
                      <a:pt x="98474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弦 8"/>
              <p:cNvSpPr/>
              <p:nvPr userDrawn="1"/>
            </p:nvSpPr>
            <p:spPr>
              <a:xfrm>
                <a:off x="7665303" y="3002101"/>
                <a:ext cx="984740" cy="3253919"/>
              </a:xfrm>
              <a:custGeom>
                <a:avLst/>
                <a:gdLst/>
                <a:ahLst/>
                <a:cxnLst/>
                <a:rect l="l" t="t" r="r" b="b"/>
                <a:pathLst>
                  <a:path w="984740" h="3253919">
                    <a:moveTo>
                      <a:pt x="984740" y="0"/>
                    </a:moveTo>
                    <a:lnTo>
                      <a:pt x="984740" y="3253919"/>
                    </a:lnTo>
                    <a:lnTo>
                      <a:pt x="468972" y="3253919"/>
                    </a:lnTo>
                    <a:cubicBezTo>
                      <a:pt x="164463" y="2858527"/>
                      <a:pt x="-2610" y="2373469"/>
                      <a:pt x="31" y="1867586"/>
                    </a:cubicBezTo>
                    <a:cubicBezTo>
                      <a:pt x="3889" y="1128341"/>
                      <a:pt x="369666" y="437030"/>
                      <a:pt x="98474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14"/>
            <p:cNvGrpSpPr/>
            <p:nvPr userDrawn="1"/>
          </p:nvGrpSpPr>
          <p:grpSpPr>
            <a:xfrm>
              <a:off x="7830833" y="3002102"/>
              <a:ext cx="1639326" cy="1035326"/>
              <a:chOff x="7830833" y="3002102"/>
              <a:chExt cx="1639326" cy="1035326"/>
            </a:xfrm>
          </p:grpSpPr>
          <p:sp>
            <p:nvSpPr>
              <p:cNvPr id="22" name="弦 8"/>
              <p:cNvSpPr/>
              <p:nvPr userDrawn="1"/>
            </p:nvSpPr>
            <p:spPr>
              <a:xfrm rot="10800000">
                <a:off x="8650043" y="3002102"/>
                <a:ext cx="820116" cy="1035325"/>
              </a:xfrm>
              <a:custGeom>
                <a:avLst/>
                <a:gdLst/>
                <a:ahLst/>
                <a:cxnLst/>
                <a:rect l="l" t="t" r="r" b="b"/>
                <a:pathLst>
                  <a:path w="820116" h="1035325">
                    <a:moveTo>
                      <a:pt x="820116" y="1035325"/>
                    </a:moveTo>
                    <a:cubicBezTo>
                      <a:pt x="445216" y="768905"/>
                      <a:pt x="163231" y="408315"/>
                      <a:pt x="0" y="0"/>
                    </a:cubicBezTo>
                    <a:lnTo>
                      <a:pt x="820116"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弦 8"/>
              <p:cNvSpPr/>
              <p:nvPr userDrawn="1"/>
            </p:nvSpPr>
            <p:spPr>
              <a:xfrm>
                <a:off x="7830833" y="3002102"/>
                <a:ext cx="819211" cy="1035326"/>
              </a:xfrm>
              <a:custGeom>
                <a:avLst/>
                <a:gdLst/>
                <a:ahLst/>
                <a:cxnLst/>
                <a:rect l="l" t="t" r="r" b="b"/>
                <a:pathLst>
                  <a:path w="819211" h="1035326">
                    <a:moveTo>
                      <a:pt x="819211" y="0"/>
                    </a:moveTo>
                    <a:lnTo>
                      <a:pt x="819211" y="1035326"/>
                    </a:lnTo>
                    <a:lnTo>
                      <a:pt x="0" y="1035326"/>
                    </a:lnTo>
                    <a:cubicBezTo>
                      <a:pt x="162564" y="626542"/>
                      <a:pt x="444666" y="266126"/>
                      <a:pt x="819211"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15"/>
            <p:cNvGrpSpPr/>
            <p:nvPr userDrawn="1"/>
          </p:nvGrpSpPr>
          <p:grpSpPr>
            <a:xfrm>
              <a:off x="8239071" y="3682019"/>
              <a:ext cx="821030" cy="821030"/>
              <a:chOff x="11914174" y="3199309"/>
              <a:chExt cx="990518" cy="990518"/>
            </a:xfrm>
          </p:grpSpPr>
          <p:sp>
            <p:nvSpPr>
              <p:cNvPr id="20" name="円/楕円 19"/>
              <p:cNvSpPr/>
              <p:nvPr userDrawn="1"/>
            </p:nvSpPr>
            <p:spPr>
              <a:xfrm>
                <a:off x="11914174" y="3199309"/>
                <a:ext cx="990518" cy="99051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2002891" y="3288026"/>
                <a:ext cx="813084" cy="8130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16"/>
            <p:cNvGrpSpPr/>
            <p:nvPr userDrawn="1"/>
          </p:nvGrpSpPr>
          <p:grpSpPr>
            <a:xfrm>
              <a:off x="8562396" y="5264781"/>
              <a:ext cx="174376" cy="1354190"/>
              <a:chOff x="8562396" y="5264781"/>
              <a:chExt cx="174376" cy="1354190"/>
            </a:xfrm>
          </p:grpSpPr>
          <p:sp>
            <p:nvSpPr>
              <p:cNvPr id="18" name="台形 59"/>
              <p:cNvSpPr/>
              <p:nvPr userDrawn="1"/>
            </p:nvSpPr>
            <p:spPr>
              <a:xfrm rot="10800000">
                <a:off x="8649584"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台形 59"/>
              <p:cNvSpPr/>
              <p:nvPr userDrawn="1"/>
            </p:nvSpPr>
            <p:spPr>
              <a:xfrm rot="10800000" flipH="1">
                <a:off x="8562396"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 xmlns:p14="http://schemas.microsoft.com/office/powerpoint/2010/main" val="611619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able of Contents - 6 Items">
    <p:spTree>
      <p:nvGrpSpPr>
        <p:cNvPr id="1" name=""/>
        <p:cNvGrpSpPr/>
        <p:nvPr/>
      </p:nvGrpSpPr>
      <p:grpSpPr>
        <a:xfrm>
          <a:off x="0" y="0"/>
          <a:ext cx="0" cy="0"/>
          <a:chOff x="0" y="0"/>
          <a:chExt cx="0" cy="0"/>
        </a:xfrm>
      </p:grpSpPr>
      <p:sp>
        <p:nvSpPr>
          <p:cNvPr id="30" name="正方形/長方形 29"/>
          <p:cNvSpPr/>
          <p:nvPr userDrawn="1"/>
        </p:nvSpPr>
        <p:spPr>
          <a:xfrm>
            <a:off x="2" y="0"/>
            <a:ext cx="563990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タイトル 1"/>
          <p:cNvSpPr>
            <a:spLocks noGrp="1"/>
          </p:cNvSpPr>
          <p:nvPr>
            <p:ph type="title" hasCustomPrompt="1"/>
          </p:nvPr>
        </p:nvSpPr>
        <p:spPr>
          <a:xfrm>
            <a:off x="556919" y="782322"/>
            <a:ext cx="4482872" cy="5471965"/>
          </a:xfrm>
        </p:spPr>
        <p:txBody>
          <a:bodyPr>
            <a:normAutofit/>
          </a:bodyPr>
          <a:lstStyle>
            <a:lvl1pPr algn="ctr">
              <a:defRPr sz="6400">
                <a:solidFill>
                  <a:schemeClr val="bg1"/>
                </a:solidFill>
                <a:latin typeface="Route 159 UltraLight" pitchFamily="50" charset="0"/>
              </a:defRPr>
            </a:lvl1pPr>
          </a:lstStyle>
          <a:p>
            <a:r>
              <a:rPr kumimoji="1" lang="en-US" altLang="ja-JP" dirty="0"/>
              <a:t>Text</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5423869" y="860918"/>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7" name="円/楕円 6"/>
          <p:cNvSpPr/>
          <p:nvPr userDrawn="1"/>
        </p:nvSpPr>
        <p:spPr>
          <a:xfrm>
            <a:off x="5423869" y="1768178"/>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endParaRPr kumimoji="1" lang="ja-JP" altLang="en-US" dirty="0"/>
          </a:p>
        </p:txBody>
      </p:sp>
      <p:sp>
        <p:nvSpPr>
          <p:cNvPr id="8" name="円/楕円 7"/>
          <p:cNvSpPr/>
          <p:nvPr userDrawn="1"/>
        </p:nvSpPr>
        <p:spPr>
          <a:xfrm>
            <a:off x="5423869" y="2675438"/>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9" name="円/楕円 8"/>
          <p:cNvSpPr/>
          <p:nvPr userDrawn="1"/>
        </p:nvSpPr>
        <p:spPr>
          <a:xfrm>
            <a:off x="5423869" y="3582698"/>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endParaRPr kumimoji="1" lang="ja-JP" altLang="en-US" dirty="0"/>
          </a:p>
        </p:txBody>
      </p:sp>
      <p:sp>
        <p:nvSpPr>
          <p:cNvPr id="10" name="円/楕円 9"/>
          <p:cNvSpPr/>
          <p:nvPr userDrawn="1"/>
        </p:nvSpPr>
        <p:spPr>
          <a:xfrm>
            <a:off x="5423869" y="4489958"/>
            <a:ext cx="432085" cy="432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11" name="円/楕円 10"/>
          <p:cNvSpPr/>
          <p:nvPr userDrawn="1"/>
        </p:nvSpPr>
        <p:spPr>
          <a:xfrm>
            <a:off x="5423869" y="5397219"/>
            <a:ext cx="432085"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6</a:t>
            </a:r>
            <a:endParaRPr kumimoji="1" lang="ja-JP" altLang="en-US" dirty="0"/>
          </a:p>
        </p:txBody>
      </p:sp>
      <p:sp>
        <p:nvSpPr>
          <p:cNvPr id="12" name="テキスト プレースホルダー 6"/>
          <p:cNvSpPr>
            <a:spLocks noGrp="1"/>
          </p:cNvSpPr>
          <p:nvPr>
            <p:ph type="body" sz="quarter" idx="15" hasCustomPrompt="1"/>
          </p:nvPr>
        </p:nvSpPr>
        <p:spPr>
          <a:xfrm>
            <a:off x="6000739" y="692698"/>
            <a:ext cx="5520334" cy="624069"/>
          </a:xfrm>
        </p:spPr>
        <p:txBody>
          <a:bodyPr anchor="b">
            <a:norm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16" hasCustomPrompt="1"/>
          </p:nvPr>
        </p:nvSpPr>
        <p:spPr>
          <a:xfrm>
            <a:off x="6000739" y="1172749"/>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17" hasCustomPrompt="1"/>
          </p:nvPr>
        </p:nvSpPr>
        <p:spPr>
          <a:xfrm>
            <a:off x="6000739" y="5234792"/>
            <a:ext cx="5520334" cy="624069"/>
          </a:xfrm>
        </p:spPr>
        <p:txBody>
          <a:bodyPr anchor="b">
            <a:normAutofit/>
          </a:bodyPr>
          <a:lstStyle>
            <a:lvl1pPr algn="l">
              <a:defRPr sz="240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18" hasCustomPrompt="1"/>
          </p:nvPr>
        </p:nvSpPr>
        <p:spPr>
          <a:xfrm>
            <a:off x="6000739" y="5714843"/>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19" hasCustomPrompt="1"/>
          </p:nvPr>
        </p:nvSpPr>
        <p:spPr>
          <a:xfrm>
            <a:off x="6000739" y="1601115"/>
            <a:ext cx="5520334" cy="624069"/>
          </a:xfrm>
        </p:spPr>
        <p:txBody>
          <a:bodyPr anchor="b">
            <a:norm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0" hasCustomPrompt="1"/>
          </p:nvPr>
        </p:nvSpPr>
        <p:spPr>
          <a:xfrm>
            <a:off x="6000739" y="2081168"/>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1" hasCustomPrompt="1"/>
          </p:nvPr>
        </p:nvSpPr>
        <p:spPr>
          <a:xfrm>
            <a:off x="6000739" y="2509536"/>
            <a:ext cx="5520334" cy="624069"/>
          </a:xfrm>
        </p:spPr>
        <p:txBody>
          <a:bodyPr anchor="b">
            <a:norm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6000739" y="2989587"/>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3" hasCustomPrompt="1"/>
          </p:nvPr>
        </p:nvSpPr>
        <p:spPr>
          <a:xfrm>
            <a:off x="6000739" y="3417954"/>
            <a:ext cx="5520334" cy="624069"/>
          </a:xfrm>
        </p:spPr>
        <p:txBody>
          <a:bodyPr anchor="b">
            <a:norm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4" hasCustomPrompt="1"/>
          </p:nvPr>
        </p:nvSpPr>
        <p:spPr>
          <a:xfrm>
            <a:off x="6000739" y="3898005"/>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5" hasCustomPrompt="1"/>
          </p:nvPr>
        </p:nvSpPr>
        <p:spPr>
          <a:xfrm>
            <a:off x="6000739" y="4326373"/>
            <a:ext cx="5520334" cy="624069"/>
          </a:xfrm>
        </p:spPr>
        <p:txBody>
          <a:bodyPr anchor="b">
            <a:normAutofit/>
          </a:bodyPr>
          <a:lstStyle>
            <a:lvl1pPr algn="l">
              <a:defRPr sz="24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6" hasCustomPrompt="1"/>
          </p:nvPr>
        </p:nvSpPr>
        <p:spPr>
          <a:xfrm>
            <a:off x="6000739" y="4806424"/>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3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16592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25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additive="base">
                                        <p:cTn id="2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2">
                                            <p:txEl>
                                              <p:pRg st="0" end="0"/>
                                            </p:txEl>
                                          </p:spTgt>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2" presetClass="entr" presetSubtype="1" decel="100000" fill="hold" grpId="0" nodeType="afterEffect">
                                  <p:stCondLst>
                                    <p:cond delay="2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20">
                                            <p:txEl>
                                              <p:pRg st="0" end="0"/>
                                            </p:txEl>
                                          </p:spTgt>
                                        </p:tgtEl>
                                        <p:attrNameLst>
                                          <p:attrName>style.visibility</p:attrName>
                                        </p:attrNameLst>
                                      </p:cBhvr>
                                      <p:to>
                                        <p:strVal val="visible"/>
                                      </p:to>
                                    </p:set>
                                    <p:anim calcmode="lin" valueType="num">
                                      <p:cBhvr additive="base">
                                        <p:cTn id="3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0" end="0"/>
                                            </p:txEl>
                                          </p:spTgt>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21">
                                            <p:txEl>
                                              <p:pRg st="0" end="0"/>
                                            </p:txEl>
                                          </p:spTgt>
                                        </p:tgtEl>
                                        <p:attrNameLst>
                                          <p:attrName>style.visibility</p:attrName>
                                        </p:attrNameLst>
                                      </p:cBhvr>
                                      <p:to>
                                        <p:strVal val="visible"/>
                                      </p:to>
                                    </p:set>
                                    <p:anim calcmode="lin" valueType="num">
                                      <p:cBhvr additive="base">
                                        <p:cTn id="3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1" decel="100000" fill="hold" grpId="0" nodeType="afterEffect">
                                  <p:stCondLst>
                                    <p:cond delay="25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250"/>
                                  </p:stCondLst>
                                  <p:childTnLst>
                                    <p:set>
                                      <p:cBhvr>
                                        <p:cTn id="45" dur="1" fill="hold">
                                          <p:stCondLst>
                                            <p:cond delay="0"/>
                                          </p:stCondLst>
                                        </p:cTn>
                                        <p:tgtEl>
                                          <p:spTgt spid="24">
                                            <p:txEl>
                                              <p:pRg st="0" end="0"/>
                                            </p:txEl>
                                          </p:spTgt>
                                        </p:tgtEl>
                                        <p:attrNameLst>
                                          <p:attrName>style.visibility</p:attrName>
                                        </p:attrNameLst>
                                      </p:cBhvr>
                                      <p:to>
                                        <p:strVal val="visible"/>
                                      </p:to>
                                    </p:set>
                                    <p:anim calcmode="lin" valueType="num">
                                      <p:cBhvr additive="base">
                                        <p:cTn id="46"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250"/>
                                  </p:stCondLst>
                                  <p:childTnLst>
                                    <p:set>
                                      <p:cBhvr>
                                        <p:cTn id="49" dur="1" fill="hold">
                                          <p:stCondLst>
                                            <p:cond delay="0"/>
                                          </p:stCondLst>
                                        </p:cTn>
                                        <p:tgtEl>
                                          <p:spTgt spid="25">
                                            <p:txEl>
                                              <p:pRg st="0" end="0"/>
                                            </p:txEl>
                                          </p:spTgt>
                                        </p:tgtEl>
                                        <p:attrNameLst>
                                          <p:attrName>style.visibility</p:attrName>
                                        </p:attrNameLst>
                                      </p:cBhvr>
                                      <p:to>
                                        <p:strVal val="visible"/>
                                      </p:to>
                                    </p:set>
                                    <p:anim calcmode="lin" valueType="num">
                                      <p:cBhvr additive="base">
                                        <p:cTn id="50"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250"/>
                            </p:stCondLst>
                            <p:childTnLst>
                              <p:par>
                                <p:cTn id="53" presetID="2" presetClass="entr" presetSubtype="1" decel="100000" fill="hold" grpId="0" nodeType="afterEffect">
                                  <p:stCondLst>
                                    <p:cond delay="25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250"/>
                                  </p:stCondLst>
                                  <p:childTnLst>
                                    <p:set>
                                      <p:cBhvr>
                                        <p:cTn id="58" dur="1" fill="hold">
                                          <p:stCondLst>
                                            <p:cond delay="0"/>
                                          </p:stCondLst>
                                        </p:cTn>
                                        <p:tgtEl>
                                          <p:spTgt spid="26">
                                            <p:txEl>
                                              <p:pRg st="0" end="0"/>
                                            </p:txEl>
                                          </p:spTgt>
                                        </p:tgtEl>
                                        <p:attrNameLst>
                                          <p:attrName>style.visibility</p:attrName>
                                        </p:attrNameLst>
                                      </p:cBhvr>
                                      <p:to>
                                        <p:strVal val="visible"/>
                                      </p:to>
                                    </p:set>
                                    <p:anim calcmode="lin" valueType="num">
                                      <p:cBhvr additive="base">
                                        <p:cTn id="5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6">
                                            <p:txEl>
                                              <p:pRg st="0" end="0"/>
                                            </p:txEl>
                                          </p:spTgt>
                                        </p:tgtEl>
                                        <p:attrNameLst>
                                          <p:attrName>ppt_y</p:attrName>
                                        </p:attrNameLst>
                                      </p:cBhvr>
                                      <p:tavLst>
                                        <p:tav tm="0">
                                          <p:val>
                                            <p:strVal val="0-#ppt_h/2"/>
                                          </p:val>
                                        </p:tav>
                                        <p:tav tm="100000">
                                          <p:val>
                                            <p:strVal val="#ppt_y"/>
                                          </p:val>
                                        </p:tav>
                                      </p:tavLst>
                                    </p:anim>
                                  </p:childTnLst>
                                </p:cTn>
                              </p:par>
                              <p:par>
                                <p:cTn id="61" presetID="2" presetClass="entr" presetSubtype="2" decel="100000" fill="hold" grpId="0" nodeType="withEffect">
                                  <p:stCondLst>
                                    <p:cond delay="250"/>
                                  </p:stCondLst>
                                  <p:childTnLst>
                                    <p:set>
                                      <p:cBhvr>
                                        <p:cTn id="62" dur="1" fill="hold">
                                          <p:stCondLst>
                                            <p:cond delay="0"/>
                                          </p:stCondLst>
                                        </p:cTn>
                                        <p:tgtEl>
                                          <p:spTgt spid="27">
                                            <p:txEl>
                                              <p:pRg st="0" end="0"/>
                                            </p:txEl>
                                          </p:spTgt>
                                        </p:tgtEl>
                                        <p:attrNameLst>
                                          <p:attrName>style.visibility</p:attrName>
                                        </p:attrNameLst>
                                      </p:cBhvr>
                                      <p:to>
                                        <p:strVal val="visible"/>
                                      </p:to>
                                    </p:set>
                                    <p:anim calcmode="lin" valueType="num">
                                      <p:cBhvr additive="base">
                                        <p:cTn id="6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65" fill="hold">
                            <p:stCondLst>
                              <p:cond delay="4000"/>
                            </p:stCondLst>
                            <p:childTnLst>
                              <p:par>
                                <p:cTn id="66" presetID="2" presetClass="entr" presetSubtype="1" decel="100000" fill="hold" grpId="0" nodeType="afterEffect">
                                  <p:stCondLst>
                                    <p:cond delay="25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0" nodeType="withEffect">
                                  <p:stCondLst>
                                    <p:cond delay="250"/>
                                  </p:stCondLst>
                                  <p:childTnLst>
                                    <p:set>
                                      <p:cBhvr>
                                        <p:cTn id="71" dur="1" fill="hold">
                                          <p:stCondLst>
                                            <p:cond delay="0"/>
                                          </p:stCondLst>
                                        </p:cTn>
                                        <p:tgtEl>
                                          <p:spTgt spid="28">
                                            <p:txEl>
                                              <p:pRg st="0" end="0"/>
                                            </p:txEl>
                                          </p:spTgt>
                                        </p:tgtEl>
                                        <p:attrNameLst>
                                          <p:attrName>style.visibility</p:attrName>
                                        </p:attrNameLst>
                                      </p:cBhvr>
                                      <p:to>
                                        <p:strVal val="visible"/>
                                      </p:to>
                                    </p:set>
                                    <p:anim calcmode="lin" valueType="num">
                                      <p:cBhvr additive="base">
                                        <p:cTn id="7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8">
                                            <p:txEl>
                                              <p:pRg st="0" end="0"/>
                                            </p:txEl>
                                          </p:spTgt>
                                        </p:tgtEl>
                                        <p:attrNameLst>
                                          <p:attrName>ppt_y</p:attrName>
                                        </p:attrNameLst>
                                      </p:cBhvr>
                                      <p:tavLst>
                                        <p:tav tm="0">
                                          <p:val>
                                            <p:strVal val="0-#ppt_h/2"/>
                                          </p:val>
                                        </p:tav>
                                        <p:tav tm="100000">
                                          <p:val>
                                            <p:strVal val="#ppt_y"/>
                                          </p:val>
                                        </p:tav>
                                      </p:tavLst>
                                    </p:anim>
                                  </p:childTnLst>
                                </p:cTn>
                              </p:par>
                              <p:par>
                                <p:cTn id="74" presetID="2" presetClass="entr" presetSubtype="2" decel="100000" fill="hold" grpId="0" nodeType="withEffect">
                                  <p:stCondLst>
                                    <p:cond delay="250"/>
                                  </p:stCondLst>
                                  <p:childTnLst>
                                    <p:set>
                                      <p:cBhvr>
                                        <p:cTn id="75" dur="1" fill="hold">
                                          <p:stCondLst>
                                            <p:cond delay="0"/>
                                          </p:stCondLst>
                                        </p:cTn>
                                        <p:tgtEl>
                                          <p:spTgt spid="29">
                                            <p:txEl>
                                              <p:pRg st="0" end="0"/>
                                            </p:txEl>
                                          </p:spTgt>
                                        </p:tgtEl>
                                        <p:attrNameLst>
                                          <p:attrName>style.visibility</p:attrName>
                                        </p:attrNameLst>
                                      </p:cBhvr>
                                      <p:to>
                                        <p:strVal val="visible"/>
                                      </p:to>
                                    </p:set>
                                    <p:anim calcmode="lin" valueType="num">
                                      <p:cBhvr additive="base">
                                        <p:cTn id="7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7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78" fill="hold">
                            <p:stCondLst>
                              <p:cond delay="4750"/>
                            </p:stCondLst>
                            <p:childTnLst>
                              <p:par>
                                <p:cTn id="79" presetID="2" presetClass="entr" presetSubtype="1" decel="100000" fill="hold" grpId="0" nodeType="afterEffect">
                                  <p:stCondLst>
                                    <p:cond delay="250"/>
                                  </p:stCondLst>
                                  <p:childTnLst>
                                    <p:set>
                                      <p:cBhvr>
                                        <p:cTn id="80" dur="1" fill="hold">
                                          <p:stCondLst>
                                            <p:cond delay="0"/>
                                          </p:stCondLst>
                                        </p:cTn>
                                        <p:tgtEl>
                                          <p:spTgt spid="11"/>
                                        </p:tgtEl>
                                        <p:attrNameLst>
                                          <p:attrName>style.visibility</p:attrName>
                                        </p:attrNameLst>
                                      </p:cBhvr>
                                      <p:to>
                                        <p:strVal val="visible"/>
                                      </p:to>
                                    </p:set>
                                    <p:anim calcmode="lin" valueType="num">
                                      <p:cBhvr additive="base">
                                        <p:cTn id="81" dur="500" fill="hold"/>
                                        <p:tgtEl>
                                          <p:spTgt spid="11"/>
                                        </p:tgtEl>
                                        <p:attrNameLst>
                                          <p:attrName>ppt_x</p:attrName>
                                        </p:attrNameLst>
                                      </p:cBhvr>
                                      <p:tavLst>
                                        <p:tav tm="0">
                                          <p:val>
                                            <p:strVal val="#ppt_x"/>
                                          </p:val>
                                        </p:tav>
                                        <p:tav tm="100000">
                                          <p:val>
                                            <p:strVal val="#ppt_x"/>
                                          </p:val>
                                        </p:tav>
                                      </p:tavLst>
                                    </p:anim>
                                    <p:anim calcmode="lin" valueType="num">
                                      <p:cBhvr additive="base">
                                        <p:cTn id="82" dur="500" fill="hold"/>
                                        <p:tgtEl>
                                          <p:spTgt spid="11"/>
                                        </p:tgtEl>
                                        <p:attrNameLst>
                                          <p:attrName>ppt_y</p:attrName>
                                        </p:attrNameLst>
                                      </p:cBhvr>
                                      <p:tavLst>
                                        <p:tav tm="0">
                                          <p:val>
                                            <p:strVal val="0-#ppt_h/2"/>
                                          </p:val>
                                        </p:tav>
                                        <p:tav tm="100000">
                                          <p:val>
                                            <p:strVal val="#ppt_y"/>
                                          </p:val>
                                        </p:tav>
                                      </p:tavLst>
                                    </p:anim>
                                  </p:childTnLst>
                                </p:cTn>
                              </p:par>
                              <p:par>
                                <p:cTn id="83" presetID="2" presetClass="entr" presetSubtype="1" decel="100000" fill="hold" grpId="0" nodeType="withEffect">
                                  <p:stCondLst>
                                    <p:cond delay="250"/>
                                  </p:stCondLst>
                                  <p:childTnLst>
                                    <p:set>
                                      <p:cBhvr>
                                        <p:cTn id="84" dur="1" fill="hold">
                                          <p:stCondLst>
                                            <p:cond delay="0"/>
                                          </p:stCondLst>
                                        </p:cTn>
                                        <p:tgtEl>
                                          <p:spTgt spid="14">
                                            <p:txEl>
                                              <p:pRg st="0" end="0"/>
                                            </p:txEl>
                                          </p:spTgt>
                                        </p:tgtEl>
                                        <p:attrNameLst>
                                          <p:attrName>style.visibility</p:attrName>
                                        </p:attrNameLst>
                                      </p:cBhvr>
                                      <p:to>
                                        <p:strVal val="visible"/>
                                      </p:to>
                                    </p:set>
                                    <p:anim calcmode="lin" valueType="num">
                                      <p:cBhvr additive="base">
                                        <p:cTn id="8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4">
                                            <p:txEl>
                                              <p:pRg st="0" end="0"/>
                                            </p:txEl>
                                          </p:spTgt>
                                        </p:tgtEl>
                                        <p:attrNameLst>
                                          <p:attrName>ppt_y</p:attrName>
                                        </p:attrNameLst>
                                      </p:cBhvr>
                                      <p:tavLst>
                                        <p:tav tm="0">
                                          <p:val>
                                            <p:strVal val="0-#ppt_h/2"/>
                                          </p:val>
                                        </p:tav>
                                        <p:tav tm="100000">
                                          <p:val>
                                            <p:strVal val="#ppt_y"/>
                                          </p:val>
                                        </p:tav>
                                      </p:tavLst>
                                    </p:anim>
                                  </p:childTnLst>
                                </p:cTn>
                              </p:par>
                              <p:par>
                                <p:cTn id="87" presetID="2" presetClass="entr" presetSubtype="2" decel="100000" fill="hold" grpId="0" nodeType="withEffect">
                                  <p:stCondLst>
                                    <p:cond delay="250"/>
                                  </p:stCondLst>
                                  <p:childTnLst>
                                    <p:set>
                                      <p:cBhvr>
                                        <p:cTn id="88" dur="1" fill="hold">
                                          <p:stCondLst>
                                            <p:cond delay="0"/>
                                          </p:stCondLst>
                                        </p:cTn>
                                        <p:tgtEl>
                                          <p:spTgt spid="15">
                                            <p:txEl>
                                              <p:pRg st="0" end="0"/>
                                            </p:txEl>
                                          </p:spTgt>
                                        </p:tgtEl>
                                        <p:attrNameLst>
                                          <p:attrName>style.visibility</p:attrName>
                                        </p:attrNameLst>
                                      </p:cBhvr>
                                      <p:to>
                                        <p:strVal val="visible"/>
                                      </p:to>
                                    </p:set>
                                    <p:anim calcmode="lin" valueType="num">
                                      <p:cBhvr additive="base">
                                        <p:cTn id="89"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p:bldP spid="5" grpId="0" animBg="1"/>
      <p:bldP spid="7" grpId="0" animBg="1"/>
      <p:bldP spid="8" grpId="0" animBg="1"/>
      <p:bldP spid="9" grpId="0" animBg="1"/>
      <p:bldP spid="10" grpId="0" animBg="1"/>
      <p:bldP spid="11" grpId="0" animBg="1"/>
      <p:bldP spid="12" grpId="0" build="p">
        <p:tmplLst>
          <p:tmpl lvl="1">
            <p:tnLst>
              <p:par>
                <p:cTn presetID="2" presetClass="entr" presetSubtype="1" decel="100000" fill="hold" nodeType="with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0-#ppt_h/2"/>
                          </p:val>
                        </p:tav>
                        <p:tav tm="100000">
                          <p:val>
                            <p:strVal val="#ppt_y"/>
                          </p:val>
                        </p:tav>
                      </p:tavLst>
                    </p:anim>
                  </p:childTnLst>
                </p:cTn>
              </p:par>
            </p:tnLst>
          </p:tmpl>
        </p:tmplLst>
      </p:bldP>
      <p:bldP spid="13" grpId="0" build="p">
        <p:tmplLst>
          <p:tmpl lvl="1">
            <p:tnLst>
              <p:par>
                <p:cTn presetID="2" presetClass="entr" presetSubtype="2"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 presetClass="entr" presetSubtype="1"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1"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able of Contents - 5 Items">
    <p:spTree>
      <p:nvGrpSpPr>
        <p:cNvPr id="1" name=""/>
        <p:cNvGrpSpPr/>
        <p:nvPr/>
      </p:nvGrpSpPr>
      <p:grpSpPr>
        <a:xfrm>
          <a:off x="0" y="0"/>
          <a:ext cx="0" cy="0"/>
          <a:chOff x="0" y="0"/>
          <a:chExt cx="0" cy="0"/>
        </a:xfrm>
      </p:grpSpPr>
      <p:sp>
        <p:nvSpPr>
          <p:cNvPr id="30" name="正方形/長方形 29"/>
          <p:cNvSpPr/>
          <p:nvPr userDrawn="1"/>
        </p:nvSpPr>
        <p:spPr>
          <a:xfrm>
            <a:off x="2" y="0"/>
            <a:ext cx="563990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タイトル 1"/>
          <p:cNvSpPr>
            <a:spLocks noGrp="1"/>
          </p:cNvSpPr>
          <p:nvPr>
            <p:ph type="title" hasCustomPrompt="1"/>
          </p:nvPr>
        </p:nvSpPr>
        <p:spPr>
          <a:xfrm>
            <a:off x="556919" y="782322"/>
            <a:ext cx="4482872" cy="5471965"/>
          </a:xfrm>
        </p:spPr>
        <p:txBody>
          <a:bodyPr>
            <a:normAutofit/>
          </a:bodyPr>
          <a:lstStyle>
            <a:lvl1pPr algn="ctr">
              <a:defRPr sz="6400">
                <a:solidFill>
                  <a:schemeClr val="bg1"/>
                </a:solidFill>
                <a:latin typeface="Route 159 UltraLight" pitchFamily="50" charset="0"/>
              </a:defRPr>
            </a:lvl1pPr>
          </a:lstStyle>
          <a:p>
            <a:r>
              <a:rPr kumimoji="1" lang="en-US" altLang="ja-JP" dirty="0"/>
              <a:t>Text</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5423869" y="1460623"/>
            <a:ext cx="432085" cy="4320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7" name="円/楕円 6"/>
          <p:cNvSpPr/>
          <p:nvPr userDrawn="1"/>
        </p:nvSpPr>
        <p:spPr>
          <a:xfrm>
            <a:off x="5423869" y="2367883"/>
            <a:ext cx="432085"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endParaRPr kumimoji="1" lang="ja-JP" altLang="en-US" dirty="0"/>
          </a:p>
        </p:txBody>
      </p:sp>
      <p:sp>
        <p:nvSpPr>
          <p:cNvPr id="8" name="円/楕円 7"/>
          <p:cNvSpPr/>
          <p:nvPr userDrawn="1"/>
        </p:nvSpPr>
        <p:spPr>
          <a:xfrm>
            <a:off x="5423869" y="3275143"/>
            <a:ext cx="432085" cy="432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9" name="円/楕円 8"/>
          <p:cNvSpPr/>
          <p:nvPr userDrawn="1"/>
        </p:nvSpPr>
        <p:spPr>
          <a:xfrm>
            <a:off x="5423869" y="4182403"/>
            <a:ext cx="432085" cy="432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endParaRPr kumimoji="1" lang="ja-JP" altLang="en-US" dirty="0"/>
          </a:p>
        </p:txBody>
      </p:sp>
      <p:sp>
        <p:nvSpPr>
          <p:cNvPr id="10" name="円/楕円 9"/>
          <p:cNvSpPr/>
          <p:nvPr userDrawn="1"/>
        </p:nvSpPr>
        <p:spPr>
          <a:xfrm>
            <a:off x="5423869" y="5089663"/>
            <a:ext cx="432085" cy="432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12" name="テキスト プレースホルダー 6"/>
          <p:cNvSpPr>
            <a:spLocks noGrp="1"/>
          </p:cNvSpPr>
          <p:nvPr>
            <p:ph type="body" sz="quarter" idx="15" hasCustomPrompt="1"/>
          </p:nvPr>
        </p:nvSpPr>
        <p:spPr>
          <a:xfrm>
            <a:off x="6000739" y="1292403"/>
            <a:ext cx="5520334" cy="624069"/>
          </a:xfrm>
        </p:spPr>
        <p:txBody>
          <a:bodyPr anchor="b">
            <a:norm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16" hasCustomPrompt="1"/>
          </p:nvPr>
        </p:nvSpPr>
        <p:spPr>
          <a:xfrm>
            <a:off x="6000739" y="1772454"/>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19" hasCustomPrompt="1"/>
          </p:nvPr>
        </p:nvSpPr>
        <p:spPr>
          <a:xfrm>
            <a:off x="6000739" y="2200822"/>
            <a:ext cx="5520334" cy="624069"/>
          </a:xfrm>
        </p:spPr>
        <p:txBody>
          <a:bodyPr anchor="b">
            <a:norm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0" hasCustomPrompt="1"/>
          </p:nvPr>
        </p:nvSpPr>
        <p:spPr>
          <a:xfrm>
            <a:off x="6000739" y="2680873"/>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1" hasCustomPrompt="1"/>
          </p:nvPr>
        </p:nvSpPr>
        <p:spPr>
          <a:xfrm>
            <a:off x="6000739" y="3109240"/>
            <a:ext cx="5520334" cy="624069"/>
          </a:xfrm>
        </p:spPr>
        <p:txBody>
          <a:bodyPr anchor="b">
            <a:norm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6000739" y="3589291"/>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3" hasCustomPrompt="1"/>
          </p:nvPr>
        </p:nvSpPr>
        <p:spPr>
          <a:xfrm>
            <a:off x="6000739" y="4017659"/>
            <a:ext cx="5520334" cy="624069"/>
          </a:xfrm>
        </p:spPr>
        <p:txBody>
          <a:bodyPr anchor="b">
            <a:norm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4" hasCustomPrompt="1"/>
          </p:nvPr>
        </p:nvSpPr>
        <p:spPr>
          <a:xfrm>
            <a:off x="6000739" y="4497710"/>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5" hasCustomPrompt="1"/>
          </p:nvPr>
        </p:nvSpPr>
        <p:spPr>
          <a:xfrm>
            <a:off x="6000739" y="4926078"/>
            <a:ext cx="5520334" cy="624069"/>
          </a:xfrm>
        </p:spPr>
        <p:txBody>
          <a:bodyPr anchor="b">
            <a:normAutofit/>
          </a:bodyPr>
          <a:lstStyle>
            <a:lvl1pPr algn="l">
              <a:defRPr sz="24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6" hasCustomPrompt="1"/>
          </p:nvPr>
        </p:nvSpPr>
        <p:spPr>
          <a:xfrm>
            <a:off x="6000739" y="5406129"/>
            <a:ext cx="5520334" cy="402456"/>
          </a:xfrm>
        </p:spPr>
        <p:txBody>
          <a:bodyPr anchor="t">
            <a:normAutofit/>
          </a:bodyPr>
          <a:lstStyle>
            <a:lvl1pPr algn="l">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3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4128820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25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additive="base">
                                        <p:cTn id="2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2">
                                            <p:txEl>
                                              <p:pRg st="0" end="0"/>
                                            </p:txEl>
                                          </p:spTgt>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2" presetClass="entr" presetSubtype="1" decel="100000" fill="hold" grpId="0" nodeType="afterEffect">
                                  <p:stCondLst>
                                    <p:cond delay="2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20">
                                            <p:txEl>
                                              <p:pRg st="0" end="0"/>
                                            </p:txEl>
                                          </p:spTgt>
                                        </p:tgtEl>
                                        <p:attrNameLst>
                                          <p:attrName>style.visibility</p:attrName>
                                        </p:attrNameLst>
                                      </p:cBhvr>
                                      <p:to>
                                        <p:strVal val="visible"/>
                                      </p:to>
                                    </p:set>
                                    <p:anim calcmode="lin" valueType="num">
                                      <p:cBhvr additive="base">
                                        <p:cTn id="3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0" end="0"/>
                                            </p:txEl>
                                          </p:spTgt>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21">
                                            <p:txEl>
                                              <p:pRg st="0" end="0"/>
                                            </p:txEl>
                                          </p:spTgt>
                                        </p:tgtEl>
                                        <p:attrNameLst>
                                          <p:attrName>style.visibility</p:attrName>
                                        </p:attrNameLst>
                                      </p:cBhvr>
                                      <p:to>
                                        <p:strVal val="visible"/>
                                      </p:to>
                                    </p:set>
                                    <p:anim calcmode="lin" valueType="num">
                                      <p:cBhvr additive="base">
                                        <p:cTn id="3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1" decel="100000" fill="hold" grpId="0" nodeType="afterEffect">
                                  <p:stCondLst>
                                    <p:cond delay="25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250"/>
                                  </p:stCondLst>
                                  <p:childTnLst>
                                    <p:set>
                                      <p:cBhvr>
                                        <p:cTn id="45" dur="1" fill="hold">
                                          <p:stCondLst>
                                            <p:cond delay="0"/>
                                          </p:stCondLst>
                                        </p:cTn>
                                        <p:tgtEl>
                                          <p:spTgt spid="24">
                                            <p:txEl>
                                              <p:pRg st="0" end="0"/>
                                            </p:txEl>
                                          </p:spTgt>
                                        </p:tgtEl>
                                        <p:attrNameLst>
                                          <p:attrName>style.visibility</p:attrName>
                                        </p:attrNameLst>
                                      </p:cBhvr>
                                      <p:to>
                                        <p:strVal val="visible"/>
                                      </p:to>
                                    </p:set>
                                    <p:anim calcmode="lin" valueType="num">
                                      <p:cBhvr additive="base">
                                        <p:cTn id="46"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250"/>
                                  </p:stCondLst>
                                  <p:childTnLst>
                                    <p:set>
                                      <p:cBhvr>
                                        <p:cTn id="49" dur="1" fill="hold">
                                          <p:stCondLst>
                                            <p:cond delay="0"/>
                                          </p:stCondLst>
                                        </p:cTn>
                                        <p:tgtEl>
                                          <p:spTgt spid="25">
                                            <p:txEl>
                                              <p:pRg st="0" end="0"/>
                                            </p:txEl>
                                          </p:spTgt>
                                        </p:tgtEl>
                                        <p:attrNameLst>
                                          <p:attrName>style.visibility</p:attrName>
                                        </p:attrNameLst>
                                      </p:cBhvr>
                                      <p:to>
                                        <p:strVal val="visible"/>
                                      </p:to>
                                    </p:set>
                                    <p:anim calcmode="lin" valueType="num">
                                      <p:cBhvr additive="base">
                                        <p:cTn id="50"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250"/>
                            </p:stCondLst>
                            <p:childTnLst>
                              <p:par>
                                <p:cTn id="53" presetID="2" presetClass="entr" presetSubtype="1" decel="100000" fill="hold" grpId="0" nodeType="afterEffect">
                                  <p:stCondLst>
                                    <p:cond delay="25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250"/>
                                  </p:stCondLst>
                                  <p:childTnLst>
                                    <p:set>
                                      <p:cBhvr>
                                        <p:cTn id="58" dur="1" fill="hold">
                                          <p:stCondLst>
                                            <p:cond delay="0"/>
                                          </p:stCondLst>
                                        </p:cTn>
                                        <p:tgtEl>
                                          <p:spTgt spid="26">
                                            <p:txEl>
                                              <p:pRg st="0" end="0"/>
                                            </p:txEl>
                                          </p:spTgt>
                                        </p:tgtEl>
                                        <p:attrNameLst>
                                          <p:attrName>style.visibility</p:attrName>
                                        </p:attrNameLst>
                                      </p:cBhvr>
                                      <p:to>
                                        <p:strVal val="visible"/>
                                      </p:to>
                                    </p:set>
                                    <p:anim calcmode="lin" valueType="num">
                                      <p:cBhvr additive="base">
                                        <p:cTn id="5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6">
                                            <p:txEl>
                                              <p:pRg st="0" end="0"/>
                                            </p:txEl>
                                          </p:spTgt>
                                        </p:tgtEl>
                                        <p:attrNameLst>
                                          <p:attrName>ppt_y</p:attrName>
                                        </p:attrNameLst>
                                      </p:cBhvr>
                                      <p:tavLst>
                                        <p:tav tm="0">
                                          <p:val>
                                            <p:strVal val="0-#ppt_h/2"/>
                                          </p:val>
                                        </p:tav>
                                        <p:tav tm="100000">
                                          <p:val>
                                            <p:strVal val="#ppt_y"/>
                                          </p:val>
                                        </p:tav>
                                      </p:tavLst>
                                    </p:anim>
                                  </p:childTnLst>
                                </p:cTn>
                              </p:par>
                              <p:par>
                                <p:cTn id="61" presetID="2" presetClass="entr" presetSubtype="2" decel="100000" fill="hold" grpId="0" nodeType="withEffect">
                                  <p:stCondLst>
                                    <p:cond delay="250"/>
                                  </p:stCondLst>
                                  <p:childTnLst>
                                    <p:set>
                                      <p:cBhvr>
                                        <p:cTn id="62" dur="1" fill="hold">
                                          <p:stCondLst>
                                            <p:cond delay="0"/>
                                          </p:stCondLst>
                                        </p:cTn>
                                        <p:tgtEl>
                                          <p:spTgt spid="27">
                                            <p:txEl>
                                              <p:pRg st="0" end="0"/>
                                            </p:txEl>
                                          </p:spTgt>
                                        </p:tgtEl>
                                        <p:attrNameLst>
                                          <p:attrName>style.visibility</p:attrName>
                                        </p:attrNameLst>
                                      </p:cBhvr>
                                      <p:to>
                                        <p:strVal val="visible"/>
                                      </p:to>
                                    </p:set>
                                    <p:anim calcmode="lin" valueType="num">
                                      <p:cBhvr additive="base">
                                        <p:cTn id="6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65" fill="hold">
                            <p:stCondLst>
                              <p:cond delay="4000"/>
                            </p:stCondLst>
                            <p:childTnLst>
                              <p:par>
                                <p:cTn id="66" presetID="2" presetClass="entr" presetSubtype="1" decel="100000" fill="hold" grpId="0" nodeType="afterEffect">
                                  <p:stCondLst>
                                    <p:cond delay="25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0" nodeType="withEffect">
                                  <p:stCondLst>
                                    <p:cond delay="250"/>
                                  </p:stCondLst>
                                  <p:childTnLst>
                                    <p:set>
                                      <p:cBhvr>
                                        <p:cTn id="71" dur="1" fill="hold">
                                          <p:stCondLst>
                                            <p:cond delay="0"/>
                                          </p:stCondLst>
                                        </p:cTn>
                                        <p:tgtEl>
                                          <p:spTgt spid="28">
                                            <p:txEl>
                                              <p:pRg st="0" end="0"/>
                                            </p:txEl>
                                          </p:spTgt>
                                        </p:tgtEl>
                                        <p:attrNameLst>
                                          <p:attrName>style.visibility</p:attrName>
                                        </p:attrNameLst>
                                      </p:cBhvr>
                                      <p:to>
                                        <p:strVal val="visible"/>
                                      </p:to>
                                    </p:set>
                                    <p:anim calcmode="lin" valueType="num">
                                      <p:cBhvr additive="base">
                                        <p:cTn id="7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8">
                                            <p:txEl>
                                              <p:pRg st="0" end="0"/>
                                            </p:txEl>
                                          </p:spTgt>
                                        </p:tgtEl>
                                        <p:attrNameLst>
                                          <p:attrName>ppt_y</p:attrName>
                                        </p:attrNameLst>
                                      </p:cBhvr>
                                      <p:tavLst>
                                        <p:tav tm="0">
                                          <p:val>
                                            <p:strVal val="0-#ppt_h/2"/>
                                          </p:val>
                                        </p:tav>
                                        <p:tav tm="100000">
                                          <p:val>
                                            <p:strVal val="#ppt_y"/>
                                          </p:val>
                                        </p:tav>
                                      </p:tavLst>
                                    </p:anim>
                                  </p:childTnLst>
                                </p:cTn>
                              </p:par>
                              <p:par>
                                <p:cTn id="74" presetID="2" presetClass="entr" presetSubtype="2" decel="100000" fill="hold" grpId="0" nodeType="withEffect">
                                  <p:stCondLst>
                                    <p:cond delay="250"/>
                                  </p:stCondLst>
                                  <p:childTnLst>
                                    <p:set>
                                      <p:cBhvr>
                                        <p:cTn id="75" dur="1" fill="hold">
                                          <p:stCondLst>
                                            <p:cond delay="0"/>
                                          </p:stCondLst>
                                        </p:cTn>
                                        <p:tgtEl>
                                          <p:spTgt spid="29">
                                            <p:txEl>
                                              <p:pRg st="0" end="0"/>
                                            </p:txEl>
                                          </p:spTgt>
                                        </p:tgtEl>
                                        <p:attrNameLst>
                                          <p:attrName>style.visibility</p:attrName>
                                        </p:attrNameLst>
                                      </p:cBhvr>
                                      <p:to>
                                        <p:strVal val="visible"/>
                                      </p:to>
                                    </p:set>
                                    <p:anim calcmode="lin" valueType="num">
                                      <p:cBhvr additive="base">
                                        <p:cTn id="7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7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p:bldP spid="5" grpId="0" animBg="1"/>
      <p:bldP spid="7" grpId="0" animBg="1"/>
      <p:bldP spid="8" grpId="0" animBg="1"/>
      <p:bldP spid="9" grpId="0" animBg="1"/>
      <p:bldP spid="10" grpId="0" animBg="1"/>
      <p:bldP spid="12" grpId="0" build="p">
        <p:tmplLst>
          <p:tmpl lvl="1">
            <p:tnLst>
              <p:par>
                <p:cTn presetID="2" presetClass="entr" presetSubtype="1" decel="100000" fill="hold" nodeType="with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0-#ppt_h/2"/>
                          </p:val>
                        </p:tav>
                        <p:tav tm="100000">
                          <p:val>
                            <p:strVal val="#ppt_y"/>
                          </p:val>
                        </p:tav>
                      </p:tavLst>
                    </p:anim>
                  </p:childTnLst>
                </p:cTn>
              </p:par>
            </p:tnLst>
          </p:tmpl>
        </p:tmplLst>
      </p:bldP>
      <p:bldP spid="13" grpId="0" build="p">
        <p:tmplLst>
          <p:tmpl lvl="1">
            <p:tnLst>
              <p:par>
                <p:cTn presetID="2" presetClass="entr" presetSubtype="2"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1"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正方形/長方形 4"/>
          <p:cNvSpPr/>
          <p:nvPr userDrawn="1"/>
        </p:nvSpPr>
        <p:spPr>
          <a:xfrm>
            <a:off x="0" y="2"/>
            <a:ext cx="12192000" cy="22288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 name="タイトル 1"/>
          <p:cNvSpPr>
            <a:spLocks noGrp="1"/>
          </p:cNvSpPr>
          <p:nvPr>
            <p:ph type="title" hasCustomPrompt="1"/>
          </p:nvPr>
        </p:nvSpPr>
        <p:spPr>
          <a:xfrm>
            <a:off x="589918" y="618781"/>
            <a:ext cx="11012164" cy="1135327"/>
          </a:xfrm>
        </p:spPr>
        <p:txBody>
          <a:bodyPr>
            <a:normAutofit/>
          </a:bodyPr>
          <a:lstStyle>
            <a:lvl1pPr algn="ctr">
              <a:defRPr sz="64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円/楕円 6"/>
          <p:cNvSpPr/>
          <p:nvPr userDrawn="1"/>
        </p:nvSpPr>
        <p:spPr>
          <a:xfrm>
            <a:off x="474906" y="2852936"/>
            <a:ext cx="2448484" cy="244827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円/楕円 7"/>
          <p:cNvSpPr/>
          <p:nvPr userDrawn="1"/>
        </p:nvSpPr>
        <p:spPr>
          <a:xfrm>
            <a:off x="2458659" y="2929026"/>
            <a:ext cx="591181" cy="5911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9" name="テキスト プレースホルダー 6"/>
          <p:cNvSpPr>
            <a:spLocks noGrp="1"/>
          </p:cNvSpPr>
          <p:nvPr>
            <p:ph type="body" sz="quarter" idx="15" hasCustomPrompt="1"/>
          </p:nvPr>
        </p:nvSpPr>
        <p:spPr>
          <a:xfrm>
            <a:off x="546166" y="3626611"/>
            <a:ext cx="2305969" cy="624069"/>
          </a:xfrm>
        </p:spPr>
        <p:txBody>
          <a:bodyPr anchor="b">
            <a:normAutofit/>
          </a:bodyPr>
          <a:lstStyle>
            <a:lvl1pPr algn="ctr">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0" name="テキスト プレースホルダー 6"/>
          <p:cNvSpPr>
            <a:spLocks noGrp="1"/>
          </p:cNvSpPr>
          <p:nvPr>
            <p:ph type="body" sz="quarter" idx="16" hasCustomPrompt="1"/>
          </p:nvPr>
        </p:nvSpPr>
        <p:spPr>
          <a:xfrm>
            <a:off x="546166"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1" name="山形 10"/>
          <p:cNvSpPr/>
          <p:nvPr userDrawn="1"/>
        </p:nvSpPr>
        <p:spPr>
          <a:xfrm>
            <a:off x="3023394" y="3942265"/>
            <a:ext cx="240047" cy="269619"/>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12" name="円/楕円 11"/>
          <p:cNvSpPr/>
          <p:nvPr userDrawn="1"/>
        </p:nvSpPr>
        <p:spPr>
          <a:xfrm>
            <a:off x="3359458" y="2852936"/>
            <a:ext cx="2448484" cy="2448272"/>
          </a:xfrm>
          <a:prstGeom prst="ellipse">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円/楕円 12"/>
          <p:cNvSpPr/>
          <p:nvPr userDrawn="1"/>
        </p:nvSpPr>
        <p:spPr>
          <a:xfrm>
            <a:off x="5343211" y="2929026"/>
            <a:ext cx="591181" cy="5911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endParaRPr kumimoji="1" lang="ja-JP" altLang="en-US" dirty="0"/>
          </a:p>
        </p:txBody>
      </p:sp>
      <p:sp>
        <p:nvSpPr>
          <p:cNvPr id="14" name="テキスト プレースホルダー 6"/>
          <p:cNvSpPr>
            <a:spLocks noGrp="1"/>
          </p:cNvSpPr>
          <p:nvPr>
            <p:ph type="body" sz="quarter" idx="17" hasCustomPrompt="1"/>
          </p:nvPr>
        </p:nvSpPr>
        <p:spPr>
          <a:xfrm>
            <a:off x="3430719" y="3626611"/>
            <a:ext cx="2305969" cy="624069"/>
          </a:xfrm>
        </p:spPr>
        <p:txBody>
          <a:bodyPr anchor="b">
            <a:normAutofit/>
          </a:bodyPr>
          <a:lstStyle>
            <a:lvl1pPr algn="ctr">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18" hasCustomPrompt="1"/>
          </p:nvPr>
        </p:nvSpPr>
        <p:spPr>
          <a:xfrm>
            <a:off x="3430719"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6" name="山形 15"/>
          <p:cNvSpPr/>
          <p:nvPr userDrawn="1"/>
        </p:nvSpPr>
        <p:spPr>
          <a:xfrm>
            <a:off x="5903964" y="3942265"/>
            <a:ext cx="240047" cy="269619"/>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17" name="円/楕円 16"/>
          <p:cNvSpPr/>
          <p:nvPr userDrawn="1"/>
        </p:nvSpPr>
        <p:spPr>
          <a:xfrm>
            <a:off x="6240028" y="2852936"/>
            <a:ext cx="2448484" cy="2448272"/>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8" name="円/楕円 17"/>
          <p:cNvSpPr/>
          <p:nvPr userDrawn="1"/>
        </p:nvSpPr>
        <p:spPr>
          <a:xfrm>
            <a:off x="8223781" y="2929026"/>
            <a:ext cx="591181" cy="5911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19" name="テキスト プレースホルダー 6"/>
          <p:cNvSpPr>
            <a:spLocks noGrp="1"/>
          </p:cNvSpPr>
          <p:nvPr>
            <p:ph type="body" sz="quarter" idx="19" hasCustomPrompt="1"/>
          </p:nvPr>
        </p:nvSpPr>
        <p:spPr>
          <a:xfrm>
            <a:off x="6311289" y="3626611"/>
            <a:ext cx="2305969" cy="624069"/>
          </a:xfrm>
        </p:spPr>
        <p:txBody>
          <a:bodyPr anchor="b">
            <a:normAutofit/>
          </a:bodyPr>
          <a:lstStyle>
            <a:lvl1pPr algn="ctr">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0" hasCustomPrompt="1"/>
          </p:nvPr>
        </p:nvSpPr>
        <p:spPr>
          <a:xfrm>
            <a:off x="6311289"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1" name="山形 20"/>
          <p:cNvSpPr/>
          <p:nvPr userDrawn="1"/>
        </p:nvSpPr>
        <p:spPr>
          <a:xfrm>
            <a:off x="8788516" y="3942265"/>
            <a:ext cx="240047" cy="269619"/>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tx1"/>
              </a:solidFill>
            </a:endParaRPr>
          </a:p>
        </p:txBody>
      </p:sp>
      <p:sp>
        <p:nvSpPr>
          <p:cNvPr id="22" name="円/楕円 21"/>
          <p:cNvSpPr/>
          <p:nvPr userDrawn="1"/>
        </p:nvSpPr>
        <p:spPr>
          <a:xfrm>
            <a:off x="9124581" y="2852936"/>
            <a:ext cx="2448484" cy="2448272"/>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円/楕円 22"/>
          <p:cNvSpPr/>
          <p:nvPr userDrawn="1"/>
        </p:nvSpPr>
        <p:spPr>
          <a:xfrm>
            <a:off x="11108333" y="2929026"/>
            <a:ext cx="591181" cy="59113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endParaRPr kumimoji="1" lang="ja-JP" altLang="en-US" dirty="0"/>
          </a:p>
        </p:txBody>
      </p:sp>
      <p:sp>
        <p:nvSpPr>
          <p:cNvPr id="24" name="テキスト プレースホルダー 6"/>
          <p:cNvSpPr>
            <a:spLocks noGrp="1"/>
          </p:cNvSpPr>
          <p:nvPr>
            <p:ph type="body" sz="quarter" idx="21" hasCustomPrompt="1"/>
          </p:nvPr>
        </p:nvSpPr>
        <p:spPr>
          <a:xfrm>
            <a:off x="9195841" y="3626611"/>
            <a:ext cx="2305969" cy="624069"/>
          </a:xfrm>
        </p:spPr>
        <p:txBody>
          <a:bodyPr anchor="b">
            <a:normAutofit/>
          </a:bodyPr>
          <a:lstStyle>
            <a:lvl1pPr algn="ctr">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9195841" y="4106664"/>
            <a:ext cx="2305969" cy="402456"/>
          </a:xfrm>
        </p:spPr>
        <p:txBody>
          <a:bodyPr anchor="t">
            <a:normAutofit/>
          </a:bodyPr>
          <a:lstStyle>
            <a:lvl1pPr algn="ctr">
              <a:defRPr sz="13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4493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decel="100000" fill="hold" grpId="0" nodeType="afterEffect">
                                  <p:stCondLst>
                                    <p:cond delay="100"/>
                                  </p:stCondLst>
                                  <p:childTnLst>
                                    <p:set>
                                      <p:cBhvr>
                                        <p:cTn id="15" dur="1" fill="hold">
                                          <p:stCondLst>
                                            <p:cond delay="0"/>
                                          </p:stCondLst>
                                        </p:cTn>
                                        <p:tgtEl>
                                          <p:spTgt spid="9">
                                            <p:txEl>
                                              <p:pRg st="0" end="0"/>
                                            </p:txEl>
                                          </p:spTgt>
                                        </p:tgtEl>
                                        <p:attrNameLst>
                                          <p:attrName>style.visibility</p:attrName>
                                        </p:attrNameLst>
                                      </p:cBhvr>
                                      <p:to>
                                        <p:strVal val="visible"/>
                                      </p:to>
                                    </p:set>
                                    <p:anim calcmode="lin" valueType="num">
                                      <p:cBhvr additive="base">
                                        <p:cTn id="16"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9">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0">
                                            <p:txEl>
                                              <p:pRg st="0" end="0"/>
                                            </p:txEl>
                                          </p:spTgt>
                                        </p:tgtEl>
                                        <p:attrNameLst>
                                          <p:attrName>style.visibility</p:attrName>
                                        </p:attrNameLst>
                                      </p:cBhvr>
                                      <p:to>
                                        <p:strVal val="visible"/>
                                      </p:to>
                                    </p:set>
                                    <p:anim calcmode="lin" valueType="num">
                                      <p:cBhvr additive="base">
                                        <p:cTn id="20"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10">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0-#ppt_w/2"/>
                                          </p:val>
                                        </p:tav>
                                        <p:tav tm="100000">
                                          <p:val>
                                            <p:strVal val="#ppt_x"/>
                                          </p:val>
                                        </p:tav>
                                      </p:tavLst>
                                    </p:anim>
                                    <p:anim calcmode="lin" valueType="num">
                                      <p:cBhvr additive="base">
                                        <p:cTn id="25" dur="5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17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par>
                          <p:cTn id="30" fill="hold">
                            <p:stCondLst>
                              <p:cond delay="2200"/>
                            </p:stCondLst>
                            <p:childTnLst>
                              <p:par>
                                <p:cTn id="31" presetID="2" presetClass="entr" presetSubtype="8" decel="100000" fill="hold" grpId="0" nodeType="afterEffect">
                                  <p:stCondLst>
                                    <p:cond delay="25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0-#ppt_w/2"/>
                                          </p:val>
                                        </p:tav>
                                        <p:tav tm="100000">
                                          <p:val>
                                            <p:strVal val="#ppt_x"/>
                                          </p:val>
                                        </p:tav>
                                      </p:tavLst>
                                    </p:anim>
                                    <p:anim calcmode="lin" valueType="num">
                                      <p:cBhvr additive="base">
                                        <p:cTn id="34" dur="500" fill="hold"/>
                                        <p:tgtEl>
                                          <p:spTgt spid="11"/>
                                        </p:tgtEl>
                                        <p:attrNameLst>
                                          <p:attrName>ppt_y</p:attrName>
                                        </p:attrNameLst>
                                      </p:cBhvr>
                                      <p:tavLst>
                                        <p:tav tm="0">
                                          <p:val>
                                            <p:strVal val="#ppt_y"/>
                                          </p:val>
                                        </p:tav>
                                        <p:tav tm="100000">
                                          <p:val>
                                            <p:strVal val="#ppt_y"/>
                                          </p:val>
                                        </p:tav>
                                      </p:tavLst>
                                    </p:anim>
                                  </p:childTnLst>
                                </p:cTn>
                              </p:par>
                            </p:childTnLst>
                          </p:cTn>
                        </p:par>
                        <p:par>
                          <p:cTn id="35" fill="hold">
                            <p:stCondLst>
                              <p:cond delay="2950"/>
                            </p:stCondLst>
                            <p:childTnLst>
                              <p:par>
                                <p:cTn id="36" presetID="2" presetClass="entr" presetSubtype="8" decel="100000" fill="hold" grpId="0" nodeType="afterEffect">
                                  <p:stCondLst>
                                    <p:cond delay="100"/>
                                  </p:stCondLst>
                                  <p:childTnLst>
                                    <p:set>
                                      <p:cBhvr>
                                        <p:cTn id="37" dur="1" fill="hold">
                                          <p:stCondLst>
                                            <p:cond delay="0"/>
                                          </p:stCondLst>
                                        </p:cTn>
                                        <p:tgtEl>
                                          <p:spTgt spid="14">
                                            <p:txEl>
                                              <p:pRg st="0" end="0"/>
                                            </p:txEl>
                                          </p:spTgt>
                                        </p:tgtEl>
                                        <p:attrNameLst>
                                          <p:attrName>style.visibility</p:attrName>
                                        </p:attrNameLst>
                                      </p:cBhvr>
                                      <p:to>
                                        <p:strVal val="visible"/>
                                      </p:to>
                                    </p:set>
                                    <p:anim calcmode="lin" valueType="num">
                                      <p:cBhvr additive="base">
                                        <p:cTn id="38" dur="6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39" dur="600" fill="hold"/>
                                        <p:tgtEl>
                                          <p:spTgt spid="14">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20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additive="base">
                                        <p:cTn id="42" dur="6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43" dur="600" fill="hold"/>
                                        <p:tgtEl>
                                          <p:spTgt spid="15">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600" fill="hold"/>
                                        <p:tgtEl>
                                          <p:spTgt spid="12"/>
                                        </p:tgtEl>
                                        <p:attrNameLst>
                                          <p:attrName>ppt_x</p:attrName>
                                        </p:attrNameLst>
                                      </p:cBhvr>
                                      <p:tavLst>
                                        <p:tav tm="0">
                                          <p:val>
                                            <p:strVal val="0-#ppt_w/2"/>
                                          </p:val>
                                        </p:tav>
                                        <p:tav tm="100000">
                                          <p:val>
                                            <p:strVal val="#ppt_x"/>
                                          </p:val>
                                        </p:tav>
                                      </p:tavLst>
                                    </p:anim>
                                    <p:anim calcmode="lin" valueType="num">
                                      <p:cBhvr additive="base">
                                        <p:cTn id="47" dur="6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3750"/>
                            </p:stCondLst>
                            <p:childTnLst>
                              <p:par>
                                <p:cTn id="49" presetID="10" presetClass="entr" presetSubtype="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childTnLst>
                          </p:cTn>
                        </p:par>
                        <p:par>
                          <p:cTn id="52" fill="hold">
                            <p:stCondLst>
                              <p:cond delay="4250"/>
                            </p:stCondLst>
                            <p:childTnLst>
                              <p:par>
                                <p:cTn id="53" presetID="2" presetClass="entr" presetSubtype="8" decel="100000" fill="hold" grpId="0" nodeType="afterEffect">
                                  <p:stCondLst>
                                    <p:cond delay="25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par>
                          <p:cTn id="57" fill="hold">
                            <p:stCondLst>
                              <p:cond delay="5000"/>
                            </p:stCondLst>
                            <p:childTnLst>
                              <p:par>
                                <p:cTn id="58" presetID="2" presetClass="entr" presetSubtype="8" decel="100000" fill="hold" grpId="0" nodeType="afterEffect">
                                  <p:stCondLst>
                                    <p:cond delay="100"/>
                                  </p:stCondLst>
                                  <p:childTnLst>
                                    <p:set>
                                      <p:cBhvr>
                                        <p:cTn id="59" dur="1" fill="hold">
                                          <p:stCondLst>
                                            <p:cond delay="0"/>
                                          </p:stCondLst>
                                        </p:cTn>
                                        <p:tgtEl>
                                          <p:spTgt spid="19">
                                            <p:txEl>
                                              <p:pRg st="0" end="0"/>
                                            </p:txEl>
                                          </p:spTgt>
                                        </p:tgtEl>
                                        <p:attrNameLst>
                                          <p:attrName>style.visibility</p:attrName>
                                        </p:attrNameLst>
                                      </p:cBhvr>
                                      <p:to>
                                        <p:strVal val="visible"/>
                                      </p:to>
                                    </p:set>
                                    <p:anim calcmode="lin" valueType="num">
                                      <p:cBhvr additive="base">
                                        <p:cTn id="60" dur="7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61" dur="700" fill="hold"/>
                                        <p:tgtEl>
                                          <p:spTgt spid="19">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8" decel="100000" fill="hold" grpId="0" nodeType="withEffect">
                                  <p:stCondLst>
                                    <p:cond delay="200"/>
                                  </p:stCondLst>
                                  <p:childTnLst>
                                    <p:set>
                                      <p:cBhvr>
                                        <p:cTn id="63" dur="1" fill="hold">
                                          <p:stCondLst>
                                            <p:cond delay="0"/>
                                          </p:stCondLst>
                                        </p:cTn>
                                        <p:tgtEl>
                                          <p:spTgt spid="20">
                                            <p:txEl>
                                              <p:pRg st="0" end="0"/>
                                            </p:txEl>
                                          </p:spTgt>
                                        </p:tgtEl>
                                        <p:attrNameLst>
                                          <p:attrName>style.visibility</p:attrName>
                                        </p:attrNameLst>
                                      </p:cBhvr>
                                      <p:to>
                                        <p:strVal val="visible"/>
                                      </p:to>
                                    </p:set>
                                    <p:anim calcmode="lin" valueType="num">
                                      <p:cBhvr additive="base">
                                        <p:cTn id="64" dur="7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65" dur="700" fill="hold"/>
                                        <p:tgtEl>
                                          <p:spTgt spid="20">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additive="base">
                                        <p:cTn id="68" dur="700" fill="hold"/>
                                        <p:tgtEl>
                                          <p:spTgt spid="17"/>
                                        </p:tgtEl>
                                        <p:attrNameLst>
                                          <p:attrName>ppt_x</p:attrName>
                                        </p:attrNameLst>
                                      </p:cBhvr>
                                      <p:tavLst>
                                        <p:tav tm="0">
                                          <p:val>
                                            <p:strVal val="0-#ppt_w/2"/>
                                          </p:val>
                                        </p:tav>
                                        <p:tav tm="100000">
                                          <p:val>
                                            <p:strVal val="#ppt_x"/>
                                          </p:val>
                                        </p:tav>
                                      </p:tavLst>
                                    </p:anim>
                                    <p:anim calcmode="lin" valueType="num">
                                      <p:cBhvr additive="base">
                                        <p:cTn id="69" dur="700" fill="hold"/>
                                        <p:tgtEl>
                                          <p:spTgt spid="17"/>
                                        </p:tgtEl>
                                        <p:attrNameLst>
                                          <p:attrName>ppt_y</p:attrName>
                                        </p:attrNameLst>
                                      </p:cBhvr>
                                      <p:tavLst>
                                        <p:tav tm="0">
                                          <p:val>
                                            <p:strVal val="#ppt_y"/>
                                          </p:val>
                                        </p:tav>
                                        <p:tav tm="100000">
                                          <p:val>
                                            <p:strVal val="#ppt_y"/>
                                          </p:val>
                                        </p:tav>
                                      </p:tavLst>
                                    </p:anim>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6400"/>
                            </p:stCondLst>
                            <p:childTnLst>
                              <p:par>
                                <p:cTn id="75" presetID="2" presetClass="entr" presetSubtype="8" decel="100000" fill="hold" grpId="0" nodeType="afterEffect">
                                  <p:stCondLst>
                                    <p:cond delay="25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0-#ppt_w/2"/>
                                          </p:val>
                                        </p:tav>
                                        <p:tav tm="100000">
                                          <p:val>
                                            <p:strVal val="#ppt_x"/>
                                          </p:val>
                                        </p:tav>
                                      </p:tavLst>
                                    </p:anim>
                                    <p:anim calcmode="lin" valueType="num">
                                      <p:cBhvr additive="base">
                                        <p:cTn id="78" dur="500" fill="hold"/>
                                        <p:tgtEl>
                                          <p:spTgt spid="21"/>
                                        </p:tgtEl>
                                        <p:attrNameLst>
                                          <p:attrName>ppt_y</p:attrName>
                                        </p:attrNameLst>
                                      </p:cBhvr>
                                      <p:tavLst>
                                        <p:tav tm="0">
                                          <p:val>
                                            <p:strVal val="#ppt_y"/>
                                          </p:val>
                                        </p:tav>
                                        <p:tav tm="100000">
                                          <p:val>
                                            <p:strVal val="#ppt_y"/>
                                          </p:val>
                                        </p:tav>
                                      </p:tavLst>
                                    </p:anim>
                                  </p:childTnLst>
                                </p:cTn>
                              </p:par>
                            </p:childTnLst>
                          </p:cTn>
                        </p:par>
                        <p:par>
                          <p:cTn id="79" fill="hold">
                            <p:stCondLst>
                              <p:cond delay="7150"/>
                            </p:stCondLst>
                            <p:childTnLst>
                              <p:par>
                                <p:cTn id="80" presetID="2" presetClass="entr" presetSubtype="8" decel="100000" fill="hold" grpId="0" nodeType="afterEffect">
                                  <p:stCondLst>
                                    <p:cond delay="100"/>
                                  </p:stCondLst>
                                  <p:childTnLst>
                                    <p:set>
                                      <p:cBhvr>
                                        <p:cTn id="81" dur="1" fill="hold">
                                          <p:stCondLst>
                                            <p:cond delay="0"/>
                                          </p:stCondLst>
                                        </p:cTn>
                                        <p:tgtEl>
                                          <p:spTgt spid="24">
                                            <p:txEl>
                                              <p:pRg st="0" end="0"/>
                                            </p:txEl>
                                          </p:spTgt>
                                        </p:tgtEl>
                                        <p:attrNameLst>
                                          <p:attrName>style.visibility</p:attrName>
                                        </p:attrNameLst>
                                      </p:cBhvr>
                                      <p:to>
                                        <p:strVal val="visible"/>
                                      </p:to>
                                    </p:set>
                                    <p:anim calcmode="lin" valueType="num">
                                      <p:cBhvr additive="base">
                                        <p:cTn id="82" dur="8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3" dur="800" fill="hold"/>
                                        <p:tgtEl>
                                          <p:spTgt spid="24">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8" decel="100000" fill="hold" grpId="0" nodeType="withEffect">
                                  <p:stCondLst>
                                    <p:cond delay="200"/>
                                  </p:stCondLst>
                                  <p:childTnLst>
                                    <p:set>
                                      <p:cBhvr>
                                        <p:cTn id="85" dur="1" fill="hold">
                                          <p:stCondLst>
                                            <p:cond delay="0"/>
                                          </p:stCondLst>
                                        </p:cTn>
                                        <p:tgtEl>
                                          <p:spTgt spid="25">
                                            <p:txEl>
                                              <p:pRg st="0" end="0"/>
                                            </p:txEl>
                                          </p:spTgt>
                                        </p:tgtEl>
                                        <p:attrNameLst>
                                          <p:attrName>style.visibility</p:attrName>
                                        </p:attrNameLst>
                                      </p:cBhvr>
                                      <p:to>
                                        <p:strVal val="visible"/>
                                      </p:to>
                                    </p:set>
                                    <p:anim calcmode="lin" valueType="num">
                                      <p:cBhvr additive="base">
                                        <p:cTn id="86" dur="8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87" dur="800" fill="hold"/>
                                        <p:tgtEl>
                                          <p:spTgt spid="25">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8" decel="10000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additive="base">
                                        <p:cTn id="90" dur="800" fill="hold"/>
                                        <p:tgtEl>
                                          <p:spTgt spid="22"/>
                                        </p:tgtEl>
                                        <p:attrNameLst>
                                          <p:attrName>ppt_x</p:attrName>
                                        </p:attrNameLst>
                                      </p:cBhvr>
                                      <p:tavLst>
                                        <p:tav tm="0">
                                          <p:val>
                                            <p:strVal val="0-#ppt_w/2"/>
                                          </p:val>
                                        </p:tav>
                                        <p:tav tm="100000">
                                          <p:val>
                                            <p:strVal val="#ppt_x"/>
                                          </p:val>
                                        </p:tav>
                                      </p:tavLst>
                                    </p:anim>
                                    <p:anim calcmode="lin" valueType="num">
                                      <p:cBhvr additive="base">
                                        <p:cTn id="91" dur="800" fill="hold"/>
                                        <p:tgtEl>
                                          <p:spTgt spid="22"/>
                                        </p:tgtEl>
                                        <p:attrNameLst>
                                          <p:attrName>ppt_y</p:attrName>
                                        </p:attrNameLst>
                                      </p:cBhvr>
                                      <p:tavLst>
                                        <p:tav tm="0">
                                          <p:val>
                                            <p:strVal val="#ppt_y"/>
                                          </p:val>
                                        </p:tav>
                                        <p:tav tm="100000">
                                          <p:val>
                                            <p:strVal val="#ppt_y"/>
                                          </p:val>
                                        </p:tav>
                                      </p:tavLst>
                                    </p:anim>
                                  </p:childTnLst>
                                </p:cTn>
                              </p:par>
                            </p:childTnLst>
                          </p:cTn>
                        </p:par>
                        <p:par>
                          <p:cTn id="92" fill="hold">
                            <p:stCondLst>
                              <p:cond delay="8150"/>
                            </p:stCondLst>
                            <p:childTnLst>
                              <p:par>
                                <p:cTn id="93" presetID="10" presetClass="entr" presetSubtype="0"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fade">
                                      <p:cBhvr>
                                        <p:cTn id="9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animBg="1"/>
      <p:bldP spid="9" grpId="0" build="p">
        <p:tmplLst>
          <p:tmpl lvl="1">
            <p:tnLst>
              <p:par>
                <p:cTn presetID="2" presetClass="entr" presetSubtype="8" decel="100000" fill="hold" nodeType="afterEffect">
                  <p:stCondLst>
                    <p:cond delay="1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 presetClass="entr" presetSubtype="8" decel="100000" fill="hold" nodeType="withEffect">
                  <p:stCondLst>
                    <p:cond delay="2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bldP spid="12" grpId="0" animBg="1"/>
      <p:bldP spid="13" grpId="0" animBg="1"/>
      <p:bldP spid="14" grpId="0" build="p">
        <p:tmplLst>
          <p:tmpl lvl="1">
            <p:tnLst>
              <p:par>
                <p:cTn presetID="2" presetClass="entr" presetSubtype="8" decel="100000" fill="hold" nodeType="afterEffect">
                  <p:stCondLst>
                    <p:cond delay="1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600" fill="hold"/>
                        <p:tgtEl>
                          <p:spTgt spid="14"/>
                        </p:tgtEl>
                        <p:attrNameLst>
                          <p:attrName>ppt_x</p:attrName>
                        </p:attrNameLst>
                      </p:cBhvr>
                      <p:tavLst>
                        <p:tav tm="0">
                          <p:val>
                            <p:strVal val="0-#ppt_w/2"/>
                          </p:val>
                        </p:tav>
                        <p:tav tm="100000">
                          <p:val>
                            <p:strVal val="#ppt_x"/>
                          </p:val>
                        </p:tav>
                      </p:tavLst>
                    </p:anim>
                    <p:anim calcmode="lin" valueType="num">
                      <p:cBhvr additive="base">
                        <p:cTn dur="6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 presetClass="entr" presetSubtype="8" decel="100000" fill="hold" nodeType="withEffect">
                  <p:stCondLst>
                    <p:cond delay="2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600" fill="hold"/>
                        <p:tgtEl>
                          <p:spTgt spid="15"/>
                        </p:tgtEl>
                        <p:attrNameLst>
                          <p:attrName>ppt_x</p:attrName>
                        </p:attrNameLst>
                      </p:cBhvr>
                      <p:tavLst>
                        <p:tav tm="0">
                          <p:val>
                            <p:strVal val="0-#ppt_w/2"/>
                          </p:val>
                        </p:tav>
                        <p:tav tm="100000">
                          <p:val>
                            <p:strVal val="#ppt_x"/>
                          </p:val>
                        </p:tav>
                      </p:tavLst>
                    </p:anim>
                    <p:anim calcmode="lin" valueType="num">
                      <p:cBhvr additive="base">
                        <p:cTn dur="6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animBg="1"/>
      <p:bldP spid="18" grpId="0" animBg="1"/>
      <p:bldP spid="19" grpId="0" build="p">
        <p:tmplLst>
          <p:tmpl lvl="1">
            <p:tnLst>
              <p:par>
                <p:cTn presetID="2" presetClass="entr" presetSubtype="8" decel="100000" fill="hold" nodeType="afterEffect">
                  <p:stCondLst>
                    <p:cond delay="1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00" fill="hold"/>
                        <p:tgtEl>
                          <p:spTgt spid="19"/>
                        </p:tgtEl>
                        <p:attrNameLst>
                          <p:attrName>ppt_x</p:attrName>
                        </p:attrNameLst>
                      </p:cBhvr>
                      <p:tavLst>
                        <p:tav tm="0">
                          <p:val>
                            <p:strVal val="0-#ppt_w/2"/>
                          </p:val>
                        </p:tav>
                        <p:tav tm="100000">
                          <p:val>
                            <p:strVal val="#ppt_x"/>
                          </p:val>
                        </p:tav>
                      </p:tavLst>
                    </p:anim>
                    <p:anim calcmode="lin" valueType="num">
                      <p:cBhvr additive="base">
                        <p:cTn dur="70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2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00" fill="hold"/>
                        <p:tgtEl>
                          <p:spTgt spid="20"/>
                        </p:tgtEl>
                        <p:attrNameLst>
                          <p:attrName>ppt_x</p:attrName>
                        </p:attrNameLst>
                      </p:cBhvr>
                      <p:tavLst>
                        <p:tav tm="0">
                          <p:val>
                            <p:strVal val="0-#ppt_w/2"/>
                          </p:val>
                        </p:tav>
                        <p:tav tm="100000">
                          <p:val>
                            <p:strVal val="#ppt_x"/>
                          </p:val>
                        </p:tav>
                      </p:tavLst>
                    </p:anim>
                    <p:anim calcmode="lin" valueType="num">
                      <p:cBhvr additive="base">
                        <p:cTn dur="7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animBg="1"/>
      <p:bldP spid="23" grpId="0" animBg="1"/>
      <p:bldP spid="24" grpId="0" build="p">
        <p:tmplLst>
          <p:tmpl lvl="1">
            <p:tnLst>
              <p:par>
                <p:cTn presetID="2" presetClass="entr" presetSubtype="8" decel="100000" fill="hold" nodeType="afterEffect">
                  <p:stCondLst>
                    <p:cond delay="1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800" fill="hold"/>
                        <p:tgtEl>
                          <p:spTgt spid="24"/>
                        </p:tgtEl>
                        <p:attrNameLst>
                          <p:attrName>ppt_x</p:attrName>
                        </p:attrNameLst>
                      </p:cBhvr>
                      <p:tavLst>
                        <p:tav tm="0">
                          <p:val>
                            <p:strVal val="0-#ppt_w/2"/>
                          </p:val>
                        </p:tav>
                        <p:tav tm="100000">
                          <p:val>
                            <p:strVal val="#ppt_x"/>
                          </p:val>
                        </p:tav>
                      </p:tavLst>
                    </p:anim>
                    <p:anim calcmode="lin" valueType="num">
                      <p:cBhvr additive="base">
                        <p:cTn dur="800" fill="hold"/>
                        <p:tgtEl>
                          <p:spTgt spid="24"/>
                        </p:tgtEl>
                        <p:attrNameLst>
                          <p:attrName>ppt_y</p:attrName>
                        </p:attrNameLst>
                      </p:cBhvr>
                      <p:tavLst>
                        <p:tav tm="0">
                          <p:val>
                            <p:strVal val="#ppt_y"/>
                          </p:val>
                        </p:tav>
                        <p:tav tm="100000">
                          <p:val>
                            <p:strVal val="#ppt_y"/>
                          </p:val>
                        </p:tav>
                      </p:tavLst>
                    </p:anim>
                  </p:childTnLst>
                </p:cTn>
              </p:par>
            </p:tnLst>
          </p:tmpl>
        </p:tmplLst>
      </p:bldP>
      <p:bldP spid="25" grpId="0" build="p">
        <p:tmplLst>
          <p:tmpl lvl="1">
            <p:tnLst>
              <p:par>
                <p:cTn presetID="2" presetClass="entr" presetSubtype="8" decel="100000" fill="hold" nodeType="withEffect">
                  <p:stCondLst>
                    <p:cond delay="2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800" fill="hold"/>
                        <p:tgtEl>
                          <p:spTgt spid="25"/>
                        </p:tgtEl>
                        <p:attrNameLst>
                          <p:attrName>ppt_x</p:attrName>
                        </p:attrNameLst>
                      </p:cBhvr>
                      <p:tavLst>
                        <p:tav tm="0">
                          <p:val>
                            <p:strVal val="0-#ppt_w/2"/>
                          </p:val>
                        </p:tav>
                        <p:tav tm="100000">
                          <p:val>
                            <p:strVal val="#ppt_x"/>
                          </p:val>
                        </p:tav>
                      </p:tavLst>
                    </p:anim>
                    <p:anim calcmode="lin" valueType="num">
                      <p:cBhvr additive="base">
                        <p:cTn dur="8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Profile 1">
    <p:spTree>
      <p:nvGrpSpPr>
        <p:cNvPr id="1" name=""/>
        <p:cNvGrpSpPr/>
        <p:nvPr/>
      </p:nvGrpSpPr>
      <p:grpSpPr>
        <a:xfrm>
          <a:off x="0" y="0"/>
          <a:ext cx="0" cy="0"/>
          <a:chOff x="0" y="0"/>
          <a:chExt cx="0" cy="0"/>
        </a:xfrm>
      </p:grpSpPr>
      <p:sp>
        <p:nvSpPr>
          <p:cNvPr id="11" name="円/楕円 10"/>
          <p:cNvSpPr/>
          <p:nvPr userDrawn="1"/>
        </p:nvSpPr>
        <p:spPr>
          <a:xfrm>
            <a:off x="6240028" y="4021442"/>
            <a:ext cx="864172" cy="8640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 name="正方形/長方形 4"/>
          <p:cNvSpPr/>
          <p:nvPr userDrawn="1"/>
        </p:nvSpPr>
        <p:spPr>
          <a:xfrm>
            <a:off x="0" y="0"/>
            <a:ext cx="12192000" cy="3429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タイトル 1"/>
          <p:cNvSpPr>
            <a:spLocks noGrp="1"/>
          </p:cNvSpPr>
          <p:nvPr>
            <p:ph type="title" hasCustomPrompt="1"/>
          </p:nvPr>
        </p:nvSpPr>
        <p:spPr>
          <a:xfrm>
            <a:off x="5567897" y="411000"/>
            <a:ext cx="6385263" cy="80210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574907" y="0"/>
            <a:ext cx="4840820" cy="6858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5711926" y="1223250"/>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5567897" y="1271694"/>
            <a:ext cx="6385263" cy="623628"/>
          </a:xfrm>
        </p:spPr>
        <p:txBody>
          <a:bodyPr anchor="t">
            <a:noAutofit/>
          </a:bodyPr>
          <a:lstStyle>
            <a:lvl1pPr algn="l">
              <a:defRPr sz="21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5567897" y="2180863"/>
            <a:ext cx="6385263" cy="1104123"/>
          </a:xfrm>
        </p:spPr>
        <p:txBody>
          <a:bodyPr anchor="b">
            <a:normAutofit/>
          </a:bodyPr>
          <a:lstStyle>
            <a:lvl1pPr algn="l">
              <a:defRPr sz="1300" baseline="0">
                <a:solidFill>
                  <a:schemeClr val="bg1"/>
                </a:solidFill>
              </a:defRPr>
            </a:lvl1pPr>
          </a:lstStyle>
          <a:p>
            <a:pPr lvl="0"/>
            <a:r>
              <a:rPr kumimoji="1" lang="en-US" altLang="ja-JP" dirty="0"/>
              <a:t>Text goes here</a:t>
            </a:r>
            <a:endParaRPr kumimoji="1" lang="ja-JP" altLang="en-US" dirty="0"/>
          </a:p>
        </p:txBody>
      </p:sp>
      <p:sp>
        <p:nvSpPr>
          <p:cNvPr id="10" name="図プレースホルダー 12"/>
          <p:cNvSpPr>
            <a:spLocks noGrp="1"/>
          </p:cNvSpPr>
          <p:nvPr>
            <p:ph type="pic" sz="quarter" idx="17" hasCustomPrompt="1"/>
          </p:nvPr>
        </p:nvSpPr>
        <p:spPr>
          <a:xfrm>
            <a:off x="6463699" y="4245092"/>
            <a:ext cx="416830" cy="416794"/>
          </a:xfrm>
        </p:spPr>
        <p:txBody>
          <a:bodyPr>
            <a:normAutofit/>
          </a:bodyPr>
          <a:lstStyle>
            <a:lvl1pPr>
              <a:defRPr sz="1100"/>
            </a:lvl1pPr>
          </a:lstStyle>
          <a:p>
            <a:r>
              <a:rPr kumimoji="1" lang="en-US" altLang="ja-JP" dirty="0"/>
              <a:t>Icon</a:t>
            </a:r>
            <a:endParaRPr kumimoji="1" lang="ja-JP" altLang="en-US" dirty="0"/>
          </a:p>
        </p:txBody>
      </p:sp>
      <p:sp>
        <p:nvSpPr>
          <p:cNvPr id="12" name="円/楕円 11"/>
          <p:cNvSpPr/>
          <p:nvPr userDrawn="1"/>
        </p:nvSpPr>
        <p:spPr>
          <a:xfrm>
            <a:off x="8223672" y="4021441"/>
            <a:ext cx="864172" cy="864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円/楕円 12"/>
          <p:cNvSpPr/>
          <p:nvPr userDrawn="1"/>
        </p:nvSpPr>
        <p:spPr>
          <a:xfrm>
            <a:off x="10206507" y="4021440"/>
            <a:ext cx="864172" cy="8640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4" name="図プレースホルダー 12"/>
          <p:cNvSpPr>
            <a:spLocks noGrp="1"/>
          </p:cNvSpPr>
          <p:nvPr>
            <p:ph type="pic" sz="quarter" idx="18" hasCustomPrompt="1"/>
          </p:nvPr>
        </p:nvSpPr>
        <p:spPr>
          <a:xfrm>
            <a:off x="8447343" y="4245090"/>
            <a:ext cx="416830" cy="416794"/>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10430178" y="4245090"/>
            <a:ext cx="416830" cy="416794"/>
          </a:xfrm>
        </p:spPr>
        <p:txBody>
          <a:bodyPr>
            <a:normAutofit/>
          </a:bodyPr>
          <a:lstStyle>
            <a:lvl1pPr>
              <a:defRPr sz="11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5864702" y="4981987"/>
            <a:ext cx="1632323" cy="623628"/>
          </a:xfrm>
        </p:spPr>
        <p:txBody>
          <a:bodyPr anchor="t">
            <a:noAutofit/>
          </a:bodyPr>
          <a:lstStyle>
            <a:lvl1pPr algn="ctr">
              <a:defRPr sz="1600" i="0" baseline="0">
                <a:solidFill>
                  <a:schemeClr val="tx2"/>
                </a:solidFill>
                <a:latin typeface="+mn-lt"/>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1" hasCustomPrompt="1"/>
          </p:nvPr>
        </p:nvSpPr>
        <p:spPr>
          <a:xfrm>
            <a:off x="7844213" y="4981987"/>
            <a:ext cx="1632323" cy="623628"/>
          </a:xfrm>
        </p:spPr>
        <p:txBody>
          <a:bodyPr anchor="t">
            <a:noAutofit/>
          </a:bodyPr>
          <a:lstStyle>
            <a:lvl1pPr algn="ctr">
              <a:defRPr sz="1600" i="0" baseline="0">
                <a:solidFill>
                  <a:schemeClr val="tx2"/>
                </a:solidFill>
                <a:latin typeface="+mn-lt"/>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2" hasCustomPrompt="1"/>
          </p:nvPr>
        </p:nvSpPr>
        <p:spPr>
          <a:xfrm>
            <a:off x="9822430" y="4980424"/>
            <a:ext cx="1632323" cy="623628"/>
          </a:xfrm>
        </p:spPr>
        <p:txBody>
          <a:bodyPr anchor="t">
            <a:noAutofit/>
          </a:bodyPr>
          <a:lstStyle>
            <a:lvl1pPr algn="ctr">
              <a:defRPr sz="1600" i="0" baseline="0">
                <a:solidFill>
                  <a:schemeClr val="tx2"/>
                </a:solidFill>
                <a:latin typeface="+mn-lt"/>
              </a:defRPr>
            </a:lvl1pPr>
          </a:lstStyle>
          <a:p>
            <a:pPr lvl="0"/>
            <a:r>
              <a:rPr kumimoji="1" lang="en-US" altLang="ja-JP" dirty="0"/>
              <a:t>Text goes here</a:t>
            </a:r>
            <a:endParaRPr kumimoji="1" lang="ja-JP" altLang="en-US" dirty="0"/>
          </a:p>
        </p:txBody>
      </p:sp>
      <p:sp>
        <p:nvSpPr>
          <p:cNvPr id="20"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03930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1750"/>
                            </p:stCondLst>
                            <p:childTnLst>
                              <p:par>
                                <p:cTn id="22" presetID="2" presetClass="entr" presetSubtype="2" decel="100000" fill="hold" grpId="0" nodeType="afterEffect">
                                  <p:stCondLst>
                                    <p:cond delay="0"/>
                                  </p:stCondLst>
                                  <p:childTnLst>
                                    <p:set>
                                      <p:cBhvr>
                                        <p:cTn id="23" dur="1" fill="hold">
                                          <p:stCondLst>
                                            <p:cond delay="0"/>
                                          </p:stCondLst>
                                        </p:cTn>
                                        <p:tgtEl>
                                          <p:spTgt spid="9">
                                            <p:txEl>
                                              <p:pRg st="0" end="0"/>
                                            </p:txEl>
                                          </p:spTgt>
                                        </p:tgtEl>
                                        <p:attrNameLst>
                                          <p:attrName>style.visibility</p:attrName>
                                        </p:attrNameLst>
                                      </p:cBhvr>
                                      <p:to>
                                        <p:strVal val="visible"/>
                                      </p:to>
                                    </p:set>
                                    <p:anim calcmode="lin" valueType="num">
                                      <p:cBhvr additive="base">
                                        <p:cTn id="24"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9">
                                            <p:txEl>
                                              <p:pRg st="0" end="0"/>
                                            </p:txEl>
                                          </p:spTgt>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15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2" presetClass="entr" presetSubtype="2" decel="100000" fill="hold" grpId="0" nodeType="withEffect">
                                  <p:stCondLst>
                                    <p:cond delay="250"/>
                                  </p:stCondLst>
                                  <p:childTnLst>
                                    <p:set>
                                      <p:cBhvr>
                                        <p:cTn id="36" dur="1" fill="hold">
                                          <p:stCondLst>
                                            <p:cond delay="0"/>
                                          </p:stCondLst>
                                        </p:cTn>
                                        <p:tgtEl>
                                          <p:spTgt spid="16">
                                            <p:txEl>
                                              <p:pRg st="0" end="0"/>
                                            </p:txEl>
                                          </p:spTgt>
                                        </p:tgtEl>
                                        <p:attrNameLst>
                                          <p:attrName>style.visibility</p:attrName>
                                        </p:attrNameLst>
                                      </p:cBhvr>
                                      <p:to>
                                        <p:strVal val="visible"/>
                                      </p:to>
                                    </p:set>
                                    <p:anim calcmode="lin" valueType="num">
                                      <p:cBhvr additive="base">
                                        <p:cTn id="37"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6">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additive="base">
                                        <p:cTn id="41"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8">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decel="100000" fill="hold" grpId="0" nodeType="withEffect">
                                  <p:stCondLst>
                                    <p:cond delay="250"/>
                                  </p:stCondLst>
                                  <p:childTnLst>
                                    <p:set>
                                      <p:cBhvr>
                                        <p:cTn id="44" dur="1" fill="hold">
                                          <p:stCondLst>
                                            <p:cond delay="0"/>
                                          </p:stCondLst>
                                        </p:cTn>
                                        <p:tgtEl>
                                          <p:spTgt spid="19">
                                            <p:txEl>
                                              <p:pRg st="0" end="0"/>
                                            </p:txEl>
                                          </p:spTgt>
                                        </p:tgtEl>
                                        <p:attrNameLst>
                                          <p:attrName>style.visibility</p:attrName>
                                        </p:attrNameLst>
                                      </p:cBhvr>
                                      <p:to>
                                        <p:strVal val="visible"/>
                                      </p:to>
                                    </p:set>
                                    <p:anim calcmode="lin" valueType="num">
                                      <p:cBhvr additive="base">
                                        <p:cTn id="45"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build="p">
        <p:tmplLst>
          <p:tmpl lvl="1">
            <p:tnLst>
              <p:par>
                <p:cTn presetID="2" presetClass="entr" presetSubtype="2"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build="allAtOnce"/>
      <p:bldP spid="10" grpId="0"/>
      <p:bldP spid="14" grpId="0"/>
      <p:bldP spid="15" grpId="0"/>
      <p:bldP spid="16" grpId="0" build="p">
        <p:tmplLst>
          <p:tmpl lvl="1">
            <p:tnLst>
              <p:par>
                <p:cTn presetID="2" presetClass="entr" presetSubtype="2"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rofile 2">
    <p:spTree>
      <p:nvGrpSpPr>
        <p:cNvPr id="1" name=""/>
        <p:cNvGrpSpPr/>
        <p:nvPr/>
      </p:nvGrpSpPr>
      <p:grpSpPr>
        <a:xfrm>
          <a:off x="0" y="0"/>
          <a:ext cx="0" cy="0"/>
          <a:chOff x="0" y="0"/>
          <a:chExt cx="0" cy="0"/>
        </a:xfrm>
      </p:grpSpPr>
      <p:sp>
        <p:nvSpPr>
          <p:cNvPr id="5" name="正方形/長方形 4"/>
          <p:cNvSpPr/>
          <p:nvPr userDrawn="1"/>
        </p:nvSpPr>
        <p:spPr>
          <a:xfrm>
            <a:off x="0" y="0"/>
            <a:ext cx="12192000" cy="3429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0" name="正方形/長方形 19"/>
          <p:cNvSpPr/>
          <p:nvPr userDrawn="1"/>
        </p:nvSpPr>
        <p:spPr>
          <a:xfrm>
            <a:off x="-528" y="1796821"/>
            <a:ext cx="12192000" cy="1632181"/>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accent1">
                  <a:lumMod val="50000"/>
                </a:schemeClr>
              </a:solidFill>
            </a:endParaRPr>
          </a:p>
        </p:txBody>
      </p:sp>
      <p:sp>
        <p:nvSpPr>
          <p:cNvPr id="2" name="タイトル 1"/>
          <p:cNvSpPr>
            <a:spLocks noGrp="1"/>
          </p:cNvSpPr>
          <p:nvPr>
            <p:ph type="title" hasCustomPrompt="1"/>
          </p:nvPr>
        </p:nvSpPr>
        <p:spPr>
          <a:xfrm>
            <a:off x="5567897" y="1796820"/>
            <a:ext cx="6385263" cy="900605"/>
          </a:xfrm>
        </p:spPr>
        <p:txBody>
          <a:bodyPr anchor="b">
            <a:normAutofit/>
          </a:bodyPr>
          <a:lstStyle>
            <a:lvl1pP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574907" y="0"/>
            <a:ext cx="4840820" cy="6858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5663916" y="270757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5567897" y="2756019"/>
            <a:ext cx="6385263" cy="623628"/>
          </a:xfrm>
        </p:spPr>
        <p:txBody>
          <a:bodyPr anchor="t">
            <a:noAutofit/>
          </a:bodyPr>
          <a:lstStyle>
            <a:lvl1pPr algn="l">
              <a:defRPr sz="21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5567897" y="3573018"/>
            <a:ext cx="6385263" cy="2112235"/>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1"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3377189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 presetClass="entr" presetSubtype="3" decel="100000" fill="hold" grpId="0" nodeType="afterEffect">
                                  <p:stCondLst>
                                    <p:cond delay="25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5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1+#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par>
                          <p:cTn id="25" fill="hold">
                            <p:stCondLst>
                              <p:cond delay="2350"/>
                            </p:stCondLst>
                            <p:childTnLst>
                              <p:par>
                                <p:cTn id="26" presetID="2" presetClass="entr" presetSubtype="2" decel="100000" fill="hold" grpId="0" nodeType="afterEffect">
                                  <p:stCondLst>
                                    <p:cond delay="0"/>
                                  </p:stCondLst>
                                  <p:iterate type="wd">
                                    <p:tmPct val="10000"/>
                                  </p:iterate>
                                  <p:childTnLst>
                                    <p:set>
                                      <p:cBhvr>
                                        <p:cTn id="27" dur="1" fill="hold">
                                          <p:stCondLst>
                                            <p:cond delay="0"/>
                                          </p:stCondLst>
                                        </p:cTn>
                                        <p:tgtEl>
                                          <p:spTgt spid="8">
                                            <p:txEl>
                                              <p:pRg st="0" end="0"/>
                                            </p:txEl>
                                          </p:spTgt>
                                        </p:tgtEl>
                                        <p:attrNameLst>
                                          <p:attrName>style.visibility</p:attrName>
                                        </p:attrNameLst>
                                      </p:cBhvr>
                                      <p:to>
                                        <p:strVal val="visible"/>
                                      </p:to>
                                    </p:set>
                                    <p:anim calcmode="lin" valueType="num">
                                      <p:cBhvr additive="base">
                                        <p:cTn id="28"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950"/>
                            </p:stCondLst>
                            <p:childTnLst>
                              <p:par>
                                <p:cTn id="31" presetID="10" presetClass="entr" presetSubtype="0" fill="hold" grpId="0" nodeType="afterEffect">
                                  <p:stCondLst>
                                    <p:cond delay="25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2" grpId="0"/>
      <p:bldP spid="6" grpId="0"/>
      <p:bldP spid="7" grpId="0" animBg="1"/>
      <p:bldP spid="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p:tmplLst>
          <p:tmpl>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Keyword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62380" y="2036848"/>
            <a:ext cx="4094123" cy="1165789"/>
          </a:xfrm>
        </p:spPr>
        <p:txBody>
          <a:bodyPr>
            <a:noAutofit/>
          </a:bodyPr>
          <a:lstStyle>
            <a:lvl1pPr algn="r">
              <a:defRPr sz="5300">
                <a:latin typeface="Route 159 UltraLight" pitchFamily="50" charset="0"/>
              </a:defRPr>
            </a:lvl1pPr>
          </a:lstStyle>
          <a:p>
            <a:r>
              <a:rPr kumimoji="1" lang="en-US" altLang="ja-JP" dirty="0"/>
              <a:t>Word</a:t>
            </a:r>
            <a:endParaRPr kumimoji="1" lang="ja-JP" altLang="en-US" dirty="0"/>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4232380" y="3943398"/>
            <a:ext cx="452768" cy="45272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6" name="円/楕円 5"/>
          <p:cNvSpPr/>
          <p:nvPr userDrawn="1"/>
        </p:nvSpPr>
        <p:spPr>
          <a:xfrm>
            <a:off x="5082888" y="2481227"/>
            <a:ext cx="576114" cy="57606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7" name="円/楕円 6"/>
          <p:cNvSpPr/>
          <p:nvPr userDrawn="1"/>
        </p:nvSpPr>
        <p:spPr>
          <a:xfrm>
            <a:off x="4858968" y="3264305"/>
            <a:ext cx="905536" cy="9054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8" name="円/楕円 7"/>
          <p:cNvSpPr/>
          <p:nvPr userDrawn="1"/>
        </p:nvSpPr>
        <p:spPr>
          <a:xfrm>
            <a:off x="5964292" y="2180864"/>
            <a:ext cx="399576" cy="39954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9" name="テキスト プレースホルダー 6"/>
          <p:cNvSpPr>
            <a:spLocks noGrp="1"/>
          </p:cNvSpPr>
          <p:nvPr>
            <p:ph type="body" sz="quarter" idx="14" hasCustomPrompt="1"/>
          </p:nvPr>
        </p:nvSpPr>
        <p:spPr>
          <a:xfrm>
            <a:off x="6104753" y="2862134"/>
            <a:ext cx="5176275" cy="205503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0" name="正方形/長方形 9"/>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428029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650"/>
                            </p:stCondLst>
                            <p:childTnLst>
                              <p:par>
                                <p:cTn id="10" presetID="2" presetClass="entr" presetSubtype="6" decel="100000" fill="hold" grpId="0" nodeType="afterEffect">
                                  <p:stCondLst>
                                    <p:cond delay="30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1+#ppt_w/2"/>
                                          </p:val>
                                        </p:tav>
                                        <p:tav tm="100000">
                                          <p:val>
                                            <p:strVal val="#ppt_x"/>
                                          </p:val>
                                        </p:tav>
                                      </p:tavLst>
                                    </p:anim>
                                    <p:anim calcmode="lin" valueType="num">
                                      <p:cBhvr additive="base">
                                        <p:cTn id="13" dur="750" fill="hold"/>
                                        <p:tgtEl>
                                          <p:spTgt spid="5"/>
                                        </p:tgtEl>
                                        <p:attrNameLst>
                                          <p:attrName>ppt_y</p:attrName>
                                        </p:attrNameLst>
                                      </p:cBhvr>
                                      <p:tavLst>
                                        <p:tav tm="0">
                                          <p:val>
                                            <p:strVal val="1+#ppt_h/2"/>
                                          </p:val>
                                        </p:tav>
                                        <p:tav tm="100000">
                                          <p:val>
                                            <p:strVal val="#ppt_y"/>
                                          </p:val>
                                        </p:tav>
                                      </p:tavLst>
                                    </p:anim>
                                  </p:childTnLst>
                                </p:cTn>
                              </p:par>
                              <p:par>
                                <p:cTn id="14" presetID="45" presetClass="entr" presetSubtype="0" fill="hold" grpId="1" nodeType="withEffect">
                                  <p:stCondLst>
                                    <p:cond delay="30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750"/>
                                        <p:tgtEl>
                                          <p:spTgt spid="5"/>
                                        </p:tgtEl>
                                      </p:cBhvr>
                                    </p:animEffect>
                                    <p:anim calcmode="lin" valueType="num">
                                      <p:cBhvr>
                                        <p:cTn id="17" dur="750" fill="hold"/>
                                        <p:tgtEl>
                                          <p:spTgt spid="5"/>
                                        </p:tgtEl>
                                        <p:attrNameLst>
                                          <p:attrName>ppt_w</p:attrName>
                                        </p:attrNameLst>
                                      </p:cBhvr>
                                      <p:tavLst>
                                        <p:tav tm="0" fmla="#ppt_w*sin(2.5*pi*$)">
                                          <p:val>
                                            <p:fltVal val="0"/>
                                          </p:val>
                                        </p:tav>
                                        <p:tav tm="100000">
                                          <p:val>
                                            <p:fltVal val="1"/>
                                          </p:val>
                                        </p:tav>
                                      </p:tavLst>
                                    </p:anim>
                                    <p:anim calcmode="lin" valueType="num">
                                      <p:cBhvr>
                                        <p:cTn id="18" dur="750" fill="hold"/>
                                        <p:tgtEl>
                                          <p:spTgt spid="5"/>
                                        </p:tgtEl>
                                        <p:attrNameLst>
                                          <p:attrName>ppt_h</p:attrName>
                                        </p:attrNameLst>
                                      </p:cBhvr>
                                      <p:tavLst>
                                        <p:tav tm="0">
                                          <p:val>
                                            <p:strVal val="#ppt_h"/>
                                          </p:val>
                                        </p:tav>
                                        <p:tav tm="100000">
                                          <p:val>
                                            <p:strVal val="#ppt_h"/>
                                          </p:val>
                                        </p:tav>
                                      </p:tavLst>
                                    </p:anim>
                                  </p:childTnLst>
                                </p:cTn>
                              </p:par>
                              <p:par>
                                <p:cTn id="19" presetID="2" presetClass="entr" presetSubtype="6" decel="100000" fill="hold" grpId="0" nodeType="withEffect">
                                  <p:stCondLst>
                                    <p:cond delay="1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750" fill="hold"/>
                                        <p:tgtEl>
                                          <p:spTgt spid="6"/>
                                        </p:tgtEl>
                                        <p:attrNameLst>
                                          <p:attrName>ppt_x</p:attrName>
                                        </p:attrNameLst>
                                      </p:cBhvr>
                                      <p:tavLst>
                                        <p:tav tm="0">
                                          <p:val>
                                            <p:strVal val="1+#ppt_w/2"/>
                                          </p:val>
                                        </p:tav>
                                        <p:tav tm="100000">
                                          <p:val>
                                            <p:strVal val="#ppt_x"/>
                                          </p:val>
                                        </p:tav>
                                      </p:tavLst>
                                    </p:anim>
                                    <p:anim calcmode="lin" valueType="num">
                                      <p:cBhvr additive="base">
                                        <p:cTn id="22" dur="750" fill="hold"/>
                                        <p:tgtEl>
                                          <p:spTgt spid="6"/>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1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750"/>
                                        <p:tgtEl>
                                          <p:spTgt spid="6"/>
                                        </p:tgtEl>
                                      </p:cBhvr>
                                    </p:animEffect>
                                    <p:anim calcmode="lin" valueType="num">
                                      <p:cBhvr>
                                        <p:cTn id="26" dur="750" fill="hold"/>
                                        <p:tgtEl>
                                          <p:spTgt spid="6"/>
                                        </p:tgtEl>
                                        <p:attrNameLst>
                                          <p:attrName>ppt_w</p:attrName>
                                        </p:attrNameLst>
                                      </p:cBhvr>
                                      <p:tavLst>
                                        <p:tav tm="0" fmla="#ppt_w*sin(2.5*pi*$)">
                                          <p:val>
                                            <p:fltVal val="0"/>
                                          </p:val>
                                        </p:tav>
                                        <p:tav tm="100000">
                                          <p:val>
                                            <p:fltVal val="1"/>
                                          </p:val>
                                        </p:tav>
                                      </p:tavLst>
                                    </p:anim>
                                    <p:anim calcmode="lin" valueType="num">
                                      <p:cBhvr>
                                        <p:cTn id="27" dur="750" fill="hold"/>
                                        <p:tgtEl>
                                          <p:spTgt spid="6"/>
                                        </p:tgtEl>
                                        <p:attrNameLst>
                                          <p:attrName>ppt_h</p:attrName>
                                        </p:attrNameLst>
                                      </p:cBhvr>
                                      <p:tavLst>
                                        <p:tav tm="0">
                                          <p:val>
                                            <p:strVal val="#ppt_h"/>
                                          </p:val>
                                        </p:tav>
                                        <p:tav tm="100000">
                                          <p:val>
                                            <p:strVal val="#ppt_h"/>
                                          </p:val>
                                        </p:tav>
                                      </p:tavLst>
                                    </p:anim>
                                  </p:childTnLst>
                                </p:cTn>
                              </p:par>
                              <p:par>
                                <p:cTn id="28" presetID="2" presetClass="entr" presetSubtype="6" decel="100000" fill="hold" grpId="0" nodeType="withEffect">
                                  <p:stCondLst>
                                    <p:cond delay="2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750" fill="hold"/>
                                        <p:tgtEl>
                                          <p:spTgt spid="7"/>
                                        </p:tgtEl>
                                        <p:attrNameLst>
                                          <p:attrName>ppt_x</p:attrName>
                                        </p:attrNameLst>
                                      </p:cBhvr>
                                      <p:tavLst>
                                        <p:tav tm="0">
                                          <p:val>
                                            <p:strVal val="1+#ppt_w/2"/>
                                          </p:val>
                                        </p:tav>
                                        <p:tav tm="100000">
                                          <p:val>
                                            <p:strVal val="#ppt_x"/>
                                          </p:val>
                                        </p:tav>
                                      </p:tavLst>
                                    </p:anim>
                                    <p:anim calcmode="lin" valueType="num">
                                      <p:cBhvr additive="base">
                                        <p:cTn id="31" dur="750" fill="hold"/>
                                        <p:tgtEl>
                                          <p:spTgt spid="7"/>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20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750"/>
                                        <p:tgtEl>
                                          <p:spTgt spid="7"/>
                                        </p:tgtEl>
                                      </p:cBhvr>
                                    </p:animEffect>
                                    <p:anim calcmode="lin" valueType="num">
                                      <p:cBhvr>
                                        <p:cTn id="35" dur="750" fill="hold"/>
                                        <p:tgtEl>
                                          <p:spTgt spid="7"/>
                                        </p:tgtEl>
                                        <p:attrNameLst>
                                          <p:attrName>ppt_w</p:attrName>
                                        </p:attrNameLst>
                                      </p:cBhvr>
                                      <p:tavLst>
                                        <p:tav tm="0" fmla="#ppt_w*sin(2.5*pi*$)">
                                          <p:val>
                                            <p:fltVal val="0"/>
                                          </p:val>
                                        </p:tav>
                                        <p:tav tm="100000">
                                          <p:val>
                                            <p:fltVal val="1"/>
                                          </p:val>
                                        </p:tav>
                                      </p:tavLst>
                                    </p:anim>
                                    <p:anim calcmode="lin" valueType="num">
                                      <p:cBhvr>
                                        <p:cTn id="36" dur="750" fill="hold"/>
                                        <p:tgtEl>
                                          <p:spTgt spid="7"/>
                                        </p:tgtEl>
                                        <p:attrNameLst>
                                          <p:attrName>ppt_h</p:attrName>
                                        </p:attrNameLst>
                                      </p:cBhvr>
                                      <p:tavLst>
                                        <p:tav tm="0">
                                          <p:val>
                                            <p:strVal val="#ppt_h"/>
                                          </p:val>
                                        </p:tav>
                                        <p:tav tm="100000">
                                          <p:val>
                                            <p:strVal val="#ppt_h"/>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750" fill="hold"/>
                                        <p:tgtEl>
                                          <p:spTgt spid="8"/>
                                        </p:tgtEl>
                                        <p:attrNameLst>
                                          <p:attrName>ppt_x</p:attrName>
                                        </p:attrNameLst>
                                      </p:cBhvr>
                                      <p:tavLst>
                                        <p:tav tm="0">
                                          <p:val>
                                            <p:strVal val="1+#ppt_w/2"/>
                                          </p:val>
                                        </p:tav>
                                        <p:tav tm="100000">
                                          <p:val>
                                            <p:strVal val="#ppt_x"/>
                                          </p:val>
                                        </p:tav>
                                      </p:tavLst>
                                    </p:anim>
                                    <p:anim calcmode="lin" valueType="num">
                                      <p:cBhvr additive="base">
                                        <p:cTn id="40" dur="750" fill="hold"/>
                                        <p:tgtEl>
                                          <p:spTgt spid="8"/>
                                        </p:tgtEl>
                                        <p:attrNameLst>
                                          <p:attrName>ppt_y</p:attrName>
                                        </p:attrNameLst>
                                      </p:cBhvr>
                                      <p:tavLst>
                                        <p:tav tm="0">
                                          <p:val>
                                            <p:strVal val="1+#ppt_h/2"/>
                                          </p:val>
                                        </p:tav>
                                        <p:tav tm="100000">
                                          <p:val>
                                            <p:strVal val="#ppt_y"/>
                                          </p:val>
                                        </p:tav>
                                      </p:tavLst>
                                    </p:anim>
                                  </p:childTnLst>
                                </p:cTn>
                              </p:par>
                              <p:par>
                                <p:cTn id="41" presetID="45" presetClass="entr" presetSubtype="0" fill="hold" grpId="1"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750"/>
                                        <p:tgtEl>
                                          <p:spTgt spid="8"/>
                                        </p:tgtEl>
                                      </p:cBhvr>
                                    </p:animEffect>
                                    <p:anim calcmode="lin" valueType="num">
                                      <p:cBhvr>
                                        <p:cTn id="44" dur="750" fill="hold"/>
                                        <p:tgtEl>
                                          <p:spTgt spid="8"/>
                                        </p:tgtEl>
                                        <p:attrNameLst>
                                          <p:attrName>ppt_w</p:attrName>
                                        </p:attrNameLst>
                                      </p:cBhvr>
                                      <p:tavLst>
                                        <p:tav tm="0" fmla="#ppt_w*sin(2.5*pi*$)">
                                          <p:val>
                                            <p:fltVal val="0"/>
                                          </p:val>
                                        </p:tav>
                                        <p:tav tm="100000">
                                          <p:val>
                                            <p:fltVal val="1"/>
                                          </p:val>
                                        </p:tav>
                                      </p:tavLst>
                                    </p:anim>
                                    <p:anim calcmode="lin" valueType="num">
                                      <p:cBhvr>
                                        <p:cTn id="45" dur="750" fill="hold"/>
                                        <p:tgtEl>
                                          <p:spTgt spid="8"/>
                                        </p:tgtEl>
                                        <p:attrNameLst>
                                          <p:attrName>ppt_h</p:attrName>
                                        </p:attrNameLst>
                                      </p:cBhvr>
                                      <p:tavLst>
                                        <p:tav tm="0">
                                          <p:val>
                                            <p:strVal val="#ppt_h"/>
                                          </p:val>
                                        </p:tav>
                                        <p:tav tm="100000">
                                          <p:val>
                                            <p:strVal val="#ppt_h"/>
                                          </p:val>
                                        </p:tav>
                                      </p:tavLst>
                                    </p:anim>
                                  </p:childTnLst>
                                </p:cTn>
                              </p:par>
                            </p:childTnLst>
                          </p:cTn>
                        </p:par>
                        <p:par>
                          <p:cTn id="46" fill="hold">
                            <p:stCondLst>
                              <p:cond delay="1700"/>
                            </p:stCondLst>
                            <p:childTnLst>
                              <p:par>
                                <p:cTn id="47" presetID="2" presetClass="entr" presetSubtype="2" decel="100000" fill="hold" grpId="0" nodeType="afterEffect">
                                  <p:stCondLst>
                                    <p:cond delay="25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1+#ppt_w/2"/>
                                          </p:val>
                                        </p:tav>
                                        <p:tav tm="100000">
                                          <p:val>
                                            <p:strVal val="#ppt_x"/>
                                          </p:val>
                                        </p:tav>
                                      </p:tavLst>
                                    </p:anim>
                                    <p:anim calcmode="lin" valueType="num">
                                      <p:cBhvr additive="base">
                                        <p:cTn id="50"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5" grpId="1" animBg="1"/>
      <p:bldP spid="6" grpId="0" animBg="1"/>
      <p:bldP spid="6" grpId="1" animBg="1"/>
      <p:bldP spid="7" grpId="0" animBg="1"/>
      <p:bldP spid="7" grpId="1" animBg="1"/>
      <p:bldP spid="8" grpId="0" animBg="1"/>
      <p:bldP spid="8" grpId="1" animBg="1"/>
      <p:bldP spid="9" grpId="0">
        <p:tmplLst>
          <p:tmpl>
            <p:tnLst>
              <p:par>
                <p:cTn presetID="2" presetClass="entr" presetSubtype="2"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5" name="正方形/長方形 4"/>
          <p:cNvSpPr/>
          <p:nvPr userDrawn="1"/>
        </p:nvSpPr>
        <p:spPr>
          <a:xfrm>
            <a:off x="0" y="3"/>
            <a:ext cx="12192000" cy="352501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7" name="図プレースホルダー 6"/>
          <p:cNvSpPr>
            <a:spLocks noGrp="1"/>
          </p:cNvSpPr>
          <p:nvPr>
            <p:ph type="pic" sz="quarter" idx="12"/>
          </p:nvPr>
        </p:nvSpPr>
        <p:spPr>
          <a:xfrm>
            <a:off x="0" y="0"/>
            <a:ext cx="12192000" cy="3429000"/>
          </a:xfrm>
        </p:spPr>
        <p:txBody>
          <a:bodyPr/>
          <a:lstStyle/>
          <a:p>
            <a:r>
              <a:rPr kumimoji="1" lang="fr-FR" altLang="ja-JP" smtClean="0"/>
              <a:t>Cliquez sur l'icône pour ajouter une image</a:t>
            </a:r>
            <a:endParaRPr kumimoji="1" lang="ja-JP" altLang="en-US"/>
          </a:p>
        </p:txBody>
      </p:sp>
      <p:sp>
        <p:nvSpPr>
          <p:cNvPr id="8" name="テキスト プレースホルダー 5"/>
          <p:cNvSpPr>
            <a:spLocks noGrp="1"/>
          </p:cNvSpPr>
          <p:nvPr>
            <p:ph type="body" sz="quarter" idx="13" hasCustomPrompt="1"/>
          </p:nvPr>
        </p:nvSpPr>
        <p:spPr>
          <a:xfrm>
            <a:off x="1728247" y="2612910"/>
            <a:ext cx="1632324" cy="1632182"/>
          </a:xfrm>
          <a:prstGeom prst="ellipse">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4" hasCustomPrompt="1"/>
          </p:nvPr>
        </p:nvSpPr>
        <p:spPr>
          <a:xfrm>
            <a:off x="5274593" y="2612910"/>
            <a:ext cx="1632324" cy="1632182"/>
          </a:xfrm>
          <a:prstGeom prst="ellipse">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5" hasCustomPrompt="1"/>
          </p:nvPr>
        </p:nvSpPr>
        <p:spPr>
          <a:xfrm>
            <a:off x="8833654" y="2612910"/>
            <a:ext cx="1632324" cy="1632182"/>
          </a:xfrm>
          <a:prstGeom prst="ellipse">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3" name="図プレースホルダー 12"/>
          <p:cNvSpPr>
            <a:spLocks noGrp="1"/>
          </p:cNvSpPr>
          <p:nvPr>
            <p:ph type="pic" sz="quarter" idx="17" hasCustomPrompt="1"/>
          </p:nvPr>
        </p:nvSpPr>
        <p:spPr>
          <a:xfrm>
            <a:off x="2256352" y="3140968"/>
            <a:ext cx="576114" cy="576064"/>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9361758" y="3140968"/>
            <a:ext cx="576114" cy="576064"/>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5802697" y="3140968"/>
            <a:ext cx="576114" cy="576064"/>
          </a:xfrm>
        </p:spPr>
        <p:txBody>
          <a:bodyPr>
            <a:normAutofit/>
          </a:bodyPr>
          <a:lstStyle>
            <a:lvl1pPr>
              <a:defRPr sz="11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1152134" y="4293098"/>
            <a:ext cx="2807486" cy="480053"/>
          </a:xfrm>
        </p:spPr>
        <p:txBody>
          <a:bodyPr anchor="t">
            <a:noAutofit/>
          </a:bodyPr>
          <a:lstStyle>
            <a:lvl1pPr algn="ctr">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1" hasCustomPrompt="1"/>
          </p:nvPr>
        </p:nvSpPr>
        <p:spPr>
          <a:xfrm>
            <a:off x="4701637" y="4293098"/>
            <a:ext cx="2807486" cy="480053"/>
          </a:xfrm>
        </p:spPr>
        <p:txBody>
          <a:bodyPr anchor="t">
            <a:noAutofit/>
          </a:bodyPr>
          <a:lstStyle>
            <a:lvl1pPr algn="ctr">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2" hasCustomPrompt="1"/>
          </p:nvPr>
        </p:nvSpPr>
        <p:spPr>
          <a:xfrm>
            <a:off x="8263855" y="4291534"/>
            <a:ext cx="2807486" cy="480053"/>
          </a:xfrm>
        </p:spPr>
        <p:txBody>
          <a:bodyPr anchor="t">
            <a:noAutofit/>
          </a:bodyPr>
          <a:lstStyle>
            <a:lvl1pPr algn="ctr">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3" hasCustomPrompt="1"/>
          </p:nvPr>
        </p:nvSpPr>
        <p:spPr>
          <a:xfrm>
            <a:off x="1006993" y="4879334"/>
            <a:ext cx="3168627" cy="1191525"/>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4" hasCustomPrompt="1"/>
          </p:nvPr>
        </p:nvSpPr>
        <p:spPr>
          <a:xfrm>
            <a:off x="4509661" y="4879334"/>
            <a:ext cx="3168627" cy="1191525"/>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5" hasCustomPrompt="1"/>
          </p:nvPr>
        </p:nvSpPr>
        <p:spPr>
          <a:xfrm>
            <a:off x="8112399" y="4877770"/>
            <a:ext cx="3168627" cy="1191525"/>
          </a:xfrm>
        </p:spPr>
        <p:txBody>
          <a:bodyPr anchor="t">
            <a:noAutofit/>
          </a:bodyPr>
          <a:lstStyle>
            <a:lvl1pPr algn="ct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userDrawn="1"/>
        </p:nvSpPr>
        <p:spPr>
          <a:xfrm>
            <a:off x="1468807" y="4821157"/>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正方形/長方形 22"/>
          <p:cNvSpPr/>
          <p:nvPr userDrawn="1"/>
        </p:nvSpPr>
        <p:spPr>
          <a:xfrm>
            <a:off x="4971476" y="4821157"/>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4" name="正方形/長方形 23"/>
          <p:cNvSpPr/>
          <p:nvPr userDrawn="1"/>
        </p:nvSpPr>
        <p:spPr>
          <a:xfrm>
            <a:off x="8574213" y="4821157"/>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accent2"/>
              </a:solidFill>
            </a:endParaRPr>
          </a:p>
        </p:txBody>
      </p:sp>
      <p:sp>
        <p:nvSpPr>
          <p:cNvPr id="25"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86649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nodePh="1">
                                  <p:stCondLst>
                                    <p:cond delay="250"/>
                                  </p:stCondLst>
                                  <p:endCondLst>
                                    <p:cond evt="begin" delay="0">
                                      <p:tn val="8"/>
                                    </p:cond>
                                  </p:end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par>
                          <p:cTn id="11" fill="hold">
                            <p:stCondLst>
                              <p:cond delay="750"/>
                            </p:stCondLst>
                            <p:childTnLst>
                              <p:par>
                                <p:cTn id="12" presetID="2" presetClass="entr" presetSubtype="1" decel="10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ppt_x"/>
                                          </p:val>
                                        </p:tav>
                                        <p:tav tm="100000">
                                          <p:val>
                                            <p:strVal val="#ppt_x"/>
                                          </p:val>
                                        </p:tav>
                                      </p:tavLst>
                                    </p:anim>
                                    <p:anim calcmode="lin" valueType="num">
                                      <p:cBhvr additive="base">
                                        <p:cTn id="15" dur="1000" fill="hold"/>
                                        <p:tgtEl>
                                          <p:spTgt spid="8"/>
                                        </p:tgtEl>
                                        <p:attrNameLst>
                                          <p:attrName>ppt_y</p:attrName>
                                        </p:attrNameLst>
                                      </p:cBhvr>
                                      <p:tavLst>
                                        <p:tav tm="0">
                                          <p:val>
                                            <p:strVal val="0-#ppt_h/2"/>
                                          </p:val>
                                        </p:tav>
                                        <p:tav tm="100000">
                                          <p:val>
                                            <p:strVal val="#ppt_y"/>
                                          </p:val>
                                        </p:tav>
                                      </p:tavLst>
                                    </p:anim>
                                  </p:childTnLst>
                                </p:cTn>
                              </p:par>
                              <p:par>
                                <p:cTn id="16" presetID="2" presetClass="entr" presetSubtype="1" decel="100000"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1000" fill="hold"/>
                                        <p:tgtEl>
                                          <p:spTgt spid="13"/>
                                        </p:tgtEl>
                                        <p:attrNameLst>
                                          <p:attrName>ppt_x</p:attrName>
                                        </p:attrNameLst>
                                      </p:cBhvr>
                                      <p:tavLst>
                                        <p:tav tm="0">
                                          <p:val>
                                            <p:strVal val="#ppt_x"/>
                                          </p:val>
                                        </p:tav>
                                        <p:tav tm="100000">
                                          <p:val>
                                            <p:strVal val="#ppt_x"/>
                                          </p:val>
                                        </p:tav>
                                      </p:tavLst>
                                    </p:anim>
                                    <p:anim calcmode="lin" valueType="num">
                                      <p:cBhvr additive="base">
                                        <p:cTn id="19" dur="1000" fill="hold"/>
                                        <p:tgtEl>
                                          <p:spTgt spid="13"/>
                                        </p:tgtEl>
                                        <p:attrNameLst>
                                          <p:attrName>ppt_y</p:attrName>
                                        </p:attrNameLst>
                                      </p:cBhvr>
                                      <p:tavLst>
                                        <p:tav tm="0">
                                          <p:val>
                                            <p:strVal val="0-#ppt_h/2"/>
                                          </p:val>
                                        </p:tav>
                                        <p:tav tm="100000">
                                          <p:val>
                                            <p:strVal val="#ppt_y"/>
                                          </p:val>
                                        </p:tav>
                                      </p:tavLst>
                                    </p:anim>
                                  </p:childTnLst>
                                </p:cTn>
                              </p:par>
                              <p:par>
                                <p:cTn id="20" presetID="45" presetClass="entr" presetSubtype="0" fill="hold" grpId="1"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ppt_w</p:attrName>
                                        </p:attrNameLst>
                                      </p:cBhvr>
                                      <p:tavLst>
                                        <p:tav tm="0" fmla="#ppt_w*sin(2.5*pi*$)">
                                          <p:val>
                                            <p:fltVal val="0"/>
                                          </p:val>
                                        </p:tav>
                                        <p:tav tm="100000">
                                          <p:val>
                                            <p:fltVal val="1"/>
                                          </p:val>
                                        </p:tav>
                                      </p:tavLst>
                                    </p:anim>
                                    <p:anim calcmode="lin" valueType="num">
                                      <p:cBhvr>
                                        <p:cTn id="24" dur="1000" fill="hold"/>
                                        <p:tgtEl>
                                          <p:spTgt spid="8"/>
                                        </p:tgtEl>
                                        <p:attrNameLst>
                                          <p:attrName>ppt_h</p:attrName>
                                        </p:attrNameLst>
                                      </p:cBhvr>
                                      <p:tavLst>
                                        <p:tav tm="0">
                                          <p:val>
                                            <p:strVal val="#ppt_h"/>
                                          </p:val>
                                        </p:tav>
                                        <p:tav tm="100000">
                                          <p:val>
                                            <p:strVal val="#ppt_h"/>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ppt_w</p:attrName>
                                        </p:attrNameLst>
                                      </p:cBhvr>
                                      <p:tavLst>
                                        <p:tav tm="0" fmla="#ppt_w*sin(2.5*pi*$)">
                                          <p:val>
                                            <p:fltVal val="0"/>
                                          </p:val>
                                        </p:tav>
                                        <p:tav tm="100000">
                                          <p:val>
                                            <p:fltVal val="1"/>
                                          </p:val>
                                        </p:tav>
                                      </p:tavLst>
                                    </p:anim>
                                    <p:anim calcmode="lin" valueType="num">
                                      <p:cBhvr>
                                        <p:cTn id="29" dur="1000" fill="hold"/>
                                        <p:tgtEl>
                                          <p:spTgt spid="13"/>
                                        </p:tgtEl>
                                        <p:attrNameLst>
                                          <p:attrName>ppt_h</p:attrName>
                                        </p:attrNameLst>
                                      </p:cBhvr>
                                      <p:tavLst>
                                        <p:tav tm="0">
                                          <p:val>
                                            <p:strVal val="#ppt_h"/>
                                          </p:val>
                                        </p:tav>
                                        <p:tav tm="100000">
                                          <p:val>
                                            <p:strVal val="#ppt_h"/>
                                          </p:val>
                                        </p:tav>
                                      </p:tavLst>
                                    </p:anim>
                                  </p:childTnLst>
                                </p:cTn>
                              </p:par>
                            </p:childTnLst>
                          </p:cTn>
                        </p:par>
                        <p:par>
                          <p:cTn id="30" fill="hold">
                            <p:stCondLst>
                              <p:cond delay="1750"/>
                            </p:stCondLst>
                            <p:childTnLst>
                              <p:par>
                                <p:cTn id="31" presetID="2" presetClass="entr" presetSubtype="4" decel="100000" fill="hold" grpId="0" nodeType="after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additive="base">
                                        <p:cTn id="3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9">
                                            <p:txEl>
                                              <p:pRg st="0" end="0"/>
                                            </p:txEl>
                                          </p:spTgt>
                                        </p:tgtEl>
                                        <p:attrNameLst>
                                          <p:attrName>style.visibility</p:attrName>
                                        </p:attrNameLst>
                                      </p:cBhvr>
                                      <p:to>
                                        <p:strVal val="visible"/>
                                      </p:to>
                                    </p:set>
                                    <p:anim calcmode="lin" valueType="num">
                                      <p:cBhvr additive="base">
                                        <p:cTn id="3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p:stCondLst>
                              <p:cond delay="2250"/>
                            </p:stCondLst>
                            <p:childTnLst>
                              <p:par>
                                <p:cTn id="44" presetID="2" presetClass="entr" presetSubtype="1" decel="10000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additive="base">
                                        <p:cTn id="46" dur="1000" fill="hold"/>
                                        <p:tgtEl>
                                          <p:spTgt spid="11"/>
                                        </p:tgtEl>
                                        <p:attrNameLst>
                                          <p:attrName>ppt_x</p:attrName>
                                        </p:attrNameLst>
                                      </p:cBhvr>
                                      <p:tavLst>
                                        <p:tav tm="0">
                                          <p:val>
                                            <p:strVal val="#ppt_x"/>
                                          </p:val>
                                        </p:tav>
                                        <p:tav tm="100000">
                                          <p:val>
                                            <p:strVal val="#ppt_x"/>
                                          </p:val>
                                        </p:tav>
                                      </p:tavLst>
                                    </p:anim>
                                    <p:anim calcmode="lin" valueType="num">
                                      <p:cBhvr additive="base">
                                        <p:cTn id="47" dur="1000" fill="hold"/>
                                        <p:tgtEl>
                                          <p:spTgt spid="11"/>
                                        </p:tgtEl>
                                        <p:attrNameLst>
                                          <p:attrName>ppt_y</p:attrName>
                                        </p:attrNameLst>
                                      </p:cBhvr>
                                      <p:tavLst>
                                        <p:tav tm="0">
                                          <p:val>
                                            <p:strVal val="0-#ppt_h/2"/>
                                          </p:val>
                                        </p:tav>
                                        <p:tav tm="100000">
                                          <p:val>
                                            <p:strVal val="#ppt_y"/>
                                          </p:val>
                                        </p:tav>
                                      </p:tavLst>
                                    </p:anim>
                                  </p:childTnLst>
                                </p:cTn>
                              </p:par>
                              <p:par>
                                <p:cTn id="48" presetID="2" presetClass="entr" presetSubtype="1"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ppt_x"/>
                                          </p:val>
                                        </p:tav>
                                        <p:tav tm="100000">
                                          <p:val>
                                            <p:strVal val="#ppt_x"/>
                                          </p:val>
                                        </p:tav>
                                      </p:tavLst>
                                    </p:anim>
                                    <p:anim calcmode="lin" valueType="num">
                                      <p:cBhvr additive="base">
                                        <p:cTn id="51" dur="1000" fill="hold"/>
                                        <p:tgtEl>
                                          <p:spTgt spid="15"/>
                                        </p:tgtEl>
                                        <p:attrNameLst>
                                          <p:attrName>ppt_y</p:attrName>
                                        </p:attrNameLst>
                                      </p:cBhvr>
                                      <p:tavLst>
                                        <p:tav tm="0">
                                          <p:val>
                                            <p:strVal val="0-#ppt_h/2"/>
                                          </p:val>
                                        </p:tav>
                                        <p:tav tm="100000">
                                          <p:val>
                                            <p:strVal val="#ppt_y"/>
                                          </p:val>
                                        </p:tav>
                                      </p:tavLst>
                                    </p:anim>
                                  </p:childTnLst>
                                </p:cTn>
                              </p:par>
                              <p:par>
                                <p:cTn id="52" presetID="45" presetClass="entr" presetSubtype="0" fill="hold" grpId="1"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ppt_w</p:attrName>
                                        </p:attrNameLst>
                                      </p:cBhvr>
                                      <p:tavLst>
                                        <p:tav tm="0" fmla="#ppt_w*sin(2.5*pi*$)">
                                          <p:val>
                                            <p:fltVal val="0"/>
                                          </p:val>
                                        </p:tav>
                                        <p:tav tm="100000">
                                          <p:val>
                                            <p:fltVal val="1"/>
                                          </p:val>
                                        </p:tav>
                                      </p:tavLst>
                                    </p:anim>
                                    <p:anim calcmode="lin" valueType="num">
                                      <p:cBhvr>
                                        <p:cTn id="56" dur="1000" fill="hold"/>
                                        <p:tgtEl>
                                          <p:spTgt spid="11"/>
                                        </p:tgtEl>
                                        <p:attrNameLst>
                                          <p:attrName>ppt_h</p:attrName>
                                        </p:attrNameLst>
                                      </p:cBhvr>
                                      <p:tavLst>
                                        <p:tav tm="0">
                                          <p:val>
                                            <p:strVal val="#ppt_h"/>
                                          </p:val>
                                        </p:tav>
                                        <p:tav tm="100000">
                                          <p:val>
                                            <p:strVal val="#ppt_h"/>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1000"/>
                                        <p:tgtEl>
                                          <p:spTgt spid="15"/>
                                        </p:tgtEl>
                                      </p:cBhvr>
                                    </p:animEffect>
                                    <p:anim calcmode="lin" valueType="num">
                                      <p:cBhvr>
                                        <p:cTn id="60" dur="1000" fill="hold"/>
                                        <p:tgtEl>
                                          <p:spTgt spid="15"/>
                                        </p:tgtEl>
                                        <p:attrNameLst>
                                          <p:attrName>ppt_w</p:attrName>
                                        </p:attrNameLst>
                                      </p:cBhvr>
                                      <p:tavLst>
                                        <p:tav tm="0" fmla="#ppt_w*sin(2.5*pi*$)">
                                          <p:val>
                                            <p:fltVal val="0"/>
                                          </p:val>
                                        </p:tav>
                                        <p:tav tm="100000">
                                          <p:val>
                                            <p:fltVal val="1"/>
                                          </p:val>
                                        </p:tav>
                                      </p:tavLst>
                                    </p:anim>
                                    <p:anim calcmode="lin" valueType="num">
                                      <p:cBhvr>
                                        <p:cTn id="61" dur="1000" fill="hold"/>
                                        <p:tgtEl>
                                          <p:spTgt spid="15"/>
                                        </p:tgtEl>
                                        <p:attrNameLst>
                                          <p:attrName>ppt_h</p:attrName>
                                        </p:attrNameLst>
                                      </p:cBhvr>
                                      <p:tavLst>
                                        <p:tav tm="0">
                                          <p:val>
                                            <p:strVal val="#ppt_h"/>
                                          </p:val>
                                        </p:tav>
                                        <p:tav tm="100000">
                                          <p:val>
                                            <p:strVal val="#ppt_h"/>
                                          </p:val>
                                        </p:tav>
                                      </p:tavLst>
                                    </p:anim>
                                  </p:childTnLst>
                                </p:cTn>
                              </p:par>
                            </p:childTnLst>
                          </p:cTn>
                        </p:par>
                        <p:par>
                          <p:cTn id="62" fill="hold">
                            <p:stCondLst>
                              <p:cond delay="3250"/>
                            </p:stCondLst>
                            <p:childTnLst>
                              <p:par>
                                <p:cTn id="63" presetID="2" presetClass="entr" presetSubtype="4" decel="10000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 calcmode="lin" valueType="num">
                                      <p:cBhvr additive="base">
                                        <p:cTn id="6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20">
                                            <p:txEl>
                                              <p:pRg st="0" end="0"/>
                                            </p:txEl>
                                          </p:spTgt>
                                        </p:tgtEl>
                                        <p:attrNameLst>
                                          <p:attrName>style.visibility</p:attrName>
                                        </p:attrNameLst>
                                      </p:cBhvr>
                                      <p:to>
                                        <p:strVal val="visible"/>
                                      </p:to>
                                    </p:set>
                                    <p:anim calcmode="lin" valueType="num">
                                      <p:cBhvr additive="base">
                                        <p:cTn id="6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ppt_x"/>
                                          </p:val>
                                        </p:tav>
                                        <p:tav tm="100000">
                                          <p:val>
                                            <p:strVal val="#ppt_x"/>
                                          </p:val>
                                        </p:tav>
                                      </p:tavLst>
                                    </p:anim>
                                    <p:anim calcmode="lin" valueType="num">
                                      <p:cBhvr additive="base">
                                        <p:cTn id="74" dur="500" fill="hold"/>
                                        <p:tgtEl>
                                          <p:spTgt spid="23"/>
                                        </p:tgtEl>
                                        <p:attrNameLst>
                                          <p:attrName>ppt_y</p:attrName>
                                        </p:attrNameLst>
                                      </p:cBhvr>
                                      <p:tavLst>
                                        <p:tav tm="0">
                                          <p:val>
                                            <p:strVal val="1+#ppt_h/2"/>
                                          </p:val>
                                        </p:tav>
                                        <p:tav tm="100000">
                                          <p:val>
                                            <p:strVal val="#ppt_y"/>
                                          </p:val>
                                        </p:tav>
                                      </p:tavLst>
                                    </p:anim>
                                  </p:childTnLst>
                                </p:cTn>
                              </p:par>
                            </p:childTnLst>
                          </p:cTn>
                        </p:par>
                        <p:par>
                          <p:cTn id="75" fill="hold">
                            <p:stCondLst>
                              <p:cond delay="3750"/>
                            </p:stCondLst>
                            <p:childTnLst>
                              <p:par>
                                <p:cTn id="76" presetID="2" presetClass="entr" presetSubtype="1" decel="100000"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1000" fill="hold"/>
                                        <p:tgtEl>
                                          <p:spTgt spid="14"/>
                                        </p:tgtEl>
                                        <p:attrNameLst>
                                          <p:attrName>ppt_x</p:attrName>
                                        </p:attrNameLst>
                                      </p:cBhvr>
                                      <p:tavLst>
                                        <p:tav tm="0">
                                          <p:val>
                                            <p:strVal val="#ppt_x"/>
                                          </p:val>
                                        </p:tav>
                                        <p:tav tm="100000">
                                          <p:val>
                                            <p:strVal val="#ppt_x"/>
                                          </p:val>
                                        </p:tav>
                                      </p:tavLst>
                                    </p:anim>
                                    <p:anim calcmode="lin" valueType="num">
                                      <p:cBhvr additive="base">
                                        <p:cTn id="83" dur="1000" fill="hold"/>
                                        <p:tgtEl>
                                          <p:spTgt spid="14"/>
                                        </p:tgtEl>
                                        <p:attrNameLst>
                                          <p:attrName>ppt_y</p:attrName>
                                        </p:attrNameLst>
                                      </p:cBhvr>
                                      <p:tavLst>
                                        <p:tav tm="0">
                                          <p:val>
                                            <p:strVal val="0-#ppt_h/2"/>
                                          </p:val>
                                        </p:tav>
                                        <p:tav tm="100000">
                                          <p:val>
                                            <p:strVal val="#ppt_y"/>
                                          </p:val>
                                        </p:tav>
                                      </p:tavLst>
                                    </p:anim>
                                  </p:childTnLst>
                                </p:cTn>
                              </p:par>
                              <p:par>
                                <p:cTn id="84" presetID="45" presetClass="entr" presetSubtype="0" fill="hold" grpId="1" nodeType="with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fade">
                                      <p:cBhvr>
                                        <p:cTn id="86" dur="1000"/>
                                        <p:tgtEl>
                                          <p:spTgt spid="12"/>
                                        </p:tgtEl>
                                      </p:cBhvr>
                                    </p:animEffect>
                                    <p:anim calcmode="lin" valueType="num">
                                      <p:cBhvr>
                                        <p:cTn id="87" dur="1000" fill="hold"/>
                                        <p:tgtEl>
                                          <p:spTgt spid="12"/>
                                        </p:tgtEl>
                                        <p:attrNameLst>
                                          <p:attrName>ppt_w</p:attrName>
                                        </p:attrNameLst>
                                      </p:cBhvr>
                                      <p:tavLst>
                                        <p:tav tm="0" fmla="#ppt_w*sin(2.5*pi*$)">
                                          <p:val>
                                            <p:fltVal val="0"/>
                                          </p:val>
                                        </p:tav>
                                        <p:tav tm="100000">
                                          <p:val>
                                            <p:fltVal val="1"/>
                                          </p:val>
                                        </p:tav>
                                      </p:tavLst>
                                    </p:anim>
                                    <p:anim calcmode="lin" valueType="num">
                                      <p:cBhvr>
                                        <p:cTn id="88" dur="1000" fill="hold"/>
                                        <p:tgtEl>
                                          <p:spTgt spid="12"/>
                                        </p:tgtEl>
                                        <p:attrNameLst>
                                          <p:attrName>ppt_h</p:attrName>
                                        </p:attrNameLst>
                                      </p:cBhvr>
                                      <p:tavLst>
                                        <p:tav tm="0">
                                          <p:val>
                                            <p:strVal val="#ppt_h"/>
                                          </p:val>
                                        </p:tav>
                                        <p:tav tm="100000">
                                          <p:val>
                                            <p:strVal val="#ppt_h"/>
                                          </p:val>
                                        </p:tav>
                                      </p:tavLst>
                                    </p:anim>
                                  </p:childTnLst>
                                </p:cTn>
                              </p:par>
                              <p:par>
                                <p:cTn id="89" presetID="45" presetClass="entr" presetSubtype="0" fill="hold" grpId="1"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fade">
                                      <p:cBhvr>
                                        <p:cTn id="91" dur="1000"/>
                                        <p:tgtEl>
                                          <p:spTgt spid="14"/>
                                        </p:tgtEl>
                                      </p:cBhvr>
                                    </p:animEffect>
                                    <p:anim calcmode="lin" valueType="num">
                                      <p:cBhvr>
                                        <p:cTn id="92" dur="1000" fill="hold"/>
                                        <p:tgtEl>
                                          <p:spTgt spid="14"/>
                                        </p:tgtEl>
                                        <p:attrNameLst>
                                          <p:attrName>ppt_w</p:attrName>
                                        </p:attrNameLst>
                                      </p:cBhvr>
                                      <p:tavLst>
                                        <p:tav tm="0" fmla="#ppt_w*sin(2.5*pi*$)">
                                          <p:val>
                                            <p:fltVal val="0"/>
                                          </p:val>
                                        </p:tav>
                                        <p:tav tm="100000">
                                          <p:val>
                                            <p:fltVal val="1"/>
                                          </p:val>
                                        </p:tav>
                                      </p:tavLst>
                                    </p:anim>
                                    <p:anim calcmode="lin" valueType="num">
                                      <p:cBhvr>
                                        <p:cTn id="93" dur="1000" fill="hold"/>
                                        <p:tgtEl>
                                          <p:spTgt spid="14"/>
                                        </p:tgtEl>
                                        <p:attrNameLst>
                                          <p:attrName>ppt_h</p:attrName>
                                        </p:attrNameLst>
                                      </p:cBhvr>
                                      <p:tavLst>
                                        <p:tav tm="0">
                                          <p:val>
                                            <p:strVal val="#ppt_h"/>
                                          </p:val>
                                        </p:tav>
                                        <p:tav tm="100000">
                                          <p:val>
                                            <p:strVal val="#ppt_h"/>
                                          </p:val>
                                        </p:tav>
                                      </p:tavLst>
                                    </p:anim>
                                  </p:childTnLst>
                                </p:cTn>
                              </p:par>
                            </p:childTnLst>
                          </p:cTn>
                        </p:par>
                        <p:par>
                          <p:cTn id="94" fill="hold">
                            <p:stCondLst>
                              <p:cond delay="4750"/>
                            </p:stCondLst>
                            <p:childTnLst>
                              <p:par>
                                <p:cTn id="95" presetID="2" presetClass="entr" presetSubtype="4" decel="100000" fill="hold" grpId="0" nodeType="afterEffect">
                                  <p:stCondLst>
                                    <p:cond delay="0"/>
                                  </p:stCondLst>
                                  <p:childTnLst>
                                    <p:set>
                                      <p:cBhvr>
                                        <p:cTn id="96" dur="1" fill="hold">
                                          <p:stCondLst>
                                            <p:cond delay="0"/>
                                          </p:stCondLst>
                                        </p:cTn>
                                        <p:tgtEl>
                                          <p:spTgt spid="18">
                                            <p:txEl>
                                              <p:pRg st="0" end="0"/>
                                            </p:txEl>
                                          </p:spTgt>
                                        </p:tgtEl>
                                        <p:attrNameLst>
                                          <p:attrName>style.visibility</p:attrName>
                                        </p:attrNameLst>
                                      </p:cBhvr>
                                      <p:to>
                                        <p:strVal val="visible"/>
                                      </p:to>
                                    </p:set>
                                    <p:anim calcmode="lin" valueType="num">
                                      <p:cBhvr additive="base">
                                        <p:cTn id="9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99" presetID="2" presetClass="entr" presetSubtype="4" decel="100000" fill="hold" grpId="0" nodeType="withEffect">
                                  <p:stCondLst>
                                    <p:cond delay="0"/>
                                  </p:stCondLst>
                                  <p:childTnLst>
                                    <p:set>
                                      <p:cBhvr>
                                        <p:cTn id="100" dur="1" fill="hold">
                                          <p:stCondLst>
                                            <p:cond delay="0"/>
                                          </p:stCondLst>
                                        </p:cTn>
                                        <p:tgtEl>
                                          <p:spTgt spid="21">
                                            <p:txEl>
                                              <p:pRg st="0" end="0"/>
                                            </p:txEl>
                                          </p:spTgt>
                                        </p:tgtEl>
                                        <p:attrNameLst>
                                          <p:attrName>style.visibility</p:attrName>
                                        </p:attrNameLst>
                                      </p:cBhvr>
                                      <p:to>
                                        <p:strVal val="visible"/>
                                      </p:to>
                                    </p:set>
                                    <p:anim calcmode="lin" valueType="num">
                                      <p:cBhvr additive="base">
                                        <p:cTn id="101"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03" presetID="2" presetClass="entr" presetSubtype="4" decel="100000" fill="hold" grpId="0" nodeType="with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additive="base">
                                        <p:cTn id="105" dur="500" fill="hold"/>
                                        <p:tgtEl>
                                          <p:spTgt spid="24"/>
                                        </p:tgtEl>
                                        <p:attrNameLst>
                                          <p:attrName>ppt_x</p:attrName>
                                        </p:attrNameLst>
                                      </p:cBhvr>
                                      <p:tavLst>
                                        <p:tav tm="0">
                                          <p:val>
                                            <p:strVal val="#ppt_x"/>
                                          </p:val>
                                        </p:tav>
                                        <p:tav tm="100000">
                                          <p:val>
                                            <p:strVal val="#ppt_x"/>
                                          </p:val>
                                        </p:tav>
                                      </p:tavLst>
                                    </p:anim>
                                    <p:anim calcmode="lin" valueType="num">
                                      <p:cBhvr additive="base">
                                        <p:cTn id="10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tmplLst>
          <p:tmpl>
            <p:tnLst>
              <p:par>
                <p:cTn presetID="2" presetClass="entr" presetSubtype="1"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0-#ppt_h/2"/>
                          </p:val>
                        </p:tav>
                        <p:tav tm="100000">
                          <p:val>
                            <p:strVal val="#ppt_y"/>
                          </p:val>
                        </p:tav>
                      </p:tavLst>
                    </p:anim>
                  </p:childTnLst>
                </p:cTn>
              </p:par>
            </p:tnLst>
          </p:tmpl>
        </p:tmplLst>
      </p:bldP>
      <p:bldP spid="8" grpId="1" animBg="1">
        <p:tmplLst>
          <p:tmpl>
            <p:tnLst>
              <p:par>
                <p:cTn presetID="45"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anim calcmode="lin" valueType="num">
                      <p:cBhvr>
                        <p:cTn dur="1000" fill="hold"/>
                        <p:tgtEl>
                          <p:spTgt spid="8"/>
                        </p:tgtEl>
                        <p:attrNameLst>
                          <p:attrName>ppt_w</p:attrName>
                        </p:attrNameLst>
                      </p:cBhvr>
                      <p:tavLst>
                        <p:tav tm="0" fmla="#ppt_w*sin(2.5*pi*$)">
                          <p:val>
                            <p:fltVal val="0"/>
                          </p:val>
                        </p:tav>
                        <p:tav tm="100000">
                          <p:val>
                            <p:fltVal val="1"/>
                          </p:val>
                        </p:tav>
                      </p:tavLst>
                    </p:anim>
                    <p:anim calcmode="lin" valueType="num">
                      <p:cBhvr>
                        <p:cTn dur="1000" fill="hold"/>
                        <p:tgtEl>
                          <p:spTgt spid="8"/>
                        </p:tgtEl>
                        <p:attrNameLst>
                          <p:attrName>ppt_h</p:attrName>
                        </p:attrNameLst>
                      </p:cBhvr>
                      <p:tavLst>
                        <p:tav tm="0">
                          <p:val>
                            <p:strVal val="#ppt_h"/>
                          </p:val>
                        </p:tav>
                        <p:tav tm="100000">
                          <p:val>
                            <p:strVal val="#ppt_h"/>
                          </p:val>
                        </p:tav>
                      </p:tavLst>
                    </p:anim>
                  </p:childTnLst>
                </p:cTn>
              </p:par>
            </p:tnLst>
          </p:tmpl>
        </p:tmplLst>
      </p:bldP>
      <p:bldP spid="11" grpId="0" animBg="1">
        <p:tmplLst>
          <p:tmpl>
            <p:tnLst>
              <p:par>
                <p:cTn presetID="2" presetClass="entr" presetSubtype="1" decel="10000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0" fill="hold"/>
                        <p:tgtEl>
                          <p:spTgt spid="11"/>
                        </p:tgtEl>
                        <p:attrNameLst>
                          <p:attrName>ppt_x</p:attrName>
                        </p:attrNameLst>
                      </p:cBhvr>
                      <p:tavLst>
                        <p:tav tm="0">
                          <p:val>
                            <p:strVal val="#ppt_x"/>
                          </p:val>
                        </p:tav>
                        <p:tav tm="100000">
                          <p:val>
                            <p:strVal val="#ppt_x"/>
                          </p:val>
                        </p:tav>
                      </p:tavLst>
                    </p:anim>
                    <p:anim calcmode="lin" valueType="num">
                      <p:cBhvr additive="base">
                        <p:cTn dur="1000" fill="hold"/>
                        <p:tgtEl>
                          <p:spTgt spid="11"/>
                        </p:tgtEl>
                        <p:attrNameLst>
                          <p:attrName>ppt_y</p:attrName>
                        </p:attrNameLst>
                      </p:cBhvr>
                      <p:tavLst>
                        <p:tav tm="0">
                          <p:val>
                            <p:strVal val="0-#ppt_h/2"/>
                          </p:val>
                        </p:tav>
                        <p:tav tm="100000">
                          <p:val>
                            <p:strVal val="#ppt_y"/>
                          </p:val>
                        </p:tav>
                      </p:tavLst>
                    </p:anim>
                  </p:childTnLst>
                </p:cTn>
              </p:par>
            </p:tnLst>
          </p:tmpl>
        </p:tmplLst>
      </p:bldP>
      <p:bldP spid="11" grpId="1" animBg="1">
        <p:tmplLst>
          <p:tmpl>
            <p:tnLst>
              <p:par>
                <p:cTn presetID="45"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ppt_w</p:attrName>
                        </p:attrNameLst>
                      </p:cBhvr>
                      <p:tavLst>
                        <p:tav tm="0" fmla="#ppt_w*sin(2.5*pi*$)">
                          <p:val>
                            <p:fltVal val="0"/>
                          </p:val>
                        </p:tav>
                        <p:tav tm="100000">
                          <p:val>
                            <p:fltVal val="1"/>
                          </p:val>
                        </p:tav>
                      </p:tavLst>
                    </p:anim>
                    <p:anim calcmode="lin" valueType="num">
                      <p:cBhvr>
                        <p:cTn dur="1000" fill="hold"/>
                        <p:tgtEl>
                          <p:spTgt spid="11"/>
                        </p:tgtEl>
                        <p:attrNameLst>
                          <p:attrName>ppt_h</p:attrName>
                        </p:attrNameLst>
                      </p:cBhvr>
                      <p:tavLst>
                        <p:tav tm="0">
                          <p:val>
                            <p:strVal val="#ppt_h"/>
                          </p:val>
                        </p:tav>
                        <p:tav tm="100000">
                          <p:val>
                            <p:strVal val="#ppt_h"/>
                          </p:val>
                        </p:tav>
                      </p:tavLst>
                    </p:anim>
                  </p:childTnLst>
                </p:cTn>
              </p:par>
            </p:tnLst>
          </p:tmpl>
        </p:tmplLst>
      </p:bldP>
      <p:bldP spid="12" grpId="0" animBg="1">
        <p:tmplLst>
          <p:tmpl>
            <p:tnLst>
              <p:par>
                <p:cTn presetID="2" presetClass="entr" presetSubtype="1"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2" grpId="1" animBg="1">
        <p:tmplLst>
          <p:tmpl>
            <p:tnLst>
              <p:par>
                <p:cTn presetID="45"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0"/>
                        <p:tgtEl>
                          <p:spTgt spid="12"/>
                        </p:tgtEl>
                      </p:cBhvr>
                    </p:animEffect>
                    <p:anim calcmode="lin" valueType="num">
                      <p:cBhvr>
                        <p:cTn dur="1000" fill="hold"/>
                        <p:tgtEl>
                          <p:spTgt spid="12"/>
                        </p:tgtEl>
                        <p:attrNameLst>
                          <p:attrName>ppt_w</p:attrName>
                        </p:attrNameLst>
                      </p:cBhvr>
                      <p:tavLst>
                        <p:tav tm="0" fmla="#ppt_w*sin(2.5*pi*$)">
                          <p:val>
                            <p:fltVal val="0"/>
                          </p:val>
                        </p:tav>
                        <p:tav tm="100000">
                          <p:val>
                            <p:fltVal val="1"/>
                          </p:val>
                        </p:tav>
                      </p:tavLst>
                    </p:anim>
                    <p:anim calcmode="lin" valueType="num">
                      <p:cBhvr>
                        <p:cTn dur="1000" fill="hold"/>
                        <p:tgtEl>
                          <p:spTgt spid="12"/>
                        </p:tgtEl>
                        <p:attrNameLst>
                          <p:attrName>ppt_h</p:attrName>
                        </p:attrNameLst>
                      </p:cBhvr>
                      <p:tavLst>
                        <p:tav tm="0">
                          <p:val>
                            <p:strVal val="#ppt_h"/>
                          </p:val>
                        </p:tav>
                        <p:tav tm="100000">
                          <p:val>
                            <p:strVal val="#ppt_h"/>
                          </p:val>
                        </p:tav>
                      </p:tavLst>
                    </p:anim>
                  </p:childTnLst>
                </p:cTn>
              </p:par>
            </p:tnLst>
          </p:tmpl>
        </p:tmplLst>
      </p:bldP>
      <p:bldP spid="13" grpId="0"/>
      <p:bldP spid="13" grpId="1"/>
      <p:bldP spid="14" grpId="0"/>
      <p:bldP spid="14" grpId="1"/>
      <p:bldP spid="15" grpId="0"/>
      <p:bldP spid="15" grpId="1"/>
      <p:bldP spid="16" grpId="0" build="p">
        <p:tmplLst>
          <p:tmpl lvl="1">
            <p:tnLst>
              <p:par>
                <p:cTn presetID="2" presetClass="entr" presetSubtype="4"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1+#ppt_h/2"/>
                          </p:val>
                        </p:tav>
                        <p:tav tm="100000">
                          <p:val>
                            <p:strVal val="#ppt_y"/>
                          </p:val>
                        </p:tav>
                      </p:tavLst>
                    </p:anim>
                  </p:childTnLst>
                </p:cTn>
              </p:par>
            </p:tnLst>
          </p:tmpl>
        </p:tmplLst>
      </p:bldP>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build="p">
        <p:tmplLst>
          <p:tmpl lvl="1">
            <p:tnLst>
              <p:par>
                <p:cTn presetID="2" presetClass="entr" presetSubtype="4"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 presetClass="entr" presetSubtype="4"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build="p">
        <p:tmplLst>
          <p:tmpl lvl="1">
            <p:tnLst>
              <p:par>
                <p:cTn presetID="2" presetClass="entr" presetSubtype="4"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 Pillars">
    <p:spTree>
      <p:nvGrpSpPr>
        <p:cNvPr id="1" name=""/>
        <p:cNvGrpSpPr/>
        <p:nvPr/>
      </p:nvGrpSpPr>
      <p:grpSpPr>
        <a:xfrm>
          <a:off x="0" y="0"/>
          <a:ext cx="0" cy="0"/>
          <a:chOff x="0" y="0"/>
          <a:chExt cx="0" cy="0"/>
        </a:xfrm>
      </p:grpSpPr>
      <p:sp>
        <p:nvSpPr>
          <p:cNvPr id="7" name="正方形/長方形 6"/>
          <p:cNvSpPr/>
          <p:nvPr userDrawn="1"/>
        </p:nvSpPr>
        <p:spPr>
          <a:xfrm>
            <a:off x="507515" y="2235202"/>
            <a:ext cx="2614118" cy="2207491"/>
          </a:xfrm>
          <a:custGeom>
            <a:avLst/>
            <a:gdLst/>
            <a:ahLst/>
            <a:cxnLst/>
            <a:rect l="l" t="t" r="r" b="b"/>
            <a:pathLst>
              <a:path w="3920837" h="3311236">
                <a:moveTo>
                  <a:pt x="0" y="0"/>
                </a:moveTo>
                <a:lnTo>
                  <a:pt x="3920837" y="0"/>
                </a:lnTo>
                <a:lnTo>
                  <a:pt x="3920837" y="3311236"/>
                </a:lnTo>
                <a:lnTo>
                  <a:pt x="1960419" y="2784764"/>
                </a:lnTo>
                <a:lnTo>
                  <a:pt x="0" y="3311236"/>
                </a:lnTo>
                <a:close/>
              </a:path>
            </a:pathLst>
          </a:custGeom>
          <a:ln>
            <a:noFill/>
          </a:ln>
          <a:effectLst>
            <a:outerShdw dist="889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正方形/長方形 8"/>
          <p:cNvSpPr/>
          <p:nvPr userDrawn="1"/>
        </p:nvSpPr>
        <p:spPr>
          <a:xfrm>
            <a:off x="6216085" y="2235200"/>
            <a:ext cx="2614118" cy="2983346"/>
          </a:xfrm>
          <a:custGeom>
            <a:avLst/>
            <a:gdLst/>
            <a:ahLst/>
            <a:cxnLst/>
            <a:rect l="l" t="t" r="r" b="b"/>
            <a:pathLst>
              <a:path w="3920837" h="4475019">
                <a:moveTo>
                  <a:pt x="0" y="0"/>
                </a:moveTo>
                <a:lnTo>
                  <a:pt x="3920837" y="0"/>
                </a:lnTo>
                <a:lnTo>
                  <a:pt x="3920837" y="4475019"/>
                </a:lnTo>
                <a:lnTo>
                  <a:pt x="3920836" y="4475019"/>
                </a:lnTo>
                <a:lnTo>
                  <a:pt x="1960418" y="3948547"/>
                </a:lnTo>
                <a:lnTo>
                  <a:pt x="0" y="4475019"/>
                </a:lnTo>
                <a:close/>
              </a:path>
            </a:pathLst>
          </a:custGeom>
          <a:solidFill>
            <a:schemeClr val="accent2"/>
          </a:solidFill>
          <a:ln>
            <a:noFill/>
          </a:ln>
          <a:effectLst>
            <a:outerShdw dist="889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0" name="正方形/長方形 9"/>
          <p:cNvSpPr/>
          <p:nvPr userDrawn="1"/>
        </p:nvSpPr>
        <p:spPr>
          <a:xfrm>
            <a:off x="9070366" y="2235202"/>
            <a:ext cx="2614119" cy="3334327"/>
          </a:xfrm>
          <a:custGeom>
            <a:avLst/>
            <a:gdLst/>
            <a:ahLst/>
            <a:cxnLst/>
            <a:rect l="l" t="t" r="r" b="b"/>
            <a:pathLst>
              <a:path w="3920838" h="5001491">
                <a:moveTo>
                  <a:pt x="0" y="0"/>
                </a:moveTo>
                <a:lnTo>
                  <a:pt x="3920838" y="0"/>
                </a:lnTo>
                <a:lnTo>
                  <a:pt x="3920838" y="5001491"/>
                </a:lnTo>
                <a:lnTo>
                  <a:pt x="1960419" y="4475019"/>
                </a:lnTo>
                <a:lnTo>
                  <a:pt x="0" y="5001491"/>
                </a:lnTo>
                <a:close/>
              </a:path>
            </a:pathLst>
          </a:custGeom>
          <a:solidFill>
            <a:schemeClr val="accent5"/>
          </a:solidFill>
          <a:ln>
            <a:noFill/>
          </a:ln>
          <a:effectLst>
            <a:outerShdw dist="889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3"/>
            <a:ext cx="12192000" cy="2235199"/>
          </a:xfrm>
          <a:prstGeom prst="rect">
            <a:avLst/>
          </a:prstGeom>
          <a:solidFill>
            <a:schemeClr val="tx1">
              <a:lumMod val="75000"/>
              <a:lumOff val="25000"/>
            </a:schemeClr>
          </a:solidFill>
          <a:ln>
            <a:noFill/>
          </a:ln>
          <a:effectLst>
            <a:outerShdw dist="889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正方形/長方形 7"/>
          <p:cNvSpPr/>
          <p:nvPr userDrawn="1"/>
        </p:nvSpPr>
        <p:spPr>
          <a:xfrm>
            <a:off x="3361799" y="2"/>
            <a:ext cx="2614118" cy="4839854"/>
          </a:xfrm>
          <a:custGeom>
            <a:avLst/>
            <a:gdLst/>
            <a:ahLst/>
            <a:cxnLst/>
            <a:rect l="l" t="t" r="r" b="b"/>
            <a:pathLst>
              <a:path w="3920837" h="7259781">
                <a:moveTo>
                  <a:pt x="0" y="0"/>
                </a:moveTo>
                <a:lnTo>
                  <a:pt x="3920837" y="0"/>
                </a:lnTo>
                <a:lnTo>
                  <a:pt x="3920837" y="7259781"/>
                </a:lnTo>
                <a:lnTo>
                  <a:pt x="3920836" y="7259781"/>
                </a:lnTo>
                <a:lnTo>
                  <a:pt x="1960418" y="6733309"/>
                </a:lnTo>
                <a:lnTo>
                  <a:pt x="0" y="7259781"/>
                </a:lnTo>
                <a:close/>
              </a:path>
            </a:pathLst>
          </a:custGeom>
          <a:solidFill>
            <a:schemeClr val="accent3"/>
          </a:solidFill>
          <a:ln>
            <a:noFill/>
          </a:ln>
          <a:effectLst>
            <a:outerShdw dist="889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テキスト ボックス 22"/>
          <p:cNvSpPr txBox="1"/>
          <p:nvPr userDrawn="1"/>
        </p:nvSpPr>
        <p:spPr>
          <a:xfrm>
            <a:off x="544464" y="1591205"/>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4" name="テキスト ボックス 23"/>
          <p:cNvSpPr txBox="1"/>
          <p:nvPr userDrawn="1"/>
        </p:nvSpPr>
        <p:spPr>
          <a:xfrm>
            <a:off x="3404909" y="1591204"/>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5" name="テキスト ボックス 24"/>
          <p:cNvSpPr txBox="1"/>
          <p:nvPr userDrawn="1"/>
        </p:nvSpPr>
        <p:spPr>
          <a:xfrm>
            <a:off x="6265353" y="1591204"/>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6" name="テキスト ボックス 25"/>
          <p:cNvSpPr txBox="1"/>
          <p:nvPr userDrawn="1"/>
        </p:nvSpPr>
        <p:spPr>
          <a:xfrm>
            <a:off x="9125796" y="1591204"/>
            <a:ext cx="1847962" cy="677109"/>
          </a:xfrm>
          <a:prstGeom prst="rect">
            <a:avLst/>
          </a:prstGeom>
          <a:noFill/>
        </p:spPr>
        <p:txBody>
          <a:bodyPr wrap="square" lIns="60961" tIns="30482" rIns="60961" bIns="30482" rtlCol="0">
            <a:spAutoFit/>
          </a:bodyPr>
          <a:lstStyle/>
          <a:p>
            <a:r>
              <a:rPr kumimoji="1" lang="en-US" altLang="ja-JP" sz="4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04</a:t>
            </a:r>
            <a:endParaRPr kumimoji="1" lang="ja-JP" altLang="en-US" sz="4000" dirty="0">
              <a:solidFill>
                <a:schemeClr val="bg1"/>
              </a:solidFill>
              <a:latin typeface="Open Sans Light" panose="020B0306030504020204" pitchFamily="34" charset="0"/>
              <a:cs typeface="Open Sans Light" panose="020B0306030504020204" pitchFamily="34" charset="0"/>
            </a:endParaRPr>
          </a:p>
        </p:txBody>
      </p:sp>
      <p:sp>
        <p:nvSpPr>
          <p:cNvPr id="27" name="タイトル 1"/>
          <p:cNvSpPr>
            <a:spLocks noGrp="1"/>
          </p:cNvSpPr>
          <p:nvPr>
            <p:ph type="title" hasCustomPrompt="1"/>
          </p:nvPr>
        </p:nvSpPr>
        <p:spPr>
          <a:xfrm>
            <a:off x="6187841" y="165602"/>
            <a:ext cx="5496644" cy="80210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28" name="正方形/長方形 27"/>
          <p:cNvSpPr/>
          <p:nvPr userDrawn="1"/>
        </p:nvSpPr>
        <p:spPr>
          <a:xfrm>
            <a:off x="6331872" y="93360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0" name="テキスト プレースホルダー 6"/>
          <p:cNvSpPr>
            <a:spLocks noGrp="1"/>
          </p:cNvSpPr>
          <p:nvPr>
            <p:ph type="body" sz="quarter" idx="20" hasCustomPrompt="1"/>
          </p:nvPr>
        </p:nvSpPr>
        <p:spPr>
          <a:xfrm>
            <a:off x="542497" y="2368152"/>
            <a:ext cx="2477690"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552174" y="2789894"/>
            <a:ext cx="2486414" cy="1206374"/>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3395114" y="2368152"/>
            <a:ext cx="2477690"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3404792" y="2789894"/>
            <a:ext cx="2486414" cy="1652798"/>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6247732" y="2368152"/>
            <a:ext cx="2477690"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6257409" y="2789893"/>
            <a:ext cx="2486414" cy="1932088"/>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9119706" y="2368152"/>
            <a:ext cx="2463701" cy="480053"/>
          </a:xfrm>
        </p:spPr>
        <p:txBody>
          <a:bodyPr anchor="t">
            <a:noAutofit/>
          </a:bodyPr>
          <a:lstStyle>
            <a:lvl1pPr algn="l">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9110027" y="2789895"/>
            <a:ext cx="2486414" cy="2348165"/>
          </a:xfrm>
        </p:spPr>
        <p:txBody>
          <a:bodyPr anchor="t">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15" hasCustomPrompt="1"/>
          </p:nvPr>
        </p:nvSpPr>
        <p:spPr>
          <a:xfrm>
            <a:off x="411496" y="5399316"/>
            <a:ext cx="8491372" cy="87085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userDrawn="1"/>
        </p:nvSpPr>
        <p:spPr>
          <a:xfrm>
            <a:off x="507517" y="5332490"/>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1" name="テキスト プレースホルダー 6"/>
          <p:cNvSpPr>
            <a:spLocks noGrp="1"/>
          </p:cNvSpPr>
          <p:nvPr>
            <p:ph type="body" sz="quarter" idx="13" hasCustomPrompt="1"/>
          </p:nvPr>
        </p:nvSpPr>
        <p:spPr>
          <a:xfrm>
            <a:off x="6216084" y="1028734"/>
            <a:ext cx="5399723" cy="336037"/>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Tree>
    <p:extLst>
      <p:ext uri="{BB962C8B-B14F-4D97-AF65-F5344CB8AC3E}">
        <p14:creationId xmlns="" xmlns:p14="http://schemas.microsoft.com/office/powerpoint/2010/main" val="840335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1+#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wipe(left)">
                                      <p:cBhvr>
                                        <p:cTn id="20" dur="500"/>
                                        <p:tgtEl>
                                          <p:spTgt spid="41">
                                            <p:txEl>
                                              <p:pRg st="0" end="0"/>
                                            </p:txEl>
                                          </p:spTgt>
                                        </p:tgtEl>
                                      </p:cBhvr>
                                    </p:animEffect>
                                  </p:childTnLst>
                                </p:cTn>
                              </p:par>
                            </p:childTnLst>
                          </p:cTn>
                        </p:par>
                        <p:par>
                          <p:cTn id="21" fill="hold">
                            <p:stCondLst>
                              <p:cond delay="1600"/>
                            </p:stCondLst>
                            <p:childTnLst>
                              <p:par>
                                <p:cTn id="22" presetID="22" presetClass="entr" presetSubtype="1" fill="hold" grpId="0" nodeType="afterEffect">
                                  <p:stCondLst>
                                    <p:cond delay="25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 presetClass="entr" presetSubtype="1" decel="100000" fill="hold" grpId="0" nodeType="withEffect">
                                  <p:stCondLst>
                                    <p:cond delay="250"/>
                                  </p:stCondLst>
                                  <p:iterate type="lt">
                                    <p:tmPct val="10000"/>
                                  </p:iterate>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0-#ppt_h/2"/>
                                          </p:val>
                                        </p:tav>
                                        <p:tav tm="100000">
                                          <p:val>
                                            <p:strVal val="#ppt_y"/>
                                          </p:val>
                                        </p:tav>
                                      </p:tavLst>
                                    </p:anim>
                                  </p:childTnLst>
                                </p:cTn>
                              </p:par>
                              <p:par>
                                <p:cTn id="29" presetID="22" presetClass="entr" presetSubtype="1" fill="hold" grpId="0" nodeType="withEffect">
                                  <p:stCondLst>
                                    <p:cond delay="250"/>
                                  </p:stCondLst>
                                  <p:childTnLst>
                                    <p:set>
                                      <p:cBhvr>
                                        <p:cTn id="30" dur="1" fill="hold">
                                          <p:stCondLst>
                                            <p:cond delay="0"/>
                                          </p:stCondLst>
                                        </p:cTn>
                                        <p:tgtEl>
                                          <p:spTgt spid="30">
                                            <p:txEl>
                                              <p:pRg st="0" end="0"/>
                                            </p:txEl>
                                          </p:spTgt>
                                        </p:tgtEl>
                                        <p:attrNameLst>
                                          <p:attrName>style.visibility</p:attrName>
                                        </p:attrNameLst>
                                      </p:cBhvr>
                                      <p:to>
                                        <p:strVal val="visible"/>
                                      </p:to>
                                    </p:set>
                                    <p:animEffect transition="in" filter="wipe(up)">
                                      <p:cBhvr>
                                        <p:cTn id="31" dur="500"/>
                                        <p:tgtEl>
                                          <p:spTgt spid="30">
                                            <p:txEl>
                                              <p:pRg st="0" end="0"/>
                                            </p:txEl>
                                          </p:spTgt>
                                        </p:tgtEl>
                                      </p:cBhvr>
                                    </p:animEffect>
                                  </p:childTnLst>
                                </p:cTn>
                              </p:par>
                              <p:par>
                                <p:cTn id="32" presetID="22" presetClass="entr" presetSubtype="1" fill="hold" grpId="0" nodeType="withEffect">
                                  <p:stCondLst>
                                    <p:cond delay="250"/>
                                  </p:stCondLst>
                                  <p:childTnLst>
                                    <p:set>
                                      <p:cBhvr>
                                        <p:cTn id="33" dur="1" fill="hold">
                                          <p:stCondLst>
                                            <p:cond delay="0"/>
                                          </p:stCondLst>
                                        </p:cTn>
                                        <p:tgtEl>
                                          <p:spTgt spid="31">
                                            <p:txEl>
                                              <p:pRg st="0" end="0"/>
                                            </p:txEl>
                                          </p:spTgt>
                                        </p:tgtEl>
                                        <p:attrNameLst>
                                          <p:attrName>style.visibility</p:attrName>
                                        </p:attrNameLst>
                                      </p:cBhvr>
                                      <p:to>
                                        <p:strVal val="visible"/>
                                      </p:to>
                                    </p:set>
                                    <p:animEffect transition="in" filter="wipe(up)">
                                      <p:cBhvr>
                                        <p:cTn id="34" dur="500"/>
                                        <p:tgtEl>
                                          <p:spTgt spid="31">
                                            <p:txEl>
                                              <p:pRg st="0" end="0"/>
                                            </p:txEl>
                                          </p:spTgt>
                                        </p:tgtEl>
                                      </p:cBhvr>
                                    </p:animEffect>
                                  </p:childTnLst>
                                </p:cTn>
                              </p:par>
                            </p:childTnLst>
                          </p:cTn>
                        </p:par>
                        <p:par>
                          <p:cTn id="35" fill="hold">
                            <p:stCondLst>
                              <p:cond delay="2400"/>
                            </p:stCondLst>
                            <p:childTnLst>
                              <p:par>
                                <p:cTn id="36" presetID="22" presetClass="entr" presetSubtype="1" fill="hold" grpId="0" nodeType="afterEffect">
                                  <p:stCondLst>
                                    <p:cond delay="25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par>
                                <p:cTn id="39" presetID="2" presetClass="entr" presetSubtype="1" decel="100000" fill="hold" grpId="0" nodeType="withEffect">
                                  <p:stCondLst>
                                    <p:cond delay="250"/>
                                  </p:stCondLst>
                                  <p:iterate type="lt">
                                    <p:tmPct val="10000"/>
                                  </p:iterate>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250"/>
                                  </p:stCondLst>
                                  <p:childTnLst>
                                    <p:set>
                                      <p:cBhvr>
                                        <p:cTn id="44" dur="1" fill="hold">
                                          <p:stCondLst>
                                            <p:cond delay="0"/>
                                          </p:stCondLst>
                                        </p:cTn>
                                        <p:tgtEl>
                                          <p:spTgt spid="32">
                                            <p:txEl>
                                              <p:pRg st="0" end="0"/>
                                            </p:txEl>
                                          </p:spTgt>
                                        </p:tgtEl>
                                        <p:attrNameLst>
                                          <p:attrName>style.visibility</p:attrName>
                                        </p:attrNameLst>
                                      </p:cBhvr>
                                      <p:to>
                                        <p:strVal val="visible"/>
                                      </p:to>
                                    </p:set>
                                    <p:animEffect transition="in" filter="wipe(up)">
                                      <p:cBhvr>
                                        <p:cTn id="45" dur="500"/>
                                        <p:tgtEl>
                                          <p:spTgt spid="32">
                                            <p:txEl>
                                              <p:pRg st="0" end="0"/>
                                            </p:txEl>
                                          </p:spTgt>
                                        </p:tgtEl>
                                      </p:cBhvr>
                                    </p:animEffect>
                                  </p:childTnLst>
                                </p:cTn>
                              </p:par>
                              <p:par>
                                <p:cTn id="46" presetID="22" presetClass="entr" presetSubtype="1" fill="hold" grpId="0" nodeType="withEffect">
                                  <p:stCondLst>
                                    <p:cond delay="250"/>
                                  </p:stCondLst>
                                  <p:childTnLst>
                                    <p:set>
                                      <p:cBhvr>
                                        <p:cTn id="47" dur="1" fill="hold">
                                          <p:stCondLst>
                                            <p:cond delay="0"/>
                                          </p:stCondLst>
                                        </p:cTn>
                                        <p:tgtEl>
                                          <p:spTgt spid="33">
                                            <p:txEl>
                                              <p:pRg st="0" end="0"/>
                                            </p:txEl>
                                          </p:spTgt>
                                        </p:tgtEl>
                                        <p:attrNameLst>
                                          <p:attrName>style.visibility</p:attrName>
                                        </p:attrNameLst>
                                      </p:cBhvr>
                                      <p:to>
                                        <p:strVal val="visible"/>
                                      </p:to>
                                    </p:set>
                                    <p:animEffect transition="in" filter="wipe(up)">
                                      <p:cBhvr>
                                        <p:cTn id="48" dur="500"/>
                                        <p:tgtEl>
                                          <p:spTgt spid="33">
                                            <p:txEl>
                                              <p:pRg st="0" end="0"/>
                                            </p:txEl>
                                          </p:spTgt>
                                        </p:tgtEl>
                                      </p:cBhvr>
                                    </p:animEffect>
                                  </p:childTnLst>
                                </p:cTn>
                              </p:par>
                            </p:childTnLst>
                          </p:cTn>
                        </p:par>
                        <p:par>
                          <p:cTn id="49" fill="hold">
                            <p:stCondLst>
                              <p:cond delay="3200"/>
                            </p:stCondLst>
                            <p:childTnLst>
                              <p:par>
                                <p:cTn id="50" presetID="22" presetClass="entr" presetSubtype="1" fill="hold" grpId="0" nodeType="afterEffect">
                                  <p:stCondLst>
                                    <p:cond delay="25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500"/>
                                        <p:tgtEl>
                                          <p:spTgt spid="9"/>
                                        </p:tgtEl>
                                      </p:cBhvr>
                                    </p:animEffect>
                                  </p:childTnLst>
                                </p:cTn>
                              </p:par>
                              <p:par>
                                <p:cTn id="53" presetID="22" presetClass="entr" presetSubtype="1" fill="hold" grpId="0" nodeType="withEffect">
                                  <p:stCondLst>
                                    <p:cond delay="250"/>
                                  </p:stCondLst>
                                  <p:childTnLst>
                                    <p:set>
                                      <p:cBhvr>
                                        <p:cTn id="54" dur="1" fill="hold">
                                          <p:stCondLst>
                                            <p:cond delay="0"/>
                                          </p:stCondLst>
                                        </p:cTn>
                                        <p:tgtEl>
                                          <p:spTgt spid="34">
                                            <p:txEl>
                                              <p:pRg st="0" end="0"/>
                                            </p:txEl>
                                          </p:spTgt>
                                        </p:tgtEl>
                                        <p:attrNameLst>
                                          <p:attrName>style.visibility</p:attrName>
                                        </p:attrNameLst>
                                      </p:cBhvr>
                                      <p:to>
                                        <p:strVal val="visible"/>
                                      </p:to>
                                    </p:set>
                                    <p:animEffect transition="in" filter="wipe(up)">
                                      <p:cBhvr>
                                        <p:cTn id="55" dur="500"/>
                                        <p:tgtEl>
                                          <p:spTgt spid="34">
                                            <p:txEl>
                                              <p:pRg st="0" end="0"/>
                                            </p:txEl>
                                          </p:spTgt>
                                        </p:tgtEl>
                                      </p:cBhvr>
                                    </p:animEffect>
                                  </p:childTnLst>
                                </p:cTn>
                              </p:par>
                              <p:par>
                                <p:cTn id="56" presetID="22" presetClass="entr" presetSubtype="1" fill="hold" grpId="0" nodeType="withEffect">
                                  <p:stCondLst>
                                    <p:cond delay="250"/>
                                  </p:stCondLst>
                                  <p:childTnLst>
                                    <p:set>
                                      <p:cBhvr>
                                        <p:cTn id="57" dur="1" fill="hold">
                                          <p:stCondLst>
                                            <p:cond delay="0"/>
                                          </p:stCondLst>
                                        </p:cTn>
                                        <p:tgtEl>
                                          <p:spTgt spid="35">
                                            <p:txEl>
                                              <p:pRg st="0" end="0"/>
                                            </p:txEl>
                                          </p:spTgt>
                                        </p:tgtEl>
                                        <p:attrNameLst>
                                          <p:attrName>style.visibility</p:attrName>
                                        </p:attrNameLst>
                                      </p:cBhvr>
                                      <p:to>
                                        <p:strVal val="visible"/>
                                      </p:to>
                                    </p:set>
                                    <p:animEffect transition="in" filter="wipe(up)">
                                      <p:cBhvr>
                                        <p:cTn id="58" dur="500"/>
                                        <p:tgtEl>
                                          <p:spTgt spid="35">
                                            <p:txEl>
                                              <p:pRg st="0" end="0"/>
                                            </p:txEl>
                                          </p:spTgt>
                                        </p:tgtEl>
                                      </p:cBhvr>
                                    </p:animEffect>
                                  </p:childTnLst>
                                </p:cTn>
                              </p:par>
                              <p:par>
                                <p:cTn id="59" presetID="2" presetClass="entr" presetSubtype="1" decel="100000" fill="hold" grpId="0" nodeType="withEffect">
                                  <p:stCondLst>
                                    <p:cond delay="250"/>
                                  </p:stCondLst>
                                  <p:iterate type="lt">
                                    <p:tmPct val="10000"/>
                                  </p:iterate>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0-#ppt_h/2"/>
                                          </p:val>
                                        </p:tav>
                                        <p:tav tm="100000">
                                          <p:val>
                                            <p:strVal val="#ppt_y"/>
                                          </p:val>
                                        </p:tav>
                                      </p:tavLst>
                                    </p:anim>
                                  </p:childTnLst>
                                </p:cTn>
                              </p:par>
                            </p:childTnLst>
                          </p:cTn>
                        </p:par>
                        <p:par>
                          <p:cTn id="63" fill="hold">
                            <p:stCondLst>
                              <p:cond delay="4000"/>
                            </p:stCondLst>
                            <p:childTnLst>
                              <p:par>
                                <p:cTn id="64" presetID="22" presetClass="entr" presetSubtype="1" fill="hold" grpId="0" nodeType="afterEffect">
                                  <p:stCondLst>
                                    <p:cond delay="250"/>
                                  </p:stCondLst>
                                  <p:childTnLst>
                                    <p:set>
                                      <p:cBhvr>
                                        <p:cTn id="65" dur="1" fill="hold">
                                          <p:stCondLst>
                                            <p:cond delay="0"/>
                                          </p:stCondLst>
                                        </p:cTn>
                                        <p:tgtEl>
                                          <p:spTgt spid="10"/>
                                        </p:tgtEl>
                                        <p:attrNameLst>
                                          <p:attrName>style.visibility</p:attrName>
                                        </p:attrNameLst>
                                      </p:cBhvr>
                                      <p:to>
                                        <p:strVal val="visible"/>
                                      </p:to>
                                    </p:set>
                                    <p:animEffect transition="in" filter="wipe(up)">
                                      <p:cBhvr>
                                        <p:cTn id="66" dur="500"/>
                                        <p:tgtEl>
                                          <p:spTgt spid="10"/>
                                        </p:tgtEl>
                                      </p:cBhvr>
                                    </p:animEffect>
                                  </p:childTnLst>
                                </p:cTn>
                              </p:par>
                              <p:par>
                                <p:cTn id="67" presetID="2" presetClass="entr" presetSubtype="1" decel="100000" fill="hold" grpId="0" nodeType="withEffect">
                                  <p:stCondLst>
                                    <p:cond delay="250"/>
                                  </p:stCondLst>
                                  <p:iterate type="lt">
                                    <p:tmPct val="10000"/>
                                  </p:iterate>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500" fill="hold"/>
                                        <p:tgtEl>
                                          <p:spTgt spid="26"/>
                                        </p:tgtEl>
                                        <p:attrNameLst>
                                          <p:attrName>ppt_x</p:attrName>
                                        </p:attrNameLst>
                                      </p:cBhvr>
                                      <p:tavLst>
                                        <p:tav tm="0">
                                          <p:val>
                                            <p:strVal val="#ppt_x"/>
                                          </p:val>
                                        </p:tav>
                                        <p:tav tm="100000">
                                          <p:val>
                                            <p:strVal val="#ppt_x"/>
                                          </p:val>
                                        </p:tav>
                                      </p:tavLst>
                                    </p:anim>
                                    <p:anim calcmode="lin" valueType="num">
                                      <p:cBhvr additive="base">
                                        <p:cTn id="70" dur="500" fill="hold"/>
                                        <p:tgtEl>
                                          <p:spTgt spid="26"/>
                                        </p:tgtEl>
                                        <p:attrNameLst>
                                          <p:attrName>ppt_y</p:attrName>
                                        </p:attrNameLst>
                                      </p:cBhvr>
                                      <p:tavLst>
                                        <p:tav tm="0">
                                          <p:val>
                                            <p:strVal val="0-#ppt_h/2"/>
                                          </p:val>
                                        </p:tav>
                                        <p:tav tm="100000">
                                          <p:val>
                                            <p:strVal val="#ppt_y"/>
                                          </p:val>
                                        </p:tav>
                                      </p:tavLst>
                                    </p:anim>
                                  </p:childTnLst>
                                </p:cTn>
                              </p:par>
                              <p:par>
                                <p:cTn id="71" presetID="22" presetClass="entr" presetSubtype="1" fill="hold" grpId="0" nodeType="withEffect">
                                  <p:stCondLst>
                                    <p:cond delay="250"/>
                                  </p:stCondLst>
                                  <p:childTnLst>
                                    <p:set>
                                      <p:cBhvr>
                                        <p:cTn id="72" dur="1" fill="hold">
                                          <p:stCondLst>
                                            <p:cond delay="0"/>
                                          </p:stCondLst>
                                        </p:cTn>
                                        <p:tgtEl>
                                          <p:spTgt spid="36">
                                            <p:txEl>
                                              <p:pRg st="0" end="0"/>
                                            </p:txEl>
                                          </p:spTgt>
                                        </p:tgtEl>
                                        <p:attrNameLst>
                                          <p:attrName>style.visibility</p:attrName>
                                        </p:attrNameLst>
                                      </p:cBhvr>
                                      <p:to>
                                        <p:strVal val="visible"/>
                                      </p:to>
                                    </p:set>
                                    <p:animEffect transition="in" filter="wipe(up)">
                                      <p:cBhvr>
                                        <p:cTn id="73" dur="500"/>
                                        <p:tgtEl>
                                          <p:spTgt spid="36">
                                            <p:txEl>
                                              <p:pRg st="0" end="0"/>
                                            </p:txEl>
                                          </p:spTgt>
                                        </p:tgtEl>
                                      </p:cBhvr>
                                    </p:animEffect>
                                  </p:childTnLst>
                                </p:cTn>
                              </p:par>
                              <p:par>
                                <p:cTn id="74" presetID="22" presetClass="entr" presetSubtype="1" fill="hold" grpId="0" nodeType="withEffect">
                                  <p:stCondLst>
                                    <p:cond delay="250"/>
                                  </p:stCondLst>
                                  <p:childTnLst>
                                    <p:set>
                                      <p:cBhvr>
                                        <p:cTn id="75" dur="1" fill="hold">
                                          <p:stCondLst>
                                            <p:cond delay="0"/>
                                          </p:stCondLst>
                                        </p:cTn>
                                        <p:tgtEl>
                                          <p:spTgt spid="37">
                                            <p:txEl>
                                              <p:pRg st="0" end="0"/>
                                            </p:txEl>
                                          </p:spTgt>
                                        </p:tgtEl>
                                        <p:attrNameLst>
                                          <p:attrName>style.visibility</p:attrName>
                                        </p:attrNameLst>
                                      </p:cBhvr>
                                      <p:to>
                                        <p:strVal val="visible"/>
                                      </p:to>
                                    </p:set>
                                    <p:animEffect transition="in" filter="wipe(up)">
                                      <p:cBhvr>
                                        <p:cTn id="76" dur="500"/>
                                        <p:tgtEl>
                                          <p:spTgt spid="37">
                                            <p:txEl>
                                              <p:pRg st="0" end="0"/>
                                            </p:txEl>
                                          </p:spTgt>
                                        </p:tgtEl>
                                      </p:cBhvr>
                                    </p:animEffect>
                                  </p:childTnLst>
                                </p:cTn>
                              </p:par>
                            </p:childTnLst>
                          </p:cTn>
                        </p:par>
                        <p:par>
                          <p:cTn id="77" fill="hold">
                            <p:stCondLst>
                              <p:cond delay="4800"/>
                            </p:stCondLst>
                            <p:childTnLst>
                              <p:par>
                                <p:cTn id="78" presetID="2" presetClass="entr" presetSubtype="8" decel="100000" fill="hold" grpId="0" nodeType="afterEffect">
                                  <p:stCondLst>
                                    <p:cond delay="50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500" fill="hold"/>
                                        <p:tgtEl>
                                          <p:spTgt spid="40"/>
                                        </p:tgtEl>
                                        <p:attrNameLst>
                                          <p:attrName>ppt_x</p:attrName>
                                        </p:attrNameLst>
                                      </p:cBhvr>
                                      <p:tavLst>
                                        <p:tav tm="0">
                                          <p:val>
                                            <p:strVal val="0-#ppt_w/2"/>
                                          </p:val>
                                        </p:tav>
                                        <p:tav tm="100000">
                                          <p:val>
                                            <p:strVal val="#ppt_x"/>
                                          </p:val>
                                        </p:tav>
                                      </p:tavLst>
                                    </p:anim>
                                    <p:anim calcmode="lin" valueType="num">
                                      <p:cBhvr additive="base">
                                        <p:cTn id="81" dur="500" fill="hold"/>
                                        <p:tgtEl>
                                          <p:spTgt spid="40"/>
                                        </p:tgtEl>
                                        <p:attrNameLst>
                                          <p:attrName>ppt_y</p:attrName>
                                        </p:attrNameLst>
                                      </p:cBhvr>
                                      <p:tavLst>
                                        <p:tav tm="0">
                                          <p:val>
                                            <p:strVal val="#ppt_y"/>
                                          </p:val>
                                        </p:tav>
                                        <p:tav tm="100000">
                                          <p:val>
                                            <p:strVal val="#ppt_y"/>
                                          </p:val>
                                        </p:tav>
                                      </p:tavLst>
                                    </p:anim>
                                  </p:childTnLst>
                                </p:cTn>
                              </p:par>
                              <p:par>
                                <p:cTn id="82" presetID="2" presetClass="entr" presetSubtype="2" decel="100000" fill="hold" grpId="0" nodeType="withEffect">
                                  <p:stCondLst>
                                    <p:cond delay="500"/>
                                  </p:stCondLst>
                                  <p:childTnLst>
                                    <p:set>
                                      <p:cBhvr>
                                        <p:cTn id="83" dur="1" fill="hold">
                                          <p:stCondLst>
                                            <p:cond delay="0"/>
                                          </p:stCondLst>
                                        </p:cTn>
                                        <p:tgtEl>
                                          <p:spTgt spid="39">
                                            <p:txEl>
                                              <p:pRg st="0" end="0"/>
                                            </p:txEl>
                                          </p:spTgt>
                                        </p:tgtEl>
                                        <p:attrNameLst>
                                          <p:attrName>style.visibility</p:attrName>
                                        </p:attrNameLst>
                                      </p:cBhvr>
                                      <p:to>
                                        <p:strVal val="visible"/>
                                      </p:to>
                                    </p:set>
                                    <p:anim calcmode="lin" valueType="num">
                                      <p:cBhvr additive="base">
                                        <p:cTn id="84"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5" grpId="0" animBg="1"/>
      <p:bldP spid="8" grpId="0" animBg="1"/>
      <p:bldP spid="23" grpId="0"/>
      <p:bldP spid="24" grpId="0"/>
      <p:bldP spid="25" grpId="0"/>
      <p:bldP spid="26" grpId="0"/>
      <p:bldP spid="27" grpId="0"/>
      <p:bldP spid="28" grpId="0" animBg="1"/>
      <p:bldP spid="30" grpId="0" build="p">
        <p:tmplLst>
          <p:tmpl lvl="1">
            <p:tnLst>
              <p:par>
                <p:cTn presetID="22" presetClass="entr" presetSubtype="1" fill="hold" nodeType="withEffect">
                  <p:stCondLst>
                    <p:cond delay="250"/>
                  </p:stCondLst>
                  <p:childTnLst>
                    <p:set>
                      <p:cBhvr>
                        <p:cTn dur="1" fill="hold">
                          <p:stCondLst>
                            <p:cond delay="0"/>
                          </p:stCondLst>
                        </p:cTn>
                        <p:tgtEl>
                          <p:spTgt spid="30"/>
                        </p:tgtEl>
                        <p:attrNameLst>
                          <p:attrName>style.visibility</p:attrName>
                        </p:attrNameLst>
                      </p:cBhvr>
                      <p:to>
                        <p:strVal val="visible"/>
                      </p:to>
                    </p:set>
                    <p:animEffect transition="in" filter="wipe(up)">
                      <p:cBhvr>
                        <p:cTn dur="500"/>
                        <p:tgtEl>
                          <p:spTgt spid="30"/>
                        </p:tgtEl>
                      </p:cBhvr>
                    </p:animEffect>
                  </p:childTnLst>
                </p:cTn>
              </p:par>
            </p:tnLst>
          </p:tmpl>
        </p:tmplLst>
      </p:bldP>
      <p:bldP spid="31" grpId="0" build="p">
        <p:tmplLst>
          <p:tmpl lvl="1">
            <p:tnLst>
              <p:par>
                <p:cTn presetID="22" presetClass="entr" presetSubtype="1"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Effect transition="in" filter="wipe(up)">
                      <p:cBhvr>
                        <p:cTn dur="500"/>
                        <p:tgtEl>
                          <p:spTgt spid="31"/>
                        </p:tgtEl>
                      </p:cBhvr>
                    </p:animEffect>
                  </p:childTnLst>
                </p:cTn>
              </p:par>
            </p:tnLst>
          </p:tmpl>
        </p:tmplLst>
      </p:bldP>
      <p:bldP spid="32" grpId="0" build="p">
        <p:tmplLst>
          <p:tmpl lvl="1">
            <p:tnLst>
              <p:par>
                <p:cTn presetID="22" presetClass="entr" presetSubtype="1"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Effect transition="in" filter="wipe(up)">
                      <p:cBhvr>
                        <p:cTn dur="500"/>
                        <p:tgtEl>
                          <p:spTgt spid="32"/>
                        </p:tgtEl>
                      </p:cBhvr>
                    </p:animEffect>
                  </p:childTnLst>
                </p:cTn>
              </p:par>
            </p:tnLst>
          </p:tmpl>
        </p:tmplLst>
      </p:bldP>
      <p:bldP spid="33" grpId="0" build="p">
        <p:tmplLst>
          <p:tmpl lvl="1">
            <p:tnLst>
              <p:par>
                <p:cTn presetID="22" presetClass="entr" presetSubtype="1" fill="hold" nodeType="with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up)">
                      <p:cBhvr>
                        <p:cTn dur="500"/>
                        <p:tgtEl>
                          <p:spTgt spid="33"/>
                        </p:tgtEl>
                      </p:cBhvr>
                    </p:animEffect>
                  </p:childTnLst>
                </p:cTn>
              </p:par>
            </p:tnLst>
          </p:tmpl>
        </p:tmplLst>
      </p:bldP>
      <p:bldP spid="34" grpId="0" build="p">
        <p:tmplLst>
          <p:tmpl lvl="1">
            <p:tnLst>
              <p:par>
                <p:cTn presetID="22" presetClass="entr" presetSubtype="1" fill="hold" nodeType="withEffect">
                  <p:stCondLst>
                    <p:cond delay="250"/>
                  </p:stCondLst>
                  <p:childTnLst>
                    <p:set>
                      <p:cBhvr>
                        <p:cTn dur="1" fill="hold">
                          <p:stCondLst>
                            <p:cond delay="0"/>
                          </p:stCondLst>
                        </p:cTn>
                        <p:tgtEl>
                          <p:spTgt spid="34"/>
                        </p:tgtEl>
                        <p:attrNameLst>
                          <p:attrName>style.visibility</p:attrName>
                        </p:attrNameLst>
                      </p:cBhvr>
                      <p:to>
                        <p:strVal val="visible"/>
                      </p:to>
                    </p:set>
                    <p:animEffect transition="in" filter="wipe(up)">
                      <p:cBhvr>
                        <p:cTn dur="500"/>
                        <p:tgtEl>
                          <p:spTgt spid="34"/>
                        </p:tgtEl>
                      </p:cBhvr>
                    </p:animEffect>
                  </p:childTnLst>
                </p:cTn>
              </p:par>
            </p:tnLst>
          </p:tmpl>
        </p:tmplLst>
      </p:bldP>
      <p:bldP spid="35" grpId="0" build="p">
        <p:tmplLst>
          <p:tmpl lvl="1">
            <p:tnLst>
              <p:par>
                <p:cTn presetID="22" presetClass="entr" presetSubtype="1"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Effect transition="in" filter="wipe(up)">
                      <p:cBhvr>
                        <p:cTn dur="500"/>
                        <p:tgtEl>
                          <p:spTgt spid="35"/>
                        </p:tgtEl>
                      </p:cBhvr>
                    </p:animEffect>
                  </p:childTnLst>
                </p:cTn>
              </p:par>
            </p:tnLst>
          </p:tmpl>
        </p:tmplLst>
      </p:bldP>
      <p:bldP spid="36" grpId="0" build="p">
        <p:tmplLst>
          <p:tmpl lvl="1">
            <p:tnLst>
              <p:par>
                <p:cTn presetID="22" presetClass="entr" presetSubtype="1"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wipe(up)">
                      <p:cBhvr>
                        <p:cTn dur="500"/>
                        <p:tgtEl>
                          <p:spTgt spid="36"/>
                        </p:tgtEl>
                      </p:cBhvr>
                    </p:animEffect>
                  </p:childTnLst>
                </p:cTn>
              </p:par>
            </p:tnLst>
          </p:tmpl>
        </p:tmplLst>
      </p:bldP>
      <p:bldP spid="37" grpId="0" build="p">
        <p:tmplLst>
          <p:tmpl lvl="1">
            <p:tnLst>
              <p:par>
                <p:cTn presetID="22" presetClass="entr" presetSubtype="1"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9"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build="p">
        <p:tmplLst>
          <p:tmpl lvl="1">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3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アーチ 33"/>
          <p:cNvSpPr/>
          <p:nvPr/>
        </p:nvSpPr>
        <p:spPr>
          <a:xfrm rot="3600000">
            <a:off x="777225" y="1613571"/>
            <a:ext cx="994797" cy="994883"/>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p:nvSpPr>
        <p:spPr>
          <a:xfrm rot="6618510">
            <a:off x="854950" y="1691303"/>
            <a:ext cx="839345" cy="8394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1348817" y="1770594"/>
            <a:ext cx="4951672" cy="526901"/>
          </a:xfrm>
        </p:spPr>
        <p:txBody>
          <a:bodyPr anchor="b">
            <a:no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1806200" y="2241379"/>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p:nvSpPr>
        <p:spPr>
          <a:xfrm rot="3600000">
            <a:off x="777225" y="3087141"/>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9" name="アーチ 38"/>
          <p:cNvSpPr/>
          <p:nvPr/>
        </p:nvSpPr>
        <p:spPr>
          <a:xfrm rot="6618510">
            <a:off x="854950" y="3164872"/>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1348817" y="3244164"/>
            <a:ext cx="4951672"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1806200" y="3714948"/>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42" name="アーチ 41"/>
          <p:cNvSpPr/>
          <p:nvPr/>
        </p:nvSpPr>
        <p:spPr>
          <a:xfrm rot="3600000">
            <a:off x="777225" y="4560709"/>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3" name="アーチ 42"/>
          <p:cNvSpPr/>
          <p:nvPr/>
        </p:nvSpPr>
        <p:spPr>
          <a:xfrm rot="6618510">
            <a:off x="854950" y="4638441"/>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テキスト プレースホルダー 6"/>
          <p:cNvSpPr>
            <a:spLocks noGrp="1"/>
          </p:cNvSpPr>
          <p:nvPr>
            <p:ph type="body" sz="quarter" idx="16" hasCustomPrompt="1"/>
          </p:nvPr>
        </p:nvSpPr>
        <p:spPr>
          <a:xfrm>
            <a:off x="1348817" y="4717732"/>
            <a:ext cx="4951672"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17" hasCustomPrompt="1"/>
          </p:nvPr>
        </p:nvSpPr>
        <p:spPr>
          <a:xfrm>
            <a:off x="1806200" y="5188517"/>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538724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750" fill="hold"/>
                                        <p:tgtEl>
                                          <p:spTgt spid="43"/>
                                        </p:tgtEl>
                                        <p:attrNameLst>
                                          <p:attrName>ppt_x</p:attrName>
                                        </p:attrNameLst>
                                      </p:cBhvr>
                                      <p:tavLst>
                                        <p:tav tm="0">
                                          <p:val>
                                            <p:strVal val="#ppt_x"/>
                                          </p:val>
                                        </p:tav>
                                        <p:tav tm="100000">
                                          <p:val>
                                            <p:strVal val="#ppt_x"/>
                                          </p:val>
                                        </p:tav>
                                      </p:tavLst>
                                    </p:anim>
                                    <p:anim calcmode="lin" valueType="num">
                                      <p:cBhvr additive="base">
                                        <p:cTn id="72" dur="750" fill="hold"/>
                                        <p:tgtEl>
                                          <p:spTgt spid="43"/>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 calcmode="lin" valueType="num">
                                      <p:cBhvr additive="base">
                                        <p:cTn id="75" dur="750" fill="hold"/>
                                        <p:tgtEl>
                                          <p:spTgt spid="42"/>
                                        </p:tgtEl>
                                        <p:attrNameLst>
                                          <p:attrName>ppt_x</p:attrName>
                                        </p:attrNameLst>
                                      </p:cBhvr>
                                      <p:tavLst>
                                        <p:tav tm="0">
                                          <p:val>
                                            <p:strVal val="0-#ppt_w/2"/>
                                          </p:val>
                                        </p:tav>
                                        <p:tav tm="100000">
                                          <p:val>
                                            <p:strVal val="#ppt_x"/>
                                          </p:val>
                                        </p:tav>
                                      </p:tavLst>
                                    </p:anim>
                                    <p:anim calcmode="lin" valueType="num">
                                      <p:cBhvr additive="base">
                                        <p:cTn id="76" dur="750" fill="hold"/>
                                        <p:tgtEl>
                                          <p:spTgt spid="42"/>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750"/>
                                        <p:tgtEl>
                                          <p:spTgt spid="43"/>
                                        </p:tgtEl>
                                      </p:cBhvr>
                                    </p:animEffect>
                                    <p:anim calcmode="lin" valueType="num">
                                      <p:cBhvr>
                                        <p:cTn id="80" dur="750" fill="hold"/>
                                        <p:tgtEl>
                                          <p:spTgt spid="43"/>
                                        </p:tgtEl>
                                        <p:attrNameLst>
                                          <p:attrName>ppt_w</p:attrName>
                                        </p:attrNameLst>
                                      </p:cBhvr>
                                      <p:tavLst>
                                        <p:tav tm="0" fmla="#ppt_w*sin(2.5*pi*$)">
                                          <p:val>
                                            <p:fltVal val="0"/>
                                          </p:val>
                                        </p:tav>
                                        <p:tav tm="100000">
                                          <p:val>
                                            <p:fltVal val="1"/>
                                          </p:val>
                                        </p:tav>
                                      </p:tavLst>
                                    </p:anim>
                                    <p:anim calcmode="lin" valueType="num">
                                      <p:cBhvr>
                                        <p:cTn id="81" dur="750" fill="hold"/>
                                        <p:tgtEl>
                                          <p:spTgt spid="43"/>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fade">
                                      <p:cBhvr>
                                        <p:cTn id="84" dur="750"/>
                                        <p:tgtEl>
                                          <p:spTgt spid="42"/>
                                        </p:tgtEl>
                                      </p:cBhvr>
                                    </p:animEffect>
                                    <p:anim calcmode="lin" valueType="num">
                                      <p:cBhvr>
                                        <p:cTn id="85" dur="750" fill="hold"/>
                                        <p:tgtEl>
                                          <p:spTgt spid="42"/>
                                        </p:tgtEl>
                                        <p:attrNameLst>
                                          <p:attrName>ppt_w</p:attrName>
                                        </p:attrNameLst>
                                      </p:cBhvr>
                                      <p:tavLst>
                                        <p:tav tm="0" fmla="#ppt_w*sin(2.5*pi*$)">
                                          <p:val>
                                            <p:fltVal val="0"/>
                                          </p:val>
                                        </p:tav>
                                        <p:tav tm="100000">
                                          <p:val>
                                            <p:fltVal val="1"/>
                                          </p:val>
                                        </p:tav>
                                      </p:tavLst>
                                    </p:anim>
                                    <p:anim calcmode="lin" valueType="num">
                                      <p:cBhvr>
                                        <p:cTn id="86" dur="750" fill="hold"/>
                                        <p:tgtEl>
                                          <p:spTgt spid="42"/>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44">
                                            <p:txEl>
                                              <p:pRg st="0" end="0"/>
                                            </p:txEl>
                                          </p:spTgt>
                                        </p:tgtEl>
                                        <p:attrNameLst>
                                          <p:attrName>style.visibility</p:attrName>
                                        </p:attrNameLst>
                                      </p:cBhvr>
                                      <p:to>
                                        <p:strVal val="visible"/>
                                      </p:to>
                                    </p:set>
                                    <p:anim calcmode="lin" valueType="num">
                                      <p:cBhvr additive="base">
                                        <p:cTn id="89"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44">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45">
                                            <p:txEl>
                                              <p:pRg st="0" end="0"/>
                                            </p:txEl>
                                          </p:spTgt>
                                        </p:tgtEl>
                                        <p:attrNameLst>
                                          <p:attrName>style.visibility</p:attrName>
                                        </p:attrNameLst>
                                      </p:cBhvr>
                                      <p:to>
                                        <p:strVal val="visible"/>
                                      </p:to>
                                    </p:set>
                                    <p:anim calcmode="lin" valueType="num">
                                      <p:cBhvr additive="base">
                                        <p:cTn id="94"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2" grpId="1" animBg="1"/>
      <p:bldP spid="43" grpId="0" animBg="1"/>
      <p:bldP spid="43" grpId="1" animBg="1"/>
      <p:bldP spid="44"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0-#ppt_h/2"/>
                          </p:val>
                        </p:tav>
                        <p:tav tm="100000">
                          <p:val>
                            <p:strVal val="#ppt_y"/>
                          </p:val>
                        </p:tav>
                      </p:tavLst>
                    </p:anim>
                  </p:childTnLst>
                </p:cTn>
              </p:par>
            </p:tnLst>
          </p:tmpl>
        </p:tmplLst>
      </p:bldP>
      <p:bldP spid="4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rofile 4">
    <p:spTree>
      <p:nvGrpSpPr>
        <p:cNvPr id="1" name=""/>
        <p:cNvGrpSpPr/>
        <p:nvPr/>
      </p:nvGrpSpPr>
      <p:grpSpPr>
        <a:xfrm>
          <a:off x="0" y="0"/>
          <a:ext cx="0" cy="0"/>
          <a:chOff x="0" y="0"/>
          <a:chExt cx="0" cy="0"/>
        </a:xfrm>
      </p:grpSpPr>
      <p:sp>
        <p:nvSpPr>
          <p:cNvPr id="27" name="円/楕円 26"/>
          <p:cNvSpPr/>
          <p:nvPr userDrawn="1"/>
        </p:nvSpPr>
        <p:spPr>
          <a:xfrm>
            <a:off x="7429565" y="2663641"/>
            <a:ext cx="688391" cy="68833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7968370" y="3351971"/>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4443259" y="692699"/>
            <a:ext cx="3373912" cy="337361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7" name="円/楕円 6"/>
          <p:cNvSpPr/>
          <p:nvPr userDrawn="1"/>
        </p:nvSpPr>
        <p:spPr>
          <a:xfrm>
            <a:off x="3723117" y="1652805"/>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8" name="円/楕円 7"/>
          <p:cNvSpPr/>
          <p:nvPr userDrawn="1"/>
        </p:nvSpPr>
        <p:spPr>
          <a:xfrm>
            <a:off x="4333992" y="609934"/>
            <a:ext cx="3373912" cy="337361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タイトル 1"/>
          <p:cNvSpPr>
            <a:spLocks noGrp="1"/>
          </p:cNvSpPr>
          <p:nvPr>
            <p:ph type="title" hasCustomPrompt="1"/>
          </p:nvPr>
        </p:nvSpPr>
        <p:spPr>
          <a:xfrm>
            <a:off x="2886628" y="4148639"/>
            <a:ext cx="6385263" cy="528059"/>
          </a:xfrm>
        </p:spPr>
        <p:txBody>
          <a:bodyPr anchor="b">
            <a:normAutofit/>
          </a:bodyPr>
          <a:lstStyle>
            <a:lvl1pPr algn="ctr">
              <a:defRPr sz="2400" baseline="0">
                <a:solidFill>
                  <a:schemeClr val="tx2"/>
                </a:solidFill>
                <a:latin typeface="Route 159 Light" pitchFamily="50" charset="0"/>
              </a:defRPr>
            </a:lvl1pPr>
          </a:lstStyle>
          <a:p>
            <a:r>
              <a:rPr kumimoji="1" lang="en-US" altLang="ja-JP" dirty="0"/>
              <a:t>Text goes here</a:t>
            </a:r>
            <a:endParaRPr kumimoji="1" lang="ja-JP" altLang="en-US" dirty="0"/>
          </a:p>
        </p:txBody>
      </p:sp>
      <p:sp>
        <p:nvSpPr>
          <p:cNvPr id="10" name="正方形/長方形 9"/>
          <p:cNvSpPr/>
          <p:nvPr userDrawn="1"/>
        </p:nvSpPr>
        <p:spPr>
          <a:xfrm>
            <a:off x="5015788" y="5157194"/>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テキスト プレースホルダー 6"/>
          <p:cNvSpPr>
            <a:spLocks noGrp="1"/>
          </p:cNvSpPr>
          <p:nvPr>
            <p:ph type="body" sz="quarter" idx="16" hasCustomPrompt="1"/>
          </p:nvPr>
        </p:nvSpPr>
        <p:spPr>
          <a:xfrm>
            <a:off x="2903370" y="4629135"/>
            <a:ext cx="6385263" cy="384043"/>
          </a:xfrm>
        </p:spPr>
        <p:txBody>
          <a:bodyPr anchor="t">
            <a:noAutofit/>
          </a:bodyPr>
          <a:lstStyle>
            <a:lvl1pPr algn="ctr">
              <a:defRPr sz="16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12" name="図プレースホルダー 5"/>
          <p:cNvSpPr>
            <a:spLocks noGrp="1"/>
          </p:cNvSpPr>
          <p:nvPr>
            <p:ph type="pic" sz="quarter" idx="13" hasCustomPrompt="1"/>
          </p:nvPr>
        </p:nvSpPr>
        <p:spPr>
          <a:xfrm>
            <a:off x="4443261" y="692698"/>
            <a:ext cx="3277893" cy="327760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14" hasCustomPrompt="1"/>
          </p:nvPr>
        </p:nvSpPr>
        <p:spPr>
          <a:xfrm>
            <a:off x="1933364" y="5253205"/>
            <a:ext cx="8325272" cy="1056117"/>
          </a:xfrm>
        </p:spPr>
        <p:txBody>
          <a:bodyPr anchor="t">
            <a:normAutofit/>
          </a:bodyPr>
          <a:lstStyle>
            <a:lvl1pPr algn="ctr">
              <a:defRPr sz="1300" baseline="0">
                <a:solidFill>
                  <a:schemeClr val="tx2"/>
                </a:solidFill>
              </a:defRPr>
            </a:lvl1pPr>
          </a:lstStyle>
          <a:p>
            <a:pPr lvl="0"/>
            <a:r>
              <a:rPr kumimoji="1" lang="en-US" altLang="ja-JP" dirty="0"/>
              <a:t>Text goes here</a:t>
            </a:r>
            <a:endParaRPr kumimoji="1" lang="ja-JP" altLang="en-US" dirty="0"/>
          </a:p>
        </p:txBody>
      </p:sp>
      <p:sp>
        <p:nvSpPr>
          <p:cNvPr id="23" name="円/楕円 22"/>
          <p:cNvSpPr/>
          <p:nvPr userDrawn="1"/>
        </p:nvSpPr>
        <p:spPr>
          <a:xfrm>
            <a:off x="2903368" y="1364771"/>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24" name="円/楕円 23"/>
          <p:cNvSpPr/>
          <p:nvPr userDrawn="1"/>
        </p:nvSpPr>
        <p:spPr>
          <a:xfrm>
            <a:off x="3723116" y="1266501"/>
            <a:ext cx="288057" cy="2880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877580" y="3155091"/>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6" name="正方形/長方形 25"/>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8"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309602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750"/>
                                        <p:tgtEl>
                                          <p:spTgt spid="23"/>
                                        </p:tgtEl>
                                      </p:cBhvr>
                                    </p:animEffect>
                                    <p:anim calcmode="lin" valueType="num">
                                      <p:cBhvr>
                                        <p:cTn id="8" dur="750" fill="hold"/>
                                        <p:tgtEl>
                                          <p:spTgt spid="23"/>
                                        </p:tgtEl>
                                        <p:attrNameLst>
                                          <p:attrName>ppt_w</p:attrName>
                                        </p:attrNameLst>
                                      </p:cBhvr>
                                      <p:tavLst>
                                        <p:tav tm="0" fmla="#ppt_w*sin(2.5*pi*$)">
                                          <p:val>
                                            <p:fltVal val="0"/>
                                          </p:val>
                                        </p:tav>
                                        <p:tav tm="100000">
                                          <p:val>
                                            <p:fltVal val="1"/>
                                          </p:val>
                                        </p:tav>
                                      </p:tavLst>
                                    </p:anim>
                                    <p:anim calcmode="lin" valueType="num">
                                      <p:cBhvr>
                                        <p:cTn id="9" dur="750" fill="hold"/>
                                        <p:tgtEl>
                                          <p:spTgt spid="23"/>
                                        </p:tgtEl>
                                        <p:attrNameLst>
                                          <p:attrName>ppt_h</p:attrName>
                                        </p:attrNameLst>
                                      </p:cBhvr>
                                      <p:tavLst>
                                        <p:tav tm="0">
                                          <p:val>
                                            <p:strVal val="#ppt_h"/>
                                          </p:val>
                                        </p:tav>
                                        <p:tav tm="100000">
                                          <p:val>
                                            <p:strVal val="#ppt_h"/>
                                          </p:val>
                                        </p:tav>
                                      </p:tavLst>
                                    </p:anim>
                                  </p:childTnLst>
                                </p:cTn>
                              </p:par>
                              <p:par>
                                <p:cTn id="10" presetID="2" presetClass="entr" presetSubtype="6" decel="100000" fill="hold" grpId="1" nodeType="with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750" fill="hold"/>
                                        <p:tgtEl>
                                          <p:spTgt spid="23"/>
                                        </p:tgtEl>
                                        <p:attrNameLst>
                                          <p:attrName>ppt_x</p:attrName>
                                        </p:attrNameLst>
                                      </p:cBhvr>
                                      <p:tavLst>
                                        <p:tav tm="0">
                                          <p:val>
                                            <p:strVal val="1+#ppt_w/2"/>
                                          </p:val>
                                        </p:tav>
                                        <p:tav tm="100000">
                                          <p:val>
                                            <p:strVal val="#ppt_x"/>
                                          </p:val>
                                        </p:tav>
                                      </p:tavLst>
                                    </p:anim>
                                    <p:anim calcmode="lin" valueType="num">
                                      <p:cBhvr additive="base">
                                        <p:cTn id="13" dur="750" fill="hold"/>
                                        <p:tgtEl>
                                          <p:spTgt spid="23"/>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750"/>
                                        <p:tgtEl>
                                          <p:spTgt spid="7"/>
                                        </p:tgtEl>
                                      </p:cBhvr>
                                    </p:animEffect>
                                    <p:anim calcmode="lin" valueType="num">
                                      <p:cBhvr>
                                        <p:cTn id="17" dur="750" fill="hold"/>
                                        <p:tgtEl>
                                          <p:spTgt spid="7"/>
                                        </p:tgtEl>
                                        <p:attrNameLst>
                                          <p:attrName>ppt_w</p:attrName>
                                        </p:attrNameLst>
                                      </p:cBhvr>
                                      <p:tavLst>
                                        <p:tav tm="0" fmla="#ppt_w*sin(2.5*pi*$)">
                                          <p:val>
                                            <p:fltVal val="0"/>
                                          </p:val>
                                        </p:tav>
                                        <p:tav tm="100000">
                                          <p:val>
                                            <p:fltVal val="1"/>
                                          </p:val>
                                        </p:tav>
                                      </p:tavLst>
                                    </p:anim>
                                    <p:anim calcmode="lin" valueType="num">
                                      <p:cBhvr>
                                        <p:cTn id="18" dur="750" fill="hold"/>
                                        <p:tgtEl>
                                          <p:spTgt spid="7"/>
                                        </p:tgtEl>
                                        <p:attrNameLst>
                                          <p:attrName>ppt_h</p:attrName>
                                        </p:attrNameLst>
                                      </p:cBhvr>
                                      <p:tavLst>
                                        <p:tav tm="0">
                                          <p:val>
                                            <p:strVal val="#ppt_h"/>
                                          </p:val>
                                        </p:tav>
                                        <p:tav tm="100000">
                                          <p:val>
                                            <p:strVal val="#ppt_h"/>
                                          </p:val>
                                        </p:tav>
                                      </p:tavLst>
                                    </p:anim>
                                  </p:childTnLst>
                                </p:cTn>
                              </p:par>
                              <p:par>
                                <p:cTn id="19" presetID="2" presetClass="entr" presetSubtype="6" decel="100000" fill="hold" grpId="1" nodeType="withEffect">
                                  <p:stCondLst>
                                    <p:cond delay="1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750" fill="hold"/>
                                        <p:tgtEl>
                                          <p:spTgt spid="7"/>
                                        </p:tgtEl>
                                        <p:attrNameLst>
                                          <p:attrName>ppt_x</p:attrName>
                                        </p:attrNameLst>
                                      </p:cBhvr>
                                      <p:tavLst>
                                        <p:tav tm="0">
                                          <p:val>
                                            <p:strVal val="1+#ppt_w/2"/>
                                          </p:val>
                                        </p:tav>
                                        <p:tav tm="100000">
                                          <p:val>
                                            <p:strVal val="#ppt_x"/>
                                          </p:val>
                                        </p:tav>
                                      </p:tavLst>
                                    </p:anim>
                                    <p:anim calcmode="lin" valueType="num">
                                      <p:cBhvr additive="base">
                                        <p:cTn id="22" dur="750" fill="hold"/>
                                        <p:tgtEl>
                                          <p:spTgt spid="7"/>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750"/>
                                        <p:tgtEl>
                                          <p:spTgt spid="24"/>
                                        </p:tgtEl>
                                      </p:cBhvr>
                                    </p:animEffect>
                                    <p:anim calcmode="lin" valueType="num">
                                      <p:cBhvr>
                                        <p:cTn id="26" dur="750" fill="hold"/>
                                        <p:tgtEl>
                                          <p:spTgt spid="24"/>
                                        </p:tgtEl>
                                        <p:attrNameLst>
                                          <p:attrName>ppt_w</p:attrName>
                                        </p:attrNameLst>
                                      </p:cBhvr>
                                      <p:tavLst>
                                        <p:tav tm="0" fmla="#ppt_w*sin(2.5*pi*$)">
                                          <p:val>
                                            <p:fltVal val="0"/>
                                          </p:val>
                                        </p:tav>
                                        <p:tav tm="100000">
                                          <p:val>
                                            <p:fltVal val="1"/>
                                          </p:val>
                                        </p:tav>
                                      </p:tavLst>
                                    </p:anim>
                                    <p:anim calcmode="lin" valueType="num">
                                      <p:cBhvr>
                                        <p:cTn id="27" dur="750" fill="hold"/>
                                        <p:tgtEl>
                                          <p:spTgt spid="24"/>
                                        </p:tgtEl>
                                        <p:attrNameLst>
                                          <p:attrName>ppt_h</p:attrName>
                                        </p:attrNameLst>
                                      </p:cBhvr>
                                      <p:tavLst>
                                        <p:tav tm="0">
                                          <p:val>
                                            <p:strVal val="#ppt_h"/>
                                          </p:val>
                                        </p:tav>
                                        <p:tav tm="100000">
                                          <p:val>
                                            <p:strVal val="#ppt_h"/>
                                          </p:val>
                                        </p:tav>
                                      </p:tavLst>
                                    </p:anim>
                                  </p:childTnLst>
                                </p:cTn>
                              </p:par>
                              <p:par>
                                <p:cTn id="28" presetID="2" presetClass="entr" presetSubtype="6" decel="100000" fill="hold" grpId="1" nodeType="withEffect">
                                  <p:stCondLst>
                                    <p:cond delay="200"/>
                                  </p:stCondLst>
                                  <p:childTnLst>
                                    <p:set>
                                      <p:cBhvr>
                                        <p:cTn id="29" dur="1" fill="hold">
                                          <p:stCondLst>
                                            <p:cond delay="0"/>
                                          </p:stCondLst>
                                        </p:cTn>
                                        <p:tgtEl>
                                          <p:spTgt spid="24"/>
                                        </p:tgtEl>
                                        <p:attrNameLst>
                                          <p:attrName>style.visibility</p:attrName>
                                        </p:attrNameLst>
                                      </p:cBhvr>
                                      <p:to>
                                        <p:strVal val="visible"/>
                                      </p:to>
                                    </p:set>
                                    <p:anim calcmode="lin" valueType="num">
                                      <p:cBhvr additive="base">
                                        <p:cTn id="30" dur="750" fill="hold"/>
                                        <p:tgtEl>
                                          <p:spTgt spid="24"/>
                                        </p:tgtEl>
                                        <p:attrNameLst>
                                          <p:attrName>ppt_x</p:attrName>
                                        </p:attrNameLst>
                                      </p:cBhvr>
                                      <p:tavLst>
                                        <p:tav tm="0">
                                          <p:val>
                                            <p:strVal val="1+#ppt_w/2"/>
                                          </p:val>
                                        </p:tav>
                                        <p:tav tm="100000">
                                          <p:val>
                                            <p:strVal val="#ppt_x"/>
                                          </p:val>
                                        </p:tav>
                                      </p:tavLst>
                                    </p:anim>
                                    <p:anim calcmode="lin" valueType="num">
                                      <p:cBhvr additive="base">
                                        <p:cTn id="31" dur="750" fill="hold"/>
                                        <p:tgtEl>
                                          <p:spTgt spid="24"/>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750"/>
                                        <p:tgtEl>
                                          <p:spTgt spid="5"/>
                                        </p:tgtEl>
                                      </p:cBhvr>
                                    </p:animEffect>
                                    <p:anim calcmode="lin" valueType="num">
                                      <p:cBhvr>
                                        <p:cTn id="35" dur="750" fill="hold"/>
                                        <p:tgtEl>
                                          <p:spTgt spid="5"/>
                                        </p:tgtEl>
                                        <p:attrNameLst>
                                          <p:attrName>ppt_w</p:attrName>
                                        </p:attrNameLst>
                                      </p:cBhvr>
                                      <p:tavLst>
                                        <p:tav tm="0" fmla="#ppt_w*sin(2.5*pi*$)">
                                          <p:val>
                                            <p:fltVal val="0"/>
                                          </p:val>
                                        </p:tav>
                                        <p:tav tm="100000">
                                          <p:val>
                                            <p:fltVal val="1"/>
                                          </p:val>
                                        </p:tav>
                                      </p:tavLst>
                                    </p:anim>
                                    <p:anim calcmode="lin" valueType="num">
                                      <p:cBhvr>
                                        <p:cTn id="36" dur="750" fill="hold"/>
                                        <p:tgtEl>
                                          <p:spTgt spid="5"/>
                                        </p:tgtEl>
                                        <p:attrNameLst>
                                          <p:attrName>ppt_h</p:attrName>
                                        </p:attrNameLst>
                                      </p:cBhvr>
                                      <p:tavLst>
                                        <p:tav tm="0">
                                          <p:val>
                                            <p:strVal val="#ppt_h"/>
                                          </p:val>
                                        </p:tav>
                                        <p:tav tm="100000">
                                          <p:val>
                                            <p:strVal val="#ppt_h"/>
                                          </p:val>
                                        </p:tav>
                                      </p:tavLst>
                                    </p:anim>
                                  </p:childTnLst>
                                </p:cTn>
                              </p:par>
                              <p:par>
                                <p:cTn id="37" presetID="2" presetClass="entr" presetSubtype="6" decel="100000" fill="hold" grpId="1" nodeType="withEffect">
                                  <p:stCondLst>
                                    <p:cond delay="3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750" fill="hold"/>
                                        <p:tgtEl>
                                          <p:spTgt spid="5"/>
                                        </p:tgtEl>
                                        <p:attrNameLst>
                                          <p:attrName>ppt_x</p:attrName>
                                        </p:attrNameLst>
                                      </p:cBhvr>
                                      <p:tavLst>
                                        <p:tav tm="0">
                                          <p:val>
                                            <p:strVal val="1+#ppt_w/2"/>
                                          </p:val>
                                        </p:tav>
                                        <p:tav tm="100000">
                                          <p:val>
                                            <p:strVal val="#ppt_x"/>
                                          </p:val>
                                        </p:tav>
                                      </p:tavLst>
                                    </p:anim>
                                    <p:anim calcmode="lin" valueType="num">
                                      <p:cBhvr additive="base">
                                        <p:cTn id="40" dur="750" fill="hold"/>
                                        <p:tgtEl>
                                          <p:spTgt spid="5"/>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750"/>
                                        <p:tgtEl>
                                          <p:spTgt spid="25"/>
                                        </p:tgtEl>
                                      </p:cBhvr>
                                    </p:animEffect>
                                    <p:anim calcmode="lin" valueType="num">
                                      <p:cBhvr>
                                        <p:cTn id="44" dur="750" fill="hold"/>
                                        <p:tgtEl>
                                          <p:spTgt spid="25"/>
                                        </p:tgtEl>
                                        <p:attrNameLst>
                                          <p:attrName>ppt_w</p:attrName>
                                        </p:attrNameLst>
                                      </p:cBhvr>
                                      <p:tavLst>
                                        <p:tav tm="0" fmla="#ppt_w*sin(2.5*pi*$)">
                                          <p:val>
                                            <p:fltVal val="0"/>
                                          </p:val>
                                        </p:tav>
                                        <p:tav tm="100000">
                                          <p:val>
                                            <p:fltVal val="1"/>
                                          </p:val>
                                        </p:tav>
                                      </p:tavLst>
                                    </p:anim>
                                    <p:anim calcmode="lin" valueType="num">
                                      <p:cBhvr>
                                        <p:cTn id="45" dur="750" fill="hold"/>
                                        <p:tgtEl>
                                          <p:spTgt spid="25"/>
                                        </p:tgtEl>
                                        <p:attrNameLst>
                                          <p:attrName>ppt_h</p:attrName>
                                        </p:attrNameLst>
                                      </p:cBhvr>
                                      <p:tavLst>
                                        <p:tav tm="0">
                                          <p:val>
                                            <p:strVal val="#ppt_h"/>
                                          </p:val>
                                        </p:tav>
                                        <p:tav tm="100000">
                                          <p:val>
                                            <p:strVal val="#ppt_h"/>
                                          </p:val>
                                        </p:tav>
                                      </p:tavLst>
                                    </p:anim>
                                  </p:childTnLst>
                                </p:cTn>
                              </p:par>
                              <p:par>
                                <p:cTn id="46" presetID="2" presetClass="entr" presetSubtype="6" decel="100000" fill="hold" grpId="1" nodeType="withEffect">
                                  <p:stCondLst>
                                    <p:cond delay="40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750" fill="hold"/>
                                        <p:tgtEl>
                                          <p:spTgt spid="25"/>
                                        </p:tgtEl>
                                        <p:attrNameLst>
                                          <p:attrName>ppt_x</p:attrName>
                                        </p:attrNameLst>
                                      </p:cBhvr>
                                      <p:tavLst>
                                        <p:tav tm="0">
                                          <p:val>
                                            <p:strVal val="1+#ppt_w/2"/>
                                          </p:val>
                                        </p:tav>
                                        <p:tav tm="100000">
                                          <p:val>
                                            <p:strVal val="#ppt_x"/>
                                          </p:val>
                                        </p:tav>
                                      </p:tavLst>
                                    </p:anim>
                                    <p:anim calcmode="lin" valueType="num">
                                      <p:cBhvr additive="base">
                                        <p:cTn id="49" dur="750" fill="hold"/>
                                        <p:tgtEl>
                                          <p:spTgt spid="25"/>
                                        </p:tgtEl>
                                        <p:attrNameLst>
                                          <p:attrName>ppt_y</p:attrName>
                                        </p:attrNameLst>
                                      </p:cBhvr>
                                      <p:tavLst>
                                        <p:tav tm="0">
                                          <p:val>
                                            <p:strVal val="1+#ppt_h/2"/>
                                          </p:val>
                                        </p:tav>
                                        <p:tav tm="100000">
                                          <p:val>
                                            <p:strVal val="#ppt_y"/>
                                          </p:val>
                                        </p:tav>
                                      </p:tavLst>
                                    </p:anim>
                                  </p:childTnLst>
                                </p:cTn>
                              </p:par>
                              <p:par>
                                <p:cTn id="50" presetID="45" presetClass="entr" presetSubtype="0" fill="hold" grpId="0" nodeType="withEffect">
                                  <p:stCondLst>
                                    <p:cond delay="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750"/>
                                        <p:tgtEl>
                                          <p:spTgt spid="27"/>
                                        </p:tgtEl>
                                      </p:cBhvr>
                                    </p:animEffect>
                                    <p:anim calcmode="lin" valueType="num">
                                      <p:cBhvr>
                                        <p:cTn id="53" dur="750" fill="hold"/>
                                        <p:tgtEl>
                                          <p:spTgt spid="27"/>
                                        </p:tgtEl>
                                        <p:attrNameLst>
                                          <p:attrName>ppt_w</p:attrName>
                                        </p:attrNameLst>
                                      </p:cBhvr>
                                      <p:tavLst>
                                        <p:tav tm="0" fmla="#ppt_w*sin(2.5*pi*$)">
                                          <p:val>
                                            <p:fltVal val="0"/>
                                          </p:val>
                                        </p:tav>
                                        <p:tav tm="100000">
                                          <p:val>
                                            <p:fltVal val="1"/>
                                          </p:val>
                                        </p:tav>
                                      </p:tavLst>
                                    </p:anim>
                                    <p:anim calcmode="lin" valueType="num">
                                      <p:cBhvr>
                                        <p:cTn id="54" dur="750" fill="hold"/>
                                        <p:tgtEl>
                                          <p:spTgt spid="27"/>
                                        </p:tgtEl>
                                        <p:attrNameLst>
                                          <p:attrName>ppt_h</p:attrName>
                                        </p:attrNameLst>
                                      </p:cBhvr>
                                      <p:tavLst>
                                        <p:tav tm="0">
                                          <p:val>
                                            <p:strVal val="#ppt_h"/>
                                          </p:val>
                                        </p:tav>
                                        <p:tav tm="100000">
                                          <p:val>
                                            <p:strVal val="#ppt_h"/>
                                          </p:val>
                                        </p:tav>
                                      </p:tavLst>
                                    </p:anim>
                                  </p:childTnLst>
                                </p:cTn>
                              </p:par>
                              <p:par>
                                <p:cTn id="55" presetID="2" presetClass="entr" presetSubtype="6" decel="100000" fill="hold" grpId="1" nodeType="withEffect">
                                  <p:stCondLst>
                                    <p:cond delay="5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750" fill="hold"/>
                                        <p:tgtEl>
                                          <p:spTgt spid="27"/>
                                        </p:tgtEl>
                                        <p:attrNameLst>
                                          <p:attrName>ppt_x</p:attrName>
                                        </p:attrNameLst>
                                      </p:cBhvr>
                                      <p:tavLst>
                                        <p:tav tm="0">
                                          <p:val>
                                            <p:strVal val="1+#ppt_w/2"/>
                                          </p:val>
                                        </p:tav>
                                        <p:tav tm="100000">
                                          <p:val>
                                            <p:strVal val="#ppt_x"/>
                                          </p:val>
                                        </p:tav>
                                      </p:tavLst>
                                    </p:anim>
                                    <p:anim calcmode="lin" valueType="num">
                                      <p:cBhvr additive="base">
                                        <p:cTn id="58" dur="750" fill="hold"/>
                                        <p:tgtEl>
                                          <p:spTgt spid="27"/>
                                        </p:tgtEl>
                                        <p:attrNameLst>
                                          <p:attrName>ppt_y</p:attrName>
                                        </p:attrNameLst>
                                      </p:cBhvr>
                                      <p:tavLst>
                                        <p:tav tm="0">
                                          <p:val>
                                            <p:strVal val="1+#ppt_h/2"/>
                                          </p:val>
                                        </p:tav>
                                        <p:tav tm="100000">
                                          <p:val>
                                            <p:strVal val="#ppt_y"/>
                                          </p:val>
                                        </p:tav>
                                      </p:tavLst>
                                    </p:anim>
                                  </p:childTnLst>
                                </p:cTn>
                              </p:par>
                              <p:par>
                                <p:cTn id="59" presetID="10" presetClass="entr" presetSubtype="0" fill="hold" grpId="0" nodeType="withEffect">
                                  <p:stCondLst>
                                    <p:cond delay="50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1000"/>
                                        <p:tgtEl>
                                          <p:spTgt spid="6"/>
                                        </p:tgtEl>
                                      </p:cBhvr>
                                    </p:animEffect>
                                  </p:childTnLst>
                                </p:cTn>
                              </p:par>
                              <p:par>
                                <p:cTn id="62" presetID="2" presetClass="entr" presetSubtype="1" decel="100000" fill="hold" grpId="1" nodeType="withEffect">
                                  <p:stCondLst>
                                    <p:cond delay="50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1000" fill="hold"/>
                                        <p:tgtEl>
                                          <p:spTgt spid="6"/>
                                        </p:tgtEl>
                                        <p:attrNameLst>
                                          <p:attrName>ppt_x</p:attrName>
                                        </p:attrNameLst>
                                      </p:cBhvr>
                                      <p:tavLst>
                                        <p:tav tm="0">
                                          <p:val>
                                            <p:strVal val="#ppt_x"/>
                                          </p:val>
                                        </p:tav>
                                        <p:tav tm="100000">
                                          <p:val>
                                            <p:strVal val="#ppt_x"/>
                                          </p:val>
                                        </p:tav>
                                      </p:tavLst>
                                    </p:anim>
                                    <p:anim calcmode="lin" valueType="num">
                                      <p:cBhvr additive="base">
                                        <p:cTn id="65" dur="1000" fill="hold"/>
                                        <p:tgtEl>
                                          <p:spTgt spid="6"/>
                                        </p:tgtEl>
                                        <p:attrNameLst>
                                          <p:attrName>ppt_y</p:attrName>
                                        </p:attrNameLst>
                                      </p:cBhvr>
                                      <p:tavLst>
                                        <p:tav tm="0">
                                          <p:val>
                                            <p:strVal val="0-#ppt_h/2"/>
                                          </p:val>
                                        </p:tav>
                                        <p:tav tm="100000">
                                          <p:val>
                                            <p:strVal val="#ppt_y"/>
                                          </p:val>
                                        </p:tav>
                                      </p:tavLst>
                                    </p:anim>
                                  </p:childTnLst>
                                </p:cTn>
                              </p:par>
                              <p:par>
                                <p:cTn id="66" presetID="10" presetClass="entr" presetSubtype="0" fill="hold" grpId="0" nodeType="withEffect">
                                  <p:stCondLst>
                                    <p:cond delay="600"/>
                                  </p:stCondLst>
                                  <p:childTnLst>
                                    <p:set>
                                      <p:cBhvr>
                                        <p:cTn id="67" dur="1" fill="hold">
                                          <p:stCondLst>
                                            <p:cond delay="0"/>
                                          </p:stCondLst>
                                        </p:cTn>
                                        <p:tgtEl>
                                          <p:spTgt spid="8"/>
                                        </p:tgtEl>
                                        <p:attrNameLst>
                                          <p:attrName>style.visibility</p:attrName>
                                        </p:attrNameLst>
                                      </p:cBhvr>
                                      <p:to>
                                        <p:strVal val="visible"/>
                                      </p:to>
                                    </p:set>
                                    <p:animEffect transition="in" filter="fade">
                                      <p:cBhvr>
                                        <p:cTn id="68" dur="1000"/>
                                        <p:tgtEl>
                                          <p:spTgt spid="8"/>
                                        </p:tgtEl>
                                      </p:cBhvr>
                                    </p:animEffect>
                                  </p:childTnLst>
                                </p:cTn>
                              </p:par>
                              <p:par>
                                <p:cTn id="69" presetID="2" presetClass="entr" presetSubtype="1" decel="100000" fill="hold" grpId="1" nodeType="withEffect">
                                  <p:stCondLst>
                                    <p:cond delay="6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1000" fill="hold"/>
                                        <p:tgtEl>
                                          <p:spTgt spid="8"/>
                                        </p:tgtEl>
                                        <p:attrNameLst>
                                          <p:attrName>ppt_x</p:attrName>
                                        </p:attrNameLst>
                                      </p:cBhvr>
                                      <p:tavLst>
                                        <p:tav tm="0">
                                          <p:val>
                                            <p:strVal val="#ppt_x"/>
                                          </p:val>
                                        </p:tav>
                                        <p:tav tm="100000">
                                          <p:val>
                                            <p:strVal val="#ppt_x"/>
                                          </p:val>
                                        </p:tav>
                                      </p:tavLst>
                                    </p:anim>
                                    <p:anim calcmode="lin" valueType="num">
                                      <p:cBhvr additive="base">
                                        <p:cTn id="72" dur="1000" fill="hold"/>
                                        <p:tgtEl>
                                          <p:spTgt spid="8"/>
                                        </p:tgtEl>
                                        <p:attrNameLst>
                                          <p:attrName>ppt_y</p:attrName>
                                        </p:attrNameLst>
                                      </p:cBhvr>
                                      <p:tavLst>
                                        <p:tav tm="0">
                                          <p:val>
                                            <p:strVal val="0-#ppt_h/2"/>
                                          </p:val>
                                        </p:tav>
                                        <p:tav tm="100000">
                                          <p:val>
                                            <p:strVal val="#ppt_y"/>
                                          </p:val>
                                        </p:tav>
                                      </p:tavLst>
                                    </p:anim>
                                  </p:childTnLst>
                                </p:cTn>
                              </p:par>
                              <p:par>
                                <p:cTn id="73" presetID="10" presetClass="entr" presetSubtype="0" fill="hold" grpId="0" nodeType="withEffect">
                                  <p:stCondLst>
                                    <p:cond delay="70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1000"/>
                                        <p:tgtEl>
                                          <p:spTgt spid="12"/>
                                        </p:tgtEl>
                                      </p:cBhvr>
                                    </p:animEffect>
                                  </p:childTnLst>
                                </p:cTn>
                              </p:par>
                              <p:par>
                                <p:cTn id="76" presetID="2" presetClass="entr" presetSubtype="1" decel="100000" fill="hold" grpId="1" nodeType="withEffect">
                                  <p:stCondLst>
                                    <p:cond delay="70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childTnLst>
                          </p:cTn>
                        </p:par>
                        <p:par>
                          <p:cTn id="80" fill="hold">
                            <p:stCondLst>
                              <p:cond delay="1700"/>
                            </p:stCondLst>
                            <p:childTnLst>
                              <p:par>
                                <p:cTn id="81" presetID="2" presetClass="entr" presetSubtype="4" decel="100000" fill="hold" grpId="0" nodeType="afterEffect">
                                  <p:stCondLst>
                                    <p:cond delay="250"/>
                                  </p:stCondLst>
                                  <p:childTnLst>
                                    <p:set>
                                      <p:cBhvr>
                                        <p:cTn id="82" dur="1" fill="hold">
                                          <p:stCondLst>
                                            <p:cond delay="0"/>
                                          </p:stCondLst>
                                        </p:cTn>
                                        <p:tgtEl>
                                          <p:spTgt spid="9"/>
                                        </p:tgtEl>
                                        <p:attrNameLst>
                                          <p:attrName>style.visibility</p:attrName>
                                        </p:attrNameLst>
                                      </p:cBhvr>
                                      <p:to>
                                        <p:strVal val="visible"/>
                                      </p:to>
                                    </p:set>
                                    <p:anim calcmode="lin" valueType="num">
                                      <p:cBhvr additive="base">
                                        <p:cTn id="83" dur="500" fill="hold"/>
                                        <p:tgtEl>
                                          <p:spTgt spid="9"/>
                                        </p:tgtEl>
                                        <p:attrNameLst>
                                          <p:attrName>ppt_x</p:attrName>
                                        </p:attrNameLst>
                                      </p:cBhvr>
                                      <p:tavLst>
                                        <p:tav tm="0">
                                          <p:val>
                                            <p:strVal val="#ppt_x"/>
                                          </p:val>
                                        </p:tav>
                                        <p:tav tm="100000">
                                          <p:val>
                                            <p:strVal val="#ppt_x"/>
                                          </p:val>
                                        </p:tav>
                                      </p:tavLst>
                                    </p:anim>
                                    <p:anim calcmode="lin" valueType="num">
                                      <p:cBhvr additive="base">
                                        <p:cTn id="84" dur="500" fill="hold"/>
                                        <p:tgtEl>
                                          <p:spTgt spid="9"/>
                                        </p:tgtEl>
                                        <p:attrNameLst>
                                          <p:attrName>ppt_y</p:attrName>
                                        </p:attrNameLst>
                                      </p:cBhvr>
                                      <p:tavLst>
                                        <p:tav tm="0">
                                          <p:val>
                                            <p:strVal val="1+#ppt_h/2"/>
                                          </p:val>
                                        </p:tav>
                                        <p:tav tm="100000">
                                          <p:val>
                                            <p:strVal val="#ppt_y"/>
                                          </p:val>
                                        </p:tav>
                                      </p:tavLst>
                                    </p:anim>
                                  </p:childTnLst>
                                </p:cTn>
                              </p:par>
                            </p:childTnLst>
                          </p:cTn>
                        </p:par>
                        <p:par>
                          <p:cTn id="85" fill="hold">
                            <p:stCondLst>
                              <p:cond delay="2450"/>
                            </p:stCondLst>
                            <p:childTnLst>
                              <p:par>
                                <p:cTn id="86" presetID="22" presetClass="entr" presetSubtype="8" fill="hold" grpId="0" nodeType="afterEffect">
                                  <p:stCondLst>
                                    <p:cond delay="0"/>
                                  </p:stCondLst>
                                  <p:iterate type="lt">
                                    <p:tmPct val="10000"/>
                                  </p:iterate>
                                  <p:childTnLst>
                                    <p:set>
                                      <p:cBhvr>
                                        <p:cTn id="87" dur="1" fill="hold">
                                          <p:stCondLst>
                                            <p:cond delay="0"/>
                                          </p:stCondLst>
                                        </p:cTn>
                                        <p:tgtEl>
                                          <p:spTgt spid="11">
                                            <p:txEl>
                                              <p:pRg st="0" end="0"/>
                                            </p:txEl>
                                          </p:spTgt>
                                        </p:tgtEl>
                                        <p:attrNameLst>
                                          <p:attrName>style.visibility</p:attrName>
                                        </p:attrNameLst>
                                      </p:cBhvr>
                                      <p:to>
                                        <p:strVal val="visible"/>
                                      </p:to>
                                    </p:set>
                                    <p:animEffect transition="in" filter="wipe(left)">
                                      <p:cBhvr>
                                        <p:cTn id="88" dur="500"/>
                                        <p:tgtEl>
                                          <p:spTgt spid="11">
                                            <p:txEl>
                                              <p:pRg st="0" end="0"/>
                                            </p:txEl>
                                          </p:spTgt>
                                        </p:tgtEl>
                                      </p:cBhvr>
                                    </p:animEffect>
                                  </p:childTnLst>
                                </p:cTn>
                              </p:par>
                            </p:childTnLst>
                          </p:cTn>
                        </p:par>
                        <p:par>
                          <p:cTn id="89" fill="hold">
                            <p:stCondLst>
                              <p:cond delay="3500"/>
                            </p:stCondLst>
                            <p:childTnLst>
                              <p:par>
                                <p:cTn id="90" presetID="2" presetClass="entr" presetSubtype="4" decel="100000"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500" fill="hold"/>
                                        <p:tgtEl>
                                          <p:spTgt spid="10"/>
                                        </p:tgtEl>
                                        <p:attrNameLst>
                                          <p:attrName>ppt_x</p:attrName>
                                        </p:attrNameLst>
                                      </p:cBhvr>
                                      <p:tavLst>
                                        <p:tav tm="0">
                                          <p:val>
                                            <p:strVal val="#ppt_x"/>
                                          </p:val>
                                        </p:tav>
                                        <p:tav tm="100000">
                                          <p:val>
                                            <p:strVal val="#ppt_x"/>
                                          </p:val>
                                        </p:tav>
                                      </p:tavLst>
                                    </p:anim>
                                    <p:anim calcmode="lin" valueType="num">
                                      <p:cBhvr additive="base">
                                        <p:cTn id="93" dur="500" fill="hold"/>
                                        <p:tgtEl>
                                          <p:spTgt spid="10"/>
                                        </p:tgtEl>
                                        <p:attrNameLst>
                                          <p:attrName>ppt_y</p:attrName>
                                        </p:attrNameLst>
                                      </p:cBhvr>
                                      <p:tavLst>
                                        <p:tav tm="0">
                                          <p:val>
                                            <p:strVal val="1+#ppt_h/2"/>
                                          </p:val>
                                        </p:tav>
                                        <p:tav tm="100000">
                                          <p:val>
                                            <p:strVal val="#ppt_y"/>
                                          </p:val>
                                        </p:tav>
                                      </p:tavLst>
                                    </p:anim>
                                  </p:childTnLst>
                                </p:cTn>
                              </p:par>
                              <p:par>
                                <p:cTn id="94" presetID="2" presetClass="entr" presetSubtype="4" decel="100000" fill="hold" grpId="0" nodeType="withEffect">
                                  <p:stCondLst>
                                    <p:cond delay="100"/>
                                  </p:stCondLst>
                                  <p:childTnLst>
                                    <p:set>
                                      <p:cBhvr>
                                        <p:cTn id="95" dur="1" fill="hold">
                                          <p:stCondLst>
                                            <p:cond delay="0"/>
                                          </p:stCondLst>
                                        </p:cTn>
                                        <p:tgtEl>
                                          <p:spTgt spid="22">
                                            <p:txEl>
                                              <p:pRg st="0" end="0"/>
                                            </p:txEl>
                                          </p:spTgt>
                                        </p:tgtEl>
                                        <p:attrNameLst>
                                          <p:attrName>style.visibility</p:attrName>
                                        </p:attrNameLst>
                                      </p:cBhvr>
                                      <p:to>
                                        <p:strVal val="visible"/>
                                      </p:to>
                                    </p:set>
                                    <p:anim calcmode="lin" valueType="num">
                                      <p:cBhvr additive="base">
                                        <p:cTn id="96"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5" grpId="0" animBg="1"/>
      <p:bldP spid="5" grpId="1" animBg="1"/>
      <p:bldP spid="6" grpId="0" animBg="1"/>
      <p:bldP spid="6" grpId="1" animBg="1"/>
      <p:bldP spid="7" grpId="0" animBg="1"/>
      <p:bldP spid="7" grpId="1" animBg="1"/>
      <p:bldP spid="8" grpId="0" animBg="1"/>
      <p:bldP spid="8" grpId="1" animBg="1"/>
      <p:bldP spid="9" grpId="0"/>
      <p:bldP spid="10" grpId="0" animBg="1"/>
      <p:bldP spid="11"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2" grpId="1" animBg="1"/>
      <p:bldP spid="22" grpId="0" build="p">
        <p:tmplLst>
          <p:tmpl lvl="1">
            <p:tnLst>
              <p:par>
                <p:cTn presetID="2" presetClass="entr" presetSubtype="4" decel="100000" fill="hold" nodeType="withEffect">
                  <p:stCondLst>
                    <p:cond delay="1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animBg="1"/>
      <p:bldP spid="23" grpId="1" animBg="1"/>
      <p:bldP spid="24" grpId="0" animBg="1"/>
      <p:bldP spid="24" grpId="1" animBg="1"/>
      <p:bldP spid="25" grpId="0" animBg="1"/>
      <p:bldP spid="25" grpId="1"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ig Image &amp; 4 Items">
    <p:spTree>
      <p:nvGrpSpPr>
        <p:cNvPr id="1" name=""/>
        <p:cNvGrpSpPr/>
        <p:nvPr/>
      </p:nvGrpSpPr>
      <p:grpSpPr>
        <a:xfrm>
          <a:off x="0" y="0"/>
          <a:ext cx="0" cy="0"/>
          <a:chOff x="0" y="0"/>
          <a:chExt cx="0" cy="0"/>
        </a:xfrm>
      </p:grpSpPr>
      <p:sp>
        <p:nvSpPr>
          <p:cNvPr id="41" name="正方形/長方形 40"/>
          <p:cNvSpPr/>
          <p:nvPr userDrawn="1"/>
        </p:nvSpPr>
        <p:spPr>
          <a:xfrm>
            <a:off x="0" y="3"/>
            <a:ext cx="6095472" cy="685799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図プレースホルダー 3"/>
          <p:cNvSpPr>
            <a:spLocks noGrp="1"/>
          </p:cNvSpPr>
          <p:nvPr>
            <p:ph type="pic" sz="quarter" idx="12" hasCustomPrompt="1"/>
          </p:nvPr>
        </p:nvSpPr>
        <p:spPr>
          <a:xfrm>
            <a:off x="1" y="0"/>
            <a:ext cx="5999981" cy="6858000"/>
          </a:xfrm>
          <a:noFill/>
        </p:spPr>
        <p:txBody>
          <a:bodyPr/>
          <a:lstStyle>
            <a:lvl1pPr>
              <a:defRPr/>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6288038" y="164640"/>
            <a:ext cx="53277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7" name="テキスト プレースホルダー 6"/>
          <p:cNvSpPr>
            <a:spLocks noGrp="1"/>
          </p:cNvSpPr>
          <p:nvPr>
            <p:ph type="body" sz="quarter" idx="13" hasCustomPrompt="1"/>
          </p:nvPr>
        </p:nvSpPr>
        <p:spPr>
          <a:xfrm>
            <a:off x="6336049" y="1028734"/>
            <a:ext cx="527975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6384059"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テキスト プレースホルダー 5"/>
          <p:cNvSpPr>
            <a:spLocks noGrp="1"/>
          </p:cNvSpPr>
          <p:nvPr>
            <p:ph type="body" sz="quarter" idx="14" hasCustomPrompt="1"/>
          </p:nvPr>
        </p:nvSpPr>
        <p:spPr>
          <a:xfrm>
            <a:off x="5663914" y="1604800"/>
            <a:ext cx="720142" cy="480053"/>
          </a:xfrm>
          <a:prstGeom prst="rect">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直角三角形 10"/>
          <p:cNvSpPr/>
          <p:nvPr userDrawn="1"/>
        </p:nvSpPr>
        <p:spPr>
          <a:xfrm rot="5400000">
            <a:off x="6143755" y="2036570"/>
            <a:ext cx="192023" cy="288586"/>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2" name="テキスト プレースホルダー 6"/>
          <p:cNvSpPr>
            <a:spLocks noGrp="1"/>
          </p:cNvSpPr>
          <p:nvPr>
            <p:ph type="body" sz="quarter" idx="23" hasCustomPrompt="1"/>
          </p:nvPr>
        </p:nvSpPr>
        <p:spPr>
          <a:xfrm>
            <a:off x="5807945" y="1527546"/>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14" name="テキスト プレースホルダー 6"/>
          <p:cNvSpPr>
            <a:spLocks noGrp="1"/>
          </p:cNvSpPr>
          <p:nvPr>
            <p:ph type="body" sz="quarter" idx="20" hasCustomPrompt="1"/>
          </p:nvPr>
        </p:nvSpPr>
        <p:spPr>
          <a:xfrm>
            <a:off x="6457140" y="1604800"/>
            <a:ext cx="5158665" cy="480053"/>
          </a:xfrm>
        </p:spPr>
        <p:txBody>
          <a:bodyPr anchor="t">
            <a:noAutofit/>
          </a:bodyPr>
          <a:lstStyle>
            <a:lvl1pPr algn="l">
              <a:defRPr sz="21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4" hasCustomPrompt="1"/>
          </p:nvPr>
        </p:nvSpPr>
        <p:spPr>
          <a:xfrm>
            <a:off x="6480075" y="2132858"/>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6" name="正方形/長方形 15"/>
          <p:cNvSpPr/>
          <p:nvPr userDrawn="1"/>
        </p:nvSpPr>
        <p:spPr>
          <a:xfrm>
            <a:off x="6576097" y="2084853"/>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テキスト プレースホルダー 5"/>
          <p:cNvSpPr>
            <a:spLocks noGrp="1"/>
          </p:cNvSpPr>
          <p:nvPr>
            <p:ph type="body" sz="quarter" idx="25" hasCustomPrompt="1"/>
          </p:nvPr>
        </p:nvSpPr>
        <p:spPr>
          <a:xfrm>
            <a:off x="5655822" y="2761724"/>
            <a:ext cx="720142" cy="480053"/>
          </a:xfrm>
          <a:prstGeom prst="rect">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24" name="直角三角形 23"/>
          <p:cNvSpPr/>
          <p:nvPr userDrawn="1"/>
        </p:nvSpPr>
        <p:spPr>
          <a:xfrm rot="5400000">
            <a:off x="6135662" y="3193494"/>
            <a:ext cx="192023" cy="288586"/>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5" name="テキスト プレースホルダー 6"/>
          <p:cNvSpPr>
            <a:spLocks noGrp="1"/>
          </p:cNvSpPr>
          <p:nvPr>
            <p:ph type="body" sz="quarter" idx="26" hasCustomPrompt="1"/>
          </p:nvPr>
        </p:nvSpPr>
        <p:spPr>
          <a:xfrm>
            <a:off x="5799852" y="2684471"/>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26" name="テキスト プレースホルダー 6"/>
          <p:cNvSpPr>
            <a:spLocks noGrp="1"/>
          </p:cNvSpPr>
          <p:nvPr>
            <p:ph type="body" sz="quarter" idx="27" hasCustomPrompt="1"/>
          </p:nvPr>
        </p:nvSpPr>
        <p:spPr>
          <a:xfrm>
            <a:off x="6449048" y="2761724"/>
            <a:ext cx="5158665" cy="480053"/>
          </a:xfrm>
        </p:spPr>
        <p:txBody>
          <a:bodyPr anchor="t">
            <a:noAutofit/>
          </a:bodyPr>
          <a:lstStyle>
            <a:lvl1pPr algn="l">
              <a:defRPr sz="21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8" hasCustomPrompt="1"/>
          </p:nvPr>
        </p:nvSpPr>
        <p:spPr>
          <a:xfrm>
            <a:off x="6471983" y="3289782"/>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28" name="正方形/長方形 27"/>
          <p:cNvSpPr/>
          <p:nvPr userDrawn="1"/>
        </p:nvSpPr>
        <p:spPr>
          <a:xfrm>
            <a:off x="6568004" y="3241778"/>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9" name="テキスト プレースホルダー 5"/>
          <p:cNvSpPr>
            <a:spLocks noGrp="1"/>
          </p:cNvSpPr>
          <p:nvPr>
            <p:ph type="body" sz="quarter" idx="29" hasCustomPrompt="1"/>
          </p:nvPr>
        </p:nvSpPr>
        <p:spPr>
          <a:xfrm>
            <a:off x="5663914" y="3856254"/>
            <a:ext cx="720142" cy="480053"/>
          </a:xfrm>
          <a:prstGeom prst="rect">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30" name="直角三角形 29"/>
          <p:cNvSpPr/>
          <p:nvPr userDrawn="1"/>
        </p:nvSpPr>
        <p:spPr>
          <a:xfrm rot="5400000">
            <a:off x="6143755" y="4288024"/>
            <a:ext cx="192023" cy="288586"/>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1" name="テキスト プレースホルダー 6"/>
          <p:cNvSpPr>
            <a:spLocks noGrp="1"/>
          </p:cNvSpPr>
          <p:nvPr>
            <p:ph type="body" sz="quarter" idx="30" hasCustomPrompt="1"/>
          </p:nvPr>
        </p:nvSpPr>
        <p:spPr>
          <a:xfrm>
            <a:off x="5807945" y="3779000"/>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32" name="テキスト プレースホルダー 6"/>
          <p:cNvSpPr>
            <a:spLocks noGrp="1"/>
          </p:cNvSpPr>
          <p:nvPr>
            <p:ph type="body" sz="quarter" idx="31" hasCustomPrompt="1"/>
          </p:nvPr>
        </p:nvSpPr>
        <p:spPr>
          <a:xfrm>
            <a:off x="6457140" y="3856254"/>
            <a:ext cx="5158665" cy="480053"/>
          </a:xfrm>
        </p:spPr>
        <p:txBody>
          <a:bodyPr anchor="t">
            <a:noAutofit/>
          </a:bodyPr>
          <a:lstStyle>
            <a:lvl1pPr algn="l">
              <a:defRPr sz="21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32" hasCustomPrompt="1"/>
          </p:nvPr>
        </p:nvSpPr>
        <p:spPr>
          <a:xfrm>
            <a:off x="6480075" y="4384312"/>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userDrawn="1"/>
        </p:nvSpPr>
        <p:spPr>
          <a:xfrm>
            <a:off x="6576097" y="4336307"/>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5" name="テキスト プレースホルダー 5"/>
          <p:cNvSpPr>
            <a:spLocks noGrp="1"/>
          </p:cNvSpPr>
          <p:nvPr>
            <p:ph type="body" sz="quarter" idx="33" hasCustomPrompt="1"/>
          </p:nvPr>
        </p:nvSpPr>
        <p:spPr>
          <a:xfrm>
            <a:off x="5660126" y="5013178"/>
            <a:ext cx="720142" cy="480053"/>
          </a:xfrm>
          <a:prstGeom prst="rect">
            <a:avLst/>
          </a:prstGeom>
          <a:solidFill>
            <a:schemeClr val="accent4"/>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36" name="直角三角形 35"/>
          <p:cNvSpPr/>
          <p:nvPr userDrawn="1"/>
        </p:nvSpPr>
        <p:spPr>
          <a:xfrm rot="5400000">
            <a:off x="6139966" y="5444948"/>
            <a:ext cx="192023" cy="288586"/>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7" name="テキスト プレースホルダー 6"/>
          <p:cNvSpPr>
            <a:spLocks noGrp="1"/>
          </p:cNvSpPr>
          <p:nvPr>
            <p:ph type="body" sz="quarter" idx="34" hasCustomPrompt="1"/>
          </p:nvPr>
        </p:nvSpPr>
        <p:spPr>
          <a:xfrm>
            <a:off x="5804157" y="4935925"/>
            <a:ext cx="432085" cy="672075"/>
          </a:xfrm>
        </p:spPr>
        <p:txBody>
          <a:bodyPr anchor="t">
            <a:noAutofit/>
          </a:bodyPr>
          <a:lstStyle>
            <a:lvl1pPr algn="ctr">
              <a:defRPr sz="29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38" name="テキスト プレースホルダー 6"/>
          <p:cNvSpPr>
            <a:spLocks noGrp="1"/>
          </p:cNvSpPr>
          <p:nvPr>
            <p:ph type="body" sz="quarter" idx="35" hasCustomPrompt="1"/>
          </p:nvPr>
        </p:nvSpPr>
        <p:spPr>
          <a:xfrm>
            <a:off x="6453353" y="5013178"/>
            <a:ext cx="5158665" cy="480053"/>
          </a:xfrm>
        </p:spPr>
        <p:txBody>
          <a:bodyPr anchor="t">
            <a:noAutofit/>
          </a:bodyPr>
          <a:lstStyle>
            <a:lvl1pPr algn="l">
              <a:defRPr sz="21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36" hasCustomPrompt="1"/>
          </p:nvPr>
        </p:nvSpPr>
        <p:spPr>
          <a:xfrm>
            <a:off x="6476287" y="5541237"/>
            <a:ext cx="5135730" cy="38404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0" name="正方形/長方形 39"/>
          <p:cNvSpPr/>
          <p:nvPr userDrawn="1"/>
        </p:nvSpPr>
        <p:spPr>
          <a:xfrm>
            <a:off x="6572309" y="5493232"/>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157445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randombar(horizontal)">
                                      <p:cBhvr>
                                        <p:cTn id="7" dur="500"/>
                                        <p:tgtEl>
                                          <p:spTgt spid="41"/>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2" presetClass="entr" presetSubtype="1" decel="100000" fill="hold" grpId="0" nodeType="withEffect">
                                  <p:stCondLst>
                                    <p:cond delay="125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par>
                          <p:cTn id="15" fill="hold">
                            <p:stCondLst>
                              <p:cond delay="1750"/>
                            </p:stCondLst>
                            <p:childTnLst>
                              <p:par>
                                <p:cTn id="16" presetID="2" presetClass="entr" presetSubtype="2" decel="10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22" presetClass="entr" presetSubtype="8" fill="hold" grpId="0" nodeType="with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childTnLst>
                          </p:cTn>
                        </p:par>
                        <p:par>
                          <p:cTn id="30" fill="hold">
                            <p:stCondLst>
                              <p:cond delay="27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250"/>
                                        <p:tgtEl>
                                          <p:spTgt spid="11"/>
                                        </p:tgtEl>
                                      </p:cBhvr>
                                    </p:animEffect>
                                  </p:childTnLst>
                                </p:cTn>
                              </p:par>
                            </p:childTnLst>
                          </p:cTn>
                        </p:par>
                        <p:par>
                          <p:cTn id="34" fill="hold">
                            <p:stCondLst>
                              <p:cond delay="3000"/>
                            </p:stCondLst>
                            <p:childTnLst>
                              <p:par>
                                <p:cTn id="35" presetID="2" presetClass="entr" presetSubtype="2" decel="100000" fill="hold" grpId="0" nodeType="after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 calcmode="lin" valueType="num">
                                      <p:cBhvr additive="base">
                                        <p:cTn id="37"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4">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15">
                                            <p:txEl>
                                              <p:pRg st="0" end="0"/>
                                            </p:txEl>
                                          </p:spTgt>
                                        </p:tgtEl>
                                        <p:attrNameLst>
                                          <p:attrName>style.visibility</p:attrName>
                                        </p:attrNameLst>
                                      </p:cBhvr>
                                      <p:to>
                                        <p:strVal val="visible"/>
                                      </p:to>
                                    </p:set>
                                    <p:anim calcmode="lin" valueType="num">
                                      <p:cBhvr additive="base">
                                        <p:cTn id="41"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5">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2" decel="10000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fill="hold"/>
                                        <p:tgtEl>
                                          <p:spTgt spid="16"/>
                                        </p:tgtEl>
                                        <p:attrNameLst>
                                          <p:attrName>ppt_x</p:attrName>
                                        </p:attrNameLst>
                                      </p:cBhvr>
                                      <p:tavLst>
                                        <p:tav tm="0">
                                          <p:val>
                                            <p:strVal val="1+#ppt_w/2"/>
                                          </p:val>
                                        </p:tav>
                                        <p:tav tm="100000">
                                          <p:val>
                                            <p:strVal val="#ppt_x"/>
                                          </p:val>
                                        </p:tav>
                                      </p:tavLst>
                                    </p:anim>
                                    <p:anim calcmode="lin" valueType="num">
                                      <p:cBhvr additive="base">
                                        <p:cTn id="46" dur="500" fill="hold"/>
                                        <p:tgtEl>
                                          <p:spTgt spid="16"/>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left)">
                                      <p:cBhvr>
                                        <p:cTn id="50" dur="500"/>
                                        <p:tgtEl>
                                          <p:spTgt spid="23"/>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left)">
                                      <p:cBhvr>
                                        <p:cTn id="53" dur="500"/>
                                        <p:tgtEl>
                                          <p:spTgt spid="25"/>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wipe(up)">
                                      <p:cBhvr>
                                        <p:cTn id="57" dur="250"/>
                                        <p:tgtEl>
                                          <p:spTgt spid="24"/>
                                        </p:tgtEl>
                                      </p:cBhvr>
                                    </p:animEffect>
                                  </p:childTnLst>
                                </p:cTn>
                              </p:par>
                            </p:childTnLst>
                          </p:cTn>
                        </p:par>
                        <p:par>
                          <p:cTn id="58" fill="hold">
                            <p:stCondLst>
                              <p:cond delay="4250"/>
                            </p:stCondLst>
                            <p:childTnLst>
                              <p:par>
                                <p:cTn id="59" presetID="2" presetClass="entr" presetSubtype="2" decel="100000" fill="hold" grpId="0" nodeType="afterEffect">
                                  <p:stCondLst>
                                    <p:cond delay="0"/>
                                  </p:stCondLst>
                                  <p:childTnLst>
                                    <p:set>
                                      <p:cBhvr>
                                        <p:cTn id="60" dur="1" fill="hold">
                                          <p:stCondLst>
                                            <p:cond delay="0"/>
                                          </p:stCondLst>
                                        </p:cTn>
                                        <p:tgtEl>
                                          <p:spTgt spid="26">
                                            <p:txEl>
                                              <p:pRg st="0" end="0"/>
                                            </p:txEl>
                                          </p:spTgt>
                                        </p:tgtEl>
                                        <p:attrNameLst>
                                          <p:attrName>style.visibility</p:attrName>
                                        </p:attrNameLst>
                                      </p:cBhvr>
                                      <p:to>
                                        <p:strVal val="visible"/>
                                      </p:to>
                                    </p:set>
                                    <p:anim calcmode="lin" valueType="num">
                                      <p:cBhvr additive="base">
                                        <p:cTn id="6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6">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4" decel="100000"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 calcmode="lin" valueType="num">
                                      <p:cBhvr additive="base">
                                        <p:cTn id="65"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2" decel="10000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par>
                          <p:cTn id="71" fill="hold">
                            <p:stCondLst>
                              <p:cond delay="4750"/>
                            </p:stCondLst>
                            <p:childTnLst>
                              <p:par>
                                <p:cTn id="72" presetID="22" presetClass="entr" presetSubtype="8" fill="hold" grpId="0" nodeType="after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left)">
                                      <p:cBhvr>
                                        <p:cTn id="74" dur="500"/>
                                        <p:tgtEl>
                                          <p:spTgt spid="29"/>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wipe(left)">
                                      <p:cBhvr>
                                        <p:cTn id="77" dur="500"/>
                                        <p:tgtEl>
                                          <p:spTgt spid="31"/>
                                        </p:tgtEl>
                                      </p:cBhvr>
                                    </p:animEffect>
                                  </p:childTnLst>
                                </p:cTn>
                              </p:par>
                            </p:childTnLst>
                          </p:cTn>
                        </p:par>
                        <p:par>
                          <p:cTn id="78" fill="hold">
                            <p:stCondLst>
                              <p:cond delay="525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250"/>
                                        <p:tgtEl>
                                          <p:spTgt spid="30"/>
                                        </p:tgtEl>
                                      </p:cBhvr>
                                    </p:animEffect>
                                  </p:childTnLst>
                                </p:cTn>
                              </p:par>
                            </p:childTnLst>
                          </p:cTn>
                        </p:par>
                        <p:par>
                          <p:cTn id="82" fill="hold">
                            <p:stCondLst>
                              <p:cond delay="5500"/>
                            </p:stCondLst>
                            <p:childTnLst>
                              <p:par>
                                <p:cTn id="83" presetID="2" presetClass="entr" presetSubtype="2" decel="100000" fill="hold" grpId="0" nodeType="afterEffect">
                                  <p:stCondLst>
                                    <p:cond delay="0"/>
                                  </p:stCondLst>
                                  <p:childTnLst>
                                    <p:set>
                                      <p:cBhvr>
                                        <p:cTn id="84" dur="1" fill="hold">
                                          <p:stCondLst>
                                            <p:cond delay="0"/>
                                          </p:stCondLst>
                                        </p:cTn>
                                        <p:tgtEl>
                                          <p:spTgt spid="32">
                                            <p:txEl>
                                              <p:pRg st="0" end="0"/>
                                            </p:txEl>
                                          </p:spTgt>
                                        </p:tgtEl>
                                        <p:attrNameLst>
                                          <p:attrName>style.visibility</p:attrName>
                                        </p:attrNameLst>
                                      </p:cBhvr>
                                      <p:to>
                                        <p:strVal val="visible"/>
                                      </p:to>
                                    </p:set>
                                    <p:anim calcmode="lin" valueType="num">
                                      <p:cBhvr additive="base">
                                        <p:cTn id="85"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32">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4" decel="100000" fill="hold" grpId="0" nodeType="withEffect">
                                  <p:stCondLst>
                                    <p:cond delay="0"/>
                                  </p:stCondLst>
                                  <p:childTnLst>
                                    <p:set>
                                      <p:cBhvr>
                                        <p:cTn id="88" dur="1" fill="hold">
                                          <p:stCondLst>
                                            <p:cond delay="0"/>
                                          </p:stCondLst>
                                        </p:cTn>
                                        <p:tgtEl>
                                          <p:spTgt spid="33">
                                            <p:txEl>
                                              <p:pRg st="0" end="0"/>
                                            </p:txEl>
                                          </p:spTgt>
                                        </p:tgtEl>
                                        <p:attrNameLst>
                                          <p:attrName>style.visibility</p:attrName>
                                        </p:attrNameLst>
                                      </p:cBhvr>
                                      <p:to>
                                        <p:strVal val="visible"/>
                                      </p:to>
                                    </p:set>
                                    <p:anim calcmode="lin" valueType="num">
                                      <p:cBhvr additive="base">
                                        <p:cTn id="89"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1" presetID="2" presetClass="entr" presetSubtype="2" decel="100000" fill="hold" grpId="0" nodeType="withEffect">
                                  <p:stCondLst>
                                    <p:cond delay="0"/>
                                  </p:stCondLst>
                                  <p:childTnLst>
                                    <p:set>
                                      <p:cBhvr>
                                        <p:cTn id="92" dur="1" fill="hold">
                                          <p:stCondLst>
                                            <p:cond delay="0"/>
                                          </p:stCondLst>
                                        </p:cTn>
                                        <p:tgtEl>
                                          <p:spTgt spid="34"/>
                                        </p:tgtEl>
                                        <p:attrNameLst>
                                          <p:attrName>style.visibility</p:attrName>
                                        </p:attrNameLst>
                                      </p:cBhvr>
                                      <p:to>
                                        <p:strVal val="visible"/>
                                      </p:to>
                                    </p:set>
                                    <p:anim calcmode="lin" valueType="num">
                                      <p:cBhvr additive="base">
                                        <p:cTn id="93" dur="500" fill="hold"/>
                                        <p:tgtEl>
                                          <p:spTgt spid="34"/>
                                        </p:tgtEl>
                                        <p:attrNameLst>
                                          <p:attrName>ppt_x</p:attrName>
                                        </p:attrNameLst>
                                      </p:cBhvr>
                                      <p:tavLst>
                                        <p:tav tm="0">
                                          <p:val>
                                            <p:strVal val="1+#ppt_w/2"/>
                                          </p:val>
                                        </p:tav>
                                        <p:tav tm="100000">
                                          <p:val>
                                            <p:strVal val="#ppt_x"/>
                                          </p:val>
                                        </p:tav>
                                      </p:tavLst>
                                    </p:anim>
                                    <p:anim calcmode="lin" valueType="num">
                                      <p:cBhvr additive="base">
                                        <p:cTn id="94" dur="500" fill="hold"/>
                                        <p:tgtEl>
                                          <p:spTgt spid="34"/>
                                        </p:tgtEl>
                                        <p:attrNameLst>
                                          <p:attrName>ppt_y</p:attrName>
                                        </p:attrNameLst>
                                      </p:cBhvr>
                                      <p:tavLst>
                                        <p:tav tm="0">
                                          <p:val>
                                            <p:strVal val="#ppt_y"/>
                                          </p:val>
                                        </p:tav>
                                        <p:tav tm="100000">
                                          <p:val>
                                            <p:strVal val="#ppt_y"/>
                                          </p:val>
                                        </p:tav>
                                      </p:tavLst>
                                    </p:anim>
                                  </p:childTnLst>
                                </p:cTn>
                              </p:par>
                            </p:childTnLst>
                          </p:cTn>
                        </p:par>
                        <p:par>
                          <p:cTn id="95" fill="hold">
                            <p:stCondLst>
                              <p:cond delay="6000"/>
                            </p:stCondLst>
                            <p:childTnLst>
                              <p:par>
                                <p:cTn id="96" presetID="22" presetClass="entr" presetSubtype="8"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wipe(left)">
                                      <p:cBhvr>
                                        <p:cTn id="98" dur="500"/>
                                        <p:tgtEl>
                                          <p:spTgt spid="35"/>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37"/>
                                        </p:tgtEl>
                                        <p:attrNameLst>
                                          <p:attrName>style.visibility</p:attrName>
                                        </p:attrNameLst>
                                      </p:cBhvr>
                                      <p:to>
                                        <p:strVal val="visible"/>
                                      </p:to>
                                    </p:set>
                                    <p:animEffect transition="in" filter="wipe(left)">
                                      <p:cBhvr>
                                        <p:cTn id="101" dur="500"/>
                                        <p:tgtEl>
                                          <p:spTgt spid="37"/>
                                        </p:tgtEl>
                                      </p:cBhvr>
                                    </p:animEffect>
                                  </p:childTnLst>
                                </p:cTn>
                              </p:par>
                            </p:childTnLst>
                          </p:cTn>
                        </p:par>
                        <p:par>
                          <p:cTn id="102" fill="hold">
                            <p:stCondLst>
                              <p:cond delay="6500"/>
                            </p:stCondLst>
                            <p:childTnLst>
                              <p:par>
                                <p:cTn id="103" presetID="22" presetClass="entr" presetSubtype="1" fill="hold" grpId="0" nodeType="afterEffect">
                                  <p:stCondLst>
                                    <p:cond delay="0"/>
                                  </p:stCondLst>
                                  <p:childTnLst>
                                    <p:set>
                                      <p:cBhvr>
                                        <p:cTn id="104" dur="1" fill="hold">
                                          <p:stCondLst>
                                            <p:cond delay="0"/>
                                          </p:stCondLst>
                                        </p:cTn>
                                        <p:tgtEl>
                                          <p:spTgt spid="36"/>
                                        </p:tgtEl>
                                        <p:attrNameLst>
                                          <p:attrName>style.visibility</p:attrName>
                                        </p:attrNameLst>
                                      </p:cBhvr>
                                      <p:to>
                                        <p:strVal val="visible"/>
                                      </p:to>
                                    </p:set>
                                    <p:animEffect transition="in" filter="wipe(up)">
                                      <p:cBhvr>
                                        <p:cTn id="105" dur="250"/>
                                        <p:tgtEl>
                                          <p:spTgt spid="36"/>
                                        </p:tgtEl>
                                      </p:cBhvr>
                                    </p:animEffect>
                                  </p:childTnLst>
                                </p:cTn>
                              </p:par>
                            </p:childTnLst>
                          </p:cTn>
                        </p:par>
                        <p:par>
                          <p:cTn id="106" fill="hold">
                            <p:stCondLst>
                              <p:cond delay="6750"/>
                            </p:stCondLst>
                            <p:childTnLst>
                              <p:par>
                                <p:cTn id="107" presetID="2" presetClass="entr" presetSubtype="2" decel="100000" fill="hold" grpId="0" nodeType="afterEffect">
                                  <p:stCondLst>
                                    <p:cond delay="0"/>
                                  </p:stCondLst>
                                  <p:childTnLst>
                                    <p:set>
                                      <p:cBhvr>
                                        <p:cTn id="108" dur="1" fill="hold">
                                          <p:stCondLst>
                                            <p:cond delay="0"/>
                                          </p:stCondLst>
                                        </p:cTn>
                                        <p:tgtEl>
                                          <p:spTgt spid="38">
                                            <p:txEl>
                                              <p:pRg st="0" end="0"/>
                                            </p:txEl>
                                          </p:spTgt>
                                        </p:tgtEl>
                                        <p:attrNameLst>
                                          <p:attrName>style.visibility</p:attrName>
                                        </p:attrNameLst>
                                      </p:cBhvr>
                                      <p:to>
                                        <p:strVal val="visible"/>
                                      </p:to>
                                    </p:set>
                                    <p:anim calcmode="lin" valueType="num">
                                      <p:cBhvr additive="base">
                                        <p:cTn id="109"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8">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4" decel="100000" fill="hold" grpId="0" nodeType="withEffect">
                                  <p:stCondLst>
                                    <p:cond delay="0"/>
                                  </p:stCondLst>
                                  <p:childTnLst>
                                    <p:set>
                                      <p:cBhvr>
                                        <p:cTn id="112" dur="1" fill="hold">
                                          <p:stCondLst>
                                            <p:cond delay="0"/>
                                          </p:stCondLst>
                                        </p:cTn>
                                        <p:tgtEl>
                                          <p:spTgt spid="39">
                                            <p:txEl>
                                              <p:pRg st="0" end="0"/>
                                            </p:txEl>
                                          </p:spTgt>
                                        </p:tgtEl>
                                        <p:attrNameLst>
                                          <p:attrName>style.visibility</p:attrName>
                                        </p:attrNameLst>
                                      </p:cBhvr>
                                      <p:to>
                                        <p:strVal val="visible"/>
                                      </p:to>
                                    </p:set>
                                    <p:anim calcmode="lin" valueType="num">
                                      <p:cBhvr additive="base">
                                        <p:cTn id="113"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15" presetID="2" presetClass="entr" presetSubtype="2" decel="10000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 calcmode="lin" valueType="num">
                                      <p:cBhvr additive="base">
                                        <p:cTn id="117" dur="500" fill="hold"/>
                                        <p:tgtEl>
                                          <p:spTgt spid="40"/>
                                        </p:tgtEl>
                                        <p:attrNameLst>
                                          <p:attrName>ppt_x</p:attrName>
                                        </p:attrNameLst>
                                      </p:cBhvr>
                                      <p:tavLst>
                                        <p:tav tm="0">
                                          <p:val>
                                            <p:strVal val="1+#ppt_w/2"/>
                                          </p:val>
                                        </p:tav>
                                        <p:tav tm="100000">
                                          <p:val>
                                            <p:strVal val="#ppt_x"/>
                                          </p:val>
                                        </p:tav>
                                      </p:tavLst>
                                    </p:anim>
                                    <p:anim calcmode="lin" valueType="num">
                                      <p:cBhvr additive="base">
                                        <p:cTn id="11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 grpId="0"/>
      <p:bldP spid="6" grpId="0"/>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tmplLst>
          <p:tmpl>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1" grpId="0" animBg="1"/>
      <p:bldP spid="12" grpId="0">
        <p:tmplLst>
          <p:tmpl>
            <p:tnLst>
              <p:par>
                <p:cTn presetID="22" presetClass="entr" presetSubtype="8"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build="p">
        <p:tmplLst>
          <p:tmpl lvl="1">
            <p:tnLst>
              <p:par>
                <p:cTn presetID="2" presetClass="entr" presetSubtype="2" decel="10000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1+#ppt_w/2"/>
                          </p:val>
                        </p:tav>
                        <p:tav tm="100000">
                          <p:val>
                            <p:strVal val="#ppt_x"/>
                          </p:val>
                        </p:tav>
                      </p:tavLst>
                    </p:anim>
                    <p:anim calcmode="lin" valueType="num">
                      <p:cBhvr additive="base">
                        <p:cTn dur="5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 presetClass="entr" presetSubtype="4" decel="10000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P spid="16" grpId="0" animBg="1"/>
      <p:bldP spid="23" grpId="0" animBg="1">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p:tmplLst>
          <p:tmpl>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 presetClass="entr" presetSubtype="2"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4" decel="10000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animBg="1"/>
      <p:bldP spid="29" grpId="0" animBg="1">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tmplLst>
          <p:tmpl>
            <p:tnLst>
              <p:par>
                <p:cTn presetID="22" presetClass="entr" presetSubtype="8"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 presetClass="entr" presetSubtype="2"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animBg="1">
        <p:tmplLst>
          <p:tmpl>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7" grpId="0">
        <p:tmplLst>
          <p:tmpl>
            <p:tnLst>
              <p:par>
                <p:cTn presetID="2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ig Image &amp; Text">
    <p:spTree>
      <p:nvGrpSpPr>
        <p:cNvPr id="1" name=""/>
        <p:cNvGrpSpPr/>
        <p:nvPr/>
      </p:nvGrpSpPr>
      <p:grpSpPr>
        <a:xfrm>
          <a:off x="0" y="0"/>
          <a:ext cx="0" cy="0"/>
          <a:chOff x="0" y="0"/>
          <a:chExt cx="0" cy="0"/>
        </a:xfrm>
      </p:grpSpPr>
      <p:sp>
        <p:nvSpPr>
          <p:cNvPr id="41" name="正方形/長方形 40"/>
          <p:cNvSpPr/>
          <p:nvPr userDrawn="1"/>
        </p:nvSpPr>
        <p:spPr>
          <a:xfrm>
            <a:off x="0" y="3"/>
            <a:ext cx="6095472" cy="6857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5" name="図プレースホルダー 3"/>
          <p:cNvSpPr>
            <a:spLocks noGrp="1"/>
          </p:cNvSpPr>
          <p:nvPr>
            <p:ph type="pic" sz="quarter" idx="12" hasCustomPrompt="1"/>
          </p:nvPr>
        </p:nvSpPr>
        <p:spPr>
          <a:xfrm>
            <a:off x="1" y="0"/>
            <a:ext cx="5999981" cy="6858000"/>
          </a:xfrm>
          <a:noFill/>
        </p:spPr>
        <p:txBody>
          <a:bodyPr/>
          <a:lstStyle>
            <a:lvl1pPr>
              <a:defRPr/>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6384057" y="909564"/>
            <a:ext cx="5327768" cy="2064657"/>
          </a:xfrm>
          <a:prstGeom prst="rect">
            <a:avLst/>
          </a:prstGeom>
        </p:spPr>
        <p:txBody>
          <a:bodyPr vert="horz" lIns="108851" tIns="54426" rIns="108851" bIns="54426" rtlCol="0" anchor="b">
            <a:normAutofit/>
          </a:bodyPr>
          <a:lstStyle>
            <a:lvl1pPr>
              <a:defRPr baseline="0"/>
            </a:lvl1pPr>
          </a:lstStyle>
          <a:p>
            <a:r>
              <a:rPr kumimoji="1" lang="en-US" altLang="ja-JP" dirty="0"/>
              <a:t>Slide Title Goes Here</a:t>
            </a:r>
            <a:endParaRPr kumimoji="1" lang="ja-JP" altLang="en-US" dirty="0"/>
          </a:p>
        </p:txBody>
      </p:sp>
      <p:sp>
        <p:nvSpPr>
          <p:cNvPr id="8" name="正方形/長方形 7"/>
          <p:cNvSpPr/>
          <p:nvPr userDrawn="1"/>
        </p:nvSpPr>
        <p:spPr>
          <a:xfrm>
            <a:off x="6480078" y="2998262"/>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5" name="テキスト プレースホルダー 6"/>
          <p:cNvSpPr>
            <a:spLocks noGrp="1"/>
          </p:cNvSpPr>
          <p:nvPr>
            <p:ph type="body" sz="quarter" idx="24" hasCustomPrompt="1"/>
          </p:nvPr>
        </p:nvSpPr>
        <p:spPr>
          <a:xfrm>
            <a:off x="6396517" y="3135087"/>
            <a:ext cx="5331292" cy="2012647"/>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2" name="スライド番号プレースホルダー 5"/>
          <p:cNvSpPr>
            <a:spLocks noGrp="1"/>
          </p:cNvSpPr>
          <p:nvPr>
            <p:ph type="sldNum" sz="quarter" idx="4"/>
          </p:nvPr>
        </p:nvSpPr>
        <p:spPr>
          <a:xfrm>
            <a:off x="11425054" y="6288528"/>
            <a:ext cx="720142" cy="365125"/>
          </a:xfrm>
          <a:prstGeom prst="rect">
            <a:avLst/>
          </a:prstGeom>
        </p:spPr>
        <p:txBody>
          <a:bodyPr vert="horz" lIns="108851" tIns="54426" rIns="108851" bIns="54426"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31173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randombar(horizontal)">
                                      <p:cBhvr>
                                        <p:cTn id="7" dur="500"/>
                                        <p:tgtEl>
                                          <p:spTgt spid="41"/>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2" presetClass="entr" presetSubtype="3" decel="100000" fill="hold" grpId="0" nodeType="withEffect">
                                  <p:stCondLst>
                                    <p:cond delay="1250"/>
                                  </p:stCondLst>
                                  <p:iterate type="wd">
                                    <p:tmPct val="10000"/>
                                  </p:iterate>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par>
                          <p:cTn id="15" fill="hold">
                            <p:stCondLst>
                              <p:cond delay="1900"/>
                            </p:stCondLst>
                            <p:childTnLst>
                              <p:par>
                                <p:cTn id="16" presetID="2" presetClass="entr" presetSubtype="2" decel="10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2" presetClass="entr" presetSubtype="4" decel="100000" fill="hold" grpId="0" nodeType="with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 calcmode="lin" valueType="num">
                                      <p:cBhvr additive="base">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 grpId="0"/>
      <p:bldP spid="6" grpId="0"/>
      <p:bldP spid="8" grpId="0" animBg="1"/>
      <p:bldP spid="15" grpId="0" build="p">
        <p:tmplLst>
          <p:tmpl lvl="1">
            <p:tnLst>
              <p:par>
                <p:cTn presetID="2" presetClass="entr" presetSubtype="4" decel="10000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Big text &amp; Description">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3"/>
            <a:ext cx="6095472" cy="6857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 name="タイトル 1"/>
          <p:cNvSpPr>
            <a:spLocks noGrp="1"/>
          </p:cNvSpPr>
          <p:nvPr>
            <p:ph type="title" hasCustomPrompt="1"/>
          </p:nvPr>
        </p:nvSpPr>
        <p:spPr>
          <a:xfrm>
            <a:off x="407213" y="782322"/>
            <a:ext cx="5281045" cy="5471965"/>
          </a:xfrm>
        </p:spPr>
        <p:txBody>
          <a:bodyPr>
            <a:normAutofit/>
          </a:bodyPr>
          <a:lstStyle>
            <a:lvl1pPr algn="ctr">
              <a:defRPr sz="48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テキスト プレースホルダー 6"/>
          <p:cNvSpPr>
            <a:spLocks noGrp="1"/>
          </p:cNvSpPr>
          <p:nvPr>
            <p:ph type="body" sz="quarter" idx="24" hasCustomPrompt="1"/>
          </p:nvPr>
        </p:nvSpPr>
        <p:spPr>
          <a:xfrm>
            <a:off x="6396517" y="1657535"/>
            <a:ext cx="5331292" cy="3542935"/>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95090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build="p">
        <p:tmplLst>
          <p:tmpl lvl="1">
            <p:tnLst>
              <p:par>
                <p:cTn presetID="2" presetClass="entr" presetSubtype="4"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ppt_x"/>
                          </p:val>
                        </p:tav>
                        <p:tav tm="100000">
                          <p:val>
                            <p:strVal val="#ppt_x"/>
                          </p:val>
                        </p:tav>
                      </p:tavLst>
                    </p:anim>
                    <p:anim calcmode="lin" valueType="num">
                      <p:cBhvr additive="base">
                        <p:cTn dur="500" fill="hold"/>
                        <p:tgtEl>
                          <p:spTgt spid="7"/>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alking">
    <p:spTree>
      <p:nvGrpSpPr>
        <p:cNvPr id="1" name=""/>
        <p:cNvGrpSpPr/>
        <p:nvPr/>
      </p:nvGrpSpPr>
      <p:grpSpPr>
        <a:xfrm>
          <a:off x="0" y="0"/>
          <a:ext cx="0" cy="0"/>
          <a:chOff x="0" y="0"/>
          <a:chExt cx="0" cy="0"/>
        </a:xfrm>
      </p:grpSpPr>
      <p:sp>
        <p:nvSpPr>
          <p:cNvPr id="9" name="正方形/長方形 8"/>
          <p:cNvSpPr/>
          <p:nvPr userDrawn="1"/>
        </p:nvSpPr>
        <p:spPr>
          <a:xfrm>
            <a:off x="0" y="1"/>
            <a:ext cx="12192000" cy="34290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図プレースホルダー 2"/>
          <p:cNvSpPr>
            <a:spLocks noGrp="1"/>
          </p:cNvSpPr>
          <p:nvPr>
            <p:ph type="pic" sz="quarter" idx="12" hasCustomPrompt="1"/>
          </p:nvPr>
        </p:nvSpPr>
        <p:spPr>
          <a:xfrm>
            <a:off x="619179" y="0"/>
            <a:ext cx="5476292" cy="6858000"/>
          </a:xfrm>
        </p:spPr>
        <p:txBody>
          <a:bodyPr>
            <a:normAutofit/>
          </a:bodyPr>
          <a:lstStyle>
            <a:lvl1pPr>
              <a:defRPr sz="1300"/>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6384057" y="553331"/>
            <a:ext cx="5327768" cy="2810021"/>
          </a:xfrm>
          <a:prstGeom prst="rect">
            <a:avLst/>
          </a:prstGeom>
        </p:spPr>
        <p:txBody>
          <a:bodyPr vert="horz" lIns="108851" tIns="54426" rIns="108851" bIns="54426"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7" name="正方形/長方形 6"/>
          <p:cNvSpPr/>
          <p:nvPr userDrawn="1"/>
        </p:nvSpPr>
        <p:spPr>
          <a:xfrm>
            <a:off x="6480078" y="3584342"/>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 name="テキスト プレースホルダー 6"/>
          <p:cNvSpPr>
            <a:spLocks noGrp="1"/>
          </p:cNvSpPr>
          <p:nvPr>
            <p:ph type="body" sz="quarter" idx="24" hasCustomPrompt="1"/>
          </p:nvPr>
        </p:nvSpPr>
        <p:spPr>
          <a:xfrm>
            <a:off x="6396517" y="3664895"/>
            <a:ext cx="5331292" cy="2012647"/>
          </a:xfrm>
        </p:spPr>
        <p:txBody>
          <a:bodyPr anchor="t">
            <a:noAutofit/>
          </a:bodyPr>
          <a:lstStyle>
            <a:lvl1pPr algn="l">
              <a:defRPr sz="13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258028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 presetClass="entr" presetSubtype="9" decel="100000" fill="hold" grpId="0" nodeType="afterEffect">
                                  <p:stCondLst>
                                    <p:cond delay="250"/>
                                  </p:stCondLst>
                                  <p:iterate type="wd">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900"/>
                            </p:stCondLst>
                            <p:childTnLst>
                              <p:par>
                                <p:cTn id="18" presetID="2" presetClass="entr" presetSubtype="2" decel="100000"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1+#ppt_w/2"/>
                                          </p:val>
                                        </p:tav>
                                        <p:tav tm="100000">
                                          <p:val>
                                            <p:strVal val="#ppt_x"/>
                                          </p:val>
                                        </p:tav>
                                      </p:tavLst>
                                    </p:anim>
                                    <p:anim calcmode="lin" valueType="num">
                                      <p:cBhvr additive="base">
                                        <p:cTn id="21" dur="500" fill="hold"/>
                                        <p:tgtEl>
                                          <p:spTgt spid="7"/>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additive="base">
                                        <p:cTn id="24"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p:bldP spid="6" grpId="0"/>
      <p:bldP spid="7" grpId="0" animBg="1"/>
      <p:bldP spid="8" grpId="0" build="p">
        <p:tmplLst>
          <p:tmpl lvl="1">
            <p:tnLst>
              <p:par>
                <p:cTn presetID="2" presetClass="entr" presetSubtype="4" decel="100000"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Images, Icons and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dirty="0"/>
          </a:p>
        </p:txBody>
      </p:sp>
      <p:sp>
        <p:nvSpPr>
          <p:cNvPr id="5" name="図プレースホルダー 5"/>
          <p:cNvSpPr>
            <a:spLocks noGrp="1"/>
          </p:cNvSpPr>
          <p:nvPr>
            <p:ph type="pic" sz="quarter" idx="12" hasCustomPrompt="1"/>
          </p:nvPr>
        </p:nvSpPr>
        <p:spPr>
          <a:xfrm>
            <a:off x="25457" y="29030"/>
            <a:ext cx="2400208" cy="3077029"/>
          </a:xfrm>
        </p:spPr>
        <p:txBody>
          <a:bodyPr/>
          <a:lstStyle>
            <a:lvl1pPr>
              <a:defRPr sz="1200"/>
            </a:lvl1pPr>
          </a:lstStyle>
          <a:p>
            <a:r>
              <a:rPr kumimoji="1" lang="en-US" altLang="ja-JP" dirty="0"/>
              <a:t>Add an image</a:t>
            </a:r>
            <a:endParaRPr kumimoji="1" lang="ja-JP" altLang="en-US" dirty="0"/>
          </a:p>
        </p:txBody>
      </p:sp>
      <p:sp>
        <p:nvSpPr>
          <p:cNvPr id="6" name="図プレースホルダー 5"/>
          <p:cNvSpPr>
            <a:spLocks noGrp="1"/>
          </p:cNvSpPr>
          <p:nvPr>
            <p:ph type="pic" sz="quarter" idx="13" hasCustomPrompt="1"/>
          </p:nvPr>
        </p:nvSpPr>
        <p:spPr>
          <a:xfrm>
            <a:off x="2458716" y="3137735"/>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7" name="図プレースホルダー 5"/>
          <p:cNvSpPr>
            <a:spLocks noGrp="1"/>
          </p:cNvSpPr>
          <p:nvPr>
            <p:ph type="pic" sz="quarter" idx="14" hasCustomPrompt="1"/>
          </p:nvPr>
        </p:nvSpPr>
        <p:spPr>
          <a:xfrm>
            <a:off x="4891974" y="29030"/>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8" name="図プレースホルダー 5"/>
          <p:cNvSpPr>
            <a:spLocks noGrp="1"/>
          </p:cNvSpPr>
          <p:nvPr>
            <p:ph type="pic" sz="quarter" idx="15" hasCustomPrompt="1"/>
          </p:nvPr>
        </p:nvSpPr>
        <p:spPr>
          <a:xfrm>
            <a:off x="7326093" y="3137964"/>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9" name="図プレースホルダー 5"/>
          <p:cNvSpPr>
            <a:spLocks noGrp="1"/>
          </p:cNvSpPr>
          <p:nvPr>
            <p:ph type="pic" sz="quarter" idx="16" hasCustomPrompt="1"/>
          </p:nvPr>
        </p:nvSpPr>
        <p:spPr>
          <a:xfrm>
            <a:off x="9758492" y="29030"/>
            <a:ext cx="2400208" cy="3077029"/>
          </a:xfrm>
        </p:spPr>
        <p:txBody>
          <a:bodyPr>
            <a:normAutofit/>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0" name="正方形/長方形 9"/>
          <p:cNvSpPr/>
          <p:nvPr userDrawn="1"/>
        </p:nvSpPr>
        <p:spPr>
          <a:xfrm>
            <a:off x="25457" y="3137962"/>
            <a:ext cx="2400208" cy="307680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1" name="正方形/長方形 10"/>
          <p:cNvSpPr/>
          <p:nvPr userDrawn="1"/>
        </p:nvSpPr>
        <p:spPr>
          <a:xfrm>
            <a:off x="2458716" y="29257"/>
            <a:ext cx="2400208" cy="307680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2" name="正方形/長方形 11"/>
          <p:cNvSpPr/>
          <p:nvPr userDrawn="1"/>
        </p:nvSpPr>
        <p:spPr>
          <a:xfrm>
            <a:off x="4891974" y="3137962"/>
            <a:ext cx="2400208" cy="3076800"/>
          </a:xfrm>
          <a:prstGeom prst="rect">
            <a:avLst/>
          </a:pr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3" name="正方形/長方形 12"/>
          <p:cNvSpPr/>
          <p:nvPr userDrawn="1"/>
        </p:nvSpPr>
        <p:spPr>
          <a:xfrm>
            <a:off x="7326093" y="29257"/>
            <a:ext cx="2400208" cy="3076800"/>
          </a:xfrm>
          <a:prstGeom prst="rect">
            <a:avLst/>
          </a:prstGeom>
          <a:solidFill>
            <a:schemeClr val="accent4"/>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4" name="正方形/長方形 13"/>
          <p:cNvSpPr/>
          <p:nvPr userDrawn="1"/>
        </p:nvSpPr>
        <p:spPr>
          <a:xfrm>
            <a:off x="9758492" y="3138191"/>
            <a:ext cx="2400208" cy="3076800"/>
          </a:xfrm>
          <a:prstGeom prst="rect">
            <a:avLst/>
          </a:prstGeom>
          <a:solidFill>
            <a:schemeClr val="accent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15" name="図プレースホルダー 7"/>
          <p:cNvSpPr>
            <a:spLocks noGrp="1"/>
          </p:cNvSpPr>
          <p:nvPr>
            <p:ph type="pic" sz="quarter" idx="17" hasCustomPrompt="1"/>
          </p:nvPr>
        </p:nvSpPr>
        <p:spPr>
          <a:xfrm>
            <a:off x="969491" y="3415189"/>
            <a:ext cx="523067" cy="523021"/>
          </a:xfrm>
        </p:spPr>
        <p:txBody>
          <a:bodyPr>
            <a:normAutofit/>
          </a:bodyPr>
          <a:lstStyle>
            <a:lvl1pPr>
              <a:defRPr sz="800"/>
            </a:lvl1pPr>
          </a:lstStyle>
          <a:p>
            <a:r>
              <a:rPr kumimoji="1" lang="en-US" altLang="ja-JP" dirty="0"/>
              <a:t>ICON</a:t>
            </a:r>
            <a:endParaRPr kumimoji="1" lang="ja-JP" altLang="en-US" dirty="0"/>
          </a:p>
        </p:txBody>
      </p:sp>
      <p:sp>
        <p:nvSpPr>
          <p:cNvPr id="16" name="図プレースホルダー 7"/>
          <p:cNvSpPr>
            <a:spLocks noGrp="1"/>
          </p:cNvSpPr>
          <p:nvPr>
            <p:ph type="pic" sz="quarter" idx="18" hasCustomPrompt="1"/>
          </p:nvPr>
        </p:nvSpPr>
        <p:spPr>
          <a:xfrm>
            <a:off x="3402748" y="340121"/>
            <a:ext cx="523067" cy="523021"/>
          </a:xfrm>
        </p:spPr>
        <p:txBody>
          <a:bodyPr>
            <a:normAutofit/>
          </a:bodyPr>
          <a:lstStyle>
            <a:lvl1pPr>
              <a:defRPr sz="800"/>
            </a:lvl1pPr>
          </a:lstStyle>
          <a:p>
            <a:r>
              <a:rPr kumimoji="1" lang="en-US" altLang="ja-JP" dirty="0"/>
              <a:t>ICON</a:t>
            </a:r>
            <a:endParaRPr kumimoji="1" lang="ja-JP" altLang="en-US" dirty="0"/>
          </a:p>
        </p:txBody>
      </p:sp>
      <p:sp>
        <p:nvSpPr>
          <p:cNvPr id="17" name="図プレースホルダー 7"/>
          <p:cNvSpPr>
            <a:spLocks noGrp="1"/>
          </p:cNvSpPr>
          <p:nvPr>
            <p:ph type="pic" sz="quarter" idx="19" hasCustomPrompt="1"/>
          </p:nvPr>
        </p:nvSpPr>
        <p:spPr>
          <a:xfrm>
            <a:off x="5836006" y="3415189"/>
            <a:ext cx="523067" cy="523021"/>
          </a:xfrm>
        </p:spPr>
        <p:txBody>
          <a:bodyPr>
            <a:normAutofit/>
          </a:bodyPr>
          <a:lstStyle>
            <a:lvl1pPr>
              <a:defRPr sz="800"/>
            </a:lvl1pPr>
          </a:lstStyle>
          <a:p>
            <a:r>
              <a:rPr kumimoji="1" lang="en-US" altLang="ja-JP" dirty="0"/>
              <a:t>ICON</a:t>
            </a:r>
            <a:endParaRPr kumimoji="1" lang="ja-JP" altLang="en-US" dirty="0"/>
          </a:p>
        </p:txBody>
      </p:sp>
      <p:sp>
        <p:nvSpPr>
          <p:cNvPr id="18" name="図プレースホルダー 7"/>
          <p:cNvSpPr>
            <a:spLocks noGrp="1"/>
          </p:cNvSpPr>
          <p:nvPr>
            <p:ph type="pic" sz="quarter" idx="20" hasCustomPrompt="1"/>
          </p:nvPr>
        </p:nvSpPr>
        <p:spPr>
          <a:xfrm>
            <a:off x="10702525" y="3415189"/>
            <a:ext cx="523067" cy="523021"/>
          </a:xfrm>
        </p:spPr>
        <p:txBody>
          <a:bodyPr>
            <a:normAutofit/>
          </a:bodyPr>
          <a:lstStyle>
            <a:lvl1pPr>
              <a:defRPr sz="800"/>
            </a:lvl1pPr>
          </a:lstStyle>
          <a:p>
            <a:r>
              <a:rPr kumimoji="1" lang="en-US" altLang="ja-JP" dirty="0"/>
              <a:t>ICON</a:t>
            </a:r>
            <a:endParaRPr kumimoji="1" lang="ja-JP" altLang="en-US" dirty="0"/>
          </a:p>
        </p:txBody>
      </p:sp>
      <p:sp>
        <p:nvSpPr>
          <p:cNvPr id="19" name="図プレースホルダー 7"/>
          <p:cNvSpPr>
            <a:spLocks noGrp="1"/>
          </p:cNvSpPr>
          <p:nvPr>
            <p:ph type="pic" sz="quarter" idx="21" hasCustomPrompt="1"/>
          </p:nvPr>
        </p:nvSpPr>
        <p:spPr>
          <a:xfrm>
            <a:off x="8270126" y="340121"/>
            <a:ext cx="523067" cy="523021"/>
          </a:xfrm>
        </p:spPr>
        <p:txBody>
          <a:bodyPr>
            <a:normAutofit/>
          </a:bodyPr>
          <a:lstStyle>
            <a:lvl1pPr>
              <a:defRPr sz="800"/>
            </a:lvl1pPr>
          </a:lstStyle>
          <a:p>
            <a:r>
              <a:rPr kumimoji="1" lang="en-US" altLang="ja-JP" dirty="0"/>
              <a:t>ICON</a:t>
            </a:r>
            <a:endParaRPr kumimoji="1" lang="ja-JP" altLang="en-US" dirty="0"/>
          </a:p>
        </p:txBody>
      </p:sp>
      <p:sp>
        <p:nvSpPr>
          <p:cNvPr id="20" name="テキスト プレースホルダー 11"/>
          <p:cNvSpPr>
            <a:spLocks noGrp="1"/>
          </p:cNvSpPr>
          <p:nvPr>
            <p:ph type="body" sz="quarter" idx="22" hasCustomPrompt="1"/>
          </p:nvPr>
        </p:nvSpPr>
        <p:spPr>
          <a:xfrm>
            <a:off x="27730" y="3938882"/>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1" name="テキスト プレースホルダー 11"/>
          <p:cNvSpPr>
            <a:spLocks noGrp="1"/>
          </p:cNvSpPr>
          <p:nvPr>
            <p:ph type="body" sz="quarter" idx="23" hasCustomPrompt="1"/>
          </p:nvPr>
        </p:nvSpPr>
        <p:spPr>
          <a:xfrm>
            <a:off x="142534" y="4357162"/>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2" name="テキスト プレースホルダー 11"/>
          <p:cNvSpPr>
            <a:spLocks noGrp="1"/>
          </p:cNvSpPr>
          <p:nvPr>
            <p:ph type="body" sz="quarter" idx="24" hasCustomPrompt="1"/>
          </p:nvPr>
        </p:nvSpPr>
        <p:spPr>
          <a:xfrm>
            <a:off x="2490019" y="854139"/>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3" name="テキスト プレースホルダー 11"/>
          <p:cNvSpPr>
            <a:spLocks noGrp="1"/>
          </p:cNvSpPr>
          <p:nvPr>
            <p:ph type="body" sz="quarter" idx="25" hasCustomPrompt="1"/>
          </p:nvPr>
        </p:nvSpPr>
        <p:spPr>
          <a:xfrm>
            <a:off x="2604823" y="1272419"/>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4" name="テキスト プレースホルダー 11"/>
          <p:cNvSpPr>
            <a:spLocks noGrp="1"/>
          </p:cNvSpPr>
          <p:nvPr>
            <p:ph type="body" sz="quarter" idx="26" hasCustomPrompt="1"/>
          </p:nvPr>
        </p:nvSpPr>
        <p:spPr>
          <a:xfrm>
            <a:off x="7357396" y="854140"/>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5" name="テキスト プレースホルダー 11"/>
          <p:cNvSpPr>
            <a:spLocks noGrp="1"/>
          </p:cNvSpPr>
          <p:nvPr>
            <p:ph type="body" sz="quarter" idx="27" hasCustomPrompt="1"/>
          </p:nvPr>
        </p:nvSpPr>
        <p:spPr>
          <a:xfrm>
            <a:off x="7472200" y="1272419"/>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6" name="テキスト プレースホルダー 11"/>
          <p:cNvSpPr>
            <a:spLocks noGrp="1"/>
          </p:cNvSpPr>
          <p:nvPr>
            <p:ph type="body" sz="quarter" idx="28" hasCustomPrompt="1"/>
          </p:nvPr>
        </p:nvSpPr>
        <p:spPr>
          <a:xfrm>
            <a:off x="4912383" y="3938882"/>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7" name="テキスト プレースホルダー 11"/>
          <p:cNvSpPr>
            <a:spLocks noGrp="1"/>
          </p:cNvSpPr>
          <p:nvPr>
            <p:ph type="body" sz="quarter" idx="29" hasCustomPrompt="1"/>
          </p:nvPr>
        </p:nvSpPr>
        <p:spPr>
          <a:xfrm>
            <a:off x="5027187" y="4357162"/>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28" name="テキスト プレースホルダー 11"/>
          <p:cNvSpPr>
            <a:spLocks noGrp="1"/>
          </p:cNvSpPr>
          <p:nvPr>
            <p:ph type="body" sz="quarter" idx="30" hasCustomPrompt="1"/>
          </p:nvPr>
        </p:nvSpPr>
        <p:spPr>
          <a:xfrm>
            <a:off x="9779761" y="3938882"/>
            <a:ext cx="2359229" cy="398931"/>
          </a:xfrm>
        </p:spPr>
        <p:txBody>
          <a:bodyPr anchor="t">
            <a:noAutofit/>
          </a:bodyPr>
          <a:lstStyle>
            <a:lvl1pPr algn="ctr">
              <a:lnSpc>
                <a:spcPct val="100000"/>
              </a:lnSpc>
              <a:spcBef>
                <a:spcPts val="0"/>
              </a:spcBef>
              <a:defRPr sz="1900" spc="0" baseline="0">
                <a:solidFill>
                  <a:schemeClr val="bg1"/>
                </a:solidFill>
                <a:latin typeface="Route 159 SemiBold" pitchFamily="50" charset="0"/>
              </a:defRPr>
            </a:lvl1pPr>
          </a:lstStyle>
          <a:p>
            <a:pPr lvl="0"/>
            <a:r>
              <a:rPr lang="en-US" altLang="ja-JP" dirty="0"/>
              <a:t>Text Here</a:t>
            </a:r>
            <a:endParaRPr lang="en-US" dirty="0"/>
          </a:p>
        </p:txBody>
      </p:sp>
      <p:sp>
        <p:nvSpPr>
          <p:cNvPr id="29" name="テキスト プレースホルダー 11"/>
          <p:cNvSpPr>
            <a:spLocks noGrp="1"/>
          </p:cNvSpPr>
          <p:nvPr>
            <p:ph type="body" sz="quarter" idx="31" hasCustomPrompt="1"/>
          </p:nvPr>
        </p:nvSpPr>
        <p:spPr>
          <a:xfrm>
            <a:off x="9894565" y="4357163"/>
            <a:ext cx="2121891" cy="1625600"/>
          </a:xfrm>
        </p:spPr>
        <p:txBody>
          <a:bodyPr anchor="t">
            <a:noAutofit/>
          </a:bodyPr>
          <a:lstStyle>
            <a:lvl1pPr algn="l">
              <a:lnSpc>
                <a:spcPct val="120000"/>
              </a:lnSpc>
              <a:defRPr sz="1200">
                <a:solidFill>
                  <a:schemeClr val="bg1"/>
                </a:solidFill>
                <a:latin typeface="+mn-lt"/>
              </a:defRPr>
            </a:lvl1pPr>
          </a:lstStyle>
          <a:p>
            <a:pPr lvl="0"/>
            <a:r>
              <a:rPr lang="en-US" altLang="ja-JP" dirty="0"/>
              <a:t>Text Here</a:t>
            </a:r>
            <a:endParaRPr lang="en-US" dirty="0"/>
          </a:p>
        </p:txBody>
      </p:sp>
      <p:sp>
        <p:nvSpPr>
          <p:cNvPr id="30" name="図プレースホルダー 37"/>
          <p:cNvSpPr>
            <a:spLocks noGrp="1"/>
          </p:cNvSpPr>
          <p:nvPr>
            <p:ph type="pic" sz="quarter" idx="32" hasCustomPrompt="1"/>
          </p:nvPr>
        </p:nvSpPr>
        <p:spPr>
          <a:xfrm>
            <a:off x="1049865" y="2934374"/>
            <a:ext cx="301223" cy="301197"/>
          </a:xfrm>
          <a:prstGeom prst="triangle">
            <a:avLst/>
          </a:prstGeom>
          <a:solidFill>
            <a:schemeClr val="accent2"/>
          </a:solidFill>
        </p:spPr>
        <p:txBody>
          <a:bodyPr/>
          <a:lstStyle/>
          <a:p>
            <a:r>
              <a:rPr kumimoji="1" lang="en-US" altLang="ja-JP" dirty="0"/>
              <a:t> </a:t>
            </a:r>
            <a:endParaRPr kumimoji="1" lang="ja-JP" altLang="en-US" dirty="0"/>
          </a:p>
        </p:txBody>
      </p:sp>
      <p:sp>
        <p:nvSpPr>
          <p:cNvPr id="31" name="図プレースホルダー 37"/>
          <p:cNvSpPr>
            <a:spLocks noGrp="1"/>
          </p:cNvSpPr>
          <p:nvPr>
            <p:ph type="pic" sz="quarter" idx="33" hasCustomPrompt="1"/>
          </p:nvPr>
        </p:nvSpPr>
        <p:spPr>
          <a:xfrm>
            <a:off x="5919775" y="2934374"/>
            <a:ext cx="301223" cy="301197"/>
          </a:xfrm>
          <a:prstGeom prst="triangle">
            <a:avLst/>
          </a:prstGeom>
          <a:solidFill>
            <a:schemeClr val="accent1"/>
          </a:solidFill>
        </p:spPr>
        <p:txBody>
          <a:bodyPr/>
          <a:lstStyle/>
          <a:p>
            <a:r>
              <a:rPr kumimoji="1" lang="en-US" altLang="ja-JP" dirty="0"/>
              <a:t> </a:t>
            </a:r>
            <a:endParaRPr kumimoji="1" lang="ja-JP" altLang="en-US" dirty="0"/>
          </a:p>
        </p:txBody>
      </p:sp>
      <p:sp>
        <p:nvSpPr>
          <p:cNvPr id="32" name="図プレースホルダー 37"/>
          <p:cNvSpPr>
            <a:spLocks noGrp="1"/>
          </p:cNvSpPr>
          <p:nvPr>
            <p:ph type="pic" sz="quarter" idx="34" hasCustomPrompt="1"/>
          </p:nvPr>
        </p:nvSpPr>
        <p:spPr>
          <a:xfrm>
            <a:off x="10782899" y="2934374"/>
            <a:ext cx="301223" cy="301197"/>
          </a:xfrm>
          <a:prstGeom prst="triangle">
            <a:avLst/>
          </a:prstGeom>
          <a:solidFill>
            <a:schemeClr val="accent5"/>
          </a:solidFill>
        </p:spPr>
        <p:txBody>
          <a:bodyPr/>
          <a:lstStyle/>
          <a:p>
            <a:r>
              <a:rPr kumimoji="1" lang="en-US" altLang="ja-JP" dirty="0"/>
              <a:t> </a:t>
            </a:r>
            <a:endParaRPr kumimoji="1" lang="ja-JP" altLang="en-US" dirty="0"/>
          </a:p>
        </p:txBody>
      </p:sp>
      <p:sp>
        <p:nvSpPr>
          <p:cNvPr id="33" name="図プレースホルダー 37"/>
          <p:cNvSpPr>
            <a:spLocks noGrp="1"/>
          </p:cNvSpPr>
          <p:nvPr>
            <p:ph type="pic" sz="quarter" idx="35" hasCustomPrompt="1"/>
          </p:nvPr>
        </p:nvSpPr>
        <p:spPr>
          <a:xfrm rot="10800000">
            <a:off x="3508211" y="3003354"/>
            <a:ext cx="301223" cy="301197"/>
          </a:xfrm>
          <a:prstGeom prst="triangle">
            <a:avLst/>
          </a:prstGeom>
          <a:solidFill>
            <a:schemeClr val="accent3"/>
          </a:solidFill>
        </p:spPr>
        <p:txBody>
          <a:bodyPr/>
          <a:lstStyle/>
          <a:p>
            <a:r>
              <a:rPr kumimoji="1" lang="en-US" altLang="ja-JP" dirty="0"/>
              <a:t> </a:t>
            </a:r>
            <a:endParaRPr kumimoji="1" lang="ja-JP" altLang="en-US" dirty="0"/>
          </a:p>
        </p:txBody>
      </p:sp>
      <p:sp>
        <p:nvSpPr>
          <p:cNvPr id="34" name="図プレースホルダー 37"/>
          <p:cNvSpPr>
            <a:spLocks noGrp="1"/>
          </p:cNvSpPr>
          <p:nvPr>
            <p:ph type="pic" sz="quarter" idx="36" hasCustomPrompt="1"/>
          </p:nvPr>
        </p:nvSpPr>
        <p:spPr>
          <a:xfrm rot="10800000">
            <a:off x="8350500" y="3003354"/>
            <a:ext cx="301223" cy="301197"/>
          </a:xfrm>
          <a:prstGeom prst="triangle">
            <a:avLst/>
          </a:prstGeom>
          <a:solidFill>
            <a:schemeClr val="accent4"/>
          </a:solidFill>
        </p:spPr>
        <p:txBody>
          <a:bodyPr/>
          <a:lstStyle/>
          <a:p>
            <a:r>
              <a:rPr kumimoji="1" lang="en-US" altLang="ja-JP" dirty="0"/>
              <a:t> </a:t>
            </a:r>
            <a:endParaRPr kumimoji="1" lang="ja-JP" altLang="en-US" dirty="0"/>
          </a:p>
        </p:txBody>
      </p:sp>
    </p:spTree>
    <p:extLst>
      <p:ext uri="{BB962C8B-B14F-4D97-AF65-F5344CB8AC3E}">
        <p14:creationId xmlns="" xmlns:p14="http://schemas.microsoft.com/office/powerpoint/2010/main" val="315378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par>
                                <p:cTn id="12" presetID="22" presetClass="entr" presetSubtype="4" fill="hold" grpId="0" nodeType="withEffect">
                                  <p:stCondLst>
                                    <p:cond delay="500"/>
                                  </p:stCondLst>
                                  <p:childTnLst>
                                    <p:set>
                                      <p:cBhvr>
                                        <p:cTn id="13" dur="1" fill="hold">
                                          <p:stCondLst>
                                            <p:cond delay="0"/>
                                          </p:stCondLst>
                                        </p:cTn>
                                        <p:tgtEl>
                                          <p:spTgt spid="30"/>
                                        </p:tgtEl>
                                        <p:attrNameLst>
                                          <p:attrName>style.visibility</p:attrName>
                                        </p:attrNameLst>
                                      </p:cBhvr>
                                      <p:to>
                                        <p:strVal val="visible"/>
                                      </p:to>
                                    </p:set>
                                    <p:animEffect transition="in" filter="wipe(down)">
                                      <p:cBhvr>
                                        <p:cTn id="14" dur="100"/>
                                        <p:tgtEl>
                                          <p:spTgt spid="30"/>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1500"/>
                            </p:stCondLst>
                            <p:childTnLst>
                              <p:par>
                                <p:cTn id="25" presetID="22" presetClass="entr" presetSubtype="4" fill="hold" grpId="0" nodeType="afterEffect">
                                  <p:stCondLst>
                                    <p:cond delay="25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childTnLst>
                          </p:cTn>
                        </p:par>
                        <p:par>
                          <p:cTn id="28" fill="hold">
                            <p:stCondLst>
                              <p:cond delay="2250"/>
                            </p:stCondLst>
                            <p:childTnLst>
                              <p:par>
                                <p:cTn id="29" presetID="22" presetClass="entr" presetSubtype="1"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2750"/>
                            </p:stCondLst>
                            <p:childTnLst>
                              <p:par>
                                <p:cTn id="33" presetID="22" presetClass="entr" presetSubtype="1"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up)">
                                      <p:cBhvr>
                                        <p:cTn id="35" dur="100"/>
                                        <p:tgtEl>
                                          <p:spTgt spid="3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par>
                          <p:cTn id="45" fill="hold">
                            <p:stCondLst>
                              <p:cond delay="3250"/>
                            </p:stCondLst>
                            <p:childTnLst>
                              <p:par>
                                <p:cTn id="46" presetID="22" presetClass="entr" presetSubtype="1" fill="hold" grpId="0" nodeType="afterEffect">
                                  <p:stCondLst>
                                    <p:cond delay="25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childTnLst>
                          </p:cTn>
                        </p:par>
                        <p:par>
                          <p:cTn id="49" fill="hold">
                            <p:stCondLst>
                              <p:cond delay="4000"/>
                            </p:stCondLst>
                            <p:childTnLst>
                              <p:par>
                                <p:cTn id="50" presetID="2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down)">
                                      <p:cBhvr>
                                        <p:cTn id="52" dur="500"/>
                                        <p:tgtEl>
                                          <p:spTgt spid="12"/>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wipe(down)">
                                      <p:cBhvr>
                                        <p:cTn id="56" dur="100"/>
                                        <p:tgtEl>
                                          <p:spTgt spid="3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fade">
                                      <p:cBhvr>
                                        <p:cTn id="59" dur="500"/>
                                        <p:tgtEl>
                                          <p:spTgt spid="1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par>
                          <p:cTn id="66" fill="hold">
                            <p:stCondLst>
                              <p:cond delay="5000"/>
                            </p:stCondLst>
                            <p:childTnLst>
                              <p:par>
                                <p:cTn id="67" presetID="22" presetClass="entr" presetSubtype="4" fill="hold" grpId="0" nodeType="afterEffect">
                                  <p:stCondLst>
                                    <p:cond delay="25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500"/>
                                        <p:tgtEl>
                                          <p:spTgt spid="8"/>
                                        </p:tgtEl>
                                      </p:cBhvr>
                                    </p:animEffect>
                                  </p:childTnLst>
                                </p:cTn>
                              </p:par>
                            </p:childTnLst>
                          </p:cTn>
                        </p:par>
                        <p:par>
                          <p:cTn id="70" fill="hold">
                            <p:stCondLst>
                              <p:cond delay="5750"/>
                            </p:stCondLst>
                            <p:childTnLst>
                              <p:par>
                                <p:cTn id="71" presetID="22" presetClass="entr" presetSubtype="1" fill="hold" grpId="0" nodeType="after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wipe(up)">
                                      <p:cBhvr>
                                        <p:cTn id="73" dur="500"/>
                                        <p:tgtEl>
                                          <p:spTgt spid="13"/>
                                        </p:tgtEl>
                                      </p:cBhvr>
                                    </p:animEffect>
                                  </p:childTnLst>
                                </p:cTn>
                              </p:par>
                            </p:childTnLst>
                          </p:cTn>
                        </p:par>
                        <p:par>
                          <p:cTn id="74" fill="hold">
                            <p:stCondLst>
                              <p:cond delay="6250"/>
                            </p:stCondLst>
                            <p:childTnLst>
                              <p:par>
                                <p:cTn id="75" presetID="22" presetClass="entr" presetSubtype="1" fill="hold" grpId="0" nodeType="afterEffect">
                                  <p:stCondLst>
                                    <p:cond delay="0"/>
                                  </p:stCondLst>
                                  <p:childTnLst>
                                    <p:set>
                                      <p:cBhvr>
                                        <p:cTn id="76" dur="1" fill="hold">
                                          <p:stCondLst>
                                            <p:cond delay="0"/>
                                          </p:stCondLst>
                                        </p:cTn>
                                        <p:tgtEl>
                                          <p:spTgt spid="34"/>
                                        </p:tgtEl>
                                        <p:attrNameLst>
                                          <p:attrName>style.visibility</p:attrName>
                                        </p:attrNameLst>
                                      </p:cBhvr>
                                      <p:to>
                                        <p:strVal val="visible"/>
                                      </p:to>
                                    </p:set>
                                    <p:animEffect transition="in" filter="wipe(up)">
                                      <p:cBhvr>
                                        <p:cTn id="77" dur="100"/>
                                        <p:tgtEl>
                                          <p:spTgt spid="3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fade">
                                      <p:cBhvr>
                                        <p:cTn id="80" dur="500"/>
                                        <p:tgtEl>
                                          <p:spTgt spid="1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5"/>
                                        </p:tgtEl>
                                        <p:attrNameLst>
                                          <p:attrName>style.visibility</p:attrName>
                                        </p:attrNameLst>
                                      </p:cBhvr>
                                      <p:to>
                                        <p:strVal val="visible"/>
                                      </p:to>
                                    </p:set>
                                    <p:animEffect transition="in" filter="fade">
                                      <p:cBhvr>
                                        <p:cTn id="86" dur="500"/>
                                        <p:tgtEl>
                                          <p:spTgt spid="25"/>
                                        </p:tgtEl>
                                      </p:cBhvr>
                                    </p:animEffect>
                                  </p:childTnLst>
                                </p:cTn>
                              </p:par>
                            </p:childTnLst>
                          </p:cTn>
                        </p:par>
                        <p:par>
                          <p:cTn id="87" fill="hold">
                            <p:stCondLst>
                              <p:cond delay="6750"/>
                            </p:stCondLst>
                            <p:childTnLst>
                              <p:par>
                                <p:cTn id="88" presetID="22" presetClass="entr" presetSubtype="1" fill="hold" grpId="0" nodeType="afterEffect">
                                  <p:stCondLst>
                                    <p:cond delay="250"/>
                                  </p:stCondLst>
                                  <p:childTnLst>
                                    <p:set>
                                      <p:cBhvr>
                                        <p:cTn id="89" dur="1" fill="hold">
                                          <p:stCondLst>
                                            <p:cond delay="0"/>
                                          </p:stCondLst>
                                        </p:cTn>
                                        <p:tgtEl>
                                          <p:spTgt spid="9"/>
                                        </p:tgtEl>
                                        <p:attrNameLst>
                                          <p:attrName>style.visibility</p:attrName>
                                        </p:attrNameLst>
                                      </p:cBhvr>
                                      <p:to>
                                        <p:strVal val="visible"/>
                                      </p:to>
                                    </p:set>
                                    <p:animEffect transition="in" filter="wipe(up)">
                                      <p:cBhvr>
                                        <p:cTn id="90" dur="500"/>
                                        <p:tgtEl>
                                          <p:spTgt spid="9"/>
                                        </p:tgtEl>
                                      </p:cBhvr>
                                    </p:animEffect>
                                  </p:childTnLst>
                                </p:cTn>
                              </p:par>
                            </p:childTnLst>
                          </p:cTn>
                        </p:par>
                        <p:par>
                          <p:cTn id="91" fill="hold">
                            <p:stCondLst>
                              <p:cond delay="7500"/>
                            </p:stCondLst>
                            <p:childTnLst>
                              <p:par>
                                <p:cTn id="92" presetID="22" presetClass="entr" presetSubtype="4" fill="hold" grpId="0" nodeType="afterEffect">
                                  <p:stCondLst>
                                    <p:cond delay="0"/>
                                  </p:stCondLst>
                                  <p:childTnLst>
                                    <p:set>
                                      <p:cBhvr>
                                        <p:cTn id="93" dur="1" fill="hold">
                                          <p:stCondLst>
                                            <p:cond delay="0"/>
                                          </p:stCondLst>
                                        </p:cTn>
                                        <p:tgtEl>
                                          <p:spTgt spid="14"/>
                                        </p:tgtEl>
                                        <p:attrNameLst>
                                          <p:attrName>style.visibility</p:attrName>
                                        </p:attrNameLst>
                                      </p:cBhvr>
                                      <p:to>
                                        <p:strVal val="visible"/>
                                      </p:to>
                                    </p:set>
                                    <p:animEffect transition="in" filter="wipe(down)">
                                      <p:cBhvr>
                                        <p:cTn id="94" dur="500"/>
                                        <p:tgtEl>
                                          <p:spTgt spid="14"/>
                                        </p:tgtEl>
                                      </p:cBhvr>
                                    </p:animEffect>
                                  </p:childTnLst>
                                </p:cTn>
                              </p:par>
                            </p:childTnLst>
                          </p:cTn>
                        </p:par>
                        <p:par>
                          <p:cTn id="95" fill="hold">
                            <p:stCondLst>
                              <p:cond delay="8000"/>
                            </p:stCondLst>
                            <p:childTnLst>
                              <p:par>
                                <p:cTn id="96" presetID="22" presetClass="entr" presetSubtype="4" fill="hold" grpId="0"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wipe(down)">
                                      <p:cBhvr>
                                        <p:cTn id="98" dur="100"/>
                                        <p:tgtEl>
                                          <p:spTgt spid="3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500"/>
                                        <p:tgtEl>
                                          <p:spTgt spid="18"/>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8"/>
                                        </p:tgtEl>
                                        <p:attrNameLst>
                                          <p:attrName>style.visibility</p:attrName>
                                        </p:attrNameLst>
                                      </p:cBhvr>
                                      <p:to>
                                        <p:strVal val="visible"/>
                                      </p:to>
                                    </p:set>
                                    <p:animEffect transition="in" filter="fade">
                                      <p:cBhvr>
                                        <p:cTn id="104" dur="500"/>
                                        <p:tgtEl>
                                          <p:spTgt spid="2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animBg="1"/>
      <p:bldP spid="11" grpId="0" animBg="1"/>
      <p:bldP spid="12" grpId="0" animBg="1"/>
      <p:bldP spid="13" grpId="0" animBg="1"/>
      <p:bldP spid="14" grpId="0" animBg="1"/>
      <p:bldP spid="15" grpId="0"/>
      <p:bldP spid="16" grpId="0"/>
      <p:bldP spid="17" grpId="0"/>
      <p:bldP spid="18" grpId="0"/>
      <p:bldP spid="19" grpId="0"/>
      <p:bldP spid="20" grpId="0">
        <p:tmplLst>
          <p:tmpl>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p:tmplLst>
          <p:tmpl>
            <p:tnLst>
              <p:par>
                <p:cTn presetID="10" presetClass="entr" presetSubtype="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p:tmplLst>
          <p:tmpl>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p:tmplLst>
          <p:tmpl>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p:tmplLst>
          <p:tmpl>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p:tmplLst>
          <p:tmpl>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p:tmplLst>
          <p:tmpl>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p:tmplLst>
          <p:tmpl>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p:tmplLst>
          <p:tmpl>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p:tmplLst>
          <p:tmpl>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animBg="1"/>
      <p:bldP spid="31" grpId="0" animBg="1"/>
      <p:bldP spid="32" grpId="0" animBg="1"/>
      <p:bldP spid="33" grpId="0" animBg="1"/>
      <p:bldP spid="34"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2 Images &amp;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9839" y="2194556"/>
            <a:ext cx="12192000" cy="2194553"/>
          </a:xfrm>
          <a:prstGeom prst="rect">
            <a:avLst/>
          </a:prstGeom>
          <a:solidFill>
            <a:schemeClr val="accent3">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6" name="正方形/長方形 5"/>
          <p:cNvSpPr/>
          <p:nvPr userDrawn="1"/>
        </p:nvSpPr>
        <p:spPr>
          <a:xfrm>
            <a:off x="-4795" y="2481740"/>
            <a:ext cx="12192000" cy="162018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7" name="正方形/長方形 6"/>
          <p:cNvSpPr/>
          <p:nvPr userDrawn="1"/>
        </p:nvSpPr>
        <p:spPr>
          <a:xfrm>
            <a:off x="0" y="2"/>
            <a:ext cx="12192000" cy="2194553"/>
          </a:xfrm>
          <a:prstGeom prst="rect">
            <a:avLst/>
          </a:prstGeom>
          <a:solidFill>
            <a:schemeClr val="accent2">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8" name="正方形/長方形 7"/>
          <p:cNvSpPr/>
          <p:nvPr userDrawn="1"/>
        </p:nvSpPr>
        <p:spPr>
          <a:xfrm>
            <a:off x="1" y="278650"/>
            <a:ext cx="12182160" cy="162018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p>
        </p:txBody>
      </p:sp>
      <p:sp>
        <p:nvSpPr>
          <p:cNvPr id="9" name="図プレースホルダー 13"/>
          <p:cNvSpPr>
            <a:spLocks noGrp="1"/>
          </p:cNvSpPr>
          <p:nvPr>
            <p:ph type="pic" sz="quarter" idx="13" hasCustomPrompt="1"/>
          </p:nvPr>
        </p:nvSpPr>
        <p:spPr>
          <a:xfrm>
            <a:off x="6096002" y="2194556"/>
            <a:ext cx="6093811" cy="2194553"/>
          </a:xfrm>
          <a:custGeom>
            <a:avLst/>
            <a:gdLst/>
            <a:ahLst/>
            <a:cxnLst/>
            <a:rect l="l" t="t" r="r" b="b"/>
            <a:pathLst>
              <a:path w="9139924" h="3291830">
                <a:moveTo>
                  <a:pt x="0" y="0"/>
                </a:moveTo>
                <a:lnTo>
                  <a:pt x="1305146" y="0"/>
                </a:lnTo>
                <a:lnTo>
                  <a:pt x="9139924" y="0"/>
                </a:lnTo>
                <a:lnTo>
                  <a:pt x="9139924" y="3291830"/>
                </a:lnTo>
                <a:lnTo>
                  <a:pt x="1305146" y="3291830"/>
                </a:lnTo>
                <a:close/>
              </a:path>
            </a:pathLst>
          </a:custGeom>
          <a:solidFill>
            <a:schemeClr val="bg1">
              <a:alpha val="50000"/>
            </a:schemeClr>
          </a:solidFill>
        </p:spPr>
        <p:txBody>
          <a:bodyPr/>
          <a:lstStyle>
            <a:lvl1pPr>
              <a:defRPr baseline="0"/>
            </a:lvl1pPr>
          </a:lstStyle>
          <a:p>
            <a:r>
              <a:rPr kumimoji="1" lang="en-US" altLang="ja-JP" dirty="0"/>
              <a:t> Add an image</a:t>
            </a:r>
            <a:endParaRPr kumimoji="1" lang="ja-JP" altLang="en-US" dirty="0"/>
          </a:p>
        </p:txBody>
      </p:sp>
      <p:sp>
        <p:nvSpPr>
          <p:cNvPr id="10" name="図プレースホルダー 10"/>
          <p:cNvSpPr>
            <a:spLocks noGrp="1"/>
          </p:cNvSpPr>
          <p:nvPr>
            <p:ph type="pic" sz="quarter" idx="12" hasCustomPrompt="1"/>
          </p:nvPr>
        </p:nvSpPr>
        <p:spPr>
          <a:xfrm>
            <a:off x="3" y="2"/>
            <a:ext cx="6093811" cy="2194553"/>
          </a:xfrm>
          <a:custGeom>
            <a:avLst/>
            <a:gdLst/>
            <a:ahLst/>
            <a:cxnLst/>
            <a:rect l="l" t="t" r="r" b="b"/>
            <a:pathLst>
              <a:path w="9139924" h="3291830">
                <a:moveTo>
                  <a:pt x="0" y="0"/>
                </a:moveTo>
                <a:lnTo>
                  <a:pt x="7834778" y="0"/>
                </a:lnTo>
                <a:lnTo>
                  <a:pt x="9139924" y="3291830"/>
                </a:lnTo>
                <a:lnTo>
                  <a:pt x="7834778" y="3291830"/>
                </a:lnTo>
                <a:lnTo>
                  <a:pt x="0" y="3291830"/>
                </a:lnTo>
                <a:close/>
              </a:path>
            </a:pathLst>
          </a:custGeom>
          <a:solidFill>
            <a:schemeClr val="bg1">
              <a:alpha val="50000"/>
            </a:schemeClr>
          </a:solidFill>
        </p:spPr>
        <p:txBody>
          <a:bodyPr/>
          <a:lstStyle>
            <a:lvl1pPr marL="0" marR="0" indent="0" algn="l" defTabSz="1088520" rtl="0" eaLnBrk="1" fontAlgn="auto" latinLnBrk="0" hangingPunct="1">
              <a:lnSpc>
                <a:spcPct val="100000"/>
              </a:lnSpc>
              <a:spcBef>
                <a:spcPct val="20000"/>
              </a:spcBef>
              <a:spcAft>
                <a:spcPts val="0"/>
              </a:spcAft>
              <a:buClrTx/>
              <a:buSzTx/>
              <a:buFont typeface="Arial" panose="020B0604020202020204" pitchFamily="34" charset="0"/>
              <a:buNone/>
              <a:tabLst/>
              <a:defRPr/>
            </a:lvl1pPr>
          </a:lstStyle>
          <a:p>
            <a:r>
              <a:rPr kumimoji="1" lang="en-US" altLang="ja-JP" dirty="0"/>
              <a:t> Add an image</a:t>
            </a:r>
            <a:endParaRPr kumimoji="1" lang="ja-JP" altLang="en-US" dirty="0"/>
          </a:p>
          <a:p>
            <a:endParaRPr kumimoji="1" lang="ja-JP" altLang="en-US" dirty="0"/>
          </a:p>
        </p:txBody>
      </p:sp>
      <p:sp>
        <p:nvSpPr>
          <p:cNvPr id="11" name="テキスト プレースホルダー 11"/>
          <p:cNvSpPr>
            <a:spLocks noGrp="1"/>
          </p:cNvSpPr>
          <p:nvPr>
            <p:ph type="body" sz="quarter" idx="16" hasCustomPrompt="1"/>
          </p:nvPr>
        </p:nvSpPr>
        <p:spPr>
          <a:xfrm>
            <a:off x="6100680" y="838958"/>
            <a:ext cx="5666442" cy="876805"/>
          </a:xfrm>
        </p:spPr>
        <p:txBody>
          <a:bodyPr anchor="t">
            <a:noAutofit/>
          </a:bodyPr>
          <a:lstStyle>
            <a:lvl1pPr algn="l">
              <a:lnSpc>
                <a:spcPct val="120000"/>
              </a:lnSpc>
              <a:defRPr sz="1300">
                <a:solidFill>
                  <a:schemeClr val="bg1"/>
                </a:solidFill>
                <a:latin typeface="+mn-lt"/>
              </a:defRPr>
            </a:lvl1pPr>
          </a:lstStyle>
          <a:p>
            <a:pPr lvl="0"/>
            <a:r>
              <a:rPr lang="en-US" altLang="ja-JP" dirty="0"/>
              <a:t>Text Here</a:t>
            </a:r>
            <a:endParaRPr lang="en-US" dirty="0"/>
          </a:p>
        </p:txBody>
      </p:sp>
      <p:sp>
        <p:nvSpPr>
          <p:cNvPr id="12" name="テキスト プレースホルダー 11"/>
          <p:cNvSpPr>
            <a:spLocks noGrp="1"/>
          </p:cNvSpPr>
          <p:nvPr>
            <p:ph type="body" sz="quarter" idx="17" hasCustomPrompt="1"/>
          </p:nvPr>
        </p:nvSpPr>
        <p:spPr>
          <a:xfrm>
            <a:off x="6100680" y="452672"/>
            <a:ext cx="5666442" cy="515469"/>
          </a:xfrm>
        </p:spPr>
        <p:txBody>
          <a:bodyPr anchor="t">
            <a:noAutofit/>
          </a:bodyPr>
          <a:lstStyle>
            <a:lvl1pPr algn="l">
              <a:lnSpc>
                <a:spcPct val="120000"/>
              </a:lnSpc>
              <a:defRPr sz="2100" spc="0">
                <a:solidFill>
                  <a:schemeClr val="bg1"/>
                </a:solidFill>
                <a:latin typeface="Route 159 SemiBold" pitchFamily="50" charset="0"/>
              </a:defRPr>
            </a:lvl1pPr>
          </a:lstStyle>
          <a:p>
            <a:pPr lvl="0"/>
            <a:r>
              <a:rPr lang="en-US" altLang="ja-JP" dirty="0"/>
              <a:t>Text Here</a:t>
            </a:r>
            <a:endParaRPr lang="en-US" dirty="0"/>
          </a:p>
        </p:txBody>
      </p:sp>
      <p:sp>
        <p:nvSpPr>
          <p:cNvPr id="13" name="テキスト プレースホルダー 11"/>
          <p:cNvSpPr>
            <a:spLocks noGrp="1"/>
          </p:cNvSpPr>
          <p:nvPr>
            <p:ph type="body" sz="quarter" idx="40" hasCustomPrompt="1"/>
          </p:nvPr>
        </p:nvSpPr>
        <p:spPr>
          <a:xfrm>
            <a:off x="399552" y="3062960"/>
            <a:ext cx="5666442" cy="846094"/>
          </a:xfrm>
        </p:spPr>
        <p:txBody>
          <a:bodyPr anchor="t">
            <a:noAutofit/>
          </a:bodyPr>
          <a:lstStyle>
            <a:lvl1pPr algn="l">
              <a:lnSpc>
                <a:spcPct val="120000"/>
              </a:lnSpc>
              <a:defRPr sz="1300">
                <a:solidFill>
                  <a:schemeClr val="bg1"/>
                </a:solidFill>
                <a:latin typeface="+mn-lt"/>
              </a:defRPr>
            </a:lvl1pPr>
          </a:lstStyle>
          <a:p>
            <a:pPr lvl="0"/>
            <a:r>
              <a:rPr lang="en-US" altLang="ja-JP" dirty="0"/>
              <a:t>Text Here</a:t>
            </a:r>
            <a:endParaRPr lang="en-US" dirty="0"/>
          </a:p>
        </p:txBody>
      </p:sp>
      <p:sp>
        <p:nvSpPr>
          <p:cNvPr id="14" name="テキスト プレースホルダー 11"/>
          <p:cNvSpPr>
            <a:spLocks noGrp="1"/>
          </p:cNvSpPr>
          <p:nvPr>
            <p:ph type="body" sz="quarter" idx="41" hasCustomPrompt="1"/>
          </p:nvPr>
        </p:nvSpPr>
        <p:spPr>
          <a:xfrm>
            <a:off x="399552" y="2676675"/>
            <a:ext cx="5666442" cy="515469"/>
          </a:xfrm>
        </p:spPr>
        <p:txBody>
          <a:bodyPr anchor="t">
            <a:noAutofit/>
          </a:bodyPr>
          <a:lstStyle>
            <a:lvl1pPr algn="l">
              <a:lnSpc>
                <a:spcPct val="120000"/>
              </a:lnSpc>
              <a:defRPr sz="2100" spc="0">
                <a:solidFill>
                  <a:schemeClr val="bg1"/>
                </a:solidFill>
                <a:latin typeface="Route 159 SemiBold" pitchFamily="50" charset="0"/>
              </a:defRPr>
            </a:lvl1pPr>
          </a:lstStyle>
          <a:p>
            <a:pPr lvl="0"/>
            <a:r>
              <a:rPr lang="en-US" altLang="ja-JP" dirty="0"/>
              <a:t>Text Here</a:t>
            </a:r>
            <a:endParaRPr lang="en-US" dirty="0"/>
          </a:p>
        </p:txBody>
      </p:sp>
      <p:sp>
        <p:nvSpPr>
          <p:cNvPr id="15" name="タイトル プレースホルダー 1"/>
          <p:cNvSpPr>
            <a:spLocks noGrp="1"/>
          </p:cNvSpPr>
          <p:nvPr>
            <p:ph type="title" hasCustomPrompt="1"/>
          </p:nvPr>
        </p:nvSpPr>
        <p:spPr>
          <a:xfrm>
            <a:off x="286852" y="4533125"/>
            <a:ext cx="11618299" cy="802101"/>
          </a:xfrm>
          <a:prstGeom prst="rect">
            <a:avLst/>
          </a:prstGeom>
        </p:spPr>
        <p:txBody>
          <a:bodyPr vert="horz" lIns="108851" tIns="54426" rIns="108851" bIns="54426" rtlCol="0" anchor="ctr">
            <a:normAutofit/>
          </a:bodyPr>
          <a:lstStyle>
            <a:lvl1pPr algn="ctr">
              <a:defRPr baseline="0">
                <a:latin typeface="Route 159 UltraLight" pitchFamily="50" charset="0"/>
              </a:defRPr>
            </a:lvl1pPr>
          </a:lstStyle>
          <a:p>
            <a:r>
              <a:rPr kumimoji="1" lang="en-US" altLang="ja-JP" dirty="0"/>
              <a:t>Slide Title Goes Here</a:t>
            </a:r>
            <a:endParaRPr kumimoji="1" lang="ja-JP" altLang="en-US" dirty="0"/>
          </a:p>
        </p:txBody>
      </p:sp>
      <p:sp>
        <p:nvSpPr>
          <p:cNvPr id="16" name="テキスト プレースホルダー 6"/>
          <p:cNvSpPr>
            <a:spLocks noGrp="1"/>
          </p:cNvSpPr>
          <p:nvPr>
            <p:ph type="body" sz="quarter" idx="42" hasCustomPrompt="1"/>
          </p:nvPr>
        </p:nvSpPr>
        <p:spPr>
          <a:xfrm>
            <a:off x="286852" y="5397221"/>
            <a:ext cx="11618299" cy="891307"/>
          </a:xfrm>
        </p:spPr>
        <p:txBody>
          <a:bodyPr>
            <a:noAutofit/>
          </a:bodyPr>
          <a:lstStyle>
            <a:lvl1pPr algn="ctr">
              <a:defRPr sz="1300" b="0" i="0" u="none" baseline="0">
                <a:solidFill>
                  <a:schemeClr val="tx2"/>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7" name="正方形/長方形 16"/>
          <p:cNvSpPr/>
          <p:nvPr userDrawn="1"/>
        </p:nvSpPr>
        <p:spPr>
          <a:xfrm>
            <a:off x="5039792" y="5301210"/>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20449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20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2" presetClass="entr" presetSubtype="8" fill="hold" grpId="0" nodeType="withEffect">
                                  <p:stCondLst>
                                    <p:cond delay="20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1700"/>
                            </p:stCondLst>
                            <p:childTnLst>
                              <p:par>
                                <p:cTn id="23" presetID="22" presetClass="entr" presetSubtype="2" fill="hold" grpId="0" nodeType="afterEffect">
                                  <p:stCondLst>
                                    <p:cond delay="25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childTnLst>
                          </p:cTn>
                        </p:par>
                        <p:par>
                          <p:cTn id="26" fill="hold">
                            <p:stCondLst>
                              <p:cond delay="2450"/>
                            </p:stCondLst>
                            <p:childTnLst>
                              <p:par>
                                <p:cTn id="27" presetID="22" presetClass="entr" presetSubtype="8"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childTnLst>
                          </p:cTn>
                        </p:par>
                        <p:par>
                          <p:cTn id="30" fill="hold">
                            <p:stCondLst>
                              <p:cond delay="2950"/>
                            </p:stCondLst>
                            <p:childTnLst>
                              <p:par>
                                <p:cTn id="31" presetID="22" presetClass="entr" presetSubtype="2"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right)">
                                      <p:cBhvr>
                                        <p:cTn id="33" dur="500"/>
                                        <p:tgtEl>
                                          <p:spTgt spid="6"/>
                                        </p:tgtEl>
                                      </p:cBhvr>
                                    </p:animEffect>
                                  </p:childTnLst>
                                </p:cTn>
                              </p:par>
                              <p:par>
                                <p:cTn id="34" presetID="22" presetClass="entr" presetSubtype="2" fill="hold" grpId="0" nodeType="withEffect">
                                  <p:stCondLst>
                                    <p:cond delay="200"/>
                                  </p:stCondLst>
                                  <p:childTnLst>
                                    <p:set>
                                      <p:cBhvr>
                                        <p:cTn id="35" dur="1" fill="hold">
                                          <p:stCondLst>
                                            <p:cond delay="0"/>
                                          </p:stCondLst>
                                        </p:cTn>
                                        <p:tgtEl>
                                          <p:spTgt spid="14"/>
                                        </p:tgtEl>
                                        <p:attrNameLst>
                                          <p:attrName>style.visibility</p:attrName>
                                        </p:attrNameLst>
                                      </p:cBhvr>
                                      <p:to>
                                        <p:strVal val="visible"/>
                                      </p:to>
                                    </p:set>
                                    <p:animEffect transition="in" filter="wipe(right)">
                                      <p:cBhvr>
                                        <p:cTn id="36" dur="500"/>
                                        <p:tgtEl>
                                          <p:spTgt spid="14"/>
                                        </p:tgtEl>
                                      </p:cBhvr>
                                    </p:animEffect>
                                  </p:childTnLst>
                                </p:cTn>
                              </p:par>
                              <p:par>
                                <p:cTn id="37" presetID="22" presetClass="entr" presetSubtype="2" fill="hold" grpId="0" nodeType="withEffect">
                                  <p:stCondLst>
                                    <p:cond delay="200"/>
                                  </p:stCondLst>
                                  <p:childTnLst>
                                    <p:set>
                                      <p:cBhvr>
                                        <p:cTn id="38" dur="1" fill="hold">
                                          <p:stCondLst>
                                            <p:cond delay="0"/>
                                          </p:stCondLst>
                                        </p:cTn>
                                        <p:tgtEl>
                                          <p:spTgt spid="13"/>
                                        </p:tgtEl>
                                        <p:attrNameLst>
                                          <p:attrName>style.visibility</p:attrName>
                                        </p:attrNameLst>
                                      </p:cBhvr>
                                      <p:to>
                                        <p:strVal val="visible"/>
                                      </p:to>
                                    </p:set>
                                    <p:animEffect transition="in" filter="wipe(right)">
                                      <p:cBhvr>
                                        <p:cTn id="39" dur="500"/>
                                        <p:tgtEl>
                                          <p:spTgt spid="13"/>
                                        </p:tgtEl>
                                      </p:cBhvr>
                                    </p:animEffect>
                                  </p:childTnLst>
                                </p:cTn>
                              </p:par>
                            </p:childTnLst>
                          </p:cTn>
                        </p:par>
                        <p:par>
                          <p:cTn id="40" fill="hold">
                            <p:stCondLst>
                              <p:cond delay="3650"/>
                            </p:stCondLst>
                            <p:childTnLst>
                              <p:par>
                                <p:cTn id="41" presetID="2" presetClass="entr" presetSubtype="8" decel="100000" fill="hold" grpId="0" nodeType="afterEffect">
                                  <p:stCondLst>
                                    <p:cond delay="500"/>
                                  </p:stCondLst>
                                  <p:iterate type="wd">
                                    <p:tmPct val="10000"/>
                                  </p:iterate>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0-#ppt_w/2"/>
                                          </p:val>
                                        </p:tav>
                                        <p:tav tm="100000">
                                          <p:val>
                                            <p:strVal val="#ppt_x"/>
                                          </p:val>
                                        </p:tav>
                                      </p:tavLst>
                                    </p:anim>
                                    <p:anim calcmode="lin" valueType="num">
                                      <p:cBhvr additive="base">
                                        <p:cTn id="44" dur="500" fill="hold"/>
                                        <p:tgtEl>
                                          <p:spTgt spid="15"/>
                                        </p:tgtEl>
                                        <p:attrNameLst>
                                          <p:attrName>ppt_y</p:attrName>
                                        </p:attrNameLst>
                                      </p:cBhvr>
                                      <p:tavLst>
                                        <p:tav tm="0">
                                          <p:val>
                                            <p:strVal val="#ppt_y"/>
                                          </p:val>
                                        </p:tav>
                                        <p:tav tm="100000">
                                          <p:val>
                                            <p:strVal val="#ppt_y"/>
                                          </p:val>
                                        </p:tav>
                                      </p:tavLst>
                                    </p:anim>
                                  </p:childTnLst>
                                </p:cTn>
                              </p:par>
                            </p:childTnLst>
                          </p:cTn>
                        </p:par>
                        <p:par>
                          <p:cTn id="45" fill="hold">
                            <p:stCondLst>
                              <p:cond delay="4800"/>
                            </p:stCondLst>
                            <p:childTnLst>
                              <p:par>
                                <p:cTn id="46" presetID="2" presetClass="entr" presetSubtype="2" decel="10000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additive="base">
                                        <p:cTn id="48" dur="500" fill="hold"/>
                                        <p:tgtEl>
                                          <p:spTgt spid="17"/>
                                        </p:tgtEl>
                                        <p:attrNameLst>
                                          <p:attrName>ppt_x</p:attrName>
                                        </p:attrNameLst>
                                      </p:cBhvr>
                                      <p:tavLst>
                                        <p:tav tm="0">
                                          <p:val>
                                            <p:strVal val="1+#ppt_w/2"/>
                                          </p:val>
                                        </p:tav>
                                        <p:tav tm="100000">
                                          <p:val>
                                            <p:strVal val="#ppt_x"/>
                                          </p:val>
                                        </p:tav>
                                      </p:tavLst>
                                    </p:anim>
                                    <p:anim calcmode="lin" valueType="num">
                                      <p:cBhvr additive="base">
                                        <p:cTn id="49" dur="500" fill="hold"/>
                                        <p:tgtEl>
                                          <p:spTgt spid="17"/>
                                        </p:tgtEl>
                                        <p:attrNameLst>
                                          <p:attrName>ppt_y</p:attrName>
                                        </p:attrNameLst>
                                      </p:cBhvr>
                                      <p:tavLst>
                                        <p:tav tm="0">
                                          <p:val>
                                            <p:strVal val="#ppt_y"/>
                                          </p:val>
                                        </p:tav>
                                        <p:tav tm="100000">
                                          <p:val>
                                            <p:strVal val="#ppt_y"/>
                                          </p:val>
                                        </p:tav>
                                      </p:tavLst>
                                    </p:anim>
                                  </p:childTnLst>
                                </p:cTn>
                              </p:par>
                              <p:par>
                                <p:cTn id="50" presetID="22" presetClass="entr" presetSubtype="8" fill="hold" grpId="0" nodeType="withEffect">
                                  <p:stCondLst>
                                    <p:cond delay="0"/>
                                  </p:stCondLst>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wipe(left)">
                                      <p:cBhvr>
                                        <p:cTn id="52"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p:tmplLst>
          <p:tmpl>
            <p:tnLst>
              <p:par>
                <p:cTn presetID="22" presetClass="entr" presetSubtype="8" fill="hold" nodeType="withEffect">
                  <p:stCondLst>
                    <p:cond delay="20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p:tmplLst>
          <p:tmpl>
            <p:tnLst>
              <p:par>
                <p:cTn presetID="22" presetClass="entr" presetSubtype="8"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tmplLst>
          <p:tmpl>
            <p:tnLst>
              <p:par>
                <p:cTn presetID="22" presetClass="entr" presetSubtype="2" fill="hold" nodeType="withEffect">
                  <p:stCondLst>
                    <p:cond delay="2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p:tmplLst>
          <p:tmpl>
            <p:tnLst>
              <p:par>
                <p:cTn presetID="22" presetClass="entr" presetSubtype="2"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P spid="16" grpId="0" build="p">
        <p:tmplLst>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Process 1">
    <p:spTree>
      <p:nvGrpSpPr>
        <p:cNvPr id="1" name=""/>
        <p:cNvGrpSpPr/>
        <p:nvPr/>
      </p:nvGrpSpPr>
      <p:grpSpPr>
        <a:xfrm>
          <a:off x="0" y="0"/>
          <a:ext cx="0" cy="0"/>
          <a:chOff x="0" y="0"/>
          <a:chExt cx="0" cy="0"/>
        </a:xfrm>
      </p:grpSpPr>
      <p:sp>
        <p:nvSpPr>
          <p:cNvPr id="72" name="正方形/長方形 7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grpSp>
        <p:nvGrpSpPr>
          <p:cNvPr id="2" name="グループ化 28"/>
          <p:cNvGrpSpPr/>
          <p:nvPr userDrawn="1"/>
        </p:nvGrpSpPr>
        <p:grpSpPr>
          <a:xfrm>
            <a:off x="5513689" y="1790105"/>
            <a:ext cx="4002631" cy="605404"/>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36"/>
          <p:cNvGrpSpPr/>
          <p:nvPr userDrawn="1"/>
        </p:nvGrpSpPr>
        <p:grpSpPr>
          <a:xfrm>
            <a:off x="2126191" y="2932452"/>
            <a:ext cx="4002631" cy="605404"/>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43"/>
          <p:cNvGrpSpPr/>
          <p:nvPr userDrawn="1"/>
        </p:nvGrpSpPr>
        <p:grpSpPr>
          <a:xfrm>
            <a:off x="5523365" y="4074799"/>
            <a:ext cx="4002631" cy="605404"/>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57"/>
          <p:cNvGrpSpPr/>
          <p:nvPr userDrawn="1"/>
        </p:nvGrpSpPr>
        <p:grpSpPr>
          <a:xfrm>
            <a:off x="2116514" y="5217147"/>
            <a:ext cx="4002631" cy="605404"/>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grpSp>
        <p:nvGrpSpPr>
          <p:cNvPr id="8" name="グループ化 14"/>
          <p:cNvGrpSpPr/>
          <p:nvPr userDrawn="1"/>
        </p:nvGrpSpPr>
        <p:grpSpPr>
          <a:xfrm>
            <a:off x="2126191" y="647757"/>
            <a:ext cx="4002631" cy="605404"/>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2507970" y="70576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a:off x="5826092" y="1"/>
            <a:ext cx="2571" cy="6947505"/>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5606336" y="730724"/>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6119142" y="1848115"/>
            <a:ext cx="3094447" cy="480053"/>
          </a:xfrm>
        </p:spPr>
        <p:txBody>
          <a:bodyPr anchor="ctr">
            <a:noAutofit/>
          </a:bodyPr>
          <a:lstStyle>
            <a:lvl1pPr algn="l">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5605986" y="1873073"/>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1252485" y="1266840"/>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6119142" y="2409190"/>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2507970" y="2990462"/>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5606336" y="3015420"/>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1252485" y="3551537"/>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6128819" y="4132810"/>
            <a:ext cx="3094447" cy="480053"/>
          </a:xfrm>
        </p:spPr>
        <p:txBody>
          <a:bodyPr anchor="ctr">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5615663" y="4157767"/>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6128819" y="4693885"/>
            <a:ext cx="4180340" cy="908075"/>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2498293" y="5275157"/>
            <a:ext cx="2926334"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5596660" y="5300115"/>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1242808" y="5836232"/>
            <a:ext cx="4180340" cy="908075"/>
          </a:xfrm>
        </p:spPr>
        <p:txBody>
          <a:bodyPr anchor="t">
            <a:noAutofit/>
          </a:bodyPr>
          <a:lstStyle>
            <a:lvl1pPr algn="r">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5" name="タイトル プレースホルダー 1"/>
          <p:cNvSpPr>
            <a:spLocks noGrp="1"/>
          </p:cNvSpPr>
          <p:nvPr>
            <p:ph type="title" hasCustomPrompt="1"/>
          </p:nvPr>
        </p:nvSpPr>
        <p:spPr>
          <a:xfrm>
            <a:off x="6288038" y="164640"/>
            <a:ext cx="53277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66" name="テキスト プレースホルダー 6"/>
          <p:cNvSpPr>
            <a:spLocks noGrp="1"/>
          </p:cNvSpPr>
          <p:nvPr>
            <p:ph type="body" sz="quarter" idx="13" hasCustomPrompt="1"/>
          </p:nvPr>
        </p:nvSpPr>
        <p:spPr>
          <a:xfrm>
            <a:off x="6336049" y="1028734"/>
            <a:ext cx="5279759"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67" name="正方形/長方形 66"/>
          <p:cNvSpPr/>
          <p:nvPr userDrawn="1"/>
        </p:nvSpPr>
        <p:spPr>
          <a:xfrm>
            <a:off x="6384059"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9734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additive="base">
                                        <p:cTn id="12" dur="500" fill="hold"/>
                                        <p:tgtEl>
                                          <p:spTgt spid="67"/>
                                        </p:tgtEl>
                                        <p:attrNameLst>
                                          <p:attrName>ppt_x</p:attrName>
                                        </p:attrNameLst>
                                      </p:cBhvr>
                                      <p:tavLst>
                                        <p:tav tm="0">
                                          <p:val>
                                            <p:strVal val="1+#ppt_w/2"/>
                                          </p:val>
                                        </p:tav>
                                        <p:tav tm="100000">
                                          <p:val>
                                            <p:strVal val="#ppt_x"/>
                                          </p:val>
                                        </p:tav>
                                      </p:tavLst>
                                    </p:anim>
                                    <p:anim calcmode="lin" valueType="num">
                                      <p:cBhvr additive="base">
                                        <p:cTn id="13" dur="500" fill="hold"/>
                                        <p:tgtEl>
                                          <p:spTgt spid="67"/>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66">
                                            <p:txEl>
                                              <p:pRg st="0" end="0"/>
                                            </p:txEl>
                                          </p:spTgt>
                                        </p:tgtEl>
                                        <p:attrNameLst>
                                          <p:attrName>style.visibility</p:attrName>
                                        </p:attrNameLst>
                                      </p:cBhvr>
                                      <p:to>
                                        <p:strVal val="visible"/>
                                      </p:to>
                                    </p:set>
                                    <p:animEffect transition="in" filter="wipe(left)">
                                      <p:cBhvr>
                                        <p:cTn id="16" dur="500"/>
                                        <p:tgtEl>
                                          <p:spTgt spid="66">
                                            <p:txEl>
                                              <p:pRg st="0" end="0"/>
                                            </p:txEl>
                                          </p:spTgt>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up)">
                                      <p:cBhvr>
                                        <p:cTn id="20" dur="500"/>
                                        <p:tgtEl>
                                          <p:spTgt spid="26"/>
                                        </p:tgtEl>
                                      </p:cBhvr>
                                    </p:animEffect>
                                  </p:childTnLst>
                                </p:cTn>
                              </p:par>
                            </p:childTnLst>
                          </p:cTn>
                        </p:par>
                        <p:par>
                          <p:cTn id="21" fill="hold">
                            <p:stCondLst>
                              <p:cond delay="1500"/>
                            </p:stCondLst>
                            <p:childTnLst>
                              <p:par>
                                <p:cTn id="22" presetID="2" presetClass="entr" presetSubtype="1" decel="100000" fill="hold" grpId="0" nodeType="afterEffect">
                                  <p:stCondLst>
                                    <p:cond delay="5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8" decel="100000" fill="hold" grpId="0" nodeType="afterEffect">
                                  <p:stCondLst>
                                    <p:cond delay="0"/>
                                  </p:stCondLst>
                                  <p:iterate type="wd">
                                    <p:tmPct val="10000"/>
                                  </p:iterate>
                                  <p:childTnLst>
                                    <p:set>
                                      <p:cBhvr>
                                        <p:cTn id="28" dur="1" fill="hold">
                                          <p:stCondLst>
                                            <p:cond delay="0"/>
                                          </p:stCondLst>
                                        </p:cTn>
                                        <p:tgtEl>
                                          <p:spTgt spid="21">
                                            <p:txEl>
                                              <p:pRg st="0" end="0"/>
                                            </p:txEl>
                                          </p:spTgt>
                                        </p:tgtEl>
                                        <p:attrNameLst>
                                          <p:attrName>style.visibility</p:attrName>
                                        </p:attrNameLst>
                                      </p:cBhvr>
                                      <p:to>
                                        <p:strVal val="visible"/>
                                      </p:to>
                                    </p:set>
                                    <p:anim calcmode="lin" valueType="num">
                                      <p:cBhvr additive="base">
                                        <p:cTn id="2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1">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1" decel="10000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0-#ppt_h/2"/>
                                          </p:val>
                                        </p:tav>
                                        <p:tav tm="100000">
                                          <p:val>
                                            <p:strVal val="#ppt_y"/>
                                          </p:val>
                                        </p:tav>
                                      </p:tavLst>
                                    </p:anim>
                                  </p:childTnLst>
                                </p:cTn>
                              </p:par>
                            </p:childTnLst>
                          </p:cTn>
                        </p:par>
                        <p:par>
                          <p:cTn id="35" fill="hold">
                            <p:stCondLst>
                              <p:cond delay="3100"/>
                            </p:stCondLst>
                            <p:childTnLst>
                              <p:par>
                                <p:cTn id="36" presetID="22" presetClass="entr" presetSubtype="2" fill="hold" grpId="0" nodeType="afterEffect">
                                  <p:stCondLst>
                                    <p:cond delay="0"/>
                                  </p:stCondLst>
                                  <p:childTnLst>
                                    <p:set>
                                      <p:cBhvr>
                                        <p:cTn id="37" dur="1" fill="hold">
                                          <p:stCondLst>
                                            <p:cond delay="0"/>
                                          </p:stCondLst>
                                        </p:cTn>
                                        <p:tgtEl>
                                          <p:spTgt spid="35">
                                            <p:txEl>
                                              <p:pRg st="0" end="0"/>
                                            </p:txEl>
                                          </p:spTgt>
                                        </p:tgtEl>
                                        <p:attrNameLst>
                                          <p:attrName>style.visibility</p:attrName>
                                        </p:attrNameLst>
                                      </p:cBhvr>
                                      <p:to>
                                        <p:strVal val="visible"/>
                                      </p:to>
                                    </p:set>
                                    <p:animEffect transition="in" filter="wipe(right)">
                                      <p:cBhvr>
                                        <p:cTn id="38" dur="500"/>
                                        <p:tgtEl>
                                          <p:spTgt spid="35">
                                            <p:txEl>
                                              <p:pRg st="0" end="0"/>
                                            </p:txEl>
                                          </p:spTgt>
                                        </p:tgtEl>
                                      </p:cBhvr>
                                    </p:animEffect>
                                  </p:childTnLst>
                                </p:cTn>
                              </p:par>
                            </p:childTnLst>
                          </p:cTn>
                        </p:par>
                        <p:par>
                          <p:cTn id="39" fill="hold">
                            <p:stCondLst>
                              <p:cond delay="3600"/>
                            </p:stCondLst>
                            <p:childTnLst>
                              <p:par>
                                <p:cTn id="40" presetID="2" presetClass="entr" presetSubtype="1" decel="10000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0-#ppt_h/2"/>
                                          </p:val>
                                        </p:tav>
                                        <p:tav tm="100000">
                                          <p:val>
                                            <p:strVal val="#ppt_y"/>
                                          </p:val>
                                        </p:tav>
                                      </p:tavLst>
                                    </p:anim>
                                  </p:childTnLst>
                                </p:cTn>
                              </p:par>
                            </p:childTnLst>
                          </p:cTn>
                        </p:par>
                        <p:par>
                          <p:cTn id="44" fill="hold">
                            <p:stCondLst>
                              <p:cond delay="4100"/>
                            </p:stCondLst>
                            <p:childTnLst>
                              <p:par>
                                <p:cTn id="45" presetID="2" presetClass="entr" presetSubtype="2" decel="100000" fill="hold" grpId="0" nodeType="afterEffect">
                                  <p:stCondLst>
                                    <p:cond delay="0"/>
                                  </p:stCondLst>
                                  <p:iterate type="wd">
                                    <p:tmPct val="10000"/>
                                  </p:iterate>
                                  <p:childTnLst>
                                    <p:set>
                                      <p:cBhvr>
                                        <p:cTn id="46" dur="1" fill="hold">
                                          <p:stCondLst>
                                            <p:cond delay="0"/>
                                          </p:stCondLst>
                                        </p:cTn>
                                        <p:tgtEl>
                                          <p:spTgt spid="33">
                                            <p:txEl>
                                              <p:pRg st="0" end="0"/>
                                            </p:txEl>
                                          </p:spTgt>
                                        </p:tgtEl>
                                        <p:attrNameLst>
                                          <p:attrName>style.visibility</p:attrName>
                                        </p:attrNameLst>
                                      </p:cBhvr>
                                      <p:to>
                                        <p:strVal val="visible"/>
                                      </p:to>
                                    </p:set>
                                    <p:anim calcmode="lin" valueType="num">
                                      <p:cBhvr additive="base">
                                        <p:cTn id="47"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1" decel="100000" fill="hold" nodeType="with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0-#ppt_h/2"/>
                                          </p:val>
                                        </p:tav>
                                        <p:tav tm="100000">
                                          <p:val>
                                            <p:strVal val="#ppt_y"/>
                                          </p:val>
                                        </p:tav>
                                      </p:tavLst>
                                    </p:anim>
                                  </p:childTnLst>
                                </p:cTn>
                              </p:par>
                            </p:childTnLst>
                          </p:cTn>
                        </p:par>
                        <p:par>
                          <p:cTn id="53" fill="hold">
                            <p:stCondLst>
                              <p:cond delay="4700"/>
                            </p:stCondLst>
                            <p:childTnLst>
                              <p:par>
                                <p:cTn id="54" presetID="22" presetClass="entr" presetSubtype="8" fill="hold" grpId="0" nodeType="afterEffect">
                                  <p:stCondLst>
                                    <p:cond delay="0"/>
                                  </p:stCondLst>
                                  <p:childTnLst>
                                    <p:set>
                                      <p:cBhvr>
                                        <p:cTn id="55" dur="1" fill="hold">
                                          <p:stCondLst>
                                            <p:cond delay="0"/>
                                          </p:stCondLst>
                                        </p:cTn>
                                        <p:tgtEl>
                                          <p:spTgt spid="36">
                                            <p:txEl>
                                              <p:pRg st="0" end="0"/>
                                            </p:txEl>
                                          </p:spTgt>
                                        </p:tgtEl>
                                        <p:attrNameLst>
                                          <p:attrName>style.visibility</p:attrName>
                                        </p:attrNameLst>
                                      </p:cBhvr>
                                      <p:to>
                                        <p:strVal val="visible"/>
                                      </p:to>
                                    </p:set>
                                    <p:animEffect transition="in" filter="wipe(left)">
                                      <p:cBhvr>
                                        <p:cTn id="56" dur="500"/>
                                        <p:tgtEl>
                                          <p:spTgt spid="36">
                                            <p:txEl>
                                              <p:pRg st="0" end="0"/>
                                            </p:txEl>
                                          </p:spTgt>
                                        </p:tgtEl>
                                      </p:cBhvr>
                                    </p:animEffect>
                                  </p:childTnLst>
                                </p:cTn>
                              </p:par>
                            </p:childTnLst>
                          </p:cTn>
                        </p:par>
                        <p:par>
                          <p:cTn id="57" fill="hold">
                            <p:stCondLst>
                              <p:cond delay="5200"/>
                            </p:stCondLst>
                            <p:childTnLst>
                              <p:par>
                                <p:cTn id="58" presetID="2" presetClass="entr" presetSubtype="1" decel="100000"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 calcmode="lin" valueType="num">
                                      <p:cBhvr additive="base">
                                        <p:cTn id="60" dur="500" fill="hold"/>
                                        <p:tgtEl>
                                          <p:spTgt spid="42"/>
                                        </p:tgtEl>
                                        <p:attrNameLst>
                                          <p:attrName>ppt_x</p:attrName>
                                        </p:attrNameLst>
                                      </p:cBhvr>
                                      <p:tavLst>
                                        <p:tav tm="0">
                                          <p:val>
                                            <p:strVal val="#ppt_x"/>
                                          </p:val>
                                        </p:tav>
                                        <p:tav tm="100000">
                                          <p:val>
                                            <p:strVal val="#ppt_x"/>
                                          </p:val>
                                        </p:tav>
                                      </p:tavLst>
                                    </p:anim>
                                    <p:anim calcmode="lin" valueType="num">
                                      <p:cBhvr additive="base">
                                        <p:cTn id="61" dur="500" fill="hold"/>
                                        <p:tgtEl>
                                          <p:spTgt spid="42"/>
                                        </p:tgtEl>
                                        <p:attrNameLst>
                                          <p:attrName>ppt_y</p:attrName>
                                        </p:attrNameLst>
                                      </p:cBhvr>
                                      <p:tavLst>
                                        <p:tav tm="0">
                                          <p:val>
                                            <p:strVal val="0-#ppt_h/2"/>
                                          </p:val>
                                        </p:tav>
                                        <p:tav tm="100000">
                                          <p:val>
                                            <p:strVal val="#ppt_y"/>
                                          </p:val>
                                        </p:tav>
                                      </p:tavLst>
                                    </p:anim>
                                  </p:childTnLst>
                                </p:cTn>
                              </p:par>
                            </p:childTnLst>
                          </p:cTn>
                        </p:par>
                        <p:par>
                          <p:cTn id="62" fill="hold">
                            <p:stCondLst>
                              <p:cond delay="5700"/>
                            </p:stCondLst>
                            <p:childTnLst>
                              <p:par>
                                <p:cTn id="63" presetID="2" presetClass="entr" presetSubtype="8" decel="100000" fill="hold" grpId="0" nodeType="afterEffect">
                                  <p:stCondLst>
                                    <p:cond delay="0"/>
                                  </p:stCondLst>
                                  <p:iterate type="wd">
                                    <p:tmPct val="10000"/>
                                  </p:iterate>
                                  <p:childTnLst>
                                    <p:set>
                                      <p:cBhvr>
                                        <p:cTn id="64" dur="1" fill="hold">
                                          <p:stCondLst>
                                            <p:cond delay="0"/>
                                          </p:stCondLst>
                                        </p:cTn>
                                        <p:tgtEl>
                                          <p:spTgt spid="41">
                                            <p:txEl>
                                              <p:pRg st="0" end="0"/>
                                            </p:txEl>
                                          </p:spTgt>
                                        </p:tgtEl>
                                        <p:attrNameLst>
                                          <p:attrName>style.visibility</p:attrName>
                                        </p:attrNameLst>
                                      </p:cBhvr>
                                      <p:to>
                                        <p:strVal val="visible"/>
                                      </p:to>
                                    </p:set>
                                    <p:anim calcmode="lin" valueType="num">
                                      <p:cBhvr additive="base">
                                        <p:cTn id="6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1">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1" decel="100000" fill="hold" nodeType="with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additive="base">
                                        <p:cTn id="69" dur="500" fill="hold"/>
                                        <p:tgtEl>
                                          <p:spTgt spid="5"/>
                                        </p:tgtEl>
                                        <p:attrNameLst>
                                          <p:attrName>ppt_x</p:attrName>
                                        </p:attrNameLst>
                                      </p:cBhvr>
                                      <p:tavLst>
                                        <p:tav tm="0">
                                          <p:val>
                                            <p:strVal val="#ppt_x"/>
                                          </p:val>
                                        </p:tav>
                                        <p:tav tm="100000">
                                          <p:val>
                                            <p:strVal val="#ppt_x"/>
                                          </p:val>
                                        </p:tav>
                                      </p:tavLst>
                                    </p:anim>
                                    <p:anim calcmode="lin" valueType="num">
                                      <p:cBhvr additive="base">
                                        <p:cTn id="70" dur="500" fill="hold"/>
                                        <p:tgtEl>
                                          <p:spTgt spid="5"/>
                                        </p:tgtEl>
                                        <p:attrNameLst>
                                          <p:attrName>ppt_y</p:attrName>
                                        </p:attrNameLst>
                                      </p:cBhvr>
                                      <p:tavLst>
                                        <p:tav tm="0">
                                          <p:val>
                                            <p:strVal val="0-#ppt_h/2"/>
                                          </p:val>
                                        </p:tav>
                                        <p:tav tm="100000">
                                          <p:val>
                                            <p:strVal val="#ppt_y"/>
                                          </p:val>
                                        </p:tav>
                                      </p:tavLst>
                                    </p:anim>
                                  </p:childTnLst>
                                </p:cTn>
                              </p:par>
                            </p:childTnLst>
                          </p:cTn>
                        </p:par>
                        <p:par>
                          <p:cTn id="71" fill="hold">
                            <p:stCondLst>
                              <p:cond delay="6300"/>
                            </p:stCondLst>
                            <p:childTnLst>
                              <p:par>
                                <p:cTn id="72" presetID="22" presetClass="entr" presetSubtype="2" fill="hold" grpId="0" nodeType="afterEffect">
                                  <p:stCondLst>
                                    <p:cond delay="0"/>
                                  </p:stCondLst>
                                  <p:childTnLst>
                                    <p:set>
                                      <p:cBhvr>
                                        <p:cTn id="73" dur="1" fill="hold">
                                          <p:stCondLst>
                                            <p:cond delay="0"/>
                                          </p:stCondLst>
                                        </p:cTn>
                                        <p:tgtEl>
                                          <p:spTgt spid="43">
                                            <p:txEl>
                                              <p:pRg st="0" end="0"/>
                                            </p:txEl>
                                          </p:spTgt>
                                        </p:tgtEl>
                                        <p:attrNameLst>
                                          <p:attrName>style.visibility</p:attrName>
                                        </p:attrNameLst>
                                      </p:cBhvr>
                                      <p:to>
                                        <p:strVal val="visible"/>
                                      </p:to>
                                    </p:set>
                                    <p:animEffect transition="in" filter="wipe(right)">
                                      <p:cBhvr>
                                        <p:cTn id="74" dur="500"/>
                                        <p:tgtEl>
                                          <p:spTgt spid="43">
                                            <p:txEl>
                                              <p:pRg st="0" end="0"/>
                                            </p:txEl>
                                          </p:spTgt>
                                        </p:tgtEl>
                                      </p:cBhvr>
                                    </p:animEffect>
                                  </p:childTnLst>
                                </p:cTn>
                              </p:par>
                            </p:childTnLst>
                          </p:cTn>
                        </p:par>
                        <p:par>
                          <p:cTn id="75" fill="hold">
                            <p:stCondLst>
                              <p:cond delay="6800"/>
                            </p:stCondLst>
                            <p:childTnLst>
                              <p:par>
                                <p:cTn id="76" presetID="2" presetClass="entr" presetSubtype="1" decel="100000" fill="hold" grpId="0" nodeType="afterEffect">
                                  <p:stCondLst>
                                    <p:cond delay="0"/>
                                  </p:stCondLst>
                                  <p:childTnLst>
                                    <p:set>
                                      <p:cBhvr>
                                        <p:cTn id="77" dur="1" fill="hold">
                                          <p:stCondLst>
                                            <p:cond delay="0"/>
                                          </p:stCondLst>
                                        </p:cTn>
                                        <p:tgtEl>
                                          <p:spTgt spid="49"/>
                                        </p:tgtEl>
                                        <p:attrNameLst>
                                          <p:attrName>style.visibility</p:attrName>
                                        </p:attrNameLst>
                                      </p:cBhvr>
                                      <p:to>
                                        <p:strVal val="visible"/>
                                      </p:to>
                                    </p:set>
                                    <p:anim calcmode="lin" valueType="num">
                                      <p:cBhvr additive="base">
                                        <p:cTn id="78" dur="500" fill="hold"/>
                                        <p:tgtEl>
                                          <p:spTgt spid="49"/>
                                        </p:tgtEl>
                                        <p:attrNameLst>
                                          <p:attrName>ppt_x</p:attrName>
                                        </p:attrNameLst>
                                      </p:cBhvr>
                                      <p:tavLst>
                                        <p:tav tm="0">
                                          <p:val>
                                            <p:strVal val="#ppt_x"/>
                                          </p:val>
                                        </p:tav>
                                        <p:tav tm="100000">
                                          <p:val>
                                            <p:strVal val="#ppt_x"/>
                                          </p:val>
                                        </p:tav>
                                      </p:tavLst>
                                    </p:anim>
                                    <p:anim calcmode="lin" valueType="num">
                                      <p:cBhvr additive="base">
                                        <p:cTn id="79" dur="500" fill="hold"/>
                                        <p:tgtEl>
                                          <p:spTgt spid="49"/>
                                        </p:tgtEl>
                                        <p:attrNameLst>
                                          <p:attrName>ppt_y</p:attrName>
                                        </p:attrNameLst>
                                      </p:cBhvr>
                                      <p:tavLst>
                                        <p:tav tm="0">
                                          <p:val>
                                            <p:strVal val="0-#ppt_h/2"/>
                                          </p:val>
                                        </p:tav>
                                        <p:tav tm="100000">
                                          <p:val>
                                            <p:strVal val="#ppt_y"/>
                                          </p:val>
                                        </p:tav>
                                      </p:tavLst>
                                    </p:anim>
                                  </p:childTnLst>
                                </p:cTn>
                              </p:par>
                            </p:childTnLst>
                          </p:cTn>
                        </p:par>
                        <p:par>
                          <p:cTn id="80" fill="hold">
                            <p:stCondLst>
                              <p:cond delay="7300"/>
                            </p:stCondLst>
                            <p:childTnLst>
                              <p:par>
                                <p:cTn id="81" presetID="2" presetClass="entr" presetSubtype="2" decel="100000" fill="hold" grpId="0" nodeType="afterEffect">
                                  <p:stCondLst>
                                    <p:cond delay="0"/>
                                  </p:stCondLst>
                                  <p:iterate type="wd">
                                    <p:tmPct val="10000"/>
                                  </p:iterate>
                                  <p:childTnLst>
                                    <p:set>
                                      <p:cBhvr>
                                        <p:cTn id="82" dur="1" fill="hold">
                                          <p:stCondLst>
                                            <p:cond delay="0"/>
                                          </p:stCondLst>
                                        </p:cTn>
                                        <p:tgtEl>
                                          <p:spTgt spid="48">
                                            <p:txEl>
                                              <p:pRg st="0" end="0"/>
                                            </p:txEl>
                                          </p:spTgt>
                                        </p:tgtEl>
                                        <p:attrNameLst>
                                          <p:attrName>style.visibility</p:attrName>
                                        </p:attrNameLst>
                                      </p:cBhvr>
                                      <p:to>
                                        <p:strVal val="visible"/>
                                      </p:to>
                                    </p:set>
                                    <p:anim calcmode="lin" valueType="num">
                                      <p:cBhvr additive="base">
                                        <p:cTn id="83"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4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1" decel="100000"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0-#ppt_h/2"/>
                                          </p:val>
                                        </p:tav>
                                        <p:tav tm="100000">
                                          <p:val>
                                            <p:strVal val="#ppt_y"/>
                                          </p:val>
                                        </p:tav>
                                      </p:tavLst>
                                    </p:anim>
                                  </p:childTnLst>
                                </p:cTn>
                              </p:par>
                            </p:childTnLst>
                          </p:cTn>
                        </p:par>
                        <p:par>
                          <p:cTn id="89" fill="hold">
                            <p:stCondLst>
                              <p:cond delay="7900"/>
                            </p:stCondLst>
                            <p:childTnLst>
                              <p:par>
                                <p:cTn id="90" presetID="22" presetClass="entr" presetSubtype="8" fill="hold" grpId="0" nodeType="afterEffect">
                                  <p:stCondLst>
                                    <p:cond delay="0"/>
                                  </p:stCondLst>
                                  <p:childTnLst>
                                    <p:set>
                                      <p:cBhvr>
                                        <p:cTn id="91" dur="1" fill="hold">
                                          <p:stCondLst>
                                            <p:cond delay="0"/>
                                          </p:stCondLst>
                                        </p:cTn>
                                        <p:tgtEl>
                                          <p:spTgt spid="50">
                                            <p:txEl>
                                              <p:pRg st="0" end="0"/>
                                            </p:txEl>
                                          </p:spTgt>
                                        </p:tgtEl>
                                        <p:attrNameLst>
                                          <p:attrName>style.visibility</p:attrName>
                                        </p:attrNameLst>
                                      </p:cBhvr>
                                      <p:to>
                                        <p:strVal val="visible"/>
                                      </p:to>
                                    </p:set>
                                    <p:animEffect transition="in" filter="wipe(left)">
                                      <p:cBhvr>
                                        <p:cTn id="92" dur="500"/>
                                        <p:tgtEl>
                                          <p:spTgt spid="50">
                                            <p:txEl>
                                              <p:pRg st="0" end="0"/>
                                            </p:txEl>
                                          </p:spTgt>
                                        </p:tgtEl>
                                      </p:cBhvr>
                                    </p:animEffect>
                                  </p:childTnLst>
                                </p:cTn>
                              </p:par>
                            </p:childTnLst>
                          </p:cTn>
                        </p:par>
                        <p:par>
                          <p:cTn id="93" fill="hold">
                            <p:stCondLst>
                              <p:cond delay="8400"/>
                            </p:stCondLst>
                            <p:childTnLst>
                              <p:par>
                                <p:cTn id="94" presetID="2" presetClass="entr" presetSubtype="1" decel="100000" fill="hold" grpId="0" nodeType="afterEffect">
                                  <p:stCondLst>
                                    <p:cond delay="0"/>
                                  </p:stCondLst>
                                  <p:childTnLst>
                                    <p:set>
                                      <p:cBhvr>
                                        <p:cTn id="95" dur="1" fill="hold">
                                          <p:stCondLst>
                                            <p:cond delay="0"/>
                                          </p:stCondLst>
                                        </p:cTn>
                                        <p:tgtEl>
                                          <p:spTgt spid="63"/>
                                        </p:tgtEl>
                                        <p:attrNameLst>
                                          <p:attrName>style.visibility</p:attrName>
                                        </p:attrNameLst>
                                      </p:cBhvr>
                                      <p:to>
                                        <p:strVal val="visible"/>
                                      </p:to>
                                    </p:set>
                                    <p:anim calcmode="lin" valueType="num">
                                      <p:cBhvr additive="base">
                                        <p:cTn id="96" dur="500" fill="hold"/>
                                        <p:tgtEl>
                                          <p:spTgt spid="63"/>
                                        </p:tgtEl>
                                        <p:attrNameLst>
                                          <p:attrName>ppt_x</p:attrName>
                                        </p:attrNameLst>
                                      </p:cBhvr>
                                      <p:tavLst>
                                        <p:tav tm="0">
                                          <p:val>
                                            <p:strVal val="#ppt_x"/>
                                          </p:val>
                                        </p:tav>
                                        <p:tav tm="100000">
                                          <p:val>
                                            <p:strVal val="#ppt_x"/>
                                          </p:val>
                                        </p:tav>
                                      </p:tavLst>
                                    </p:anim>
                                    <p:anim calcmode="lin" valueType="num">
                                      <p:cBhvr additive="base">
                                        <p:cTn id="97" dur="500" fill="hold"/>
                                        <p:tgtEl>
                                          <p:spTgt spid="63"/>
                                        </p:tgtEl>
                                        <p:attrNameLst>
                                          <p:attrName>ppt_y</p:attrName>
                                        </p:attrNameLst>
                                      </p:cBhvr>
                                      <p:tavLst>
                                        <p:tav tm="0">
                                          <p:val>
                                            <p:strVal val="0-#ppt_h/2"/>
                                          </p:val>
                                        </p:tav>
                                        <p:tav tm="100000">
                                          <p:val>
                                            <p:strVal val="#ppt_y"/>
                                          </p:val>
                                        </p:tav>
                                      </p:tavLst>
                                    </p:anim>
                                  </p:childTnLst>
                                </p:cTn>
                              </p:par>
                            </p:childTnLst>
                          </p:cTn>
                        </p:par>
                        <p:par>
                          <p:cTn id="98" fill="hold">
                            <p:stCondLst>
                              <p:cond delay="890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62">
                                            <p:txEl>
                                              <p:pRg st="0" end="0"/>
                                            </p:txEl>
                                          </p:spTgt>
                                        </p:tgtEl>
                                        <p:attrNameLst>
                                          <p:attrName>style.visibility</p:attrName>
                                        </p:attrNameLst>
                                      </p:cBhvr>
                                      <p:to>
                                        <p:strVal val="visible"/>
                                      </p:to>
                                    </p:set>
                                    <p:anim calcmode="lin" valueType="num">
                                      <p:cBhvr additive="base">
                                        <p:cTn id="10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62">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1" decel="100000" fill="hold" nodeType="withEffect">
                                  <p:stCondLst>
                                    <p:cond delay="0"/>
                                  </p:stCondLst>
                                  <p:childTnLst>
                                    <p:set>
                                      <p:cBhvr>
                                        <p:cTn id="104" dur="1" fill="hold">
                                          <p:stCondLst>
                                            <p:cond delay="0"/>
                                          </p:stCondLst>
                                        </p:cTn>
                                        <p:tgtEl>
                                          <p:spTgt spid="7"/>
                                        </p:tgtEl>
                                        <p:attrNameLst>
                                          <p:attrName>style.visibility</p:attrName>
                                        </p:attrNameLst>
                                      </p:cBhvr>
                                      <p:to>
                                        <p:strVal val="visible"/>
                                      </p:to>
                                    </p:set>
                                    <p:anim calcmode="lin" valueType="num">
                                      <p:cBhvr additive="base">
                                        <p:cTn id="105" dur="500" fill="hold"/>
                                        <p:tgtEl>
                                          <p:spTgt spid="7"/>
                                        </p:tgtEl>
                                        <p:attrNameLst>
                                          <p:attrName>ppt_x</p:attrName>
                                        </p:attrNameLst>
                                      </p:cBhvr>
                                      <p:tavLst>
                                        <p:tav tm="0">
                                          <p:val>
                                            <p:strVal val="#ppt_x"/>
                                          </p:val>
                                        </p:tav>
                                        <p:tav tm="100000">
                                          <p:val>
                                            <p:strVal val="#ppt_x"/>
                                          </p:val>
                                        </p:tav>
                                      </p:tavLst>
                                    </p:anim>
                                    <p:anim calcmode="lin" valueType="num">
                                      <p:cBhvr additive="base">
                                        <p:cTn id="106" dur="500" fill="hold"/>
                                        <p:tgtEl>
                                          <p:spTgt spid="7"/>
                                        </p:tgtEl>
                                        <p:attrNameLst>
                                          <p:attrName>ppt_y</p:attrName>
                                        </p:attrNameLst>
                                      </p:cBhvr>
                                      <p:tavLst>
                                        <p:tav tm="0">
                                          <p:val>
                                            <p:strVal val="0-#ppt_h/2"/>
                                          </p:val>
                                        </p:tav>
                                        <p:tav tm="100000">
                                          <p:val>
                                            <p:strVal val="#ppt_y"/>
                                          </p:val>
                                        </p:tav>
                                      </p:tavLst>
                                    </p:anim>
                                  </p:childTnLst>
                                </p:cTn>
                              </p:par>
                            </p:childTnLst>
                          </p:cTn>
                        </p:par>
                        <p:par>
                          <p:cTn id="107" fill="hold">
                            <p:stCondLst>
                              <p:cond delay="9500"/>
                            </p:stCondLst>
                            <p:childTnLst>
                              <p:par>
                                <p:cTn id="108" presetID="22" presetClass="entr" presetSubtype="2" fill="hold" grpId="0" nodeType="afterEffect">
                                  <p:stCondLst>
                                    <p:cond delay="0"/>
                                  </p:stCondLst>
                                  <p:childTnLst>
                                    <p:set>
                                      <p:cBhvr>
                                        <p:cTn id="109" dur="1" fill="hold">
                                          <p:stCondLst>
                                            <p:cond delay="0"/>
                                          </p:stCondLst>
                                        </p:cTn>
                                        <p:tgtEl>
                                          <p:spTgt spid="64">
                                            <p:txEl>
                                              <p:pRg st="0" end="0"/>
                                            </p:txEl>
                                          </p:spTgt>
                                        </p:tgtEl>
                                        <p:attrNameLst>
                                          <p:attrName>style.visibility</p:attrName>
                                        </p:attrNameLst>
                                      </p:cBhvr>
                                      <p:to>
                                        <p:strVal val="visible"/>
                                      </p:to>
                                    </p:set>
                                    <p:animEffect transition="in" filter="wipe(right)">
                                      <p:cBhvr>
                                        <p:cTn id="110"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2"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righ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1+#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2"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500"/>
                        <p:tgtEl>
                          <p:spTgt spid="64"/>
                        </p:tgtEl>
                      </p:cBhvr>
                    </p:animEffect>
                  </p:childTnLst>
                </p:cTn>
              </p:par>
            </p:tnLst>
          </p:tmpl>
        </p:tmplLst>
      </p:bldP>
      <p:bldP spid="65" grpId="0"/>
      <p:bldP spid="66" grpId="0" build="p">
        <p:tmplLst>
          <p:tmpl lvl="1">
            <p:tnLst>
              <p:par>
                <p:cTn presetID="22" presetClass="entr" presetSubtype="8" fill="hold" nodeType="with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left)">
                      <p:cBhvr>
                        <p:cTn dur="500"/>
                        <p:tgtEl>
                          <p:spTgt spid="66"/>
                        </p:tgtEl>
                      </p:cBhvr>
                    </p:animEffect>
                  </p:childTnLst>
                </p:cTn>
              </p:par>
            </p:tnLst>
          </p:tmpl>
        </p:tmplLst>
      </p:bldP>
      <p:bldP spid="67"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Process 2">
    <p:spTree>
      <p:nvGrpSpPr>
        <p:cNvPr id="1" name=""/>
        <p:cNvGrpSpPr/>
        <p:nvPr/>
      </p:nvGrpSpPr>
      <p:grpSpPr>
        <a:xfrm>
          <a:off x="0" y="0"/>
          <a:ext cx="0" cy="0"/>
          <a:chOff x="0" y="0"/>
          <a:chExt cx="0" cy="0"/>
        </a:xfrm>
      </p:grpSpPr>
      <p:grpSp>
        <p:nvGrpSpPr>
          <p:cNvPr id="2" name="グループ化 28"/>
          <p:cNvGrpSpPr/>
          <p:nvPr userDrawn="1"/>
        </p:nvGrpSpPr>
        <p:grpSpPr>
          <a:xfrm>
            <a:off x="1371383" y="2612423"/>
            <a:ext cx="4002631" cy="605404"/>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36"/>
          <p:cNvGrpSpPr/>
          <p:nvPr userDrawn="1"/>
        </p:nvGrpSpPr>
        <p:grpSpPr>
          <a:xfrm>
            <a:off x="1371383" y="3505608"/>
            <a:ext cx="4002631" cy="605404"/>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43"/>
          <p:cNvGrpSpPr/>
          <p:nvPr userDrawn="1"/>
        </p:nvGrpSpPr>
        <p:grpSpPr>
          <a:xfrm>
            <a:off x="1371383" y="4398793"/>
            <a:ext cx="4002631" cy="605404"/>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 name="グループ化 57"/>
          <p:cNvGrpSpPr/>
          <p:nvPr userDrawn="1"/>
        </p:nvGrpSpPr>
        <p:grpSpPr>
          <a:xfrm>
            <a:off x="1371383" y="5291979"/>
            <a:ext cx="4002631" cy="605404"/>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grpSp>
        <p:nvGrpSpPr>
          <p:cNvPr id="8" name="グループ化 14"/>
          <p:cNvGrpSpPr/>
          <p:nvPr userDrawn="1"/>
        </p:nvGrpSpPr>
        <p:grpSpPr>
          <a:xfrm>
            <a:off x="1371383" y="1719237"/>
            <a:ext cx="4002631" cy="605404"/>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1753162" y="1777248"/>
            <a:ext cx="2926334" cy="480053"/>
          </a:xfrm>
        </p:spPr>
        <p:txBody>
          <a:bodyPr anchor="ctr">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flipH="1">
            <a:off x="5070933" y="0"/>
            <a:ext cx="351" cy="685800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4851354" y="1802204"/>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1761220" y="2651359"/>
            <a:ext cx="2918277" cy="518201"/>
          </a:xfrm>
        </p:spPr>
        <p:txBody>
          <a:bodyPr anchor="ctr">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4851354" y="2695391"/>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5455094" y="1729877"/>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5455094" y="2623063"/>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1753162" y="3563618"/>
            <a:ext cx="2926334"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4851354" y="3588576"/>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5455094" y="3516248"/>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1761220" y="4437730"/>
            <a:ext cx="2918277" cy="518201"/>
          </a:xfrm>
        </p:spPr>
        <p:txBody>
          <a:bodyPr anchor="ctr">
            <a:noAutofit/>
          </a:bodyPr>
          <a:lstStyle>
            <a:lvl1pPr algn="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4851354" y="4481761"/>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5455094" y="4409433"/>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1753162" y="5349989"/>
            <a:ext cx="2926334"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4851354" y="5374947"/>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5455094" y="5302619"/>
            <a:ext cx="6234758"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51" name="正方形/長方形 50"/>
          <p:cNvSpPr/>
          <p:nvPr userDrawn="1"/>
        </p:nvSpPr>
        <p:spPr>
          <a:xfrm>
            <a:off x="0" y="2"/>
            <a:ext cx="12192000" cy="13449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52" name="タイトル 1"/>
          <p:cNvSpPr>
            <a:spLocks noGrp="1"/>
          </p:cNvSpPr>
          <p:nvPr>
            <p:ph type="title" hasCustomPrompt="1"/>
          </p:nvPr>
        </p:nvSpPr>
        <p:spPr>
          <a:xfrm>
            <a:off x="589918" y="304802"/>
            <a:ext cx="11012164" cy="774095"/>
          </a:xfrm>
        </p:spPr>
        <p:txBody>
          <a:bodyPr>
            <a:noAutofit/>
          </a:bodyPr>
          <a:lstStyle>
            <a:lvl1pPr algn="ctr">
              <a:defRPr sz="4400">
                <a:solidFill>
                  <a:schemeClr val="bg1"/>
                </a:solidFill>
                <a:latin typeface="Route 159 UltraLight" pitchFamily="50" charset="0"/>
              </a:defRPr>
            </a:lvl1pPr>
          </a:lstStyle>
          <a:p>
            <a:r>
              <a:rPr kumimoji="1" lang="en-US" altLang="ja-JP" dirty="0"/>
              <a:t>Text</a:t>
            </a:r>
            <a:endParaRPr kumimoji="1" lang="ja-JP" altLang="en-US" dirty="0"/>
          </a:p>
        </p:txBody>
      </p:sp>
    </p:spTree>
    <p:extLst>
      <p:ext uri="{BB962C8B-B14F-4D97-AF65-F5344CB8AC3E}">
        <p14:creationId xmlns="" xmlns:p14="http://schemas.microsoft.com/office/powerpoint/2010/main" val="1184178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randombar(horizontal)">
                                      <p:cBhvr>
                                        <p:cTn id="7" dur="500"/>
                                        <p:tgtEl>
                                          <p:spTgt spid="51"/>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ppt_x"/>
                                          </p:val>
                                        </p:tav>
                                        <p:tav tm="100000">
                                          <p:val>
                                            <p:strVal val="#ppt_x"/>
                                          </p:val>
                                        </p:tav>
                                      </p:tavLst>
                                    </p:anim>
                                    <p:anim calcmode="lin" valueType="num">
                                      <p:cBhvr additive="base">
                                        <p:cTn id="12" dur="500" fill="hold"/>
                                        <p:tgtEl>
                                          <p:spTgt spid="5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up)">
                                      <p:cBhvr>
                                        <p:cTn id="16" dur="500"/>
                                        <p:tgtEl>
                                          <p:spTgt spid="26"/>
                                        </p:tgtEl>
                                      </p:cBhvr>
                                    </p:animEffect>
                                  </p:childTnLst>
                                </p:cTn>
                              </p:par>
                            </p:childTnLst>
                          </p:cTn>
                        </p:par>
                        <p:par>
                          <p:cTn id="17" fill="hold">
                            <p:stCondLst>
                              <p:cond delay="1500"/>
                            </p:stCondLst>
                            <p:childTnLst>
                              <p:par>
                                <p:cTn id="18" presetID="2" presetClass="entr" presetSubtype="1" decel="100000" fill="hold" grpId="0" nodeType="afterEffect">
                                  <p:stCondLst>
                                    <p:cond delay="50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ppt_x"/>
                                          </p:val>
                                        </p:tav>
                                        <p:tav tm="100000">
                                          <p:val>
                                            <p:strVal val="#ppt_x"/>
                                          </p:val>
                                        </p:tav>
                                      </p:tavLst>
                                    </p:anim>
                                    <p:anim calcmode="lin" valueType="num">
                                      <p:cBhvr additive="base">
                                        <p:cTn id="21" dur="500" fill="hold"/>
                                        <p:tgtEl>
                                          <p:spTgt spid="19"/>
                                        </p:tgtEl>
                                        <p:attrNameLst>
                                          <p:attrName>ppt_y</p:attrName>
                                        </p:attrNameLst>
                                      </p:cBhvr>
                                      <p:tavLst>
                                        <p:tav tm="0">
                                          <p:val>
                                            <p:strVal val="0-#ppt_h/2"/>
                                          </p:val>
                                        </p:tav>
                                        <p:tav tm="100000">
                                          <p:val>
                                            <p:strVal val="#ppt_y"/>
                                          </p:val>
                                        </p:tav>
                                      </p:tavLst>
                                    </p:anim>
                                  </p:childTnLst>
                                </p:cTn>
                              </p:par>
                            </p:childTnLst>
                          </p:cTn>
                        </p:par>
                        <p:par>
                          <p:cTn id="22" fill="hold">
                            <p:stCondLst>
                              <p:cond delay="2500"/>
                            </p:stCondLst>
                            <p:childTnLst>
                              <p:par>
                                <p:cTn id="23" presetID="2" presetClass="entr" presetSubtype="8" decel="100000" fill="hold" grpId="0" nodeType="afterEffect">
                                  <p:stCondLst>
                                    <p:cond delay="0"/>
                                  </p:stCondLst>
                                  <p:iterate type="wd">
                                    <p:tmPct val="10000"/>
                                  </p:iterate>
                                  <p:childTnLst>
                                    <p:set>
                                      <p:cBhvr>
                                        <p:cTn id="24" dur="1" fill="hold">
                                          <p:stCondLst>
                                            <p:cond delay="0"/>
                                          </p:stCondLst>
                                        </p:cTn>
                                        <p:tgtEl>
                                          <p:spTgt spid="21">
                                            <p:txEl>
                                              <p:pRg st="0" end="0"/>
                                            </p:txEl>
                                          </p:spTgt>
                                        </p:tgtEl>
                                        <p:attrNameLst>
                                          <p:attrName>style.visibility</p:attrName>
                                        </p:attrNameLst>
                                      </p:cBhvr>
                                      <p:to>
                                        <p:strVal val="visible"/>
                                      </p:to>
                                    </p:set>
                                    <p:anim calcmode="lin" valueType="num">
                                      <p:cBhvr additive="base">
                                        <p:cTn id="2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1">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1" decel="100000"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3100"/>
                            </p:stCondLst>
                            <p:childTnLst>
                              <p:par>
                                <p:cTn id="32" presetID="22" presetClass="entr" presetSubtype="8" fill="hold" grpId="0" nodeType="afterEffect">
                                  <p:stCondLst>
                                    <p:cond delay="0"/>
                                  </p:stCondLst>
                                  <p:childTnLst>
                                    <p:set>
                                      <p:cBhvr>
                                        <p:cTn id="33" dur="1" fill="hold">
                                          <p:stCondLst>
                                            <p:cond delay="0"/>
                                          </p:stCondLst>
                                        </p:cTn>
                                        <p:tgtEl>
                                          <p:spTgt spid="35">
                                            <p:txEl>
                                              <p:pRg st="0" end="0"/>
                                            </p:txEl>
                                          </p:spTgt>
                                        </p:tgtEl>
                                        <p:attrNameLst>
                                          <p:attrName>style.visibility</p:attrName>
                                        </p:attrNameLst>
                                      </p:cBhvr>
                                      <p:to>
                                        <p:strVal val="visible"/>
                                      </p:to>
                                    </p:set>
                                    <p:animEffect transition="in" filter="wipe(left)">
                                      <p:cBhvr>
                                        <p:cTn id="34" dur="500"/>
                                        <p:tgtEl>
                                          <p:spTgt spid="35">
                                            <p:txEl>
                                              <p:pRg st="0" end="0"/>
                                            </p:txEl>
                                          </p:spTgt>
                                        </p:tgtEl>
                                      </p:cBhvr>
                                    </p:animEffect>
                                  </p:childTnLst>
                                </p:cTn>
                              </p:par>
                            </p:childTnLst>
                          </p:cTn>
                        </p:par>
                        <p:par>
                          <p:cTn id="35" fill="hold">
                            <p:stCondLst>
                              <p:cond delay="3600"/>
                            </p:stCondLst>
                            <p:childTnLst>
                              <p:par>
                                <p:cTn id="36" presetID="2" presetClass="entr" presetSubtype="1" decel="100000"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additive="base">
                                        <p:cTn id="38" dur="500" fill="hold"/>
                                        <p:tgtEl>
                                          <p:spTgt spid="34"/>
                                        </p:tgtEl>
                                        <p:attrNameLst>
                                          <p:attrName>ppt_x</p:attrName>
                                        </p:attrNameLst>
                                      </p:cBhvr>
                                      <p:tavLst>
                                        <p:tav tm="0">
                                          <p:val>
                                            <p:strVal val="#ppt_x"/>
                                          </p:val>
                                        </p:tav>
                                        <p:tav tm="100000">
                                          <p:val>
                                            <p:strVal val="#ppt_x"/>
                                          </p:val>
                                        </p:tav>
                                      </p:tavLst>
                                    </p:anim>
                                    <p:anim calcmode="lin" valueType="num">
                                      <p:cBhvr additive="base">
                                        <p:cTn id="39" dur="500" fill="hold"/>
                                        <p:tgtEl>
                                          <p:spTgt spid="34"/>
                                        </p:tgtEl>
                                        <p:attrNameLst>
                                          <p:attrName>ppt_y</p:attrName>
                                        </p:attrNameLst>
                                      </p:cBhvr>
                                      <p:tavLst>
                                        <p:tav tm="0">
                                          <p:val>
                                            <p:strVal val="0-#ppt_h/2"/>
                                          </p:val>
                                        </p:tav>
                                        <p:tav tm="100000">
                                          <p:val>
                                            <p:strVal val="#ppt_y"/>
                                          </p:val>
                                        </p:tav>
                                      </p:tavLst>
                                    </p:anim>
                                  </p:childTnLst>
                                </p:cTn>
                              </p:par>
                            </p:childTnLst>
                          </p:cTn>
                        </p:par>
                        <p:par>
                          <p:cTn id="40" fill="hold">
                            <p:stCondLst>
                              <p:cond delay="4100"/>
                            </p:stCondLst>
                            <p:childTnLst>
                              <p:par>
                                <p:cTn id="41" presetID="2" presetClass="entr" presetSubtype="8" decel="100000" fill="hold" grpId="0" nodeType="afterEffect">
                                  <p:stCondLst>
                                    <p:cond delay="0"/>
                                  </p:stCondLst>
                                  <p:iterate type="wd">
                                    <p:tmPct val="10000"/>
                                  </p:iterate>
                                  <p:childTnLst>
                                    <p:set>
                                      <p:cBhvr>
                                        <p:cTn id="42" dur="1" fill="hold">
                                          <p:stCondLst>
                                            <p:cond delay="0"/>
                                          </p:stCondLst>
                                        </p:cTn>
                                        <p:tgtEl>
                                          <p:spTgt spid="33">
                                            <p:txEl>
                                              <p:pRg st="0" end="0"/>
                                            </p:txEl>
                                          </p:spTgt>
                                        </p:tgtEl>
                                        <p:attrNameLst>
                                          <p:attrName>style.visibility</p:attrName>
                                        </p:attrNameLst>
                                      </p:cBhvr>
                                      <p:to>
                                        <p:strVal val="visible"/>
                                      </p:to>
                                    </p:set>
                                    <p:anim calcmode="lin" valueType="num">
                                      <p:cBhvr additive="base">
                                        <p:cTn id="43"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3">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1" decel="100000"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0-#ppt_h/2"/>
                                          </p:val>
                                        </p:tav>
                                        <p:tav tm="100000">
                                          <p:val>
                                            <p:strVal val="#ppt_y"/>
                                          </p:val>
                                        </p:tav>
                                      </p:tavLst>
                                    </p:anim>
                                  </p:childTnLst>
                                </p:cTn>
                              </p:par>
                            </p:childTnLst>
                          </p:cTn>
                        </p:par>
                        <p:par>
                          <p:cTn id="49" fill="hold">
                            <p:stCondLst>
                              <p:cond delay="4700"/>
                            </p:stCondLst>
                            <p:childTnLst>
                              <p:par>
                                <p:cTn id="50" presetID="22" presetClass="entr" presetSubtype="8" fill="hold" grpId="0" nodeType="afterEffect">
                                  <p:stCondLst>
                                    <p:cond delay="0"/>
                                  </p:stCondLst>
                                  <p:childTnLst>
                                    <p:set>
                                      <p:cBhvr>
                                        <p:cTn id="51" dur="1" fill="hold">
                                          <p:stCondLst>
                                            <p:cond delay="0"/>
                                          </p:stCondLst>
                                        </p:cTn>
                                        <p:tgtEl>
                                          <p:spTgt spid="36">
                                            <p:txEl>
                                              <p:pRg st="0" end="0"/>
                                            </p:txEl>
                                          </p:spTgt>
                                        </p:tgtEl>
                                        <p:attrNameLst>
                                          <p:attrName>style.visibility</p:attrName>
                                        </p:attrNameLst>
                                      </p:cBhvr>
                                      <p:to>
                                        <p:strVal val="visible"/>
                                      </p:to>
                                    </p:set>
                                    <p:animEffect transition="in" filter="wipe(left)">
                                      <p:cBhvr>
                                        <p:cTn id="52" dur="500"/>
                                        <p:tgtEl>
                                          <p:spTgt spid="36">
                                            <p:txEl>
                                              <p:pRg st="0" end="0"/>
                                            </p:txEl>
                                          </p:spTgt>
                                        </p:tgtEl>
                                      </p:cBhvr>
                                    </p:animEffect>
                                  </p:childTnLst>
                                </p:cTn>
                              </p:par>
                            </p:childTnLst>
                          </p:cTn>
                        </p:par>
                        <p:par>
                          <p:cTn id="53" fill="hold">
                            <p:stCondLst>
                              <p:cond delay="5200"/>
                            </p:stCondLst>
                            <p:childTnLst>
                              <p:par>
                                <p:cTn id="54" presetID="2" presetClass="entr" presetSubtype="1" decel="100000"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500" fill="hold"/>
                                        <p:tgtEl>
                                          <p:spTgt spid="42"/>
                                        </p:tgtEl>
                                        <p:attrNameLst>
                                          <p:attrName>ppt_x</p:attrName>
                                        </p:attrNameLst>
                                      </p:cBhvr>
                                      <p:tavLst>
                                        <p:tav tm="0">
                                          <p:val>
                                            <p:strVal val="#ppt_x"/>
                                          </p:val>
                                        </p:tav>
                                        <p:tav tm="100000">
                                          <p:val>
                                            <p:strVal val="#ppt_x"/>
                                          </p:val>
                                        </p:tav>
                                      </p:tavLst>
                                    </p:anim>
                                    <p:anim calcmode="lin" valueType="num">
                                      <p:cBhvr additive="base">
                                        <p:cTn id="57" dur="500" fill="hold"/>
                                        <p:tgtEl>
                                          <p:spTgt spid="42"/>
                                        </p:tgtEl>
                                        <p:attrNameLst>
                                          <p:attrName>ppt_y</p:attrName>
                                        </p:attrNameLst>
                                      </p:cBhvr>
                                      <p:tavLst>
                                        <p:tav tm="0">
                                          <p:val>
                                            <p:strVal val="0-#ppt_h/2"/>
                                          </p:val>
                                        </p:tav>
                                        <p:tav tm="100000">
                                          <p:val>
                                            <p:strVal val="#ppt_y"/>
                                          </p:val>
                                        </p:tav>
                                      </p:tavLst>
                                    </p:anim>
                                  </p:childTnLst>
                                </p:cTn>
                              </p:par>
                            </p:childTnLst>
                          </p:cTn>
                        </p:par>
                        <p:par>
                          <p:cTn id="58" fill="hold">
                            <p:stCondLst>
                              <p:cond delay="5700"/>
                            </p:stCondLst>
                            <p:childTnLst>
                              <p:par>
                                <p:cTn id="59" presetID="2" presetClass="entr" presetSubtype="8" decel="100000" fill="hold" grpId="0" nodeType="afterEffect">
                                  <p:stCondLst>
                                    <p:cond delay="0"/>
                                  </p:stCondLst>
                                  <p:iterate type="wd">
                                    <p:tmPct val="10000"/>
                                  </p:iterate>
                                  <p:childTnLst>
                                    <p:set>
                                      <p:cBhvr>
                                        <p:cTn id="60" dur="1" fill="hold">
                                          <p:stCondLst>
                                            <p:cond delay="0"/>
                                          </p:stCondLst>
                                        </p:cTn>
                                        <p:tgtEl>
                                          <p:spTgt spid="41">
                                            <p:txEl>
                                              <p:pRg st="0" end="0"/>
                                            </p:txEl>
                                          </p:spTgt>
                                        </p:tgtEl>
                                        <p:attrNameLst>
                                          <p:attrName>style.visibility</p:attrName>
                                        </p:attrNameLst>
                                      </p:cBhvr>
                                      <p:to>
                                        <p:strVal val="visible"/>
                                      </p:to>
                                    </p:set>
                                    <p:anim calcmode="lin" valueType="num">
                                      <p:cBhvr additive="base">
                                        <p:cTn id="61"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1">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1" decel="100000" fill="hold" nodeType="with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ppt_x"/>
                                          </p:val>
                                        </p:tav>
                                        <p:tav tm="100000">
                                          <p:val>
                                            <p:strVal val="#ppt_x"/>
                                          </p:val>
                                        </p:tav>
                                      </p:tavLst>
                                    </p:anim>
                                    <p:anim calcmode="lin" valueType="num">
                                      <p:cBhvr additive="base">
                                        <p:cTn id="66" dur="500" fill="hold"/>
                                        <p:tgtEl>
                                          <p:spTgt spid="5"/>
                                        </p:tgtEl>
                                        <p:attrNameLst>
                                          <p:attrName>ppt_y</p:attrName>
                                        </p:attrNameLst>
                                      </p:cBhvr>
                                      <p:tavLst>
                                        <p:tav tm="0">
                                          <p:val>
                                            <p:strVal val="0-#ppt_h/2"/>
                                          </p:val>
                                        </p:tav>
                                        <p:tav tm="100000">
                                          <p:val>
                                            <p:strVal val="#ppt_y"/>
                                          </p:val>
                                        </p:tav>
                                      </p:tavLst>
                                    </p:anim>
                                  </p:childTnLst>
                                </p:cTn>
                              </p:par>
                            </p:childTnLst>
                          </p:cTn>
                        </p:par>
                        <p:par>
                          <p:cTn id="67" fill="hold">
                            <p:stCondLst>
                              <p:cond delay="6300"/>
                            </p:stCondLst>
                            <p:childTnLst>
                              <p:par>
                                <p:cTn id="68" presetID="22" presetClass="entr" presetSubtype="8" fill="hold" grpId="0" nodeType="after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Effect transition="in" filter="wipe(left)">
                                      <p:cBhvr>
                                        <p:cTn id="70" dur="500"/>
                                        <p:tgtEl>
                                          <p:spTgt spid="43">
                                            <p:txEl>
                                              <p:pRg st="0" end="0"/>
                                            </p:txEl>
                                          </p:spTgt>
                                        </p:tgtEl>
                                      </p:cBhvr>
                                    </p:animEffect>
                                  </p:childTnLst>
                                </p:cTn>
                              </p:par>
                            </p:childTnLst>
                          </p:cTn>
                        </p:par>
                        <p:par>
                          <p:cTn id="71" fill="hold">
                            <p:stCondLst>
                              <p:cond delay="6800"/>
                            </p:stCondLst>
                            <p:childTnLst>
                              <p:par>
                                <p:cTn id="72" presetID="2" presetClass="entr" presetSubtype="1" decel="100000" fill="hold" grpId="0" nodeType="afterEffect">
                                  <p:stCondLst>
                                    <p:cond delay="0"/>
                                  </p:stCondLst>
                                  <p:childTnLst>
                                    <p:set>
                                      <p:cBhvr>
                                        <p:cTn id="73" dur="1" fill="hold">
                                          <p:stCondLst>
                                            <p:cond delay="0"/>
                                          </p:stCondLst>
                                        </p:cTn>
                                        <p:tgtEl>
                                          <p:spTgt spid="49"/>
                                        </p:tgtEl>
                                        <p:attrNameLst>
                                          <p:attrName>style.visibility</p:attrName>
                                        </p:attrNameLst>
                                      </p:cBhvr>
                                      <p:to>
                                        <p:strVal val="visible"/>
                                      </p:to>
                                    </p:set>
                                    <p:anim calcmode="lin" valueType="num">
                                      <p:cBhvr additive="base">
                                        <p:cTn id="74" dur="500" fill="hold"/>
                                        <p:tgtEl>
                                          <p:spTgt spid="49"/>
                                        </p:tgtEl>
                                        <p:attrNameLst>
                                          <p:attrName>ppt_x</p:attrName>
                                        </p:attrNameLst>
                                      </p:cBhvr>
                                      <p:tavLst>
                                        <p:tav tm="0">
                                          <p:val>
                                            <p:strVal val="#ppt_x"/>
                                          </p:val>
                                        </p:tav>
                                        <p:tav tm="100000">
                                          <p:val>
                                            <p:strVal val="#ppt_x"/>
                                          </p:val>
                                        </p:tav>
                                      </p:tavLst>
                                    </p:anim>
                                    <p:anim calcmode="lin" valueType="num">
                                      <p:cBhvr additive="base">
                                        <p:cTn id="75" dur="500" fill="hold"/>
                                        <p:tgtEl>
                                          <p:spTgt spid="49"/>
                                        </p:tgtEl>
                                        <p:attrNameLst>
                                          <p:attrName>ppt_y</p:attrName>
                                        </p:attrNameLst>
                                      </p:cBhvr>
                                      <p:tavLst>
                                        <p:tav tm="0">
                                          <p:val>
                                            <p:strVal val="0-#ppt_h/2"/>
                                          </p:val>
                                        </p:tav>
                                        <p:tav tm="100000">
                                          <p:val>
                                            <p:strVal val="#ppt_y"/>
                                          </p:val>
                                        </p:tav>
                                      </p:tavLst>
                                    </p:anim>
                                  </p:childTnLst>
                                </p:cTn>
                              </p:par>
                            </p:childTnLst>
                          </p:cTn>
                        </p:par>
                        <p:par>
                          <p:cTn id="76" fill="hold">
                            <p:stCondLst>
                              <p:cond delay="7300"/>
                            </p:stCondLst>
                            <p:childTnLst>
                              <p:par>
                                <p:cTn id="77" presetID="2" presetClass="entr" presetSubtype="8" decel="100000" fill="hold" grpId="0" nodeType="afterEffect">
                                  <p:stCondLst>
                                    <p:cond delay="0"/>
                                  </p:stCondLst>
                                  <p:iterate type="wd">
                                    <p:tmPct val="10000"/>
                                  </p:iterate>
                                  <p:childTnLst>
                                    <p:set>
                                      <p:cBhvr>
                                        <p:cTn id="78" dur="1" fill="hold">
                                          <p:stCondLst>
                                            <p:cond delay="0"/>
                                          </p:stCondLst>
                                        </p:cTn>
                                        <p:tgtEl>
                                          <p:spTgt spid="48">
                                            <p:txEl>
                                              <p:pRg st="0" end="0"/>
                                            </p:txEl>
                                          </p:spTgt>
                                        </p:tgtEl>
                                        <p:attrNameLst>
                                          <p:attrName>style.visibility</p:attrName>
                                        </p:attrNameLst>
                                      </p:cBhvr>
                                      <p:to>
                                        <p:strVal val="visible"/>
                                      </p:to>
                                    </p:set>
                                    <p:anim calcmode="lin" valueType="num">
                                      <p:cBhvr additive="base">
                                        <p:cTn id="79"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8">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1" decel="100000" fill="hold" nodeType="with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additive="base">
                                        <p:cTn id="83" dur="500" fill="hold"/>
                                        <p:tgtEl>
                                          <p:spTgt spid="6"/>
                                        </p:tgtEl>
                                        <p:attrNameLst>
                                          <p:attrName>ppt_x</p:attrName>
                                        </p:attrNameLst>
                                      </p:cBhvr>
                                      <p:tavLst>
                                        <p:tav tm="0">
                                          <p:val>
                                            <p:strVal val="#ppt_x"/>
                                          </p:val>
                                        </p:tav>
                                        <p:tav tm="100000">
                                          <p:val>
                                            <p:strVal val="#ppt_x"/>
                                          </p:val>
                                        </p:tav>
                                      </p:tavLst>
                                    </p:anim>
                                    <p:anim calcmode="lin" valueType="num">
                                      <p:cBhvr additive="base">
                                        <p:cTn id="84" dur="500" fill="hold"/>
                                        <p:tgtEl>
                                          <p:spTgt spid="6"/>
                                        </p:tgtEl>
                                        <p:attrNameLst>
                                          <p:attrName>ppt_y</p:attrName>
                                        </p:attrNameLst>
                                      </p:cBhvr>
                                      <p:tavLst>
                                        <p:tav tm="0">
                                          <p:val>
                                            <p:strVal val="0-#ppt_h/2"/>
                                          </p:val>
                                        </p:tav>
                                        <p:tav tm="100000">
                                          <p:val>
                                            <p:strVal val="#ppt_y"/>
                                          </p:val>
                                        </p:tav>
                                      </p:tavLst>
                                    </p:anim>
                                  </p:childTnLst>
                                </p:cTn>
                              </p:par>
                            </p:childTnLst>
                          </p:cTn>
                        </p:par>
                        <p:par>
                          <p:cTn id="85" fill="hold">
                            <p:stCondLst>
                              <p:cond delay="7900"/>
                            </p:stCondLst>
                            <p:childTnLst>
                              <p:par>
                                <p:cTn id="86" presetID="22" presetClass="entr" presetSubtype="8" fill="hold" grpId="0" nodeType="afterEffect">
                                  <p:stCondLst>
                                    <p:cond delay="0"/>
                                  </p:stCondLst>
                                  <p:childTnLst>
                                    <p:set>
                                      <p:cBhvr>
                                        <p:cTn id="87" dur="1" fill="hold">
                                          <p:stCondLst>
                                            <p:cond delay="0"/>
                                          </p:stCondLst>
                                        </p:cTn>
                                        <p:tgtEl>
                                          <p:spTgt spid="50">
                                            <p:txEl>
                                              <p:pRg st="0" end="0"/>
                                            </p:txEl>
                                          </p:spTgt>
                                        </p:tgtEl>
                                        <p:attrNameLst>
                                          <p:attrName>style.visibility</p:attrName>
                                        </p:attrNameLst>
                                      </p:cBhvr>
                                      <p:to>
                                        <p:strVal val="visible"/>
                                      </p:to>
                                    </p:set>
                                    <p:animEffect transition="in" filter="wipe(left)">
                                      <p:cBhvr>
                                        <p:cTn id="88" dur="500"/>
                                        <p:tgtEl>
                                          <p:spTgt spid="50">
                                            <p:txEl>
                                              <p:pRg st="0" end="0"/>
                                            </p:txEl>
                                          </p:spTgt>
                                        </p:tgtEl>
                                      </p:cBhvr>
                                    </p:animEffect>
                                  </p:childTnLst>
                                </p:cTn>
                              </p:par>
                            </p:childTnLst>
                          </p:cTn>
                        </p:par>
                        <p:par>
                          <p:cTn id="89" fill="hold">
                            <p:stCondLst>
                              <p:cond delay="8400"/>
                            </p:stCondLst>
                            <p:childTnLst>
                              <p:par>
                                <p:cTn id="90" presetID="2" presetClass="entr" presetSubtype="1" decel="100000"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500" fill="hold"/>
                                        <p:tgtEl>
                                          <p:spTgt spid="63"/>
                                        </p:tgtEl>
                                        <p:attrNameLst>
                                          <p:attrName>ppt_x</p:attrName>
                                        </p:attrNameLst>
                                      </p:cBhvr>
                                      <p:tavLst>
                                        <p:tav tm="0">
                                          <p:val>
                                            <p:strVal val="#ppt_x"/>
                                          </p:val>
                                        </p:tav>
                                        <p:tav tm="100000">
                                          <p:val>
                                            <p:strVal val="#ppt_x"/>
                                          </p:val>
                                        </p:tav>
                                      </p:tavLst>
                                    </p:anim>
                                    <p:anim calcmode="lin" valueType="num">
                                      <p:cBhvr additive="base">
                                        <p:cTn id="93" dur="500" fill="hold"/>
                                        <p:tgtEl>
                                          <p:spTgt spid="63"/>
                                        </p:tgtEl>
                                        <p:attrNameLst>
                                          <p:attrName>ppt_y</p:attrName>
                                        </p:attrNameLst>
                                      </p:cBhvr>
                                      <p:tavLst>
                                        <p:tav tm="0">
                                          <p:val>
                                            <p:strVal val="0-#ppt_h/2"/>
                                          </p:val>
                                        </p:tav>
                                        <p:tav tm="100000">
                                          <p:val>
                                            <p:strVal val="#ppt_y"/>
                                          </p:val>
                                        </p:tav>
                                      </p:tavLst>
                                    </p:anim>
                                  </p:childTnLst>
                                </p:cTn>
                              </p:par>
                            </p:childTnLst>
                          </p:cTn>
                        </p:par>
                        <p:par>
                          <p:cTn id="94" fill="hold">
                            <p:stCondLst>
                              <p:cond delay="8900"/>
                            </p:stCondLst>
                            <p:childTnLst>
                              <p:par>
                                <p:cTn id="95" presetID="2" presetClass="entr" presetSubtype="8" decel="100000" fill="hold" grpId="0" nodeType="afterEffect">
                                  <p:stCondLst>
                                    <p:cond delay="0"/>
                                  </p:stCondLst>
                                  <p:iterate type="wd">
                                    <p:tmPct val="10000"/>
                                  </p:iterate>
                                  <p:childTnLst>
                                    <p:set>
                                      <p:cBhvr>
                                        <p:cTn id="96" dur="1" fill="hold">
                                          <p:stCondLst>
                                            <p:cond delay="0"/>
                                          </p:stCondLst>
                                        </p:cTn>
                                        <p:tgtEl>
                                          <p:spTgt spid="62">
                                            <p:txEl>
                                              <p:pRg st="0" end="0"/>
                                            </p:txEl>
                                          </p:spTgt>
                                        </p:tgtEl>
                                        <p:attrNameLst>
                                          <p:attrName>style.visibility</p:attrName>
                                        </p:attrNameLst>
                                      </p:cBhvr>
                                      <p:to>
                                        <p:strVal val="visible"/>
                                      </p:to>
                                    </p:set>
                                    <p:anim calcmode="lin" valueType="num">
                                      <p:cBhvr additive="base">
                                        <p:cTn id="9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62">
                                            <p:txEl>
                                              <p:pRg st="0" end="0"/>
                                            </p:txEl>
                                          </p:spTgt>
                                        </p:tgtEl>
                                        <p:attrNameLst>
                                          <p:attrName>ppt_y</p:attrName>
                                        </p:attrNameLst>
                                      </p:cBhvr>
                                      <p:tavLst>
                                        <p:tav tm="0">
                                          <p:val>
                                            <p:strVal val="#ppt_y"/>
                                          </p:val>
                                        </p:tav>
                                        <p:tav tm="100000">
                                          <p:val>
                                            <p:strVal val="#ppt_y"/>
                                          </p:val>
                                        </p:tav>
                                      </p:tavLst>
                                    </p:anim>
                                  </p:childTnLst>
                                </p:cTn>
                              </p:par>
                              <p:par>
                                <p:cTn id="99" presetID="2" presetClass="entr" presetSubtype="1" decel="100000" fill="hold" nodeType="withEffect">
                                  <p:stCondLst>
                                    <p:cond delay="0"/>
                                  </p:stCondLst>
                                  <p:childTnLst>
                                    <p:set>
                                      <p:cBhvr>
                                        <p:cTn id="100" dur="1" fill="hold">
                                          <p:stCondLst>
                                            <p:cond delay="0"/>
                                          </p:stCondLst>
                                        </p:cTn>
                                        <p:tgtEl>
                                          <p:spTgt spid="7"/>
                                        </p:tgtEl>
                                        <p:attrNameLst>
                                          <p:attrName>style.visibility</p:attrName>
                                        </p:attrNameLst>
                                      </p:cBhvr>
                                      <p:to>
                                        <p:strVal val="visible"/>
                                      </p:to>
                                    </p:set>
                                    <p:anim calcmode="lin" valueType="num">
                                      <p:cBhvr additive="base">
                                        <p:cTn id="101" dur="500" fill="hold"/>
                                        <p:tgtEl>
                                          <p:spTgt spid="7"/>
                                        </p:tgtEl>
                                        <p:attrNameLst>
                                          <p:attrName>ppt_x</p:attrName>
                                        </p:attrNameLst>
                                      </p:cBhvr>
                                      <p:tavLst>
                                        <p:tav tm="0">
                                          <p:val>
                                            <p:strVal val="#ppt_x"/>
                                          </p:val>
                                        </p:tav>
                                        <p:tav tm="100000">
                                          <p:val>
                                            <p:strVal val="#ppt_x"/>
                                          </p:val>
                                        </p:tav>
                                      </p:tavLst>
                                    </p:anim>
                                    <p:anim calcmode="lin" valueType="num">
                                      <p:cBhvr additive="base">
                                        <p:cTn id="102" dur="500" fill="hold"/>
                                        <p:tgtEl>
                                          <p:spTgt spid="7"/>
                                        </p:tgtEl>
                                        <p:attrNameLst>
                                          <p:attrName>ppt_y</p:attrName>
                                        </p:attrNameLst>
                                      </p:cBhvr>
                                      <p:tavLst>
                                        <p:tav tm="0">
                                          <p:val>
                                            <p:strVal val="0-#ppt_h/2"/>
                                          </p:val>
                                        </p:tav>
                                        <p:tav tm="100000">
                                          <p:val>
                                            <p:strVal val="#ppt_y"/>
                                          </p:val>
                                        </p:tav>
                                      </p:tavLst>
                                    </p:anim>
                                  </p:childTnLst>
                                </p:cTn>
                              </p:par>
                            </p:childTnLst>
                          </p:cTn>
                        </p:par>
                        <p:par>
                          <p:cTn id="103" fill="hold">
                            <p:stCondLst>
                              <p:cond delay="9500"/>
                            </p:stCondLst>
                            <p:childTnLst>
                              <p:par>
                                <p:cTn id="104" presetID="22" presetClass="entr" presetSubtype="8" fill="hold" grpId="0" nodeType="afterEffect">
                                  <p:stCondLst>
                                    <p:cond delay="0"/>
                                  </p:stCondLst>
                                  <p:childTnLst>
                                    <p:set>
                                      <p:cBhvr>
                                        <p:cTn id="105" dur="1" fill="hold">
                                          <p:stCondLst>
                                            <p:cond delay="0"/>
                                          </p:stCondLst>
                                        </p:cTn>
                                        <p:tgtEl>
                                          <p:spTgt spid="64">
                                            <p:txEl>
                                              <p:pRg st="0" end="0"/>
                                            </p:txEl>
                                          </p:spTgt>
                                        </p:tgtEl>
                                        <p:attrNameLst>
                                          <p:attrName>style.visibility</p:attrName>
                                        </p:attrNameLst>
                                      </p:cBhvr>
                                      <p:to>
                                        <p:strVal val="visible"/>
                                      </p:to>
                                    </p:set>
                                    <p:animEffect transition="in" filter="wipe(left)">
                                      <p:cBhvr>
                                        <p:cTn id="106"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8"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51" grpId="0" animBg="1"/>
      <p:bldP spid="52"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Airplane">
    <p:spTree>
      <p:nvGrpSpPr>
        <p:cNvPr id="1" name=""/>
        <p:cNvGrpSpPr/>
        <p:nvPr/>
      </p:nvGrpSpPr>
      <p:grpSpPr>
        <a:xfrm>
          <a:off x="0" y="0"/>
          <a:ext cx="0" cy="0"/>
          <a:chOff x="0" y="0"/>
          <a:chExt cx="0" cy="0"/>
        </a:xfrm>
      </p:grpSpPr>
      <p:sp>
        <p:nvSpPr>
          <p:cNvPr id="5" name="正方形/長方形 4"/>
          <p:cNvSpPr/>
          <p:nvPr userDrawn="1"/>
        </p:nvSpPr>
        <p:spPr>
          <a:xfrm>
            <a:off x="0" y="1"/>
            <a:ext cx="12192000" cy="158865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pic>
        <p:nvPicPr>
          <p:cNvPr id="10" name="図 9"/>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2457087" y="254920"/>
            <a:ext cx="7528289" cy="6280786"/>
          </a:xfrm>
          <a:prstGeom prst="rect">
            <a:avLst/>
          </a:prstGeom>
        </p:spPr>
      </p:pic>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11" name="タイトル プレースホルダー 1"/>
          <p:cNvSpPr>
            <a:spLocks noGrp="1"/>
          </p:cNvSpPr>
          <p:nvPr>
            <p:ph type="title" hasCustomPrompt="1"/>
          </p:nvPr>
        </p:nvSpPr>
        <p:spPr>
          <a:xfrm>
            <a:off x="5671634" y="165600"/>
            <a:ext cx="6400455" cy="801600"/>
          </a:xfrm>
          <a:prstGeom prst="rect">
            <a:avLst/>
          </a:prstGeom>
        </p:spPr>
        <p:txBody>
          <a:bodyPr vert="horz" lIns="108851" tIns="54426" rIns="108851" bIns="54426" rtlCol="0" anchor="ctr">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12" name="テキスト プレースホルダー 6"/>
          <p:cNvSpPr>
            <a:spLocks noGrp="1"/>
          </p:cNvSpPr>
          <p:nvPr>
            <p:ph type="body" sz="quarter" idx="21" hasCustomPrompt="1"/>
          </p:nvPr>
        </p:nvSpPr>
        <p:spPr>
          <a:xfrm>
            <a:off x="415675" y="1777248"/>
            <a:ext cx="3801965" cy="480053"/>
          </a:xfrm>
        </p:spPr>
        <p:txBody>
          <a:bodyPr anchor="ctr">
            <a:noAutofit/>
          </a:bodyPr>
          <a:lstStyle>
            <a:lvl1pPr algn="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28" hasCustomPrompt="1"/>
          </p:nvPr>
        </p:nvSpPr>
        <p:spPr>
          <a:xfrm>
            <a:off x="415673" y="2274826"/>
            <a:ext cx="3805712" cy="930195"/>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29" hasCustomPrompt="1"/>
          </p:nvPr>
        </p:nvSpPr>
        <p:spPr>
          <a:xfrm>
            <a:off x="351013" y="3910847"/>
            <a:ext cx="2392426" cy="480053"/>
          </a:xfrm>
        </p:spPr>
        <p:txBody>
          <a:bodyPr anchor="ctr">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30" hasCustomPrompt="1"/>
          </p:nvPr>
        </p:nvSpPr>
        <p:spPr>
          <a:xfrm>
            <a:off x="351016" y="4408424"/>
            <a:ext cx="2394783" cy="1576742"/>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31" hasCustomPrompt="1"/>
          </p:nvPr>
        </p:nvSpPr>
        <p:spPr>
          <a:xfrm>
            <a:off x="8746941" y="3395315"/>
            <a:ext cx="3137544" cy="480053"/>
          </a:xfrm>
        </p:spPr>
        <p:txBody>
          <a:bodyPr anchor="ctr">
            <a:noAutofit/>
          </a:bodyPr>
          <a:lstStyle>
            <a:lvl1pPr algn="l">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32" hasCustomPrompt="1"/>
          </p:nvPr>
        </p:nvSpPr>
        <p:spPr>
          <a:xfrm>
            <a:off x="8747595" y="3892893"/>
            <a:ext cx="3140636" cy="2064569"/>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33" hasCustomPrompt="1"/>
          </p:nvPr>
        </p:nvSpPr>
        <p:spPr>
          <a:xfrm>
            <a:off x="4239861" y="5259364"/>
            <a:ext cx="2263105" cy="480053"/>
          </a:xfrm>
        </p:spPr>
        <p:txBody>
          <a:bodyPr anchor="ctr">
            <a:noAutofit/>
          </a:bodyPr>
          <a:lstStyle>
            <a:lvl1pPr algn="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34" hasCustomPrompt="1"/>
          </p:nvPr>
        </p:nvSpPr>
        <p:spPr>
          <a:xfrm>
            <a:off x="3482412" y="5756943"/>
            <a:ext cx="3024576" cy="930195"/>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cxnSp>
        <p:nvCxnSpPr>
          <p:cNvPr id="20" name="直線コネクタ 19"/>
          <p:cNvCxnSpPr/>
          <p:nvPr userDrawn="1"/>
        </p:nvCxnSpPr>
        <p:spPr>
          <a:xfrm flipV="1">
            <a:off x="4239859" y="1944914"/>
            <a:ext cx="1016088" cy="87086"/>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userDrawn="1"/>
        </p:nvCxnSpPr>
        <p:spPr>
          <a:xfrm flipH="1" flipV="1">
            <a:off x="2761912" y="4184073"/>
            <a:ext cx="855284" cy="193964"/>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a:endCxn id="18" idx="3"/>
          </p:cNvCxnSpPr>
          <p:nvPr userDrawn="1"/>
        </p:nvCxnSpPr>
        <p:spPr>
          <a:xfrm flipH="1">
            <a:off x="6502964" y="5338628"/>
            <a:ext cx="517285" cy="160763"/>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a:stCxn id="16" idx="1"/>
          </p:cNvCxnSpPr>
          <p:nvPr userDrawn="1"/>
        </p:nvCxnSpPr>
        <p:spPr>
          <a:xfrm flipH="1" flipV="1">
            <a:off x="6713029" y="3519057"/>
            <a:ext cx="2033911" cy="116285"/>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2" name="正方形/長方形 31"/>
          <p:cNvSpPr/>
          <p:nvPr userDrawn="1"/>
        </p:nvSpPr>
        <p:spPr>
          <a:xfrm>
            <a:off x="5805365" y="93360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3" name="テキスト プレースホルダー 6"/>
          <p:cNvSpPr>
            <a:spLocks noGrp="1"/>
          </p:cNvSpPr>
          <p:nvPr>
            <p:ph type="body" sz="quarter" idx="13" hasCustomPrompt="1"/>
          </p:nvPr>
        </p:nvSpPr>
        <p:spPr>
          <a:xfrm>
            <a:off x="5689576" y="1028734"/>
            <a:ext cx="6401885" cy="336037"/>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36" name="正方形/長方形 35"/>
          <p:cNvSpPr/>
          <p:nvPr userDrawn="1"/>
        </p:nvSpPr>
        <p:spPr>
          <a:xfrm>
            <a:off x="1958728" y="2191454"/>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7" name="正方形/長方形 36"/>
          <p:cNvSpPr/>
          <p:nvPr userDrawn="1"/>
        </p:nvSpPr>
        <p:spPr>
          <a:xfrm>
            <a:off x="490014" y="432079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8" name="正方形/長方形 37"/>
          <p:cNvSpPr/>
          <p:nvPr userDrawn="1"/>
        </p:nvSpPr>
        <p:spPr>
          <a:xfrm>
            <a:off x="4254933" y="5692037"/>
            <a:ext cx="2160427" cy="480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9" name="正方形/長方形 38"/>
          <p:cNvSpPr/>
          <p:nvPr userDrawn="1"/>
        </p:nvSpPr>
        <p:spPr>
          <a:xfrm>
            <a:off x="8834852" y="3817055"/>
            <a:ext cx="2160427" cy="480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444805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0-#ppt_w/2"/>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par>
                                <p:cTn id="9" presetID="16" presetClass="entr" presetSubtype="37" fill="hold" grpId="0" nodeType="withEffect">
                                  <p:stCondLst>
                                    <p:cond delay="750"/>
                                  </p:stCondLst>
                                  <p:childTnLst>
                                    <p:set>
                                      <p:cBhvr>
                                        <p:cTn id="10" dur="1" fill="hold">
                                          <p:stCondLst>
                                            <p:cond delay="0"/>
                                          </p:stCondLst>
                                        </p:cTn>
                                        <p:tgtEl>
                                          <p:spTgt spid="5"/>
                                        </p:tgtEl>
                                        <p:attrNameLst>
                                          <p:attrName>style.visibility</p:attrName>
                                        </p:attrNameLst>
                                      </p:cBhvr>
                                      <p:to>
                                        <p:strVal val="visible"/>
                                      </p:to>
                                    </p:set>
                                    <p:animEffect transition="in" filter="barn(outVertical)">
                                      <p:cBhvr>
                                        <p:cTn id="11" dur="500"/>
                                        <p:tgtEl>
                                          <p:spTgt spid="5"/>
                                        </p:tgtEl>
                                      </p:cBhvr>
                                    </p:animEffect>
                                  </p:childTnLst>
                                </p:cTn>
                              </p:par>
                            </p:childTnLst>
                          </p:cTn>
                        </p:par>
                        <p:par>
                          <p:cTn id="12" fill="hold">
                            <p:stCondLst>
                              <p:cond delay="1250"/>
                            </p:stCondLst>
                            <p:childTnLst>
                              <p:par>
                                <p:cTn id="13" presetID="2" presetClass="entr" presetSubtype="3" decel="100000" fill="hold" grpId="0" nodeType="afterEffect">
                                  <p:stCondLst>
                                    <p:cond delay="250"/>
                                  </p:stCondLst>
                                  <p:iterate type="wd">
                                    <p:tmPct val="10000"/>
                                  </p:iterate>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1+#ppt_w/2"/>
                                          </p:val>
                                        </p:tav>
                                        <p:tav tm="100000">
                                          <p:val>
                                            <p:strVal val="#ppt_x"/>
                                          </p:val>
                                        </p:tav>
                                      </p:tavLst>
                                    </p:anim>
                                    <p:anim calcmode="lin" valueType="num">
                                      <p:cBhvr additive="base">
                                        <p:cTn id="16" dur="500" fill="hold"/>
                                        <p:tgtEl>
                                          <p:spTgt spid="11"/>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1+#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22" presetClass="entr" presetSubtype="8" fill="hold" grpId="0" nodeType="afterEffect">
                                  <p:stCondLst>
                                    <p:cond delay="0"/>
                                  </p:stCondLst>
                                  <p:childTnLst>
                                    <p:set>
                                      <p:cBhvr>
                                        <p:cTn id="23" dur="1" fill="hold">
                                          <p:stCondLst>
                                            <p:cond delay="0"/>
                                          </p:stCondLst>
                                        </p:cTn>
                                        <p:tgtEl>
                                          <p:spTgt spid="33">
                                            <p:txEl>
                                              <p:pRg st="0" end="0"/>
                                            </p:txEl>
                                          </p:spTgt>
                                        </p:tgtEl>
                                        <p:attrNameLst>
                                          <p:attrName>style.visibility</p:attrName>
                                        </p:attrNameLst>
                                      </p:cBhvr>
                                      <p:to>
                                        <p:strVal val="visible"/>
                                      </p:to>
                                    </p:set>
                                    <p:animEffect transition="in" filter="wipe(left)">
                                      <p:cBhvr>
                                        <p:cTn id="24" dur="500"/>
                                        <p:tgtEl>
                                          <p:spTgt spid="33">
                                            <p:txEl>
                                              <p:pRg st="0" end="0"/>
                                            </p:txEl>
                                          </p:spTgt>
                                        </p:tgtEl>
                                      </p:cBhvr>
                                    </p:animEffect>
                                  </p:childTnLst>
                                </p:cTn>
                              </p:par>
                            </p:childTnLst>
                          </p:cTn>
                        </p:par>
                        <p:par>
                          <p:cTn id="25" fill="hold">
                            <p:stCondLst>
                              <p:cond delay="2750"/>
                            </p:stCondLst>
                            <p:childTnLst>
                              <p:par>
                                <p:cTn id="26" presetID="2" presetClass="entr" presetSubtype="8" decel="100000" fill="hold" grpId="0" nodeType="afterEffect">
                                  <p:stCondLst>
                                    <p:cond delay="0"/>
                                  </p:stCondLst>
                                  <p:iterate type="wd">
                                    <p:tmPct val="10000"/>
                                  </p:iterate>
                                  <p:childTnLst>
                                    <p:set>
                                      <p:cBhvr>
                                        <p:cTn id="27" dur="1" fill="hold">
                                          <p:stCondLst>
                                            <p:cond delay="0"/>
                                          </p:stCondLst>
                                        </p:cTn>
                                        <p:tgtEl>
                                          <p:spTgt spid="12">
                                            <p:txEl>
                                              <p:pRg st="0" end="0"/>
                                            </p:txEl>
                                          </p:spTgt>
                                        </p:tgtEl>
                                        <p:attrNameLst>
                                          <p:attrName>style.visibility</p:attrName>
                                        </p:attrNameLst>
                                      </p:cBhvr>
                                      <p:to>
                                        <p:strVal val="visible"/>
                                      </p:to>
                                    </p:set>
                                    <p:anim calcmode="lin" valueType="num">
                                      <p:cBhvr additive="base">
                                        <p:cTn id="28"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12">
                                            <p:txEl>
                                              <p:pRg st="0" end="0"/>
                                            </p:txEl>
                                          </p:spTgt>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additive="base">
                                        <p:cTn id="32" dur="500" fill="hold"/>
                                        <p:tgtEl>
                                          <p:spTgt spid="36"/>
                                        </p:tgtEl>
                                        <p:attrNameLst>
                                          <p:attrName>ppt_x</p:attrName>
                                        </p:attrNameLst>
                                      </p:cBhvr>
                                      <p:tavLst>
                                        <p:tav tm="0">
                                          <p:val>
                                            <p:strVal val="#ppt_x"/>
                                          </p:val>
                                        </p:tav>
                                        <p:tav tm="100000">
                                          <p:val>
                                            <p:strVal val="#ppt_x"/>
                                          </p:val>
                                        </p:tav>
                                      </p:tavLst>
                                    </p:anim>
                                    <p:anim calcmode="lin" valueType="num">
                                      <p:cBhvr additive="base">
                                        <p:cTn id="33" dur="500" fill="hold"/>
                                        <p:tgtEl>
                                          <p:spTgt spid="36"/>
                                        </p:tgtEl>
                                        <p:attrNameLst>
                                          <p:attrName>ppt_y</p:attrName>
                                        </p:attrNameLst>
                                      </p:cBhvr>
                                      <p:tavLst>
                                        <p:tav tm="0">
                                          <p:val>
                                            <p:strVal val="1+#ppt_h/2"/>
                                          </p:val>
                                        </p:tav>
                                        <p:tav tm="100000">
                                          <p:val>
                                            <p:strVal val="#ppt_y"/>
                                          </p:val>
                                        </p:tav>
                                      </p:tavLst>
                                    </p:anim>
                                  </p:childTnLst>
                                </p:cTn>
                              </p:par>
                            </p:childTnLst>
                          </p:cTn>
                        </p:par>
                        <p:par>
                          <p:cTn id="34" fill="hold">
                            <p:stCondLst>
                              <p:cond delay="3350"/>
                            </p:stCondLst>
                            <p:childTnLst>
                              <p:par>
                                <p:cTn id="35" presetID="22" presetClass="entr" presetSubtype="8"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childTnLst>
                          </p:cTn>
                        </p:par>
                        <p:par>
                          <p:cTn id="38" fill="hold">
                            <p:stCondLst>
                              <p:cond delay="3850"/>
                            </p:stCondLst>
                            <p:childTnLst>
                              <p:par>
                                <p:cTn id="39" presetID="22" presetClass="entr" presetSubtype="2" fill="hold" grpId="0" nodeType="afterEffect">
                                  <p:stCondLst>
                                    <p:cond delay="0"/>
                                  </p:stCondLst>
                                  <p:childTnLst>
                                    <p:set>
                                      <p:cBhvr>
                                        <p:cTn id="40" dur="1" fill="hold">
                                          <p:stCondLst>
                                            <p:cond delay="0"/>
                                          </p:stCondLst>
                                        </p:cTn>
                                        <p:tgtEl>
                                          <p:spTgt spid="13">
                                            <p:txEl>
                                              <p:pRg st="0" end="0"/>
                                            </p:txEl>
                                          </p:spTgt>
                                        </p:tgtEl>
                                        <p:attrNameLst>
                                          <p:attrName>style.visibility</p:attrName>
                                        </p:attrNameLst>
                                      </p:cBhvr>
                                      <p:to>
                                        <p:strVal val="visible"/>
                                      </p:to>
                                    </p:set>
                                    <p:animEffect transition="in" filter="wipe(right)">
                                      <p:cBhvr>
                                        <p:cTn id="41" dur="500"/>
                                        <p:tgtEl>
                                          <p:spTgt spid="13">
                                            <p:txEl>
                                              <p:pRg st="0" end="0"/>
                                            </p:txEl>
                                          </p:spTgt>
                                        </p:tgtEl>
                                      </p:cBhvr>
                                    </p:animEffect>
                                  </p:childTnLst>
                                </p:cTn>
                              </p:par>
                            </p:childTnLst>
                          </p:cTn>
                        </p:par>
                        <p:par>
                          <p:cTn id="42" fill="hold">
                            <p:stCondLst>
                              <p:cond delay="4350"/>
                            </p:stCondLst>
                            <p:childTnLst>
                              <p:par>
                                <p:cTn id="43" presetID="2" presetClass="entr" presetSubtype="8" decel="100000" fill="hold" grpId="0" nodeType="afterEffect">
                                  <p:stCondLst>
                                    <p:cond delay="250"/>
                                  </p:stCondLst>
                                  <p:iterate type="wd">
                                    <p:tmPct val="10000"/>
                                  </p:iterate>
                                  <p:childTnLst>
                                    <p:set>
                                      <p:cBhvr>
                                        <p:cTn id="44" dur="1" fill="hold">
                                          <p:stCondLst>
                                            <p:cond delay="0"/>
                                          </p:stCondLst>
                                        </p:cTn>
                                        <p:tgtEl>
                                          <p:spTgt spid="14">
                                            <p:txEl>
                                              <p:pRg st="0" end="0"/>
                                            </p:txEl>
                                          </p:spTgt>
                                        </p:tgtEl>
                                        <p:attrNameLst>
                                          <p:attrName>style.visibility</p:attrName>
                                        </p:attrNameLst>
                                      </p:cBhvr>
                                      <p:to>
                                        <p:strVal val="visible"/>
                                      </p:to>
                                    </p:set>
                                    <p:anim calcmode="lin" valueType="num">
                                      <p:cBhvr additive="base">
                                        <p:cTn id="45"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200"/>
                            </p:stCondLst>
                            <p:childTnLst>
                              <p:par>
                                <p:cTn id="52" presetID="22" presetClass="entr" presetSubtype="8" fill="hold"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par>
                          <p:cTn id="55" fill="hold">
                            <p:stCondLst>
                              <p:cond delay="5700"/>
                            </p:stCondLst>
                            <p:childTnLst>
                              <p:par>
                                <p:cTn id="56" presetID="22" presetClass="entr" presetSubtype="2"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right)">
                                      <p:cBhvr>
                                        <p:cTn id="58" dur="500"/>
                                        <p:tgtEl>
                                          <p:spTgt spid="15">
                                            <p:txEl>
                                              <p:pRg st="0" end="0"/>
                                            </p:txEl>
                                          </p:spTgt>
                                        </p:tgtEl>
                                      </p:cBhvr>
                                    </p:animEffect>
                                  </p:childTnLst>
                                </p:cTn>
                              </p:par>
                            </p:childTnLst>
                          </p:cTn>
                        </p:par>
                        <p:par>
                          <p:cTn id="59" fill="hold">
                            <p:stCondLst>
                              <p:cond delay="6200"/>
                            </p:stCondLst>
                            <p:childTnLst>
                              <p:par>
                                <p:cTn id="60" presetID="2" presetClass="entr" presetSubtype="8" decel="100000" fill="hold" grpId="0" nodeType="afterEffect">
                                  <p:stCondLst>
                                    <p:cond delay="250"/>
                                  </p:stCondLst>
                                  <p:iterate type="wd">
                                    <p:tmPct val="10000"/>
                                  </p:iterate>
                                  <p:childTnLst>
                                    <p:set>
                                      <p:cBhvr>
                                        <p:cTn id="61" dur="1" fill="hold">
                                          <p:stCondLst>
                                            <p:cond delay="0"/>
                                          </p:stCondLst>
                                        </p:cTn>
                                        <p:tgtEl>
                                          <p:spTgt spid="18">
                                            <p:txEl>
                                              <p:pRg st="0" end="0"/>
                                            </p:txEl>
                                          </p:spTgt>
                                        </p:tgtEl>
                                        <p:attrNameLst>
                                          <p:attrName>style.visibility</p:attrName>
                                        </p:attrNameLst>
                                      </p:cBhvr>
                                      <p:to>
                                        <p:strVal val="visible"/>
                                      </p:to>
                                    </p:set>
                                    <p:anim calcmode="lin" valueType="num">
                                      <p:cBhvr additive="base">
                                        <p:cTn id="62"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63" dur="500" fill="hold"/>
                                        <p:tgtEl>
                                          <p:spTgt spid="18">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4" decel="100000" fill="hold" grpId="0" nodeType="withEffect">
                                  <p:stCondLst>
                                    <p:cond delay="250"/>
                                  </p:stCondLst>
                                  <p:childTnLst>
                                    <p:set>
                                      <p:cBhvr>
                                        <p:cTn id="65" dur="1" fill="hold">
                                          <p:stCondLst>
                                            <p:cond delay="0"/>
                                          </p:stCondLst>
                                        </p:cTn>
                                        <p:tgtEl>
                                          <p:spTgt spid="38"/>
                                        </p:tgtEl>
                                        <p:attrNameLst>
                                          <p:attrName>style.visibility</p:attrName>
                                        </p:attrNameLst>
                                      </p:cBhvr>
                                      <p:to>
                                        <p:strVal val="visible"/>
                                      </p:to>
                                    </p:set>
                                    <p:anim calcmode="lin" valueType="num">
                                      <p:cBhvr additive="base">
                                        <p:cTn id="66" dur="500" fill="hold"/>
                                        <p:tgtEl>
                                          <p:spTgt spid="38"/>
                                        </p:tgtEl>
                                        <p:attrNameLst>
                                          <p:attrName>ppt_x</p:attrName>
                                        </p:attrNameLst>
                                      </p:cBhvr>
                                      <p:tavLst>
                                        <p:tav tm="0">
                                          <p:val>
                                            <p:strVal val="#ppt_x"/>
                                          </p:val>
                                        </p:tav>
                                        <p:tav tm="100000">
                                          <p:val>
                                            <p:strVal val="#ppt_x"/>
                                          </p:val>
                                        </p:tav>
                                      </p:tavLst>
                                    </p:anim>
                                    <p:anim calcmode="lin" valueType="num">
                                      <p:cBhvr additive="base">
                                        <p:cTn id="67" dur="500" fill="hold"/>
                                        <p:tgtEl>
                                          <p:spTgt spid="38"/>
                                        </p:tgtEl>
                                        <p:attrNameLst>
                                          <p:attrName>ppt_y</p:attrName>
                                        </p:attrNameLst>
                                      </p:cBhvr>
                                      <p:tavLst>
                                        <p:tav tm="0">
                                          <p:val>
                                            <p:strVal val="1+#ppt_h/2"/>
                                          </p:val>
                                        </p:tav>
                                        <p:tav tm="100000">
                                          <p:val>
                                            <p:strVal val="#ppt_y"/>
                                          </p:val>
                                        </p:tav>
                                      </p:tavLst>
                                    </p:anim>
                                  </p:childTnLst>
                                </p:cTn>
                              </p:par>
                            </p:childTnLst>
                          </p:cTn>
                        </p:par>
                        <p:par>
                          <p:cTn id="68" fill="hold">
                            <p:stCondLst>
                              <p:cond delay="7050"/>
                            </p:stCondLst>
                            <p:childTnLst>
                              <p:par>
                                <p:cTn id="69" presetID="22" presetClass="entr" presetSubtype="8"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left)">
                                      <p:cBhvr>
                                        <p:cTn id="71" dur="500"/>
                                        <p:tgtEl>
                                          <p:spTgt spid="22"/>
                                        </p:tgtEl>
                                      </p:cBhvr>
                                    </p:animEffect>
                                  </p:childTnLst>
                                </p:cTn>
                              </p:par>
                            </p:childTnLst>
                          </p:cTn>
                        </p:par>
                        <p:par>
                          <p:cTn id="72" fill="hold">
                            <p:stCondLst>
                              <p:cond delay="7550"/>
                            </p:stCondLst>
                            <p:childTnLst>
                              <p:par>
                                <p:cTn id="73" presetID="22" presetClass="entr" presetSubtype="2" fill="hold" grpId="0" nodeType="afterEffect">
                                  <p:stCondLst>
                                    <p:cond delay="0"/>
                                  </p:stCondLst>
                                  <p:childTnLst>
                                    <p:set>
                                      <p:cBhvr>
                                        <p:cTn id="74" dur="1" fill="hold">
                                          <p:stCondLst>
                                            <p:cond delay="0"/>
                                          </p:stCondLst>
                                        </p:cTn>
                                        <p:tgtEl>
                                          <p:spTgt spid="19">
                                            <p:txEl>
                                              <p:pRg st="0" end="0"/>
                                            </p:txEl>
                                          </p:spTgt>
                                        </p:tgtEl>
                                        <p:attrNameLst>
                                          <p:attrName>style.visibility</p:attrName>
                                        </p:attrNameLst>
                                      </p:cBhvr>
                                      <p:to>
                                        <p:strVal val="visible"/>
                                      </p:to>
                                    </p:set>
                                    <p:animEffect transition="in" filter="wipe(right)">
                                      <p:cBhvr>
                                        <p:cTn id="75" dur="500"/>
                                        <p:tgtEl>
                                          <p:spTgt spid="19">
                                            <p:txEl>
                                              <p:pRg st="0" end="0"/>
                                            </p:txEl>
                                          </p:spTgt>
                                        </p:tgtEl>
                                      </p:cBhvr>
                                    </p:animEffect>
                                  </p:childTnLst>
                                </p:cTn>
                              </p:par>
                            </p:childTnLst>
                          </p:cTn>
                        </p:par>
                        <p:par>
                          <p:cTn id="76" fill="hold">
                            <p:stCondLst>
                              <p:cond delay="8050"/>
                            </p:stCondLst>
                            <p:childTnLst>
                              <p:par>
                                <p:cTn id="77" presetID="2" presetClass="entr" presetSubtype="8" decel="100000" fill="hold" grpId="0" nodeType="afterEffect">
                                  <p:stCondLst>
                                    <p:cond delay="250"/>
                                  </p:stCondLst>
                                  <p:iterate type="wd">
                                    <p:tmPct val="10000"/>
                                  </p:iterate>
                                  <p:childTnLst>
                                    <p:set>
                                      <p:cBhvr>
                                        <p:cTn id="78" dur="1" fill="hold">
                                          <p:stCondLst>
                                            <p:cond delay="0"/>
                                          </p:stCondLst>
                                        </p:cTn>
                                        <p:tgtEl>
                                          <p:spTgt spid="16">
                                            <p:txEl>
                                              <p:pRg st="0" end="0"/>
                                            </p:txEl>
                                          </p:spTgt>
                                        </p:tgtEl>
                                        <p:attrNameLst>
                                          <p:attrName>style.visibility</p:attrName>
                                        </p:attrNameLst>
                                      </p:cBhvr>
                                      <p:to>
                                        <p:strVal val="visible"/>
                                      </p:to>
                                    </p:set>
                                    <p:anim calcmode="lin" valueType="num">
                                      <p:cBhvr additive="base">
                                        <p:cTn id="79"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6">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500" fill="hold"/>
                                        <p:tgtEl>
                                          <p:spTgt spid="39"/>
                                        </p:tgtEl>
                                        <p:attrNameLst>
                                          <p:attrName>ppt_x</p:attrName>
                                        </p:attrNameLst>
                                      </p:cBhvr>
                                      <p:tavLst>
                                        <p:tav tm="0">
                                          <p:val>
                                            <p:strVal val="#ppt_x"/>
                                          </p:val>
                                        </p:tav>
                                        <p:tav tm="100000">
                                          <p:val>
                                            <p:strVal val="#ppt_x"/>
                                          </p:val>
                                        </p:tav>
                                      </p:tavLst>
                                    </p:anim>
                                    <p:anim calcmode="lin" valueType="num">
                                      <p:cBhvr additive="base">
                                        <p:cTn id="84" dur="500" fill="hold"/>
                                        <p:tgtEl>
                                          <p:spTgt spid="39"/>
                                        </p:tgtEl>
                                        <p:attrNameLst>
                                          <p:attrName>ppt_y</p:attrName>
                                        </p:attrNameLst>
                                      </p:cBhvr>
                                      <p:tavLst>
                                        <p:tav tm="0">
                                          <p:val>
                                            <p:strVal val="1+#ppt_h/2"/>
                                          </p:val>
                                        </p:tav>
                                        <p:tav tm="100000">
                                          <p:val>
                                            <p:strVal val="#ppt_y"/>
                                          </p:val>
                                        </p:tav>
                                      </p:tavLst>
                                    </p:anim>
                                  </p:childTnLst>
                                </p:cTn>
                              </p:par>
                            </p:childTnLst>
                          </p:cTn>
                        </p:par>
                        <p:par>
                          <p:cTn id="85" fill="hold">
                            <p:stCondLst>
                              <p:cond delay="8900"/>
                            </p:stCondLst>
                            <p:childTnLst>
                              <p:par>
                                <p:cTn id="86" presetID="22" presetClass="entr" presetSubtype="2" fill="hold" nodeType="after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right)">
                                      <p:cBhvr>
                                        <p:cTn id="88" dur="500"/>
                                        <p:tgtEl>
                                          <p:spTgt spid="23"/>
                                        </p:tgtEl>
                                      </p:cBhvr>
                                    </p:animEffect>
                                  </p:childTnLst>
                                </p:cTn>
                              </p:par>
                            </p:childTnLst>
                          </p:cTn>
                        </p:par>
                        <p:par>
                          <p:cTn id="89" fill="hold">
                            <p:stCondLst>
                              <p:cond delay="9400"/>
                            </p:stCondLst>
                            <p:childTnLst>
                              <p:par>
                                <p:cTn id="90" presetID="22" presetClass="entr" presetSubtype="8" fill="hold" grpId="0" nodeType="afterEffect">
                                  <p:stCondLst>
                                    <p:cond delay="0"/>
                                  </p:stCondLst>
                                  <p:childTnLst>
                                    <p:set>
                                      <p:cBhvr>
                                        <p:cTn id="91" dur="1" fill="hold">
                                          <p:stCondLst>
                                            <p:cond delay="0"/>
                                          </p:stCondLst>
                                        </p:cTn>
                                        <p:tgtEl>
                                          <p:spTgt spid="17">
                                            <p:txEl>
                                              <p:pRg st="0" end="0"/>
                                            </p:txEl>
                                          </p:spTgt>
                                        </p:tgtEl>
                                        <p:attrNameLst>
                                          <p:attrName>style.visibility</p:attrName>
                                        </p:attrNameLst>
                                      </p:cBhvr>
                                      <p:to>
                                        <p:strVal val="visible"/>
                                      </p:to>
                                    </p:set>
                                    <p:animEffect transition="in" filter="wipe(left)">
                                      <p:cBhvr>
                                        <p:cTn id="9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 grpId="0"/>
      <p:bldP spid="1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0-#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build="p">
        <p:tmplLst>
          <p:tmpl lvl="1">
            <p:tnLst>
              <p:par>
                <p:cTn presetID="2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0-#ppt_w/2"/>
                          </p:val>
                        </p:tav>
                        <p:tav tm="100000">
                          <p:val>
                            <p:strVal val="#ppt_x"/>
                          </p:val>
                        </p:tav>
                      </p:tavLst>
                    </p:anim>
                    <p:anim calcmode="lin" valueType="num">
                      <p:cBhvr additive="base">
                        <p:cTn dur="5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P spid="16"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0-#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32"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6" grpId="0" animBg="1"/>
      <p:bldP spid="37" grpId="0" animBg="1"/>
      <p:bldP spid="38" grpId="0" animBg="1"/>
      <p:bldP spid="39"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アーチ 33"/>
          <p:cNvSpPr/>
          <p:nvPr/>
        </p:nvSpPr>
        <p:spPr>
          <a:xfrm rot="3600000">
            <a:off x="777225" y="1613571"/>
            <a:ext cx="994797" cy="994883"/>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p:nvSpPr>
        <p:spPr>
          <a:xfrm rot="6618510">
            <a:off x="854950" y="1691303"/>
            <a:ext cx="839345" cy="8394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1348817" y="1770594"/>
            <a:ext cx="4951672" cy="526901"/>
          </a:xfrm>
        </p:spPr>
        <p:txBody>
          <a:bodyPr anchor="b">
            <a:no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1806200" y="2241379"/>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p:nvSpPr>
        <p:spPr>
          <a:xfrm rot="3600000">
            <a:off x="777225" y="3087141"/>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9" name="アーチ 38"/>
          <p:cNvSpPr/>
          <p:nvPr/>
        </p:nvSpPr>
        <p:spPr>
          <a:xfrm rot="6618510">
            <a:off x="854950" y="3164872"/>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1348817" y="3244164"/>
            <a:ext cx="4951672"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1806200" y="3714948"/>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9" name="アーチ 18"/>
          <p:cNvSpPr/>
          <p:nvPr/>
        </p:nvSpPr>
        <p:spPr>
          <a:xfrm rot="3600000">
            <a:off x="776469" y="4564592"/>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0" name="アーチ 19"/>
          <p:cNvSpPr/>
          <p:nvPr/>
        </p:nvSpPr>
        <p:spPr>
          <a:xfrm rot="6618510">
            <a:off x="854195" y="4642324"/>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テキスト プレースホルダー 6"/>
          <p:cNvSpPr>
            <a:spLocks noGrp="1"/>
          </p:cNvSpPr>
          <p:nvPr>
            <p:ph type="body" sz="quarter" idx="18" hasCustomPrompt="1"/>
          </p:nvPr>
        </p:nvSpPr>
        <p:spPr>
          <a:xfrm>
            <a:off x="1348062" y="4721615"/>
            <a:ext cx="4951672"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19" hasCustomPrompt="1"/>
          </p:nvPr>
        </p:nvSpPr>
        <p:spPr>
          <a:xfrm>
            <a:off x="1805445" y="5192399"/>
            <a:ext cx="9292823" cy="850163"/>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032270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750" fill="hold"/>
                                        <p:tgtEl>
                                          <p:spTgt spid="20"/>
                                        </p:tgtEl>
                                        <p:attrNameLst>
                                          <p:attrName>ppt_x</p:attrName>
                                        </p:attrNameLst>
                                      </p:cBhvr>
                                      <p:tavLst>
                                        <p:tav tm="0">
                                          <p:val>
                                            <p:strVal val="#ppt_x"/>
                                          </p:val>
                                        </p:tav>
                                        <p:tav tm="100000">
                                          <p:val>
                                            <p:strVal val="#ppt_x"/>
                                          </p:val>
                                        </p:tav>
                                      </p:tavLst>
                                    </p:anim>
                                    <p:anim calcmode="lin" valueType="num">
                                      <p:cBhvr additive="base">
                                        <p:cTn id="72" dur="75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750" fill="hold"/>
                                        <p:tgtEl>
                                          <p:spTgt spid="19"/>
                                        </p:tgtEl>
                                        <p:attrNameLst>
                                          <p:attrName>ppt_x</p:attrName>
                                        </p:attrNameLst>
                                      </p:cBhvr>
                                      <p:tavLst>
                                        <p:tav tm="0">
                                          <p:val>
                                            <p:strVal val="0-#ppt_w/2"/>
                                          </p:val>
                                        </p:tav>
                                        <p:tav tm="100000">
                                          <p:val>
                                            <p:strVal val="#ppt_x"/>
                                          </p:val>
                                        </p:tav>
                                      </p:tavLst>
                                    </p:anim>
                                    <p:anim calcmode="lin" valueType="num">
                                      <p:cBhvr additive="base">
                                        <p:cTn id="76" dur="750" fill="hold"/>
                                        <p:tgtEl>
                                          <p:spTgt spid="19"/>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750"/>
                                        <p:tgtEl>
                                          <p:spTgt spid="20"/>
                                        </p:tgtEl>
                                      </p:cBhvr>
                                    </p:animEffect>
                                    <p:anim calcmode="lin" valueType="num">
                                      <p:cBhvr>
                                        <p:cTn id="80" dur="750" fill="hold"/>
                                        <p:tgtEl>
                                          <p:spTgt spid="20"/>
                                        </p:tgtEl>
                                        <p:attrNameLst>
                                          <p:attrName>ppt_w</p:attrName>
                                        </p:attrNameLst>
                                      </p:cBhvr>
                                      <p:tavLst>
                                        <p:tav tm="0" fmla="#ppt_w*sin(2.5*pi*$)">
                                          <p:val>
                                            <p:fltVal val="0"/>
                                          </p:val>
                                        </p:tav>
                                        <p:tav tm="100000">
                                          <p:val>
                                            <p:fltVal val="1"/>
                                          </p:val>
                                        </p:tav>
                                      </p:tavLst>
                                    </p:anim>
                                    <p:anim calcmode="lin" valueType="num">
                                      <p:cBhvr>
                                        <p:cTn id="81" dur="750" fill="hold"/>
                                        <p:tgtEl>
                                          <p:spTgt spid="20"/>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750"/>
                                        <p:tgtEl>
                                          <p:spTgt spid="19"/>
                                        </p:tgtEl>
                                      </p:cBhvr>
                                    </p:animEffect>
                                    <p:anim calcmode="lin" valueType="num">
                                      <p:cBhvr>
                                        <p:cTn id="85" dur="750" fill="hold"/>
                                        <p:tgtEl>
                                          <p:spTgt spid="19"/>
                                        </p:tgtEl>
                                        <p:attrNameLst>
                                          <p:attrName>ppt_w</p:attrName>
                                        </p:attrNameLst>
                                      </p:cBhvr>
                                      <p:tavLst>
                                        <p:tav tm="0" fmla="#ppt_w*sin(2.5*pi*$)">
                                          <p:val>
                                            <p:fltVal val="0"/>
                                          </p:val>
                                        </p:tav>
                                        <p:tav tm="100000">
                                          <p:val>
                                            <p:fltVal val="1"/>
                                          </p:val>
                                        </p:tav>
                                      </p:tavLst>
                                    </p:anim>
                                    <p:anim calcmode="lin" valueType="num">
                                      <p:cBhvr>
                                        <p:cTn id="86" dur="750" fill="hold"/>
                                        <p:tgtEl>
                                          <p:spTgt spid="19"/>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21">
                                            <p:txEl>
                                              <p:pRg st="0" end="0"/>
                                            </p:txEl>
                                          </p:spTgt>
                                        </p:tgtEl>
                                        <p:attrNameLst>
                                          <p:attrName>style.visibility</p:attrName>
                                        </p:attrNameLst>
                                      </p:cBhvr>
                                      <p:to>
                                        <p:strVal val="visible"/>
                                      </p:to>
                                    </p:set>
                                    <p:anim calcmode="lin" valueType="num">
                                      <p:cBhvr additive="base">
                                        <p:cTn id="8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22">
                                            <p:txEl>
                                              <p:pRg st="0" end="0"/>
                                            </p:txEl>
                                          </p:spTgt>
                                        </p:tgtEl>
                                        <p:attrNameLst>
                                          <p:attrName>style.visibility</p:attrName>
                                        </p:attrNameLst>
                                      </p:cBhvr>
                                      <p:to>
                                        <p:strVal val="visible"/>
                                      </p:to>
                                    </p:set>
                                    <p:anim calcmode="lin" valueType="num">
                                      <p:cBhvr additive="base">
                                        <p:cTn id="94"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19" grpId="0" animBg="1"/>
      <p:bldP spid="19" grpId="1" animBg="1"/>
      <p:bldP spid="20" grpId="0" animBg="1"/>
      <p:bldP spid="20" grpId="1" animBg="1"/>
      <p:bldP spid="21"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Mobile 1">
    <p:spTree>
      <p:nvGrpSpPr>
        <p:cNvPr id="1" name=""/>
        <p:cNvGrpSpPr/>
        <p:nvPr/>
      </p:nvGrpSpPr>
      <p:grpSpPr>
        <a:xfrm>
          <a:off x="0" y="0"/>
          <a:ext cx="0" cy="0"/>
          <a:chOff x="0" y="0"/>
          <a:chExt cx="0" cy="0"/>
        </a:xfrm>
      </p:grpSpPr>
      <p:sp>
        <p:nvSpPr>
          <p:cNvPr id="5" name="正方形/長方形 4"/>
          <p:cNvSpPr/>
          <p:nvPr userDrawn="1"/>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4" name="正方形/長方形 13"/>
          <p:cNvSpPr/>
          <p:nvPr userDrawn="1"/>
        </p:nvSpPr>
        <p:spPr>
          <a:xfrm rot="2700000">
            <a:off x="916919" y="3006605"/>
            <a:ext cx="8564501" cy="5621275"/>
          </a:xfrm>
          <a:custGeom>
            <a:avLst/>
            <a:gdLst/>
            <a:ahLst/>
            <a:cxnLst/>
            <a:rect l="l" t="t" r="r" b="b"/>
            <a:pathLst>
              <a:path w="12846751" h="8431181">
                <a:moveTo>
                  <a:pt x="0" y="0"/>
                </a:moveTo>
                <a:lnTo>
                  <a:pt x="12846751" y="1"/>
                </a:lnTo>
                <a:lnTo>
                  <a:pt x="4415572" y="8431181"/>
                </a:lnTo>
                <a:lnTo>
                  <a:pt x="3086183" y="8431181"/>
                </a:lnTo>
                <a:lnTo>
                  <a:pt x="3068088" y="8413086"/>
                </a:lnTo>
                <a:cubicBezTo>
                  <a:pt x="3142170" y="8389244"/>
                  <a:pt x="3211139" y="8347077"/>
                  <a:pt x="3269838" y="8288378"/>
                </a:cubicBezTo>
                <a:lnTo>
                  <a:pt x="5444469" y="6113748"/>
                </a:lnTo>
                <a:cubicBezTo>
                  <a:pt x="5652899" y="5905317"/>
                  <a:pt x="5652900" y="5567383"/>
                  <a:pt x="5444469" y="5358952"/>
                </a:cubicBezTo>
                <a:lnTo>
                  <a:pt x="213794" y="128278"/>
                </a:lnTo>
                <a:cubicBezTo>
                  <a:pt x="151923" y="66407"/>
                  <a:pt x="78641" y="22901"/>
                  <a:pt x="0" y="0"/>
                </a:cubicBezTo>
                <a:close/>
              </a:path>
            </a:pathLst>
          </a:custGeom>
          <a:solidFill>
            <a:schemeClr val="accent3">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pic>
        <p:nvPicPr>
          <p:cNvPr id="2" name="図 1"/>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1436505" y="607425"/>
            <a:ext cx="2762129" cy="5643155"/>
          </a:xfrm>
          <a:prstGeom prst="rect">
            <a:avLst/>
          </a:prstGeom>
          <a:effectLst/>
        </p:spPr>
      </p:pic>
      <p:sp>
        <p:nvSpPr>
          <p:cNvPr id="6" name="図プレースホルダー 2"/>
          <p:cNvSpPr>
            <a:spLocks noGrp="1"/>
          </p:cNvSpPr>
          <p:nvPr>
            <p:ph type="pic" sz="quarter" idx="12" hasCustomPrompt="1"/>
          </p:nvPr>
        </p:nvSpPr>
        <p:spPr>
          <a:xfrm>
            <a:off x="1637404" y="1338944"/>
            <a:ext cx="2350742" cy="4211501"/>
          </a:xfrm>
        </p:spPr>
        <p:txBody>
          <a:bodyPr>
            <a:normAutofit/>
          </a:bodyPr>
          <a:lstStyle>
            <a:lvl1pPr>
              <a:defRPr sz="1300"/>
            </a:lvl1pPr>
          </a:lstStyle>
          <a:p>
            <a:r>
              <a:rPr kumimoji="1" lang="en-US" altLang="ja-JP" dirty="0"/>
              <a:t>Add an image</a:t>
            </a:r>
            <a:endParaRPr kumimoji="1" lang="ja-JP" altLang="en-US" dirty="0"/>
          </a:p>
        </p:txBody>
      </p:sp>
      <p:sp>
        <p:nvSpPr>
          <p:cNvPr id="11" name="タイトル プレースホルダー 1"/>
          <p:cNvSpPr>
            <a:spLocks noGrp="1"/>
          </p:cNvSpPr>
          <p:nvPr>
            <p:ph type="title" hasCustomPrompt="1"/>
          </p:nvPr>
        </p:nvSpPr>
        <p:spPr>
          <a:xfrm>
            <a:off x="4424339" y="1297578"/>
            <a:ext cx="7287487" cy="2065773"/>
          </a:xfrm>
          <a:prstGeom prst="rect">
            <a:avLst/>
          </a:prstGeom>
        </p:spPr>
        <p:txBody>
          <a:bodyPr vert="horz" lIns="108851" tIns="54426" rIns="108851" bIns="54426"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12" name="正方形/長方形 11"/>
          <p:cNvSpPr/>
          <p:nvPr userDrawn="1"/>
        </p:nvSpPr>
        <p:spPr>
          <a:xfrm>
            <a:off x="4511770" y="35843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3" name="テキスト プレースホルダー 6"/>
          <p:cNvSpPr>
            <a:spLocks noGrp="1"/>
          </p:cNvSpPr>
          <p:nvPr>
            <p:ph type="body" sz="quarter" idx="24" hasCustomPrompt="1"/>
          </p:nvPr>
        </p:nvSpPr>
        <p:spPr>
          <a:xfrm>
            <a:off x="4424339" y="3664895"/>
            <a:ext cx="7303471" cy="2012647"/>
          </a:xfrm>
        </p:spPr>
        <p:txBody>
          <a:bodyPr anchor="t">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630605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22" presetClass="entr" presetSubtype="8"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left)">
                                      <p:cBhvr>
                                        <p:cTn id="20" dur="750"/>
                                        <p:tgtEl>
                                          <p:spTgt spid="14"/>
                                        </p:tgtEl>
                                      </p:cBhvr>
                                    </p:animEffect>
                                  </p:childTnLst>
                                </p:cTn>
                              </p:par>
                            </p:childTnLst>
                          </p:cTn>
                        </p:par>
                        <p:par>
                          <p:cTn id="21" fill="hold">
                            <p:stCondLst>
                              <p:cond delay="2000"/>
                            </p:stCondLst>
                            <p:childTnLst>
                              <p:par>
                                <p:cTn id="22" presetID="2" presetClass="entr" presetSubtype="3" decel="100000" fill="hold" grpId="0" nodeType="afterEffect">
                                  <p:stCondLst>
                                    <p:cond delay="250"/>
                                  </p:stCondLst>
                                  <p:iterate type="wd">
                                    <p:tmPct val="10000"/>
                                  </p:iterate>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1+#ppt_w/2"/>
                                          </p:val>
                                        </p:tav>
                                        <p:tav tm="100000">
                                          <p:val>
                                            <p:strVal val="#ppt_x"/>
                                          </p:val>
                                        </p:tav>
                                      </p:tavLst>
                                    </p:anim>
                                    <p:anim calcmode="lin" valueType="num">
                                      <p:cBhvr additive="base">
                                        <p:cTn id="25" dur="500" fill="hold"/>
                                        <p:tgtEl>
                                          <p:spTgt spid="11"/>
                                        </p:tgtEl>
                                        <p:attrNameLst>
                                          <p:attrName>ppt_y</p:attrName>
                                        </p:attrNameLst>
                                      </p:cBhvr>
                                      <p:tavLst>
                                        <p:tav tm="0">
                                          <p:val>
                                            <p:strVal val="0-#ppt_h/2"/>
                                          </p:val>
                                        </p:tav>
                                        <p:tav tm="100000">
                                          <p:val>
                                            <p:strVal val="#ppt_y"/>
                                          </p:val>
                                        </p:tav>
                                      </p:tavLst>
                                    </p:anim>
                                  </p:childTnLst>
                                </p:cTn>
                              </p:par>
                            </p:childTnLst>
                          </p:cTn>
                        </p:par>
                        <p:par>
                          <p:cTn id="26" fill="hold">
                            <p:stCondLst>
                              <p:cond delay="2900"/>
                            </p:stCondLst>
                            <p:childTnLst>
                              <p:par>
                                <p:cTn id="27" presetID="2" presetClass="entr" presetSubtype="2" decel="100000" fill="hold" grpId="0" nodeType="afterEffect">
                                  <p:stCondLst>
                                    <p:cond delay="50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par>
                                <p:cTn id="31" presetID="2" presetClass="entr" presetSubtype="4" decel="100000" fill="hold" grpId="0" nodeType="withEffect">
                                  <p:stCondLst>
                                    <p:cond delay="500"/>
                                  </p:stCondLst>
                                  <p:childTnLst>
                                    <p:set>
                                      <p:cBhvr>
                                        <p:cTn id="32" dur="1" fill="hold">
                                          <p:stCondLst>
                                            <p:cond delay="0"/>
                                          </p:stCondLst>
                                        </p:cTn>
                                        <p:tgtEl>
                                          <p:spTgt spid="13">
                                            <p:txEl>
                                              <p:pRg st="0" end="0"/>
                                            </p:txEl>
                                          </p:spTgt>
                                        </p:tgtEl>
                                        <p:attrNameLst>
                                          <p:attrName>style.visibility</p:attrName>
                                        </p:attrNameLst>
                                      </p:cBhvr>
                                      <p:to>
                                        <p:strVal val="visible"/>
                                      </p:to>
                                    </p:set>
                                    <p:anim calcmode="lin" valueType="num">
                                      <p:cBhvr additive="base">
                                        <p:cTn id="3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6" grpId="0"/>
      <p:bldP spid="11" grpId="0"/>
      <p:bldP spid="12" grpId="0" animBg="1"/>
      <p:bldP spid="13" grpId="0" build="p">
        <p:tmplLst>
          <p:tmpl lvl="1">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Mobile 2">
    <p:spTree>
      <p:nvGrpSpPr>
        <p:cNvPr id="1" name=""/>
        <p:cNvGrpSpPr/>
        <p:nvPr/>
      </p:nvGrpSpPr>
      <p:grpSpPr>
        <a:xfrm>
          <a:off x="0" y="0"/>
          <a:ext cx="0" cy="0"/>
          <a:chOff x="0" y="0"/>
          <a:chExt cx="0" cy="0"/>
        </a:xfrm>
      </p:grpSpPr>
      <p:sp>
        <p:nvSpPr>
          <p:cNvPr id="5" name="正方形/長方形 4"/>
          <p:cNvSpPr/>
          <p:nvPr userDrawn="1"/>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4" name="正方形/長方形 13"/>
          <p:cNvSpPr/>
          <p:nvPr userDrawn="1"/>
        </p:nvSpPr>
        <p:spPr>
          <a:xfrm rot="2700000">
            <a:off x="451884" y="4446244"/>
            <a:ext cx="5397865" cy="3542866"/>
          </a:xfrm>
          <a:custGeom>
            <a:avLst/>
            <a:gdLst/>
            <a:ahLst/>
            <a:cxnLst/>
            <a:rect l="l" t="t" r="r" b="b"/>
            <a:pathLst>
              <a:path w="12846751" h="8431181">
                <a:moveTo>
                  <a:pt x="0" y="0"/>
                </a:moveTo>
                <a:lnTo>
                  <a:pt x="12846751" y="1"/>
                </a:lnTo>
                <a:lnTo>
                  <a:pt x="4415572" y="8431181"/>
                </a:lnTo>
                <a:lnTo>
                  <a:pt x="3086183" y="8431181"/>
                </a:lnTo>
                <a:lnTo>
                  <a:pt x="3068088" y="8413086"/>
                </a:lnTo>
                <a:cubicBezTo>
                  <a:pt x="3142170" y="8389244"/>
                  <a:pt x="3211139" y="8347077"/>
                  <a:pt x="3269838" y="8288378"/>
                </a:cubicBezTo>
                <a:lnTo>
                  <a:pt x="5444469" y="6113748"/>
                </a:lnTo>
                <a:cubicBezTo>
                  <a:pt x="5652899" y="5905317"/>
                  <a:pt x="5652900" y="5567383"/>
                  <a:pt x="5444469" y="5358952"/>
                </a:cubicBezTo>
                <a:lnTo>
                  <a:pt x="213794" y="128278"/>
                </a:lnTo>
                <a:cubicBezTo>
                  <a:pt x="151923" y="66407"/>
                  <a:pt x="78641" y="22901"/>
                  <a:pt x="0" y="0"/>
                </a:cubicBezTo>
                <a:close/>
              </a:path>
            </a:pathLst>
          </a:custGeom>
          <a:solidFill>
            <a:schemeClr val="accent3">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pic>
        <p:nvPicPr>
          <p:cNvPr id="8" name="図 7"/>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2360735" y="884900"/>
            <a:ext cx="3923154" cy="5577586"/>
          </a:xfrm>
          <a:prstGeom prst="rect">
            <a:avLst/>
          </a:prstGeom>
        </p:spPr>
      </p:pic>
      <p:pic>
        <p:nvPicPr>
          <p:cNvPr id="2" name="図 1"/>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779359" y="2934138"/>
            <a:ext cx="1740860" cy="3556657"/>
          </a:xfrm>
          <a:prstGeom prst="rect">
            <a:avLst/>
          </a:prstGeom>
          <a:effectLst/>
        </p:spPr>
      </p:pic>
      <p:sp>
        <p:nvSpPr>
          <p:cNvPr id="6" name="図プレースホルダー 2"/>
          <p:cNvSpPr>
            <a:spLocks noGrp="1"/>
          </p:cNvSpPr>
          <p:nvPr>
            <p:ph type="pic" sz="quarter" idx="12" hasCustomPrompt="1"/>
          </p:nvPr>
        </p:nvSpPr>
        <p:spPr>
          <a:xfrm>
            <a:off x="2627242" y="1410338"/>
            <a:ext cx="3393082" cy="4507865"/>
          </a:xfrm>
        </p:spPr>
        <p:txBody>
          <a:bodyPr>
            <a:normAutofit/>
          </a:bodyPr>
          <a:lstStyle>
            <a:lvl1pPr>
              <a:defRPr sz="1300"/>
            </a:lvl1pPr>
          </a:lstStyle>
          <a:p>
            <a:r>
              <a:rPr kumimoji="1" lang="en-US" altLang="ja-JP" dirty="0"/>
              <a:t>Add an image</a:t>
            </a:r>
            <a:endParaRPr kumimoji="1" lang="ja-JP" altLang="en-US" dirty="0"/>
          </a:p>
        </p:txBody>
      </p:sp>
      <p:sp>
        <p:nvSpPr>
          <p:cNvPr id="18" name="図プレースホルダー 2"/>
          <p:cNvSpPr>
            <a:spLocks noGrp="1"/>
          </p:cNvSpPr>
          <p:nvPr>
            <p:ph type="pic" sz="quarter" idx="13" hasCustomPrompt="1"/>
          </p:nvPr>
        </p:nvSpPr>
        <p:spPr>
          <a:xfrm>
            <a:off x="920051" y="3409648"/>
            <a:ext cx="1453023" cy="2620312"/>
          </a:xfrm>
        </p:spPr>
        <p:txBody>
          <a:bodyPr>
            <a:normAutofit/>
          </a:bodyPr>
          <a:lstStyle>
            <a:lvl1pPr>
              <a:defRPr sz="1300"/>
            </a:lvl1pPr>
          </a:lstStyle>
          <a:p>
            <a:r>
              <a:rPr kumimoji="1" lang="en-US" altLang="ja-JP" dirty="0"/>
              <a:t>Add an image</a:t>
            </a:r>
            <a:endParaRPr kumimoji="1" lang="ja-JP" altLang="en-US" dirty="0"/>
          </a:p>
        </p:txBody>
      </p:sp>
      <p:sp>
        <p:nvSpPr>
          <p:cNvPr id="9" name="正方形/長方形 8"/>
          <p:cNvSpPr/>
          <p:nvPr userDrawn="1"/>
        </p:nvSpPr>
        <p:spPr>
          <a:xfrm rot="2700000">
            <a:off x="2920582" y="3058411"/>
            <a:ext cx="8253541" cy="6018152"/>
          </a:xfrm>
          <a:custGeom>
            <a:avLst/>
            <a:gdLst/>
            <a:ahLst/>
            <a:cxnLst/>
            <a:rect l="l" t="t" r="r" b="b"/>
            <a:pathLst>
              <a:path w="12380312" h="9026445">
                <a:moveTo>
                  <a:pt x="0" y="2"/>
                </a:moveTo>
                <a:lnTo>
                  <a:pt x="12380312" y="0"/>
                </a:lnTo>
                <a:lnTo>
                  <a:pt x="6191503" y="6188809"/>
                </a:lnTo>
                <a:lnTo>
                  <a:pt x="2514854" y="9026445"/>
                </a:lnTo>
                <a:lnTo>
                  <a:pt x="5536992" y="6004307"/>
                </a:lnTo>
                <a:cubicBezTo>
                  <a:pt x="5681923" y="5859376"/>
                  <a:pt x="5681923" y="5624397"/>
                  <a:pt x="5536992" y="5479467"/>
                </a:cubicBezTo>
                <a:lnTo>
                  <a:pt x="145909" y="88383"/>
                </a:lnTo>
                <a:cubicBezTo>
                  <a:pt x="103613" y="46088"/>
                  <a:pt x="53648" y="16135"/>
                  <a:pt x="0" y="2"/>
                </a:cubicBezTo>
                <a:close/>
              </a:path>
            </a:pathLst>
          </a:custGeom>
          <a:solidFill>
            <a:schemeClr val="accent3">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9" name="タイトル プレースホルダー 1"/>
          <p:cNvSpPr>
            <a:spLocks noGrp="1"/>
          </p:cNvSpPr>
          <p:nvPr>
            <p:ph type="title" hasCustomPrompt="1"/>
          </p:nvPr>
        </p:nvSpPr>
        <p:spPr>
          <a:xfrm>
            <a:off x="6517560" y="1297578"/>
            <a:ext cx="5185191" cy="2065773"/>
          </a:xfrm>
          <a:prstGeom prst="rect">
            <a:avLst/>
          </a:prstGeom>
        </p:spPr>
        <p:txBody>
          <a:bodyPr vert="horz" lIns="108851" tIns="54426" rIns="108851" bIns="54426"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20" name="正方形/長方形 19"/>
          <p:cNvSpPr/>
          <p:nvPr userDrawn="1"/>
        </p:nvSpPr>
        <p:spPr>
          <a:xfrm>
            <a:off x="6582655" y="35843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1" name="テキスト プレースホルダー 6"/>
          <p:cNvSpPr>
            <a:spLocks noGrp="1"/>
          </p:cNvSpPr>
          <p:nvPr>
            <p:ph type="body" sz="quarter" idx="24" hasCustomPrompt="1"/>
          </p:nvPr>
        </p:nvSpPr>
        <p:spPr>
          <a:xfrm>
            <a:off x="6522320" y="3664895"/>
            <a:ext cx="5196564" cy="2012647"/>
          </a:xfrm>
        </p:spPr>
        <p:txBody>
          <a:bodyPr anchor="t">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771163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ppt_x"/>
                                          </p:val>
                                        </p:tav>
                                        <p:tav tm="100000">
                                          <p:val>
                                            <p:strVal val="#ppt_x"/>
                                          </p:val>
                                        </p:tav>
                                      </p:tavLst>
                                    </p:anim>
                                    <p:anim calcmode="lin" valueType="num">
                                      <p:cBhvr additive="base">
                                        <p:cTn id="12" dur="750" fill="hold"/>
                                        <p:tgtEl>
                                          <p:spTgt spid="8"/>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750"/>
                                        <p:tgtEl>
                                          <p:spTgt spid="8"/>
                                        </p:tgtEl>
                                      </p:cBhvr>
                                    </p:animEffect>
                                  </p:childTnLst>
                                </p:cTn>
                              </p:par>
                              <p:par>
                                <p:cTn id="16" presetID="2" presetClass="entr" presetSubtype="1" decel="10000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750" fill="hold"/>
                                        <p:tgtEl>
                                          <p:spTgt spid="6"/>
                                        </p:tgtEl>
                                        <p:attrNameLst>
                                          <p:attrName>ppt_x</p:attrName>
                                        </p:attrNameLst>
                                      </p:cBhvr>
                                      <p:tavLst>
                                        <p:tav tm="0">
                                          <p:val>
                                            <p:strVal val="#ppt_x"/>
                                          </p:val>
                                        </p:tav>
                                        <p:tav tm="100000">
                                          <p:val>
                                            <p:strVal val="#ppt_x"/>
                                          </p:val>
                                        </p:tav>
                                      </p:tavLst>
                                    </p:anim>
                                    <p:anim calcmode="lin" valueType="num">
                                      <p:cBhvr additive="base">
                                        <p:cTn id="19" dur="750" fill="hold"/>
                                        <p:tgtEl>
                                          <p:spTgt spid="6"/>
                                        </p:tgtEl>
                                        <p:attrNameLst>
                                          <p:attrName>ppt_y</p:attrName>
                                        </p:attrNameLst>
                                      </p:cBhvr>
                                      <p:tavLst>
                                        <p:tav tm="0">
                                          <p:val>
                                            <p:strVal val="0-#ppt_h/2"/>
                                          </p:val>
                                        </p:tav>
                                        <p:tav tm="100000">
                                          <p:val>
                                            <p:strVal val="#ppt_y"/>
                                          </p:val>
                                        </p:tav>
                                      </p:tavLst>
                                    </p:anim>
                                  </p:childTnLst>
                                </p:cTn>
                              </p:par>
                              <p:par>
                                <p:cTn id="20" presetID="10" presetClass="entr" presetSubtype="0" fill="hold" grpId="1"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750"/>
                                        <p:tgtEl>
                                          <p:spTgt spid="6"/>
                                        </p:tgtEl>
                                      </p:cBhvr>
                                    </p:animEffect>
                                  </p:childTnLst>
                                </p:cTn>
                              </p:par>
                            </p:childTnLst>
                          </p:cTn>
                        </p:par>
                        <p:par>
                          <p:cTn id="23" fill="hold">
                            <p:stCondLst>
                              <p:cond delay="1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750"/>
                                        <p:tgtEl>
                                          <p:spTgt spid="9"/>
                                        </p:tgtEl>
                                      </p:cBhvr>
                                    </p:animEffect>
                                  </p:childTnLst>
                                </p:cTn>
                              </p:par>
                              <p:par>
                                <p:cTn id="27" presetID="2" presetClass="entr" presetSubtype="1" decel="10000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750" fill="hold"/>
                                        <p:tgtEl>
                                          <p:spTgt spid="2"/>
                                        </p:tgtEl>
                                        <p:attrNameLst>
                                          <p:attrName>ppt_x</p:attrName>
                                        </p:attrNameLst>
                                      </p:cBhvr>
                                      <p:tavLst>
                                        <p:tav tm="0">
                                          <p:val>
                                            <p:strVal val="#ppt_x"/>
                                          </p:val>
                                        </p:tav>
                                        <p:tav tm="100000">
                                          <p:val>
                                            <p:strVal val="#ppt_x"/>
                                          </p:val>
                                        </p:tav>
                                      </p:tavLst>
                                    </p:anim>
                                    <p:anim calcmode="lin" valueType="num">
                                      <p:cBhvr additive="base">
                                        <p:cTn id="30" dur="750" fill="hold"/>
                                        <p:tgtEl>
                                          <p:spTgt spid="2"/>
                                        </p:tgtEl>
                                        <p:attrNameLst>
                                          <p:attrName>ppt_y</p:attrName>
                                        </p:attrNameLst>
                                      </p:cBhvr>
                                      <p:tavLst>
                                        <p:tav tm="0">
                                          <p:val>
                                            <p:strVal val="0-#ppt_h/2"/>
                                          </p:val>
                                        </p:tav>
                                        <p:tav tm="100000">
                                          <p:val>
                                            <p:strVal val="#ppt_y"/>
                                          </p:val>
                                        </p:tav>
                                      </p:tavLst>
                                    </p:anim>
                                  </p:childTnLst>
                                </p:cTn>
                              </p:par>
                              <p:par>
                                <p:cTn id="31" presetID="10" presetClass="entr" presetSubtype="0" fill="hold" nodeType="with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750"/>
                                        <p:tgtEl>
                                          <p:spTgt spid="2"/>
                                        </p:tgtEl>
                                      </p:cBhvr>
                                    </p:animEffect>
                                  </p:childTnLst>
                                </p:cTn>
                              </p:par>
                              <p:par>
                                <p:cTn id="34" presetID="2" presetClass="entr" presetSubtype="1" decel="10000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10" presetClass="entr" presetSubtype="0" fill="hold" grpId="1"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750"/>
                                        <p:tgtEl>
                                          <p:spTgt spid="18"/>
                                        </p:tgtEl>
                                      </p:cBhvr>
                                    </p:animEffect>
                                  </p:childTnLst>
                                </p:cTn>
                              </p:par>
                            </p:childTnLst>
                          </p:cTn>
                        </p:par>
                        <p:par>
                          <p:cTn id="41" fill="hold">
                            <p:stCondLst>
                              <p:cond delay="2000"/>
                            </p:stCondLst>
                            <p:childTnLst>
                              <p:par>
                                <p:cTn id="42" presetID="22" presetClass="entr" presetSubtype="8"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wipe(left)">
                                      <p:cBhvr>
                                        <p:cTn id="44" dur="750"/>
                                        <p:tgtEl>
                                          <p:spTgt spid="14"/>
                                        </p:tgtEl>
                                      </p:cBhvr>
                                    </p:animEffect>
                                  </p:childTnLst>
                                </p:cTn>
                              </p:par>
                              <p:par>
                                <p:cTn id="45" presetID="2" presetClass="entr" presetSubtype="3" decel="100000" fill="hold" grpId="0" nodeType="withEffect">
                                  <p:stCondLst>
                                    <p:cond delay="0"/>
                                  </p:stCondLst>
                                  <p:iterate type="wd">
                                    <p:tmPct val="10000"/>
                                  </p:iterate>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1+#ppt_w/2"/>
                                          </p:val>
                                        </p:tav>
                                        <p:tav tm="100000">
                                          <p:val>
                                            <p:strVal val="#ppt_x"/>
                                          </p:val>
                                        </p:tav>
                                      </p:tavLst>
                                    </p:anim>
                                    <p:anim calcmode="lin" valueType="num">
                                      <p:cBhvr additive="base">
                                        <p:cTn id="48" dur="500" fill="hold"/>
                                        <p:tgtEl>
                                          <p:spTgt spid="19"/>
                                        </p:tgtEl>
                                        <p:attrNameLst>
                                          <p:attrName>ppt_y</p:attrName>
                                        </p:attrNameLst>
                                      </p:cBhvr>
                                      <p:tavLst>
                                        <p:tav tm="0">
                                          <p:val>
                                            <p:strVal val="0-#ppt_h/2"/>
                                          </p:val>
                                        </p:tav>
                                        <p:tav tm="100000">
                                          <p:val>
                                            <p:strVal val="#ppt_y"/>
                                          </p:val>
                                        </p:tav>
                                      </p:tavLst>
                                    </p:anim>
                                  </p:childTnLst>
                                </p:cTn>
                              </p:par>
                            </p:childTnLst>
                          </p:cTn>
                        </p:par>
                        <p:par>
                          <p:cTn id="49" fill="hold">
                            <p:stCondLst>
                              <p:cond delay="2750"/>
                            </p:stCondLst>
                            <p:childTnLst>
                              <p:par>
                                <p:cTn id="50" presetID="2" presetClass="entr" presetSubtype="2" decel="100000" fill="hold" grpId="0" nodeType="afterEffect">
                                  <p:stCondLst>
                                    <p:cond delay="50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500" fill="hold"/>
                                        <p:tgtEl>
                                          <p:spTgt spid="20"/>
                                        </p:tgtEl>
                                        <p:attrNameLst>
                                          <p:attrName>ppt_x</p:attrName>
                                        </p:attrNameLst>
                                      </p:cBhvr>
                                      <p:tavLst>
                                        <p:tav tm="0">
                                          <p:val>
                                            <p:strVal val="1+#ppt_w/2"/>
                                          </p:val>
                                        </p:tav>
                                        <p:tav tm="100000">
                                          <p:val>
                                            <p:strVal val="#ppt_x"/>
                                          </p:val>
                                        </p:tav>
                                      </p:tavLst>
                                    </p:anim>
                                    <p:anim calcmode="lin" valueType="num">
                                      <p:cBhvr additive="base">
                                        <p:cTn id="53" dur="500" fill="hold"/>
                                        <p:tgtEl>
                                          <p:spTgt spid="20"/>
                                        </p:tgtEl>
                                        <p:attrNameLst>
                                          <p:attrName>ppt_y</p:attrName>
                                        </p:attrNameLst>
                                      </p:cBhvr>
                                      <p:tavLst>
                                        <p:tav tm="0">
                                          <p:val>
                                            <p:strVal val="#ppt_y"/>
                                          </p:val>
                                        </p:tav>
                                        <p:tav tm="100000">
                                          <p:val>
                                            <p:strVal val="#ppt_y"/>
                                          </p:val>
                                        </p:tav>
                                      </p:tavLst>
                                    </p:anim>
                                  </p:childTnLst>
                                </p:cTn>
                              </p:par>
                              <p:par>
                                <p:cTn id="54" presetID="2" presetClass="entr" presetSubtype="4" decel="100000" fill="hold" grpId="0" nodeType="withEffect">
                                  <p:stCondLst>
                                    <p:cond delay="50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additive="base">
                                        <p:cTn id="5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6" grpId="0"/>
      <p:bldP spid="6" grpId="1"/>
      <p:bldP spid="18" grpId="0"/>
      <p:bldP spid="18" grpId="1"/>
      <p:bldP spid="9" grpId="0" animBg="1"/>
      <p:bldP spid="19" grpId="0"/>
      <p:bldP spid="20" grpId="0" animBg="1"/>
      <p:bldP spid="21" grpId="0" build="p">
        <p:tmplLst>
          <p:tmpl lvl="1">
            <p:tnLst>
              <p:par>
                <p:cTn presetID="2" presetClass="entr" presetSubtype="4" decel="10000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Mobile and 4 Points">
    <p:spTree>
      <p:nvGrpSpPr>
        <p:cNvPr id="1" name=""/>
        <p:cNvGrpSpPr/>
        <p:nvPr/>
      </p:nvGrpSpPr>
      <p:grpSpPr>
        <a:xfrm>
          <a:off x="0" y="0"/>
          <a:ext cx="0" cy="0"/>
          <a:chOff x="0" y="0"/>
          <a:chExt cx="0" cy="0"/>
        </a:xfrm>
      </p:grpSpPr>
      <p:sp>
        <p:nvSpPr>
          <p:cNvPr id="5" name="正方形/長方形 4"/>
          <p:cNvSpPr/>
          <p:nvPr userDrawn="1"/>
        </p:nvSpPr>
        <p:spPr>
          <a:xfrm>
            <a:off x="0" y="2"/>
            <a:ext cx="12192000" cy="41365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正方形/長方形 1"/>
          <p:cNvSpPr/>
          <p:nvPr userDrawn="1"/>
        </p:nvSpPr>
        <p:spPr>
          <a:xfrm rot="2700000">
            <a:off x="4479169" y="1543335"/>
            <a:ext cx="5569813" cy="4260120"/>
          </a:xfrm>
          <a:custGeom>
            <a:avLst/>
            <a:gdLst/>
            <a:ahLst/>
            <a:cxnLst/>
            <a:rect l="l" t="t" r="r" b="b"/>
            <a:pathLst>
              <a:path w="8354720" h="6389625">
                <a:moveTo>
                  <a:pt x="0" y="4424528"/>
                </a:moveTo>
                <a:lnTo>
                  <a:pt x="1965096" y="6389624"/>
                </a:lnTo>
                <a:lnTo>
                  <a:pt x="1965095" y="6389625"/>
                </a:lnTo>
                <a:lnTo>
                  <a:pt x="0" y="4424529"/>
                </a:lnTo>
                <a:close/>
                <a:moveTo>
                  <a:pt x="1381229" y="1"/>
                </a:moveTo>
                <a:lnTo>
                  <a:pt x="8354720" y="0"/>
                </a:lnTo>
                <a:lnTo>
                  <a:pt x="4894522" y="3460197"/>
                </a:lnTo>
                <a:lnTo>
                  <a:pt x="1547176" y="112852"/>
                </a:lnTo>
                <a:cubicBezTo>
                  <a:pt x="1497951" y="63626"/>
                  <a:pt x="1441839" y="25483"/>
                  <a:pt x="1381229" y="1"/>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6" name="正方形/長方形 5"/>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9" name="タイトル 1"/>
          <p:cNvSpPr>
            <a:spLocks noGrp="1"/>
          </p:cNvSpPr>
          <p:nvPr>
            <p:ph type="title" hasCustomPrompt="1"/>
          </p:nvPr>
        </p:nvSpPr>
        <p:spPr>
          <a:xfrm>
            <a:off x="483852" y="4214454"/>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0" name="正方形/長方形 9"/>
          <p:cNvSpPr/>
          <p:nvPr userDrawn="1"/>
        </p:nvSpPr>
        <p:spPr>
          <a:xfrm>
            <a:off x="5015259" y="512520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1" name="テキスト プレースホルダー 6"/>
          <p:cNvSpPr>
            <a:spLocks noGrp="1"/>
          </p:cNvSpPr>
          <p:nvPr>
            <p:ph type="body" sz="quarter" idx="42" hasCustomPrompt="1"/>
          </p:nvPr>
        </p:nvSpPr>
        <p:spPr>
          <a:xfrm>
            <a:off x="286852" y="5321907"/>
            <a:ext cx="11618299" cy="974393"/>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pic>
        <p:nvPicPr>
          <p:cNvPr id="7" name="図 6"/>
          <p:cNvPicPr>
            <a:picLocks noChangeAspect="1"/>
          </p:cNvPicPr>
          <p:nvPr userDrawn="1"/>
        </p:nvPicPr>
        <p:blipFill rotWithShape="1">
          <a:blip r:embed="rId2">
            <a:extLst>
              <a:ext uri="{28A0092B-C50C-407E-A947-70E740481C1C}">
                <a14:useLocalDpi xmlns="" xmlns:a14="http://schemas.microsoft.com/office/drawing/2010/main" val="0"/>
              </a:ext>
            </a:extLst>
          </a:blip>
          <a:srcRect b="37462"/>
          <a:stretch/>
        </p:blipFill>
        <p:spPr>
          <a:xfrm>
            <a:off x="4714934" y="607422"/>
            <a:ext cx="2762129" cy="3529149"/>
          </a:xfrm>
          <a:prstGeom prst="rect">
            <a:avLst/>
          </a:prstGeom>
          <a:effectLst/>
        </p:spPr>
      </p:pic>
      <p:sp>
        <p:nvSpPr>
          <p:cNvPr id="8" name="図プレースホルダー 2"/>
          <p:cNvSpPr>
            <a:spLocks noGrp="1"/>
          </p:cNvSpPr>
          <p:nvPr>
            <p:ph type="pic" sz="quarter" idx="12" hasCustomPrompt="1"/>
          </p:nvPr>
        </p:nvSpPr>
        <p:spPr>
          <a:xfrm>
            <a:off x="4915836" y="1338944"/>
            <a:ext cx="2350742" cy="2797629"/>
          </a:xfrm>
        </p:spPr>
        <p:txBody>
          <a:bodyPr>
            <a:normAutofit/>
          </a:bodyPr>
          <a:lstStyle>
            <a:lvl1pPr>
              <a:defRPr sz="1300"/>
            </a:lvl1pPr>
          </a:lstStyle>
          <a:p>
            <a:r>
              <a:rPr kumimoji="1" lang="en-US" altLang="ja-JP" dirty="0"/>
              <a:t>Add an image</a:t>
            </a:r>
            <a:endParaRPr kumimoji="1" lang="ja-JP" altLang="en-US" dirty="0"/>
          </a:p>
        </p:txBody>
      </p:sp>
      <p:sp>
        <p:nvSpPr>
          <p:cNvPr id="22" name="円/楕円 21"/>
          <p:cNvSpPr/>
          <p:nvPr userDrawn="1"/>
        </p:nvSpPr>
        <p:spPr>
          <a:xfrm>
            <a:off x="3435346" y="1132174"/>
            <a:ext cx="933774" cy="933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3" name="図プレースホルダー 7"/>
          <p:cNvSpPr>
            <a:spLocks noGrp="1"/>
          </p:cNvSpPr>
          <p:nvPr>
            <p:ph type="pic" sz="quarter" idx="18" hasCustomPrompt="1"/>
          </p:nvPr>
        </p:nvSpPr>
        <p:spPr>
          <a:xfrm>
            <a:off x="3680729" y="1377536"/>
            <a:ext cx="443008" cy="442969"/>
          </a:xfrm>
        </p:spPr>
        <p:txBody>
          <a:bodyPr>
            <a:normAutofit/>
          </a:bodyPr>
          <a:lstStyle>
            <a:lvl1pPr>
              <a:defRPr sz="800"/>
            </a:lvl1pPr>
          </a:lstStyle>
          <a:p>
            <a:r>
              <a:rPr kumimoji="1" lang="en-US" altLang="ja-JP" dirty="0"/>
              <a:t>ICON</a:t>
            </a:r>
            <a:endParaRPr kumimoji="1" lang="ja-JP" altLang="en-US" dirty="0"/>
          </a:p>
        </p:txBody>
      </p:sp>
      <p:sp>
        <p:nvSpPr>
          <p:cNvPr id="26" name="テキスト プレースホルダー 6"/>
          <p:cNvSpPr>
            <a:spLocks noGrp="1"/>
          </p:cNvSpPr>
          <p:nvPr>
            <p:ph type="body" sz="quarter" idx="20" hasCustomPrompt="1"/>
          </p:nvPr>
        </p:nvSpPr>
        <p:spPr>
          <a:xfrm>
            <a:off x="552158" y="1126562"/>
            <a:ext cx="2807486" cy="480053"/>
          </a:xfrm>
        </p:spPr>
        <p:txBody>
          <a:bodyPr anchor="t">
            <a:noAutofit/>
          </a:bodyPr>
          <a:lstStyle>
            <a:lvl1pPr algn="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3" hasCustomPrompt="1"/>
          </p:nvPr>
        </p:nvSpPr>
        <p:spPr>
          <a:xfrm>
            <a:off x="522560" y="1490245"/>
            <a:ext cx="2840190" cy="597393"/>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29" name="円/楕円 28"/>
          <p:cNvSpPr/>
          <p:nvPr userDrawn="1"/>
        </p:nvSpPr>
        <p:spPr>
          <a:xfrm>
            <a:off x="3435346" y="2636822"/>
            <a:ext cx="933774" cy="9336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0" name="図プレースホルダー 7"/>
          <p:cNvSpPr>
            <a:spLocks noGrp="1"/>
          </p:cNvSpPr>
          <p:nvPr>
            <p:ph type="pic" sz="quarter" idx="43" hasCustomPrompt="1"/>
          </p:nvPr>
        </p:nvSpPr>
        <p:spPr>
          <a:xfrm>
            <a:off x="3680728" y="2882183"/>
            <a:ext cx="443008" cy="442969"/>
          </a:xfrm>
        </p:spPr>
        <p:txBody>
          <a:bodyPr>
            <a:normAutofit/>
          </a:bodyPr>
          <a:lstStyle>
            <a:lvl1pPr>
              <a:defRPr sz="800"/>
            </a:lvl1pPr>
          </a:lstStyle>
          <a:p>
            <a:r>
              <a:rPr kumimoji="1" lang="en-US" altLang="ja-JP" dirty="0"/>
              <a:t>ICON</a:t>
            </a:r>
            <a:endParaRPr kumimoji="1" lang="ja-JP" altLang="en-US" dirty="0"/>
          </a:p>
        </p:txBody>
      </p:sp>
      <p:sp>
        <p:nvSpPr>
          <p:cNvPr id="31" name="テキスト プレースホルダー 6"/>
          <p:cNvSpPr>
            <a:spLocks noGrp="1"/>
          </p:cNvSpPr>
          <p:nvPr>
            <p:ph type="body" sz="quarter" idx="44" hasCustomPrompt="1"/>
          </p:nvPr>
        </p:nvSpPr>
        <p:spPr>
          <a:xfrm>
            <a:off x="552157" y="2631210"/>
            <a:ext cx="2807486" cy="480053"/>
          </a:xfrm>
        </p:spPr>
        <p:txBody>
          <a:bodyPr anchor="t">
            <a:noAutofit/>
          </a:bodyPr>
          <a:lstStyle>
            <a:lvl1pPr algn="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45" hasCustomPrompt="1"/>
          </p:nvPr>
        </p:nvSpPr>
        <p:spPr>
          <a:xfrm>
            <a:off x="522558" y="2994894"/>
            <a:ext cx="2840190" cy="597393"/>
          </a:xfrm>
        </p:spPr>
        <p:txBody>
          <a:bodyPr anchor="t">
            <a:noAutofit/>
          </a:bodyPr>
          <a:lstStyle>
            <a:lvl1pPr algn="r">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3" name="円/楕円 32"/>
          <p:cNvSpPr/>
          <p:nvPr userDrawn="1"/>
        </p:nvSpPr>
        <p:spPr>
          <a:xfrm>
            <a:off x="7833557" y="1129754"/>
            <a:ext cx="933774" cy="9336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solidFill>
                <a:schemeClr val="accent3"/>
              </a:solidFill>
            </a:endParaRPr>
          </a:p>
        </p:txBody>
      </p:sp>
      <p:sp>
        <p:nvSpPr>
          <p:cNvPr id="34" name="図プレースホルダー 7"/>
          <p:cNvSpPr>
            <a:spLocks noGrp="1"/>
          </p:cNvSpPr>
          <p:nvPr>
            <p:ph type="pic" sz="quarter" idx="46" hasCustomPrompt="1"/>
          </p:nvPr>
        </p:nvSpPr>
        <p:spPr>
          <a:xfrm>
            <a:off x="8078939" y="1375116"/>
            <a:ext cx="443008" cy="442969"/>
          </a:xfrm>
        </p:spPr>
        <p:txBody>
          <a:bodyPr>
            <a:normAutofit/>
          </a:bodyPr>
          <a:lstStyle>
            <a:lvl1pPr>
              <a:defRPr sz="800"/>
            </a:lvl1pPr>
          </a:lstStyle>
          <a:p>
            <a:r>
              <a:rPr kumimoji="1" lang="en-US" altLang="ja-JP" dirty="0"/>
              <a:t>ICON</a:t>
            </a:r>
            <a:endParaRPr kumimoji="1" lang="ja-JP" altLang="en-US" dirty="0"/>
          </a:p>
        </p:txBody>
      </p:sp>
      <p:sp>
        <p:nvSpPr>
          <p:cNvPr id="35" name="テキスト プレースホルダー 6"/>
          <p:cNvSpPr>
            <a:spLocks noGrp="1"/>
          </p:cNvSpPr>
          <p:nvPr>
            <p:ph type="body" sz="quarter" idx="47" hasCustomPrompt="1"/>
          </p:nvPr>
        </p:nvSpPr>
        <p:spPr>
          <a:xfrm>
            <a:off x="8859890" y="1124143"/>
            <a:ext cx="2807486" cy="480053"/>
          </a:xfrm>
        </p:spPr>
        <p:txBody>
          <a:bodyPr anchor="t">
            <a:noAutofit/>
          </a:bodyPr>
          <a:lstStyle>
            <a:lvl1pPr algn="l">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48" hasCustomPrompt="1"/>
          </p:nvPr>
        </p:nvSpPr>
        <p:spPr>
          <a:xfrm>
            <a:off x="8859322" y="1487825"/>
            <a:ext cx="2840190" cy="597393"/>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
        <p:nvSpPr>
          <p:cNvPr id="37" name="円/楕円 36"/>
          <p:cNvSpPr/>
          <p:nvPr userDrawn="1"/>
        </p:nvSpPr>
        <p:spPr>
          <a:xfrm>
            <a:off x="7833557" y="2636821"/>
            <a:ext cx="933774" cy="9336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8" name="図プレースホルダー 7"/>
          <p:cNvSpPr>
            <a:spLocks noGrp="1"/>
          </p:cNvSpPr>
          <p:nvPr>
            <p:ph type="pic" sz="quarter" idx="49" hasCustomPrompt="1"/>
          </p:nvPr>
        </p:nvSpPr>
        <p:spPr>
          <a:xfrm>
            <a:off x="8078939" y="2882182"/>
            <a:ext cx="443008" cy="442969"/>
          </a:xfrm>
        </p:spPr>
        <p:txBody>
          <a:bodyPr>
            <a:normAutofit/>
          </a:bodyPr>
          <a:lstStyle>
            <a:lvl1pPr>
              <a:defRPr sz="800"/>
            </a:lvl1pPr>
          </a:lstStyle>
          <a:p>
            <a:r>
              <a:rPr kumimoji="1" lang="en-US" altLang="ja-JP" dirty="0"/>
              <a:t>ICON</a:t>
            </a:r>
            <a:endParaRPr kumimoji="1" lang="ja-JP" altLang="en-US" dirty="0"/>
          </a:p>
        </p:txBody>
      </p:sp>
      <p:sp>
        <p:nvSpPr>
          <p:cNvPr id="39" name="テキスト プレースホルダー 6"/>
          <p:cNvSpPr>
            <a:spLocks noGrp="1"/>
          </p:cNvSpPr>
          <p:nvPr>
            <p:ph type="body" sz="quarter" idx="50" hasCustomPrompt="1"/>
          </p:nvPr>
        </p:nvSpPr>
        <p:spPr>
          <a:xfrm>
            <a:off x="8859890" y="2631210"/>
            <a:ext cx="2807486" cy="480053"/>
          </a:xfrm>
        </p:spPr>
        <p:txBody>
          <a:bodyPr anchor="t">
            <a:noAutofit/>
          </a:bodyPr>
          <a:lstStyle>
            <a:lvl1pPr algn="l">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51" hasCustomPrompt="1"/>
          </p:nvPr>
        </p:nvSpPr>
        <p:spPr>
          <a:xfrm>
            <a:off x="8859322" y="2994893"/>
            <a:ext cx="2840190" cy="597393"/>
          </a:xfrm>
        </p:spPr>
        <p:txBody>
          <a:bodyPr anchor="t">
            <a:noAutofit/>
          </a:bodyPr>
          <a:lstStyle>
            <a:lvl1pPr algn="l">
              <a:defRPr sz="12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225589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1000"/>
                            </p:stCondLst>
                            <p:childTnLst>
                              <p:par>
                                <p:cTn id="19" presetID="49" presetClass="entr" presetSubtype="0" decel="100000"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 calcmode="lin" valueType="num">
                                      <p:cBhvr>
                                        <p:cTn id="23" dur="500" fill="hold"/>
                                        <p:tgtEl>
                                          <p:spTgt spid="23"/>
                                        </p:tgtEl>
                                        <p:attrNameLst>
                                          <p:attrName>style.rotation</p:attrName>
                                        </p:attrNameLst>
                                      </p:cBhvr>
                                      <p:tavLst>
                                        <p:tav tm="0">
                                          <p:val>
                                            <p:fltVal val="360"/>
                                          </p:val>
                                        </p:tav>
                                        <p:tav tm="100000">
                                          <p:val>
                                            <p:fltVal val="0"/>
                                          </p:val>
                                        </p:tav>
                                      </p:tavLst>
                                    </p:anim>
                                    <p:animEffect transition="in" filter="fade">
                                      <p:cBhvr>
                                        <p:cTn id="24" dur="500"/>
                                        <p:tgtEl>
                                          <p:spTgt spid="23"/>
                                        </p:tgtEl>
                                      </p:cBhvr>
                                    </p:animEffect>
                                  </p:childTnLst>
                                </p:cTn>
                              </p:par>
                              <p:par>
                                <p:cTn id="25" presetID="49" presetClass="entr" presetSubtype="0"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 calcmode="lin" valueType="num">
                                      <p:cBhvr>
                                        <p:cTn id="29" dur="500" fill="hold"/>
                                        <p:tgtEl>
                                          <p:spTgt spid="22"/>
                                        </p:tgtEl>
                                        <p:attrNameLst>
                                          <p:attrName>style.rotation</p:attrName>
                                        </p:attrNameLst>
                                      </p:cBhvr>
                                      <p:tavLst>
                                        <p:tav tm="0">
                                          <p:val>
                                            <p:fltVal val="360"/>
                                          </p:val>
                                        </p:tav>
                                        <p:tav tm="100000">
                                          <p:val>
                                            <p:fltVal val="0"/>
                                          </p:val>
                                        </p:tav>
                                      </p:tavLst>
                                    </p:anim>
                                    <p:animEffect transition="in" filter="fade">
                                      <p:cBhvr>
                                        <p:cTn id="30" dur="500"/>
                                        <p:tgtEl>
                                          <p:spTgt spid="22"/>
                                        </p:tgtEl>
                                      </p:cBhvr>
                                    </p:animEffect>
                                  </p:childTnLst>
                                </p:cTn>
                              </p:par>
                            </p:childTnLst>
                          </p:cTn>
                        </p:par>
                        <p:par>
                          <p:cTn id="31" fill="hold">
                            <p:stCondLst>
                              <p:cond delay="1500"/>
                            </p:stCondLst>
                            <p:childTnLst>
                              <p:par>
                                <p:cTn id="32" presetID="2" presetClass="entr" presetSubtype="8" decel="100000" fill="hold" grpId="0" nodeType="afterEffect">
                                  <p:stCondLst>
                                    <p:cond delay="0"/>
                                  </p:stCondLst>
                                  <p:childTnLst>
                                    <p:set>
                                      <p:cBhvr>
                                        <p:cTn id="33" dur="1" fill="hold">
                                          <p:stCondLst>
                                            <p:cond delay="0"/>
                                          </p:stCondLst>
                                        </p:cTn>
                                        <p:tgtEl>
                                          <p:spTgt spid="26">
                                            <p:txEl>
                                              <p:pRg st="0" end="0"/>
                                            </p:txEl>
                                          </p:spTgt>
                                        </p:tgtEl>
                                        <p:attrNameLst>
                                          <p:attrName>style.visibility</p:attrName>
                                        </p:attrNameLst>
                                      </p:cBhvr>
                                      <p:to>
                                        <p:strVal val="visible"/>
                                      </p:to>
                                    </p:set>
                                    <p:anim calcmode="lin" valueType="num">
                                      <p:cBhvr additive="base">
                                        <p:cTn id="34"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26">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8" decel="100000" fill="hold" grpId="0" nodeType="withEffect">
                                  <p:stCondLst>
                                    <p:cond delay="10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100"/>
                            </p:stCondLst>
                            <p:childTnLst>
                              <p:par>
                                <p:cTn id="41" presetID="49" presetClass="entr" presetSubtype="0" decel="10000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 calcmode="lin" valueType="num">
                                      <p:cBhvr>
                                        <p:cTn id="45" dur="500" fill="hold"/>
                                        <p:tgtEl>
                                          <p:spTgt spid="34"/>
                                        </p:tgtEl>
                                        <p:attrNameLst>
                                          <p:attrName>style.rotation</p:attrName>
                                        </p:attrNameLst>
                                      </p:cBhvr>
                                      <p:tavLst>
                                        <p:tav tm="0">
                                          <p:val>
                                            <p:fltVal val="360"/>
                                          </p:val>
                                        </p:tav>
                                        <p:tav tm="100000">
                                          <p:val>
                                            <p:fltVal val="0"/>
                                          </p:val>
                                        </p:tav>
                                      </p:tavLst>
                                    </p:anim>
                                    <p:animEffect transition="in" filter="fade">
                                      <p:cBhvr>
                                        <p:cTn id="46" dur="500"/>
                                        <p:tgtEl>
                                          <p:spTgt spid="34"/>
                                        </p:tgtEl>
                                      </p:cBhvr>
                                    </p:animEffect>
                                  </p:childTnLst>
                                </p:cTn>
                              </p:par>
                              <p:par>
                                <p:cTn id="47" presetID="49" presetClass="entr" presetSubtype="0" decel="10000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p:cTn id="49" dur="500" fill="hold"/>
                                        <p:tgtEl>
                                          <p:spTgt spid="33"/>
                                        </p:tgtEl>
                                        <p:attrNameLst>
                                          <p:attrName>ppt_w</p:attrName>
                                        </p:attrNameLst>
                                      </p:cBhvr>
                                      <p:tavLst>
                                        <p:tav tm="0">
                                          <p:val>
                                            <p:fltVal val="0"/>
                                          </p:val>
                                        </p:tav>
                                        <p:tav tm="100000">
                                          <p:val>
                                            <p:strVal val="#ppt_w"/>
                                          </p:val>
                                        </p:tav>
                                      </p:tavLst>
                                    </p:anim>
                                    <p:anim calcmode="lin" valueType="num">
                                      <p:cBhvr>
                                        <p:cTn id="50" dur="500" fill="hold"/>
                                        <p:tgtEl>
                                          <p:spTgt spid="33"/>
                                        </p:tgtEl>
                                        <p:attrNameLst>
                                          <p:attrName>ppt_h</p:attrName>
                                        </p:attrNameLst>
                                      </p:cBhvr>
                                      <p:tavLst>
                                        <p:tav tm="0">
                                          <p:val>
                                            <p:fltVal val="0"/>
                                          </p:val>
                                        </p:tav>
                                        <p:tav tm="100000">
                                          <p:val>
                                            <p:strVal val="#ppt_h"/>
                                          </p:val>
                                        </p:tav>
                                      </p:tavLst>
                                    </p:anim>
                                    <p:anim calcmode="lin" valueType="num">
                                      <p:cBhvr>
                                        <p:cTn id="51" dur="500" fill="hold"/>
                                        <p:tgtEl>
                                          <p:spTgt spid="33"/>
                                        </p:tgtEl>
                                        <p:attrNameLst>
                                          <p:attrName>style.rotation</p:attrName>
                                        </p:attrNameLst>
                                      </p:cBhvr>
                                      <p:tavLst>
                                        <p:tav tm="0">
                                          <p:val>
                                            <p:fltVal val="360"/>
                                          </p:val>
                                        </p:tav>
                                        <p:tav tm="100000">
                                          <p:val>
                                            <p:fltVal val="0"/>
                                          </p:val>
                                        </p:tav>
                                      </p:tavLst>
                                    </p:anim>
                                    <p:animEffect transition="in" filter="fade">
                                      <p:cBhvr>
                                        <p:cTn id="52" dur="500"/>
                                        <p:tgtEl>
                                          <p:spTgt spid="33"/>
                                        </p:tgtEl>
                                      </p:cBhvr>
                                    </p:animEffect>
                                  </p:childTnLst>
                                </p:cTn>
                              </p:par>
                            </p:childTnLst>
                          </p:cTn>
                        </p:par>
                        <p:par>
                          <p:cTn id="53" fill="hold">
                            <p:stCondLst>
                              <p:cond delay="2600"/>
                            </p:stCondLst>
                            <p:childTnLst>
                              <p:par>
                                <p:cTn id="54" presetID="2" presetClass="entr" presetSubtype="2" decel="100000" fill="hold" grpId="0" nodeType="afterEffect">
                                  <p:stCondLst>
                                    <p:cond delay="0"/>
                                  </p:stCondLst>
                                  <p:childTnLst>
                                    <p:set>
                                      <p:cBhvr>
                                        <p:cTn id="55" dur="1" fill="hold">
                                          <p:stCondLst>
                                            <p:cond delay="0"/>
                                          </p:stCondLst>
                                        </p:cTn>
                                        <p:tgtEl>
                                          <p:spTgt spid="35">
                                            <p:txEl>
                                              <p:pRg st="0" end="0"/>
                                            </p:txEl>
                                          </p:spTgt>
                                        </p:tgtEl>
                                        <p:attrNameLst>
                                          <p:attrName>style.visibility</p:attrName>
                                        </p:attrNameLst>
                                      </p:cBhvr>
                                      <p:to>
                                        <p:strVal val="visible"/>
                                      </p:to>
                                    </p:set>
                                    <p:anim calcmode="lin" valueType="num">
                                      <p:cBhvr additive="base">
                                        <p:cTn id="56"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57" dur="500" fill="hold"/>
                                        <p:tgtEl>
                                          <p:spTgt spid="35">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2" decel="100000" fill="hold" grpId="0" nodeType="withEffect">
                                  <p:stCondLst>
                                    <p:cond delay="100"/>
                                  </p:stCondLst>
                                  <p:childTnLst>
                                    <p:set>
                                      <p:cBhvr>
                                        <p:cTn id="59" dur="1" fill="hold">
                                          <p:stCondLst>
                                            <p:cond delay="0"/>
                                          </p:stCondLst>
                                        </p:cTn>
                                        <p:tgtEl>
                                          <p:spTgt spid="36">
                                            <p:txEl>
                                              <p:pRg st="0" end="0"/>
                                            </p:txEl>
                                          </p:spTgt>
                                        </p:tgtEl>
                                        <p:attrNameLst>
                                          <p:attrName>style.visibility</p:attrName>
                                        </p:attrNameLst>
                                      </p:cBhvr>
                                      <p:to>
                                        <p:strVal val="visible"/>
                                      </p:to>
                                    </p:set>
                                    <p:anim calcmode="lin" valueType="num">
                                      <p:cBhvr additive="base">
                                        <p:cTn id="60"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62" fill="hold">
                            <p:stCondLst>
                              <p:cond delay="3200"/>
                            </p:stCondLst>
                            <p:childTnLst>
                              <p:par>
                                <p:cTn id="63" presetID="49" presetClass="entr" presetSubtype="0" decel="10000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 calcmode="lin" valueType="num">
                                      <p:cBhvr>
                                        <p:cTn id="67" dur="500" fill="hold"/>
                                        <p:tgtEl>
                                          <p:spTgt spid="30"/>
                                        </p:tgtEl>
                                        <p:attrNameLst>
                                          <p:attrName>style.rotation</p:attrName>
                                        </p:attrNameLst>
                                      </p:cBhvr>
                                      <p:tavLst>
                                        <p:tav tm="0">
                                          <p:val>
                                            <p:fltVal val="360"/>
                                          </p:val>
                                        </p:tav>
                                        <p:tav tm="100000">
                                          <p:val>
                                            <p:fltVal val="0"/>
                                          </p:val>
                                        </p:tav>
                                      </p:tavLst>
                                    </p:anim>
                                    <p:animEffect transition="in" filter="fade">
                                      <p:cBhvr>
                                        <p:cTn id="68" dur="500"/>
                                        <p:tgtEl>
                                          <p:spTgt spid="3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500" fill="hold"/>
                                        <p:tgtEl>
                                          <p:spTgt spid="29"/>
                                        </p:tgtEl>
                                        <p:attrNameLst>
                                          <p:attrName>ppt_w</p:attrName>
                                        </p:attrNameLst>
                                      </p:cBhvr>
                                      <p:tavLst>
                                        <p:tav tm="0">
                                          <p:val>
                                            <p:fltVal val="0"/>
                                          </p:val>
                                        </p:tav>
                                        <p:tav tm="100000">
                                          <p:val>
                                            <p:strVal val="#ppt_w"/>
                                          </p:val>
                                        </p:tav>
                                      </p:tavLst>
                                    </p:anim>
                                    <p:anim calcmode="lin" valueType="num">
                                      <p:cBhvr>
                                        <p:cTn id="72" dur="500" fill="hold"/>
                                        <p:tgtEl>
                                          <p:spTgt spid="29"/>
                                        </p:tgtEl>
                                        <p:attrNameLst>
                                          <p:attrName>ppt_h</p:attrName>
                                        </p:attrNameLst>
                                      </p:cBhvr>
                                      <p:tavLst>
                                        <p:tav tm="0">
                                          <p:val>
                                            <p:fltVal val="0"/>
                                          </p:val>
                                        </p:tav>
                                        <p:tav tm="100000">
                                          <p:val>
                                            <p:strVal val="#ppt_h"/>
                                          </p:val>
                                        </p:tav>
                                      </p:tavLst>
                                    </p:anim>
                                    <p:anim calcmode="lin" valueType="num">
                                      <p:cBhvr>
                                        <p:cTn id="73" dur="500" fill="hold"/>
                                        <p:tgtEl>
                                          <p:spTgt spid="29"/>
                                        </p:tgtEl>
                                        <p:attrNameLst>
                                          <p:attrName>style.rotation</p:attrName>
                                        </p:attrNameLst>
                                      </p:cBhvr>
                                      <p:tavLst>
                                        <p:tav tm="0">
                                          <p:val>
                                            <p:fltVal val="360"/>
                                          </p:val>
                                        </p:tav>
                                        <p:tav tm="100000">
                                          <p:val>
                                            <p:fltVal val="0"/>
                                          </p:val>
                                        </p:tav>
                                      </p:tavLst>
                                    </p:anim>
                                    <p:animEffect transition="in" filter="fade">
                                      <p:cBhvr>
                                        <p:cTn id="74" dur="500"/>
                                        <p:tgtEl>
                                          <p:spTgt spid="29"/>
                                        </p:tgtEl>
                                      </p:cBhvr>
                                    </p:animEffect>
                                  </p:childTnLst>
                                </p:cTn>
                              </p:par>
                            </p:childTnLst>
                          </p:cTn>
                        </p:par>
                        <p:par>
                          <p:cTn id="75" fill="hold">
                            <p:stCondLst>
                              <p:cond delay="3700"/>
                            </p:stCondLst>
                            <p:childTnLst>
                              <p:par>
                                <p:cTn id="76" presetID="2" presetClass="entr" presetSubtype="8" decel="100000" fill="hold" grpId="0" nodeType="afterEffect">
                                  <p:stCondLst>
                                    <p:cond delay="0"/>
                                  </p:stCondLst>
                                  <p:childTnLst>
                                    <p:set>
                                      <p:cBhvr>
                                        <p:cTn id="77" dur="1" fill="hold">
                                          <p:stCondLst>
                                            <p:cond delay="0"/>
                                          </p:stCondLst>
                                        </p:cTn>
                                        <p:tgtEl>
                                          <p:spTgt spid="31">
                                            <p:txEl>
                                              <p:pRg st="0" end="0"/>
                                            </p:txEl>
                                          </p:spTgt>
                                        </p:tgtEl>
                                        <p:attrNameLst>
                                          <p:attrName>style.visibility</p:attrName>
                                        </p:attrNameLst>
                                      </p:cBhvr>
                                      <p:to>
                                        <p:strVal val="visible"/>
                                      </p:to>
                                    </p:set>
                                    <p:anim calcmode="lin" valueType="num">
                                      <p:cBhvr additive="base">
                                        <p:cTn id="78"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1">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8" decel="100000" fill="hold" grpId="0" nodeType="withEffect">
                                  <p:stCondLst>
                                    <p:cond delay="100"/>
                                  </p:stCondLst>
                                  <p:childTnLst>
                                    <p:set>
                                      <p:cBhvr>
                                        <p:cTn id="81" dur="1" fill="hold">
                                          <p:stCondLst>
                                            <p:cond delay="0"/>
                                          </p:stCondLst>
                                        </p:cTn>
                                        <p:tgtEl>
                                          <p:spTgt spid="32">
                                            <p:txEl>
                                              <p:pRg st="0" end="0"/>
                                            </p:txEl>
                                          </p:spTgt>
                                        </p:tgtEl>
                                        <p:attrNameLst>
                                          <p:attrName>style.visibility</p:attrName>
                                        </p:attrNameLst>
                                      </p:cBhvr>
                                      <p:to>
                                        <p:strVal val="visible"/>
                                      </p:to>
                                    </p:set>
                                    <p:anim calcmode="lin" valueType="num">
                                      <p:cBhvr additive="base">
                                        <p:cTn id="82"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4300"/>
                            </p:stCondLst>
                            <p:childTnLst>
                              <p:par>
                                <p:cTn id="85" presetID="49" presetClass="entr" presetSubtype="0" decel="10000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500" fill="hold"/>
                                        <p:tgtEl>
                                          <p:spTgt spid="38"/>
                                        </p:tgtEl>
                                        <p:attrNameLst>
                                          <p:attrName>ppt_w</p:attrName>
                                        </p:attrNameLst>
                                      </p:cBhvr>
                                      <p:tavLst>
                                        <p:tav tm="0">
                                          <p:val>
                                            <p:fltVal val="0"/>
                                          </p:val>
                                        </p:tav>
                                        <p:tav tm="100000">
                                          <p:val>
                                            <p:strVal val="#ppt_w"/>
                                          </p:val>
                                        </p:tav>
                                      </p:tavLst>
                                    </p:anim>
                                    <p:anim calcmode="lin" valueType="num">
                                      <p:cBhvr>
                                        <p:cTn id="88" dur="500" fill="hold"/>
                                        <p:tgtEl>
                                          <p:spTgt spid="38"/>
                                        </p:tgtEl>
                                        <p:attrNameLst>
                                          <p:attrName>ppt_h</p:attrName>
                                        </p:attrNameLst>
                                      </p:cBhvr>
                                      <p:tavLst>
                                        <p:tav tm="0">
                                          <p:val>
                                            <p:fltVal val="0"/>
                                          </p:val>
                                        </p:tav>
                                        <p:tav tm="100000">
                                          <p:val>
                                            <p:strVal val="#ppt_h"/>
                                          </p:val>
                                        </p:tav>
                                      </p:tavLst>
                                    </p:anim>
                                    <p:anim calcmode="lin" valueType="num">
                                      <p:cBhvr>
                                        <p:cTn id="89" dur="500" fill="hold"/>
                                        <p:tgtEl>
                                          <p:spTgt spid="38"/>
                                        </p:tgtEl>
                                        <p:attrNameLst>
                                          <p:attrName>style.rotation</p:attrName>
                                        </p:attrNameLst>
                                      </p:cBhvr>
                                      <p:tavLst>
                                        <p:tav tm="0">
                                          <p:val>
                                            <p:fltVal val="360"/>
                                          </p:val>
                                        </p:tav>
                                        <p:tav tm="100000">
                                          <p:val>
                                            <p:fltVal val="0"/>
                                          </p:val>
                                        </p:tav>
                                      </p:tavLst>
                                    </p:anim>
                                    <p:animEffect transition="in" filter="fade">
                                      <p:cBhvr>
                                        <p:cTn id="90" dur="500"/>
                                        <p:tgtEl>
                                          <p:spTgt spid="38"/>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37"/>
                                        </p:tgtEl>
                                        <p:attrNameLst>
                                          <p:attrName>style.visibility</p:attrName>
                                        </p:attrNameLst>
                                      </p:cBhvr>
                                      <p:to>
                                        <p:strVal val="visible"/>
                                      </p:to>
                                    </p:set>
                                    <p:anim calcmode="lin" valueType="num">
                                      <p:cBhvr>
                                        <p:cTn id="93" dur="500" fill="hold"/>
                                        <p:tgtEl>
                                          <p:spTgt spid="37"/>
                                        </p:tgtEl>
                                        <p:attrNameLst>
                                          <p:attrName>ppt_w</p:attrName>
                                        </p:attrNameLst>
                                      </p:cBhvr>
                                      <p:tavLst>
                                        <p:tav tm="0">
                                          <p:val>
                                            <p:fltVal val="0"/>
                                          </p:val>
                                        </p:tav>
                                        <p:tav tm="100000">
                                          <p:val>
                                            <p:strVal val="#ppt_w"/>
                                          </p:val>
                                        </p:tav>
                                      </p:tavLst>
                                    </p:anim>
                                    <p:anim calcmode="lin" valueType="num">
                                      <p:cBhvr>
                                        <p:cTn id="94" dur="500" fill="hold"/>
                                        <p:tgtEl>
                                          <p:spTgt spid="37"/>
                                        </p:tgtEl>
                                        <p:attrNameLst>
                                          <p:attrName>ppt_h</p:attrName>
                                        </p:attrNameLst>
                                      </p:cBhvr>
                                      <p:tavLst>
                                        <p:tav tm="0">
                                          <p:val>
                                            <p:fltVal val="0"/>
                                          </p:val>
                                        </p:tav>
                                        <p:tav tm="100000">
                                          <p:val>
                                            <p:strVal val="#ppt_h"/>
                                          </p:val>
                                        </p:tav>
                                      </p:tavLst>
                                    </p:anim>
                                    <p:anim calcmode="lin" valueType="num">
                                      <p:cBhvr>
                                        <p:cTn id="95" dur="500" fill="hold"/>
                                        <p:tgtEl>
                                          <p:spTgt spid="37"/>
                                        </p:tgtEl>
                                        <p:attrNameLst>
                                          <p:attrName>style.rotation</p:attrName>
                                        </p:attrNameLst>
                                      </p:cBhvr>
                                      <p:tavLst>
                                        <p:tav tm="0">
                                          <p:val>
                                            <p:fltVal val="360"/>
                                          </p:val>
                                        </p:tav>
                                        <p:tav tm="100000">
                                          <p:val>
                                            <p:fltVal val="0"/>
                                          </p:val>
                                        </p:tav>
                                      </p:tavLst>
                                    </p:anim>
                                    <p:animEffect transition="in" filter="fade">
                                      <p:cBhvr>
                                        <p:cTn id="96" dur="500"/>
                                        <p:tgtEl>
                                          <p:spTgt spid="37"/>
                                        </p:tgtEl>
                                      </p:cBhvr>
                                    </p:animEffect>
                                  </p:childTnLst>
                                </p:cTn>
                              </p:par>
                            </p:childTnLst>
                          </p:cTn>
                        </p:par>
                        <p:par>
                          <p:cTn id="97" fill="hold">
                            <p:stCondLst>
                              <p:cond delay="4800"/>
                            </p:stCondLst>
                            <p:childTnLst>
                              <p:par>
                                <p:cTn id="98" presetID="2" presetClass="entr" presetSubtype="2" decel="100000" fill="hold" grpId="0" nodeType="afterEffect">
                                  <p:stCondLst>
                                    <p:cond delay="0"/>
                                  </p:stCondLst>
                                  <p:childTnLst>
                                    <p:set>
                                      <p:cBhvr>
                                        <p:cTn id="99" dur="1" fill="hold">
                                          <p:stCondLst>
                                            <p:cond delay="0"/>
                                          </p:stCondLst>
                                        </p:cTn>
                                        <p:tgtEl>
                                          <p:spTgt spid="39">
                                            <p:txEl>
                                              <p:pRg st="0" end="0"/>
                                            </p:txEl>
                                          </p:spTgt>
                                        </p:tgtEl>
                                        <p:attrNameLst>
                                          <p:attrName>style.visibility</p:attrName>
                                        </p:attrNameLst>
                                      </p:cBhvr>
                                      <p:to>
                                        <p:strVal val="visible"/>
                                      </p:to>
                                    </p:set>
                                    <p:anim calcmode="lin" valueType="num">
                                      <p:cBhvr additive="base">
                                        <p:cTn id="100"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01" dur="500" fill="hold"/>
                                        <p:tgtEl>
                                          <p:spTgt spid="39">
                                            <p:txEl>
                                              <p:pRg st="0" end="0"/>
                                            </p:txEl>
                                          </p:spTgt>
                                        </p:tgtEl>
                                        <p:attrNameLst>
                                          <p:attrName>ppt_y</p:attrName>
                                        </p:attrNameLst>
                                      </p:cBhvr>
                                      <p:tavLst>
                                        <p:tav tm="0">
                                          <p:val>
                                            <p:strVal val="#ppt_y"/>
                                          </p:val>
                                        </p:tav>
                                        <p:tav tm="100000">
                                          <p:val>
                                            <p:strVal val="#ppt_y"/>
                                          </p:val>
                                        </p:tav>
                                      </p:tavLst>
                                    </p:anim>
                                  </p:childTnLst>
                                </p:cTn>
                              </p:par>
                              <p:par>
                                <p:cTn id="102" presetID="2" presetClass="entr" presetSubtype="2" decel="100000" fill="hold" grpId="0" nodeType="withEffect">
                                  <p:stCondLst>
                                    <p:cond delay="100"/>
                                  </p:stCondLst>
                                  <p:childTnLst>
                                    <p:set>
                                      <p:cBhvr>
                                        <p:cTn id="103" dur="1" fill="hold">
                                          <p:stCondLst>
                                            <p:cond delay="0"/>
                                          </p:stCondLst>
                                        </p:cTn>
                                        <p:tgtEl>
                                          <p:spTgt spid="40">
                                            <p:txEl>
                                              <p:pRg st="0" end="0"/>
                                            </p:txEl>
                                          </p:spTgt>
                                        </p:tgtEl>
                                        <p:attrNameLst>
                                          <p:attrName>style.visibility</p:attrName>
                                        </p:attrNameLst>
                                      </p:cBhvr>
                                      <p:to>
                                        <p:strVal val="visible"/>
                                      </p:to>
                                    </p:set>
                                    <p:anim calcmode="lin" valueType="num">
                                      <p:cBhvr additive="base">
                                        <p:cTn id="104"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105"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106" fill="hold">
                            <p:stCondLst>
                              <p:cond delay="5400"/>
                            </p:stCondLst>
                            <p:childTnLst>
                              <p:par>
                                <p:cTn id="107" presetID="2" presetClass="entr" presetSubtype="8" decel="100000" fill="hold" grpId="0" nodeType="afterEffect">
                                  <p:stCondLst>
                                    <p:cond delay="500"/>
                                  </p:stCondLst>
                                  <p:iterate type="wd">
                                    <p:tmPct val="10000"/>
                                  </p:iterate>
                                  <p:childTnLst>
                                    <p:set>
                                      <p:cBhvr>
                                        <p:cTn id="108" dur="1" fill="hold">
                                          <p:stCondLst>
                                            <p:cond delay="0"/>
                                          </p:stCondLst>
                                        </p:cTn>
                                        <p:tgtEl>
                                          <p:spTgt spid="9"/>
                                        </p:tgtEl>
                                        <p:attrNameLst>
                                          <p:attrName>style.visibility</p:attrName>
                                        </p:attrNameLst>
                                      </p:cBhvr>
                                      <p:to>
                                        <p:strVal val="visible"/>
                                      </p:to>
                                    </p:set>
                                    <p:anim calcmode="lin" valueType="num">
                                      <p:cBhvr additive="base">
                                        <p:cTn id="109" dur="500" fill="hold"/>
                                        <p:tgtEl>
                                          <p:spTgt spid="9"/>
                                        </p:tgtEl>
                                        <p:attrNameLst>
                                          <p:attrName>ppt_x</p:attrName>
                                        </p:attrNameLst>
                                      </p:cBhvr>
                                      <p:tavLst>
                                        <p:tav tm="0">
                                          <p:val>
                                            <p:strVal val="0-#ppt_w/2"/>
                                          </p:val>
                                        </p:tav>
                                        <p:tav tm="100000">
                                          <p:val>
                                            <p:strVal val="#ppt_x"/>
                                          </p:val>
                                        </p:tav>
                                      </p:tavLst>
                                    </p:anim>
                                    <p:anim calcmode="lin" valueType="num">
                                      <p:cBhvr additive="base">
                                        <p:cTn id="110" dur="500" fill="hold"/>
                                        <p:tgtEl>
                                          <p:spTgt spid="9"/>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500"/>
                                  </p:stCondLst>
                                  <p:childTnLst>
                                    <p:set>
                                      <p:cBhvr>
                                        <p:cTn id="112" dur="1" fill="hold">
                                          <p:stCondLst>
                                            <p:cond delay="0"/>
                                          </p:stCondLst>
                                        </p:cTn>
                                        <p:tgtEl>
                                          <p:spTgt spid="10"/>
                                        </p:tgtEl>
                                        <p:attrNameLst>
                                          <p:attrName>style.visibility</p:attrName>
                                        </p:attrNameLst>
                                      </p:cBhvr>
                                      <p:to>
                                        <p:strVal val="visible"/>
                                      </p:to>
                                    </p:set>
                                    <p:anim calcmode="lin" valueType="num">
                                      <p:cBhvr additive="base">
                                        <p:cTn id="113" dur="500" fill="hold"/>
                                        <p:tgtEl>
                                          <p:spTgt spid="10"/>
                                        </p:tgtEl>
                                        <p:attrNameLst>
                                          <p:attrName>ppt_x</p:attrName>
                                        </p:attrNameLst>
                                      </p:cBhvr>
                                      <p:tavLst>
                                        <p:tav tm="0">
                                          <p:val>
                                            <p:strVal val="1+#ppt_w/2"/>
                                          </p:val>
                                        </p:tav>
                                        <p:tav tm="100000">
                                          <p:val>
                                            <p:strVal val="#ppt_x"/>
                                          </p:val>
                                        </p:tav>
                                      </p:tavLst>
                                    </p:anim>
                                    <p:anim calcmode="lin" valueType="num">
                                      <p:cBhvr additive="base">
                                        <p:cTn id="114" dur="500" fill="hold"/>
                                        <p:tgtEl>
                                          <p:spTgt spid="10"/>
                                        </p:tgtEl>
                                        <p:attrNameLst>
                                          <p:attrName>ppt_y</p:attrName>
                                        </p:attrNameLst>
                                      </p:cBhvr>
                                      <p:tavLst>
                                        <p:tav tm="0">
                                          <p:val>
                                            <p:strVal val="#ppt_y"/>
                                          </p:val>
                                        </p:tav>
                                        <p:tav tm="100000">
                                          <p:val>
                                            <p:strVal val="#ppt_y"/>
                                          </p:val>
                                        </p:tav>
                                      </p:tavLst>
                                    </p:anim>
                                  </p:childTnLst>
                                </p:cTn>
                              </p:par>
                            </p:childTnLst>
                          </p:cTn>
                        </p:par>
                        <p:par>
                          <p:cTn id="115" fill="hold">
                            <p:stCondLst>
                              <p:cond delay="6500"/>
                            </p:stCondLst>
                            <p:childTnLst>
                              <p:par>
                                <p:cTn id="116" presetID="22" presetClass="entr" presetSubtype="8" fill="hold" grpId="0" nodeType="afterEffect">
                                  <p:stCondLst>
                                    <p:cond delay="250"/>
                                  </p:stCondLst>
                                  <p:childTnLst>
                                    <p:set>
                                      <p:cBhvr>
                                        <p:cTn id="117" dur="1" fill="hold">
                                          <p:stCondLst>
                                            <p:cond delay="0"/>
                                          </p:stCondLst>
                                        </p:cTn>
                                        <p:tgtEl>
                                          <p:spTgt spid="11">
                                            <p:txEl>
                                              <p:pRg st="0" end="0"/>
                                            </p:txEl>
                                          </p:spTgt>
                                        </p:tgtEl>
                                        <p:attrNameLst>
                                          <p:attrName>style.visibility</p:attrName>
                                        </p:attrNameLst>
                                      </p:cBhvr>
                                      <p:to>
                                        <p:strVal val="visible"/>
                                      </p:to>
                                    </p:set>
                                    <p:animEffect transition="in" filter="wipe(left)">
                                      <p:cBhvr>
                                        <p:cTn id="118"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9" grpId="0"/>
      <p:bldP spid="10" grpId="0" animBg="1"/>
      <p:bldP spid="11" grpId="0" build="p">
        <p:tmplLst>
          <p:tmpl lvl="1">
            <p:tnLst>
              <p:par>
                <p:cTn presetID="22" presetClass="entr" presetSubtype="8"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8" grpId="0"/>
      <p:bldP spid="22" grpId="0" animBg="1"/>
      <p:bldP spid="23" grpId="0"/>
      <p:bldP spid="26" grpId="0" build="p">
        <p:tmplLst>
          <p:tmpl lvl="1">
            <p:tnLst>
              <p:par>
                <p:cTn presetID="2" presetClass="entr" presetSubtype="8"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decel="100000" fill="hold" nodeType="withEffect">
                  <p:stCondLst>
                    <p:cond delay="10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9" grpId="0" animBg="1"/>
      <p:bldP spid="30" grpId="0"/>
      <p:bldP spid="31" grpId="0" build="p">
        <p:tmplLst>
          <p:tmpl lvl="1">
            <p:tnLst>
              <p:par>
                <p:cTn presetID="2" presetClass="entr" presetSubtype="8"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1+#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animBg="1"/>
      <p:bldP spid="38" grpId="0"/>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1+#ppt_w/2"/>
                          </p:val>
                        </p:tav>
                        <p:tav tm="100000">
                          <p:val>
                            <p:strVal val="#ppt_x"/>
                          </p:val>
                        </p:tav>
                      </p:tavLst>
                    </p:anim>
                    <p:anim calcmode="lin" valueType="num">
                      <p:cBhvr additive="base">
                        <p:cTn dur="500" fill="hold"/>
                        <p:tgtEl>
                          <p:spTgt spid="4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Web">
    <p:spTree>
      <p:nvGrpSpPr>
        <p:cNvPr id="1" name=""/>
        <p:cNvGrpSpPr/>
        <p:nvPr/>
      </p:nvGrpSpPr>
      <p:grpSpPr>
        <a:xfrm>
          <a:off x="0" y="0"/>
          <a:ext cx="0" cy="0"/>
          <a:chOff x="0" y="0"/>
          <a:chExt cx="0" cy="0"/>
        </a:xfrm>
      </p:grpSpPr>
      <p:sp>
        <p:nvSpPr>
          <p:cNvPr id="43" name="正方形/長方形 42"/>
          <p:cNvSpPr/>
          <p:nvPr userDrawn="1"/>
        </p:nvSpPr>
        <p:spPr>
          <a:xfrm>
            <a:off x="0" y="1"/>
            <a:ext cx="12192000" cy="3429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4" name="正方形/長方形 43"/>
          <p:cNvSpPr/>
          <p:nvPr userDrawn="1"/>
        </p:nvSpPr>
        <p:spPr>
          <a:xfrm rot="18900000">
            <a:off x="2589422" y="1388048"/>
            <a:ext cx="7803078" cy="9237913"/>
          </a:xfrm>
          <a:custGeom>
            <a:avLst/>
            <a:gdLst/>
            <a:ahLst/>
            <a:cxnLst/>
            <a:rect l="l" t="t" r="r" b="b"/>
            <a:pathLst>
              <a:path w="11703601" h="13856870">
                <a:moveTo>
                  <a:pt x="11703601" y="2930668"/>
                </a:moveTo>
                <a:lnTo>
                  <a:pt x="11703601" y="13128263"/>
                </a:lnTo>
                <a:lnTo>
                  <a:pt x="10974994" y="13856870"/>
                </a:lnTo>
                <a:lnTo>
                  <a:pt x="0" y="2881876"/>
                </a:lnTo>
                <a:lnTo>
                  <a:pt x="1" y="0"/>
                </a:lnTo>
                <a:lnTo>
                  <a:pt x="7317135" y="7317134"/>
                </a:lnTo>
                <a:close/>
              </a:path>
            </a:pathLst>
          </a:custGeom>
          <a:solidFill>
            <a:schemeClr val="accent3">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userDrawn="1">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26" name="図プレースホルダー 19"/>
          <p:cNvSpPr>
            <a:spLocks noGrp="1"/>
          </p:cNvSpPr>
          <p:nvPr>
            <p:ph type="pic" sz="quarter" idx="12" hasCustomPrompt="1"/>
          </p:nvPr>
        </p:nvSpPr>
        <p:spPr>
          <a:xfrm>
            <a:off x="451887" y="1595854"/>
            <a:ext cx="6932503" cy="3897377"/>
          </a:xfrm>
          <a:solidFill>
            <a:schemeClr val="accent3">
              <a:lumMod val="20000"/>
              <a:lumOff val="80000"/>
            </a:schemeClr>
          </a:solidFill>
        </p:spPr>
        <p:txBody>
          <a:bodyPr>
            <a:normAutofit/>
          </a:bodyPr>
          <a:lstStyle>
            <a:lvl1pPr>
              <a:defRPr sz="1100"/>
            </a:lvl1pPr>
          </a:lstStyle>
          <a:p>
            <a:r>
              <a:rPr kumimoji="1" lang="en-US" altLang="ja-JP" dirty="0"/>
              <a:t>Add an image</a:t>
            </a:r>
            <a:endParaRPr kumimoji="1" lang="ja-JP" altLang="en-US" dirty="0"/>
          </a:p>
        </p:txBody>
      </p:sp>
      <p:grpSp>
        <p:nvGrpSpPr>
          <p:cNvPr id="2" name="グループ化 37"/>
          <p:cNvGrpSpPr/>
          <p:nvPr userDrawn="1"/>
        </p:nvGrpSpPr>
        <p:grpSpPr>
          <a:xfrm>
            <a:off x="451888" y="1200182"/>
            <a:ext cx="6932502" cy="395670"/>
            <a:chOff x="4888773" y="2065794"/>
            <a:chExt cx="8534400" cy="487140"/>
          </a:xfrm>
        </p:grpSpPr>
        <p:sp>
          <p:nvSpPr>
            <p:cNvPr id="27" name="角丸四角形 7"/>
            <p:cNvSpPr/>
            <p:nvPr userDrawn="1"/>
          </p:nvSpPr>
          <p:spPr>
            <a:xfrm>
              <a:off x="4888773" y="2065794"/>
              <a:ext cx="8534400" cy="48714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4888773" y="2489434"/>
              <a:ext cx="8534400" cy="63500"/>
            </a:xfrm>
            <a:prstGeom prst="rect">
              <a:avLst/>
            </a:prstGeom>
            <a:gradFill>
              <a:gsLst>
                <a:gs pos="0">
                  <a:schemeClr val="accent1"/>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28"/>
            <p:cNvGrpSpPr/>
            <p:nvPr userDrawn="1"/>
          </p:nvGrpSpPr>
          <p:grpSpPr>
            <a:xfrm>
              <a:off x="5071109" y="2204589"/>
              <a:ext cx="542925" cy="142875"/>
              <a:chOff x="2524125" y="1614487"/>
              <a:chExt cx="542925" cy="142875"/>
            </a:xfrm>
          </p:grpSpPr>
          <p:sp>
            <p:nvSpPr>
              <p:cNvPr id="30" name="円/楕円 29"/>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32"/>
            <p:cNvGrpSpPr/>
            <p:nvPr userDrawn="1"/>
          </p:nvGrpSpPr>
          <p:grpSpPr>
            <a:xfrm>
              <a:off x="13043533" y="2180776"/>
              <a:ext cx="200026" cy="190500"/>
              <a:chOff x="7781924" y="1704975"/>
              <a:chExt cx="200026" cy="190500"/>
            </a:xfrm>
            <a:solidFill>
              <a:schemeClr val="tx1">
                <a:lumMod val="50000"/>
                <a:lumOff val="50000"/>
              </a:schemeClr>
            </a:solidFill>
          </p:grpSpPr>
          <p:sp>
            <p:nvSpPr>
              <p:cNvPr id="34" name="正方形/長方形 33"/>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0" name="タイトル プレースホルダー 1"/>
          <p:cNvSpPr>
            <a:spLocks noGrp="1"/>
          </p:cNvSpPr>
          <p:nvPr>
            <p:ph type="title" hasCustomPrompt="1"/>
          </p:nvPr>
        </p:nvSpPr>
        <p:spPr>
          <a:xfrm>
            <a:off x="7584295" y="553331"/>
            <a:ext cx="4128817" cy="2810021"/>
          </a:xfrm>
          <a:prstGeom prst="rect">
            <a:avLst/>
          </a:prstGeom>
        </p:spPr>
        <p:txBody>
          <a:bodyPr vert="horz" lIns="108851" tIns="54426" rIns="108851" bIns="54426" rtlCol="0" anchor="b">
            <a:normAutofit/>
          </a:bodyPr>
          <a:lstStyle>
            <a:lvl1pPr>
              <a:defRPr baseline="0">
                <a:solidFill>
                  <a:schemeClr val="tx2"/>
                </a:solidFill>
              </a:defRPr>
            </a:lvl1pPr>
          </a:lstStyle>
          <a:p>
            <a:r>
              <a:rPr kumimoji="1" lang="en-US" altLang="ja-JP" dirty="0"/>
              <a:t>Title goes here</a:t>
            </a:r>
            <a:endParaRPr kumimoji="1" lang="ja-JP" altLang="en-US" dirty="0"/>
          </a:p>
        </p:txBody>
      </p:sp>
      <p:sp>
        <p:nvSpPr>
          <p:cNvPr id="41" name="正方形/長方形 40"/>
          <p:cNvSpPr/>
          <p:nvPr userDrawn="1"/>
        </p:nvSpPr>
        <p:spPr>
          <a:xfrm>
            <a:off x="7632306" y="3584342"/>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42" name="テキスト プレースホルダー 6"/>
          <p:cNvSpPr>
            <a:spLocks noGrp="1"/>
          </p:cNvSpPr>
          <p:nvPr>
            <p:ph type="body" sz="quarter" idx="24" hasCustomPrompt="1"/>
          </p:nvPr>
        </p:nvSpPr>
        <p:spPr>
          <a:xfrm>
            <a:off x="7597612" y="3664894"/>
            <a:ext cx="4131548" cy="2308390"/>
          </a:xfrm>
        </p:spPr>
        <p:txBody>
          <a:bodyPr anchor="t">
            <a:noAutofit/>
          </a:bodyPr>
          <a:lstStyle>
            <a:lvl1pPr algn="l">
              <a:defRPr sz="13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48" name="正方形/長方形 47"/>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3685766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outVertical)">
                                      <p:cBhvr>
                                        <p:cTn id="7" dur="500"/>
                                        <p:tgtEl>
                                          <p:spTgt spid="4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1000" fill="hold"/>
                                        <p:tgtEl>
                                          <p:spTgt spid="26"/>
                                        </p:tgtEl>
                                        <p:attrNameLst>
                                          <p:attrName>ppt_x</p:attrName>
                                        </p:attrNameLst>
                                      </p:cBhvr>
                                      <p:tavLst>
                                        <p:tav tm="0">
                                          <p:val>
                                            <p:strVal val="#ppt_x"/>
                                          </p:val>
                                        </p:tav>
                                        <p:tav tm="100000">
                                          <p:val>
                                            <p:strVal val="#ppt_x"/>
                                          </p:val>
                                        </p:tav>
                                      </p:tavLst>
                                    </p:anim>
                                    <p:anim calcmode="lin" valueType="num">
                                      <p:cBhvr additive="base">
                                        <p:cTn id="12" dur="10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10" presetClass="entr" presetSubtype="0" fill="hold" grpId="1"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1000"/>
                                        <p:tgtEl>
                                          <p:spTgt spid="26"/>
                                        </p:tgtEl>
                                      </p:cBhvr>
                                    </p:animEffect>
                                  </p:childTnLst>
                                </p:cTn>
                              </p:par>
                              <p:par>
                                <p:cTn id="20" presetID="10"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wipe(left)">
                                      <p:cBhvr>
                                        <p:cTn id="26" dur="500"/>
                                        <p:tgtEl>
                                          <p:spTgt spid="44"/>
                                        </p:tgtEl>
                                      </p:cBhvr>
                                    </p:animEffect>
                                  </p:childTnLst>
                                </p:cTn>
                              </p:par>
                            </p:childTnLst>
                          </p:cTn>
                        </p:par>
                        <p:par>
                          <p:cTn id="27" fill="hold">
                            <p:stCondLst>
                              <p:cond delay="2000"/>
                            </p:stCondLst>
                            <p:childTnLst>
                              <p:par>
                                <p:cTn id="28" presetID="2" presetClass="entr" presetSubtype="3" decel="100000" fill="hold" grpId="0" nodeType="afterEffect">
                                  <p:stCondLst>
                                    <p:cond delay="250"/>
                                  </p:stCondLst>
                                  <p:iterate type="wd">
                                    <p:tmPct val="10000"/>
                                  </p:iterate>
                                  <p:childTnLst>
                                    <p:set>
                                      <p:cBhvr>
                                        <p:cTn id="29" dur="1" fill="hold">
                                          <p:stCondLst>
                                            <p:cond delay="0"/>
                                          </p:stCondLst>
                                        </p:cTn>
                                        <p:tgtEl>
                                          <p:spTgt spid="40"/>
                                        </p:tgtEl>
                                        <p:attrNameLst>
                                          <p:attrName>style.visibility</p:attrName>
                                        </p:attrNameLst>
                                      </p:cBhvr>
                                      <p:to>
                                        <p:strVal val="visible"/>
                                      </p:to>
                                    </p:set>
                                    <p:anim calcmode="lin" valueType="num">
                                      <p:cBhvr additive="base">
                                        <p:cTn id="30" dur="500" fill="hold"/>
                                        <p:tgtEl>
                                          <p:spTgt spid="40"/>
                                        </p:tgtEl>
                                        <p:attrNameLst>
                                          <p:attrName>ppt_x</p:attrName>
                                        </p:attrNameLst>
                                      </p:cBhvr>
                                      <p:tavLst>
                                        <p:tav tm="0">
                                          <p:val>
                                            <p:strVal val="1+#ppt_w/2"/>
                                          </p:val>
                                        </p:tav>
                                        <p:tav tm="100000">
                                          <p:val>
                                            <p:strVal val="#ppt_x"/>
                                          </p:val>
                                        </p:tav>
                                      </p:tavLst>
                                    </p:anim>
                                    <p:anim calcmode="lin" valueType="num">
                                      <p:cBhvr additive="base">
                                        <p:cTn id="31" dur="500" fill="hold"/>
                                        <p:tgtEl>
                                          <p:spTgt spid="40"/>
                                        </p:tgtEl>
                                        <p:attrNameLst>
                                          <p:attrName>ppt_y</p:attrName>
                                        </p:attrNameLst>
                                      </p:cBhvr>
                                      <p:tavLst>
                                        <p:tav tm="0">
                                          <p:val>
                                            <p:strVal val="0-#ppt_h/2"/>
                                          </p:val>
                                        </p:tav>
                                        <p:tav tm="100000">
                                          <p:val>
                                            <p:strVal val="#ppt_y"/>
                                          </p:val>
                                        </p:tav>
                                      </p:tavLst>
                                    </p:anim>
                                  </p:childTnLst>
                                </p:cTn>
                              </p:par>
                            </p:childTnLst>
                          </p:cTn>
                        </p:par>
                        <p:par>
                          <p:cTn id="32" fill="hold">
                            <p:stCondLst>
                              <p:cond delay="2850"/>
                            </p:stCondLst>
                            <p:childTnLst>
                              <p:par>
                                <p:cTn id="33" presetID="2" presetClass="entr" presetSubtype="2" decel="100000" fill="hold" grpId="0" nodeType="afterEffect">
                                  <p:stCondLst>
                                    <p:cond delay="50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1+#ppt_w/2"/>
                                          </p:val>
                                        </p:tav>
                                        <p:tav tm="100000">
                                          <p:val>
                                            <p:strVal val="#ppt_x"/>
                                          </p:val>
                                        </p:tav>
                                      </p:tavLst>
                                    </p:anim>
                                    <p:anim calcmode="lin" valueType="num">
                                      <p:cBhvr additive="base">
                                        <p:cTn id="36" dur="5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42">
                                            <p:txEl>
                                              <p:pRg st="0" end="0"/>
                                            </p:txEl>
                                          </p:spTgt>
                                        </p:tgtEl>
                                        <p:attrNameLst>
                                          <p:attrName>style.visibility</p:attrName>
                                        </p:attrNameLst>
                                      </p:cBhvr>
                                      <p:to>
                                        <p:strVal val="visible"/>
                                      </p:to>
                                    </p:set>
                                    <p:anim calcmode="lin" valueType="num">
                                      <p:cBhvr additive="base">
                                        <p:cTn id="39"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26" grpId="0" animBg="1"/>
      <p:bldP spid="26" grpId="1" animBg="1"/>
      <p:bldP spid="40" grpId="0"/>
      <p:bldP spid="41" grpId="0" animBg="1"/>
      <p:bldP spid="42" grpId="0" build="p">
        <p:tmplLst>
          <p:tmpl lvl="1">
            <p:tnLst>
              <p:par>
                <p:cTn presetID="2" presetClass="entr" presetSubtype="4" decel="100000" fill="hold" nodeType="withEffect">
                  <p:stCondLst>
                    <p:cond delay="5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Big Title and Text">
    <p:spTree>
      <p:nvGrpSpPr>
        <p:cNvPr id="1" name=""/>
        <p:cNvGrpSpPr/>
        <p:nvPr/>
      </p:nvGrpSpPr>
      <p:grpSpPr>
        <a:xfrm>
          <a:off x="0" y="0"/>
          <a:ext cx="0" cy="0"/>
          <a:chOff x="0" y="0"/>
          <a:chExt cx="0" cy="0"/>
        </a:xfrm>
      </p:grpSpPr>
      <p:sp>
        <p:nvSpPr>
          <p:cNvPr id="14" name="正方形/長方形 13"/>
          <p:cNvSpPr/>
          <p:nvPr userDrawn="1"/>
        </p:nvSpPr>
        <p:spPr>
          <a:xfrm>
            <a:off x="0" y="2"/>
            <a:ext cx="12192000" cy="298994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 name="フッター プレースホルダー 2"/>
          <p:cNvSpPr>
            <a:spLocks noGrp="1"/>
          </p:cNvSpPr>
          <p:nvPr>
            <p:ph type="ftr" sz="quarter" idx="10"/>
          </p:nvPr>
        </p:nvSpPr>
        <p:spPr>
          <a:xfrm>
            <a:off x="7006968" y="6309602"/>
            <a:ext cx="3860800" cy="365125"/>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1425054" y="6288528"/>
            <a:ext cx="720142" cy="365125"/>
          </a:xfrm>
          <a:prstGeom prst="rect">
            <a:avLst/>
          </a:prstGeom>
        </p:spPr>
        <p:txBody>
          <a:bodyPr/>
          <a:lstStyle/>
          <a:p>
            <a:fld id="{E6459DFB-86F3-43FA-8567-2EA6E426AE90}" type="slidenum">
              <a:rPr lang="ja-JP" altLang="en-US" smtClean="0"/>
              <a:pPr/>
              <a:t>‹N°›</a:t>
            </a:fld>
            <a:endParaRPr lang="ja-JP" altLang="en-US"/>
          </a:p>
        </p:txBody>
      </p:sp>
      <p:sp>
        <p:nvSpPr>
          <p:cNvPr id="5" name="タイトル プレースホルダー 1"/>
          <p:cNvSpPr>
            <a:spLocks noGrp="1"/>
          </p:cNvSpPr>
          <p:nvPr>
            <p:ph type="title" hasCustomPrompt="1"/>
          </p:nvPr>
        </p:nvSpPr>
        <p:spPr>
          <a:xfrm>
            <a:off x="454822" y="657986"/>
            <a:ext cx="11467281" cy="2254549"/>
          </a:xfrm>
          <a:prstGeom prst="rect">
            <a:avLst/>
          </a:prstGeom>
        </p:spPr>
        <p:txBody>
          <a:bodyPr vert="horz" lIns="108851" tIns="54426" rIns="108851" bIns="54426" rtlCol="0" anchor="b">
            <a:noAutofit/>
          </a:bodyPr>
          <a:lstStyle>
            <a:lvl1pPr>
              <a:defRPr sz="12000" baseline="0">
                <a:solidFill>
                  <a:schemeClr val="bg1"/>
                </a:solidFill>
              </a:defRPr>
            </a:lvl1pPr>
          </a:lstStyle>
          <a:p>
            <a:r>
              <a:rPr kumimoji="1" lang="en-US" altLang="ja-JP" dirty="0"/>
              <a:t>Title goes here</a:t>
            </a:r>
            <a:endParaRPr kumimoji="1" lang="ja-JP" altLang="en-US" dirty="0"/>
          </a:p>
        </p:txBody>
      </p:sp>
      <p:sp>
        <p:nvSpPr>
          <p:cNvPr id="8" name="テキスト プレースホルダー 8"/>
          <p:cNvSpPr>
            <a:spLocks noGrp="1"/>
          </p:cNvSpPr>
          <p:nvPr>
            <p:ph type="body" sz="quarter" idx="12" hasCustomPrompt="1"/>
          </p:nvPr>
        </p:nvSpPr>
        <p:spPr>
          <a:xfrm>
            <a:off x="454821" y="3048001"/>
            <a:ext cx="5380428" cy="3028647"/>
          </a:xfrm>
        </p:spPr>
        <p:txBody>
          <a:bodyPr anchor="t">
            <a:noAutofit/>
          </a:bodyPr>
          <a:lstStyle>
            <a:lvl1pPr algn="l">
              <a:lnSpc>
                <a:spcPct val="100000"/>
              </a:lnSpc>
              <a:spcBef>
                <a:spcPts val="0"/>
              </a:spcBef>
              <a:defRPr sz="4800" baseline="0">
                <a:solidFill>
                  <a:schemeClr val="accent2"/>
                </a:solidFill>
                <a:latin typeface="Route 159 UltraLight" pitchFamily="50" charset="0"/>
              </a:defRPr>
            </a:lvl1pPr>
          </a:lstStyle>
          <a:p>
            <a:pPr lvl="0"/>
            <a:r>
              <a:rPr kumimoji="1" lang="en-US" altLang="ja-JP" dirty="0"/>
              <a:t>Subtitle goes here</a:t>
            </a:r>
            <a:endParaRPr kumimoji="1" lang="ja-JP" altLang="en-US" dirty="0"/>
          </a:p>
        </p:txBody>
      </p:sp>
      <p:sp>
        <p:nvSpPr>
          <p:cNvPr id="10" name="テキスト プレースホルダー 6"/>
          <p:cNvSpPr>
            <a:spLocks noGrp="1"/>
          </p:cNvSpPr>
          <p:nvPr>
            <p:ph type="body" sz="quarter" idx="24" hasCustomPrompt="1"/>
          </p:nvPr>
        </p:nvSpPr>
        <p:spPr>
          <a:xfrm>
            <a:off x="5846070" y="3173791"/>
            <a:ext cx="6076032" cy="2893183"/>
          </a:xfrm>
        </p:spPr>
        <p:txBody>
          <a:bodyPr anchor="t">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1" name="テキスト プレースホルダー 25"/>
          <p:cNvSpPr>
            <a:spLocks noGrp="1"/>
          </p:cNvSpPr>
          <p:nvPr>
            <p:ph type="body" sz="quarter" idx="17" hasCustomPrompt="1"/>
          </p:nvPr>
        </p:nvSpPr>
        <p:spPr>
          <a:xfrm flipH="1">
            <a:off x="-6331500" y="0"/>
            <a:ext cx="3569010" cy="6858000"/>
          </a:xfrm>
          <a:prstGeom prst="parallelogram">
            <a:avLst>
              <a:gd name="adj" fmla="val 67559"/>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12" name="テキスト プレースホルダー 25"/>
          <p:cNvSpPr>
            <a:spLocks noGrp="1"/>
          </p:cNvSpPr>
          <p:nvPr>
            <p:ph type="body" sz="quarter" idx="18" hasCustomPrompt="1"/>
          </p:nvPr>
        </p:nvSpPr>
        <p:spPr>
          <a:xfrm flipH="1">
            <a:off x="-4413638" y="0"/>
            <a:ext cx="3099074" cy="6858000"/>
          </a:xfrm>
          <a:prstGeom prst="parallelogram">
            <a:avLst>
              <a:gd name="adj" fmla="val 77247"/>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23" name="正方形/長方形 22"/>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3863885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100000" fill="hold" grpId="0" nodeType="withEffect">
                                  <p:stCondLst>
                                    <p:cond delay="0"/>
                                  </p:stCondLst>
                                  <p:iterate type="wd">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accel="100000" fill="hold" grpId="0" nodeType="withEffect">
                                  <p:stCondLst>
                                    <p:cond delay="2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2" ac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1+#ppt_w/2"/>
                                          </p:val>
                                        </p:tav>
                                        <p:tav tm="100000">
                                          <p:val>
                                            <p:strVal val="#ppt_x"/>
                                          </p:val>
                                        </p:tav>
                                      </p:tavLst>
                                    </p:anim>
                                    <p:anim calcmode="lin" valueType="num">
                                      <p:cBhvr additive="base">
                                        <p:cTn id="16" dur="750" fill="hold"/>
                                        <p:tgtEl>
                                          <p:spTgt spid="11"/>
                                        </p:tgtEl>
                                        <p:attrNameLst>
                                          <p:attrName>ppt_y</p:attrName>
                                        </p:attrNameLst>
                                      </p:cBhvr>
                                      <p:tavLst>
                                        <p:tav tm="0">
                                          <p:val>
                                            <p:strVal val="#ppt_y"/>
                                          </p:val>
                                        </p:tav>
                                        <p:tav tm="100000">
                                          <p:val>
                                            <p:strVal val="#ppt_y"/>
                                          </p:val>
                                        </p:tav>
                                      </p:tavLst>
                                    </p:anim>
                                  </p:childTnLst>
                                </p:cTn>
                              </p:par>
                              <p:par>
                                <p:cTn id="17" presetID="22" presetClass="entr" presetSubtype="8"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par>
                                <p:cTn id="20" presetID="2" presetClass="entr" presetSubtype="2" decel="100000" fill="hold" grpId="0" nodeType="withEffect">
                                  <p:stCondLst>
                                    <p:cond delay="750"/>
                                  </p:stCondLst>
                                  <p:iterate type="wd">
                                    <p:tmPct val="10000"/>
                                  </p:iterate>
                                  <p:childTnLst>
                                    <p:set>
                                      <p:cBhvr>
                                        <p:cTn id="21" dur="1" fill="hold">
                                          <p:stCondLst>
                                            <p:cond delay="0"/>
                                          </p:stCondLst>
                                        </p:cTn>
                                        <p:tgtEl>
                                          <p:spTgt spid="8">
                                            <p:txEl>
                                              <p:pRg st="0" end="0"/>
                                            </p:txEl>
                                          </p:spTgt>
                                        </p:tgtEl>
                                        <p:attrNameLst>
                                          <p:attrName>style.visibility</p:attrName>
                                        </p:attrNameLst>
                                      </p:cBhvr>
                                      <p:to>
                                        <p:strVal val="visible"/>
                                      </p:to>
                                    </p:set>
                                    <p:anim calcmode="lin" valueType="num">
                                      <p:cBhvr additive="base">
                                        <p:cTn id="22"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8">
                                            <p:txEl>
                                              <p:pRg st="0" end="0"/>
                                            </p:txEl>
                                          </p:spTgt>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p:bldP spid="8" grpId="0" build="p">
        <p:tmplLst>
          <p:tmpl lvl="1">
            <p:tnLst>
              <p:par>
                <p:cTn presetID="2" presetClass="entr" presetSubtype="2" decel="100000" fill="hold" nodeType="withEffect">
                  <p:stCondLst>
                    <p:cond delay="7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ppt_y"/>
                          </p:val>
                        </p:tav>
                        <p:tav tm="100000">
                          <p:val>
                            <p:strVal val="#ppt_y"/>
                          </p:val>
                        </p:tav>
                      </p:tavLst>
                    </p:anim>
                  </p:childTnLst>
                </p:cTn>
              </p:par>
            </p:tnLst>
          </p:tmpl>
        </p:tmplLst>
      </p:bldP>
      <p:bldP spid="10" grpId="0">
        <p:tmplLst>
          <p:tmpl>
            <p:tnLst>
              <p:par>
                <p:cTn presetID="2" presetClass="entr" presetSubtype="2" decel="100000" fill="hold" nodeType="withEffect">
                  <p:stCondLst>
                    <p:cond delay="10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tmplLst>
          <p:tmpl>
            <p:tnLst>
              <p:par>
                <p:cTn presetID="2" presetClass="entr" presetSubtype="2" ac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tmplLst>
          <p:tmpl>
            <p:tnLst>
              <p:par>
                <p:cTn presetID="2" presetClass="entr" presetSubtype="2" accel="100000"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Contact">
    <p:spTree>
      <p:nvGrpSpPr>
        <p:cNvPr id="1" name=""/>
        <p:cNvGrpSpPr/>
        <p:nvPr/>
      </p:nvGrpSpPr>
      <p:grpSpPr>
        <a:xfrm>
          <a:off x="0" y="0"/>
          <a:ext cx="0" cy="0"/>
          <a:chOff x="0" y="0"/>
          <a:chExt cx="0" cy="0"/>
        </a:xfrm>
      </p:grpSpPr>
      <p:sp>
        <p:nvSpPr>
          <p:cNvPr id="12" name="正方形/長方形 11"/>
          <p:cNvSpPr/>
          <p:nvPr userDrawn="1"/>
        </p:nvSpPr>
        <p:spPr>
          <a:xfrm>
            <a:off x="0" y="4088195"/>
            <a:ext cx="12192000" cy="3047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円/楕円 22"/>
          <p:cNvSpPr/>
          <p:nvPr userDrawn="1"/>
        </p:nvSpPr>
        <p:spPr>
          <a:xfrm>
            <a:off x="1169670" y="4644573"/>
            <a:ext cx="1170920" cy="1170819"/>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円/楕円 26"/>
          <p:cNvSpPr/>
          <p:nvPr userDrawn="1"/>
        </p:nvSpPr>
        <p:spPr>
          <a:xfrm>
            <a:off x="931969" y="1067225"/>
            <a:ext cx="4603599" cy="4603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 name="円/楕円 1"/>
          <p:cNvSpPr/>
          <p:nvPr userDrawn="1"/>
        </p:nvSpPr>
        <p:spPr>
          <a:xfrm>
            <a:off x="1097443" y="1212190"/>
            <a:ext cx="4603599" cy="4603200"/>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25" name="円/楕円 24"/>
          <p:cNvSpPr/>
          <p:nvPr userDrawn="1"/>
        </p:nvSpPr>
        <p:spPr>
          <a:xfrm>
            <a:off x="5144859" y="1289337"/>
            <a:ext cx="936251" cy="936169"/>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円/楕円 23"/>
          <p:cNvSpPr/>
          <p:nvPr userDrawn="1"/>
        </p:nvSpPr>
        <p:spPr>
          <a:xfrm>
            <a:off x="593887" y="5602872"/>
            <a:ext cx="575785" cy="575735"/>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‹N°›</a:t>
            </a:fld>
            <a:endParaRPr lang="ja-JP" altLang="en-US"/>
          </a:p>
        </p:txBody>
      </p:sp>
      <p:sp>
        <p:nvSpPr>
          <p:cNvPr id="6" name="図プレースホルダー 5"/>
          <p:cNvSpPr>
            <a:spLocks noGrp="1"/>
          </p:cNvSpPr>
          <p:nvPr>
            <p:ph type="pic" sz="quarter" idx="14" hasCustomPrompt="1"/>
          </p:nvPr>
        </p:nvSpPr>
        <p:spPr>
          <a:xfrm>
            <a:off x="1010046" y="1125616"/>
            <a:ext cx="4602939" cy="4602539"/>
          </a:xfrm>
          <a:prstGeom prst="ellipse">
            <a:avLst/>
          </a:prstGeom>
          <a:solidFill>
            <a:schemeClr val="accent5">
              <a:lumMod val="20000"/>
              <a:lumOff val="80000"/>
            </a:schemeClr>
          </a:solidFill>
          <a:ln w="38100">
            <a:solidFill>
              <a:schemeClr val="accent5"/>
            </a:solidFill>
          </a:ln>
        </p:spPr>
        <p:txBody>
          <a:bodyPr>
            <a:normAutofit/>
          </a:bodyPr>
          <a:lstStyle>
            <a:lvl1pPr>
              <a:defRPr sz="1200"/>
            </a:lvl1pPr>
          </a:lstStyle>
          <a:p>
            <a:r>
              <a:rPr kumimoji="1" lang="en-US" altLang="ja-JP" dirty="0"/>
              <a:t>Add an image</a:t>
            </a:r>
            <a:endParaRPr kumimoji="1" lang="ja-JP" altLang="en-US" dirty="0"/>
          </a:p>
        </p:txBody>
      </p:sp>
      <p:sp>
        <p:nvSpPr>
          <p:cNvPr id="8" name="タイトル プレースホルダー 1"/>
          <p:cNvSpPr>
            <a:spLocks noGrp="1"/>
          </p:cNvSpPr>
          <p:nvPr>
            <p:ph type="title" hasCustomPrompt="1"/>
          </p:nvPr>
        </p:nvSpPr>
        <p:spPr>
          <a:xfrm>
            <a:off x="6095471" y="1654626"/>
            <a:ext cx="5826630" cy="1016005"/>
          </a:xfrm>
          <a:prstGeom prst="rect">
            <a:avLst/>
          </a:prstGeom>
        </p:spPr>
        <p:txBody>
          <a:bodyPr vert="horz" lIns="108851" tIns="54426" rIns="108851" bIns="54426" rtlCol="0" anchor="b">
            <a:noAutofit/>
          </a:bodyPr>
          <a:lstStyle>
            <a:lvl1pPr>
              <a:defRPr sz="5300" baseline="0">
                <a:solidFill>
                  <a:schemeClr val="bg1"/>
                </a:solidFill>
              </a:defRPr>
            </a:lvl1pPr>
          </a:lstStyle>
          <a:p>
            <a:r>
              <a:rPr kumimoji="1" lang="en-US" altLang="ja-JP" dirty="0"/>
              <a:t>Title goes here</a:t>
            </a:r>
            <a:endParaRPr kumimoji="1" lang="ja-JP" altLang="en-US" dirty="0"/>
          </a:p>
        </p:txBody>
      </p:sp>
      <p:sp>
        <p:nvSpPr>
          <p:cNvPr id="9" name="円/楕円 8"/>
          <p:cNvSpPr/>
          <p:nvPr userDrawn="1"/>
        </p:nvSpPr>
        <p:spPr>
          <a:xfrm>
            <a:off x="6095472" y="2804271"/>
            <a:ext cx="789091" cy="78902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0" name="図プレースホルダー 12"/>
          <p:cNvSpPr>
            <a:spLocks noGrp="1"/>
          </p:cNvSpPr>
          <p:nvPr>
            <p:ph type="pic" sz="quarter" idx="20" hasCustomPrompt="1"/>
          </p:nvPr>
        </p:nvSpPr>
        <p:spPr>
          <a:xfrm>
            <a:off x="6305889" y="3014670"/>
            <a:ext cx="368259" cy="368227"/>
          </a:xfrm>
        </p:spPr>
        <p:txBody>
          <a:bodyPr>
            <a:normAutofit/>
          </a:bodyPr>
          <a:lstStyle>
            <a:lvl1pPr>
              <a:defRPr sz="1100"/>
            </a:lvl1pPr>
          </a:lstStyle>
          <a:p>
            <a:r>
              <a:rPr kumimoji="1" lang="en-US" altLang="ja-JP" dirty="0"/>
              <a:t> </a:t>
            </a:r>
            <a:endParaRPr kumimoji="1" lang="ja-JP" altLang="en-US" dirty="0"/>
          </a:p>
        </p:txBody>
      </p:sp>
      <p:sp>
        <p:nvSpPr>
          <p:cNvPr id="11" name="テキスト プレースホルダー 6"/>
          <p:cNvSpPr>
            <a:spLocks noGrp="1"/>
          </p:cNvSpPr>
          <p:nvPr>
            <p:ph type="body" sz="quarter" idx="24" hasCustomPrompt="1"/>
          </p:nvPr>
        </p:nvSpPr>
        <p:spPr>
          <a:xfrm>
            <a:off x="6977139" y="2804270"/>
            <a:ext cx="4944962" cy="789022"/>
          </a:xfrm>
        </p:spPr>
        <p:txBody>
          <a:bodyPr anchor="ctr">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
        <p:nvSpPr>
          <p:cNvPr id="13" name="図プレースホルダー 12"/>
          <p:cNvSpPr>
            <a:spLocks noGrp="1"/>
          </p:cNvSpPr>
          <p:nvPr>
            <p:ph type="pic" sz="quarter" idx="25" hasCustomPrompt="1"/>
          </p:nvPr>
        </p:nvSpPr>
        <p:spPr>
          <a:xfrm>
            <a:off x="6305889" y="4272575"/>
            <a:ext cx="368259" cy="368227"/>
          </a:xfrm>
        </p:spPr>
        <p:txBody>
          <a:bodyPr>
            <a:normAutofit/>
          </a:bodyPr>
          <a:lstStyle>
            <a:lvl1pPr>
              <a:defRPr sz="1100"/>
            </a:lvl1pPr>
          </a:lstStyle>
          <a:p>
            <a:r>
              <a:rPr kumimoji="1" lang="en-US" altLang="ja-JP" dirty="0"/>
              <a:t> </a:t>
            </a:r>
            <a:endParaRPr kumimoji="1" lang="ja-JP" altLang="en-US" dirty="0"/>
          </a:p>
        </p:txBody>
      </p:sp>
      <p:sp>
        <p:nvSpPr>
          <p:cNvPr id="14" name="テキスト プレースホルダー 6"/>
          <p:cNvSpPr>
            <a:spLocks noGrp="1"/>
          </p:cNvSpPr>
          <p:nvPr>
            <p:ph type="body" sz="quarter" idx="26" hasCustomPrompt="1"/>
          </p:nvPr>
        </p:nvSpPr>
        <p:spPr>
          <a:xfrm>
            <a:off x="6681990" y="4265378"/>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17" name="図プレースホルダー 12"/>
          <p:cNvSpPr>
            <a:spLocks noGrp="1"/>
          </p:cNvSpPr>
          <p:nvPr>
            <p:ph type="pic" sz="quarter" idx="27" hasCustomPrompt="1"/>
          </p:nvPr>
        </p:nvSpPr>
        <p:spPr>
          <a:xfrm>
            <a:off x="9184806" y="4272575"/>
            <a:ext cx="368259" cy="368227"/>
          </a:xfrm>
        </p:spPr>
        <p:txBody>
          <a:bodyPr>
            <a:normAutofit/>
          </a:bodyPr>
          <a:lstStyle>
            <a:lvl1pPr>
              <a:defRPr sz="1100"/>
            </a:lvl1pPr>
          </a:lstStyle>
          <a:p>
            <a:r>
              <a:rPr kumimoji="1" lang="en-US" altLang="ja-JP" dirty="0"/>
              <a:t> </a:t>
            </a:r>
            <a:endParaRPr kumimoji="1" lang="ja-JP" altLang="en-US" dirty="0"/>
          </a:p>
        </p:txBody>
      </p:sp>
      <p:sp>
        <p:nvSpPr>
          <p:cNvPr id="18" name="テキスト プレースホルダー 6"/>
          <p:cNvSpPr>
            <a:spLocks noGrp="1"/>
          </p:cNvSpPr>
          <p:nvPr>
            <p:ph type="body" sz="quarter" idx="28" hasCustomPrompt="1"/>
          </p:nvPr>
        </p:nvSpPr>
        <p:spPr>
          <a:xfrm>
            <a:off x="9560906" y="4265378"/>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19" name="図プレースホルダー 12"/>
          <p:cNvSpPr>
            <a:spLocks noGrp="1"/>
          </p:cNvSpPr>
          <p:nvPr>
            <p:ph type="pic" sz="quarter" idx="29" hasCustomPrompt="1"/>
          </p:nvPr>
        </p:nvSpPr>
        <p:spPr>
          <a:xfrm>
            <a:off x="6305889" y="4848309"/>
            <a:ext cx="368259" cy="368227"/>
          </a:xfrm>
        </p:spPr>
        <p:txBody>
          <a:bodyPr>
            <a:normAutofit/>
          </a:bodyPr>
          <a:lstStyle>
            <a:lvl1pPr>
              <a:defRPr sz="1100"/>
            </a:lvl1pPr>
          </a:lstStyle>
          <a:p>
            <a:r>
              <a:rPr kumimoji="1" lang="en-US" altLang="ja-JP" dirty="0"/>
              <a:t> </a:t>
            </a:r>
            <a:endParaRPr kumimoji="1" lang="ja-JP" altLang="en-US" dirty="0"/>
          </a:p>
        </p:txBody>
      </p:sp>
      <p:sp>
        <p:nvSpPr>
          <p:cNvPr id="20" name="テキスト プレースホルダー 6"/>
          <p:cNvSpPr>
            <a:spLocks noGrp="1"/>
          </p:cNvSpPr>
          <p:nvPr>
            <p:ph type="body" sz="quarter" idx="30" hasCustomPrompt="1"/>
          </p:nvPr>
        </p:nvSpPr>
        <p:spPr>
          <a:xfrm>
            <a:off x="6681990" y="4841111"/>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1" name="図プレースホルダー 12"/>
          <p:cNvSpPr>
            <a:spLocks noGrp="1"/>
          </p:cNvSpPr>
          <p:nvPr>
            <p:ph type="pic" sz="quarter" idx="31" hasCustomPrompt="1"/>
          </p:nvPr>
        </p:nvSpPr>
        <p:spPr>
          <a:xfrm>
            <a:off x="9184806" y="4848309"/>
            <a:ext cx="368259" cy="368227"/>
          </a:xfrm>
        </p:spPr>
        <p:txBody>
          <a:bodyPr>
            <a:normAutofit/>
          </a:bodyPr>
          <a:lstStyle>
            <a:lvl1pPr>
              <a:defRPr sz="1100"/>
            </a:lvl1pPr>
          </a:lstStyle>
          <a:p>
            <a:r>
              <a:rPr kumimoji="1" lang="en-US" altLang="ja-JP" dirty="0"/>
              <a:t> </a:t>
            </a:r>
            <a:endParaRPr kumimoji="1" lang="ja-JP" altLang="en-US" dirty="0"/>
          </a:p>
        </p:txBody>
      </p:sp>
      <p:sp>
        <p:nvSpPr>
          <p:cNvPr id="22" name="テキスト プレースホルダー 6"/>
          <p:cNvSpPr>
            <a:spLocks noGrp="1"/>
          </p:cNvSpPr>
          <p:nvPr>
            <p:ph type="body" sz="quarter" idx="32" hasCustomPrompt="1"/>
          </p:nvPr>
        </p:nvSpPr>
        <p:spPr>
          <a:xfrm>
            <a:off x="9560906" y="4841111"/>
            <a:ext cx="2337003" cy="393711"/>
          </a:xfrm>
        </p:spPr>
        <p:txBody>
          <a:bodyPr anchor="ctr">
            <a:noAutofit/>
          </a:bodyPr>
          <a:lstStyle>
            <a:lvl1pPr algn="l">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6" name="円/楕円 25"/>
          <p:cNvSpPr/>
          <p:nvPr userDrawn="1"/>
        </p:nvSpPr>
        <p:spPr>
          <a:xfrm>
            <a:off x="6035497" y="1158694"/>
            <a:ext cx="336278" cy="336249"/>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1" tIns="30482" rIns="60961"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Tree>
    <p:extLst>
      <p:ext uri="{BB962C8B-B14F-4D97-AF65-F5344CB8AC3E}">
        <p14:creationId xmlns="" xmlns:p14="http://schemas.microsoft.com/office/powerpoint/2010/main" val="44641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ppt_x"/>
                                          </p:val>
                                        </p:tav>
                                        <p:tav tm="100000">
                                          <p:val>
                                            <p:strVal val="#ppt_x"/>
                                          </p:val>
                                        </p:tav>
                                      </p:tavLst>
                                    </p:anim>
                                    <p:anim calcmode="lin" valueType="num">
                                      <p:cBhvr additive="base">
                                        <p:cTn id="8" dur="1000" fill="hold"/>
                                        <p:tgtEl>
                                          <p:spTgt spid="27"/>
                                        </p:tgtEl>
                                        <p:attrNameLst>
                                          <p:attrName>ppt_y</p:attrName>
                                        </p:attrNameLst>
                                      </p:cBhvr>
                                      <p:tavLst>
                                        <p:tav tm="0">
                                          <p:val>
                                            <p:strVal val="0-#ppt_h/2"/>
                                          </p:val>
                                        </p:tav>
                                        <p:tav tm="100000">
                                          <p:val>
                                            <p:strVal val="#ppt_y"/>
                                          </p:val>
                                        </p:tav>
                                      </p:tavLst>
                                    </p:anim>
                                  </p:childTnLst>
                                </p:cTn>
                              </p:par>
                              <p:par>
                                <p:cTn id="9" presetID="10" presetClass="entr" presetSubtype="0" fill="hold" grpId="1" nodeType="with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childTnLst>
                                </p:cTn>
                              </p:par>
                              <p:par>
                                <p:cTn id="12" presetID="2" presetClass="entr" presetSubtype="1" decel="100000" fill="hold" grpId="0" nodeType="withEffect">
                                  <p:stCondLst>
                                    <p:cond delay="10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1000" fill="hold"/>
                                        <p:tgtEl>
                                          <p:spTgt spid="2"/>
                                        </p:tgtEl>
                                        <p:attrNameLst>
                                          <p:attrName>ppt_x</p:attrName>
                                        </p:attrNameLst>
                                      </p:cBhvr>
                                      <p:tavLst>
                                        <p:tav tm="0">
                                          <p:val>
                                            <p:strVal val="#ppt_x"/>
                                          </p:val>
                                        </p:tav>
                                        <p:tav tm="100000">
                                          <p:val>
                                            <p:strVal val="#ppt_x"/>
                                          </p:val>
                                        </p:tav>
                                      </p:tavLst>
                                    </p:anim>
                                    <p:anim calcmode="lin" valueType="num">
                                      <p:cBhvr additive="base">
                                        <p:cTn id="15" dur="1000" fill="hold"/>
                                        <p:tgtEl>
                                          <p:spTgt spid="2"/>
                                        </p:tgtEl>
                                        <p:attrNameLst>
                                          <p:attrName>ppt_y</p:attrName>
                                        </p:attrNameLst>
                                      </p:cBhvr>
                                      <p:tavLst>
                                        <p:tav tm="0">
                                          <p:val>
                                            <p:strVal val="0-#ppt_h/2"/>
                                          </p:val>
                                        </p:tav>
                                        <p:tav tm="100000">
                                          <p:val>
                                            <p:strVal val="#ppt_y"/>
                                          </p:val>
                                        </p:tav>
                                      </p:tavLst>
                                    </p:anim>
                                  </p:childTnLst>
                                </p:cTn>
                              </p:par>
                              <p:par>
                                <p:cTn id="16" presetID="10" presetClass="entr" presetSubtype="0" fill="hold" grpId="1" nodeType="withEffect">
                                  <p:stCondLst>
                                    <p:cond delay="10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1" decel="100000" fill="hold" grpId="0" nodeType="withEffect">
                                  <p:stCondLst>
                                    <p:cond delay="2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000" fill="hold"/>
                                        <p:tgtEl>
                                          <p:spTgt spid="6"/>
                                        </p:tgtEl>
                                        <p:attrNameLst>
                                          <p:attrName>ppt_x</p:attrName>
                                        </p:attrNameLst>
                                      </p:cBhvr>
                                      <p:tavLst>
                                        <p:tav tm="0">
                                          <p:val>
                                            <p:strVal val="#ppt_x"/>
                                          </p:val>
                                        </p:tav>
                                        <p:tav tm="100000">
                                          <p:val>
                                            <p:strVal val="#ppt_x"/>
                                          </p:val>
                                        </p:tav>
                                      </p:tavLst>
                                    </p:anim>
                                    <p:anim calcmode="lin" valueType="num">
                                      <p:cBhvr additive="base">
                                        <p:cTn id="22" dur="1000" fill="hold"/>
                                        <p:tgtEl>
                                          <p:spTgt spid="6"/>
                                        </p:tgtEl>
                                        <p:attrNameLst>
                                          <p:attrName>ppt_y</p:attrName>
                                        </p:attrNameLst>
                                      </p:cBhvr>
                                      <p:tavLst>
                                        <p:tav tm="0">
                                          <p:val>
                                            <p:strVal val="0-#ppt_h/2"/>
                                          </p:val>
                                        </p:tav>
                                        <p:tav tm="100000">
                                          <p:val>
                                            <p:strVal val="#ppt_y"/>
                                          </p:val>
                                        </p:tav>
                                      </p:tavLst>
                                    </p:anim>
                                  </p:childTnLst>
                                </p:cTn>
                              </p:par>
                              <p:par>
                                <p:cTn id="23" presetID="10" presetClass="entr" presetSubtype="0" fill="hold" grpId="1" nodeType="withEffect">
                                  <p:stCondLst>
                                    <p:cond delay="2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childTnLst>
                                </p:cTn>
                              </p:par>
                              <p:par>
                                <p:cTn id="26" presetID="2" presetClass="entr" presetSubtype="3" decel="100000" fill="hold" grpId="0" nodeType="withEffect">
                                  <p:stCondLst>
                                    <p:cond delay="0"/>
                                  </p:stCondLst>
                                  <p:iterate type="lt">
                                    <p:tmPct val="10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1+#ppt_w/2"/>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750" fill="hold"/>
                                        <p:tgtEl>
                                          <p:spTgt spid="9"/>
                                        </p:tgtEl>
                                        <p:attrNameLst>
                                          <p:attrName>ppt_x</p:attrName>
                                        </p:attrNameLst>
                                      </p:cBhvr>
                                      <p:tavLst>
                                        <p:tav tm="0">
                                          <p:val>
                                            <p:strVal val="#ppt_x"/>
                                          </p:val>
                                        </p:tav>
                                        <p:tav tm="100000">
                                          <p:val>
                                            <p:strVal val="#ppt_x"/>
                                          </p:val>
                                        </p:tav>
                                      </p:tavLst>
                                    </p:anim>
                                    <p:anim calcmode="lin" valueType="num">
                                      <p:cBhvr additive="base">
                                        <p:cTn id="33" dur="750" fill="hold"/>
                                        <p:tgtEl>
                                          <p:spTgt spid="9"/>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750" fill="hold"/>
                                        <p:tgtEl>
                                          <p:spTgt spid="10"/>
                                        </p:tgtEl>
                                        <p:attrNameLst>
                                          <p:attrName>ppt_x</p:attrName>
                                        </p:attrNameLst>
                                      </p:cBhvr>
                                      <p:tavLst>
                                        <p:tav tm="0">
                                          <p:val>
                                            <p:strVal val="#ppt_x"/>
                                          </p:val>
                                        </p:tav>
                                        <p:tav tm="100000">
                                          <p:val>
                                            <p:strVal val="#ppt_x"/>
                                          </p:val>
                                        </p:tav>
                                      </p:tavLst>
                                    </p:anim>
                                    <p:anim calcmode="lin" valueType="num">
                                      <p:cBhvr additive="base">
                                        <p:cTn id="37" dur="750" fill="hold"/>
                                        <p:tgtEl>
                                          <p:spTgt spid="10"/>
                                        </p:tgtEl>
                                        <p:attrNameLst>
                                          <p:attrName>ppt_y</p:attrName>
                                        </p:attrNameLst>
                                      </p:cBhvr>
                                      <p:tavLst>
                                        <p:tav tm="0">
                                          <p:val>
                                            <p:strVal val="0-#ppt_h/2"/>
                                          </p:val>
                                        </p:tav>
                                        <p:tav tm="100000">
                                          <p:val>
                                            <p:strVal val="#ppt_y"/>
                                          </p:val>
                                        </p:tav>
                                      </p:tavLst>
                                    </p:anim>
                                  </p:childTnLst>
                                </p:cTn>
                              </p:par>
                              <p:par>
                                <p:cTn id="38" presetID="45" presetClass="entr" presetSubtype="0" fill="hold" grpId="1"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750"/>
                                        <p:tgtEl>
                                          <p:spTgt spid="9"/>
                                        </p:tgtEl>
                                      </p:cBhvr>
                                    </p:animEffect>
                                    <p:anim calcmode="lin" valueType="num">
                                      <p:cBhvr>
                                        <p:cTn id="41" dur="750" fill="hold"/>
                                        <p:tgtEl>
                                          <p:spTgt spid="9"/>
                                        </p:tgtEl>
                                        <p:attrNameLst>
                                          <p:attrName>ppt_w</p:attrName>
                                        </p:attrNameLst>
                                      </p:cBhvr>
                                      <p:tavLst>
                                        <p:tav tm="0" fmla="#ppt_w*sin(2.5*pi*$)">
                                          <p:val>
                                            <p:fltVal val="0"/>
                                          </p:val>
                                        </p:tav>
                                        <p:tav tm="100000">
                                          <p:val>
                                            <p:fltVal val="1"/>
                                          </p:val>
                                        </p:tav>
                                      </p:tavLst>
                                    </p:anim>
                                    <p:anim calcmode="lin" valueType="num">
                                      <p:cBhvr>
                                        <p:cTn id="42" dur="750" fill="hold"/>
                                        <p:tgtEl>
                                          <p:spTgt spid="9"/>
                                        </p:tgtEl>
                                        <p:attrNameLst>
                                          <p:attrName>ppt_h</p:attrName>
                                        </p:attrNameLst>
                                      </p:cBhvr>
                                      <p:tavLst>
                                        <p:tav tm="0">
                                          <p:val>
                                            <p:strVal val="#ppt_h"/>
                                          </p:val>
                                        </p:tav>
                                        <p:tav tm="100000">
                                          <p:val>
                                            <p:strVal val="#ppt_h"/>
                                          </p:val>
                                        </p:tav>
                                      </p:tavLst>
                                    </p:anim>
                                  </p:childTnLst>
                                </p:cTn>
                              </p:par>
                              <p:par>
                                <p:cTn id="43" presetID="45" presetClass="entr" presetSubtype="0" fill="hold" grpId="1" nodeType="with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anim calcmode="lin" valueType="num">
                                      <p:cBhvr>
                                        <p:cTn id="46" dur="750" fill="hold"/>
                                        <p:tgtEl>
                                          <p:spTgt spid="10"/>
                                        </p:tgtEl>
                                        <p:attrNameLst>
                                          <p:attrName>ppt_w</p:attrName>
                                        </p:attrNameLst>
                                      </p:cBhvr>
                                      <p:tavLst>
                                        <p:tav tm="0" fmla="#ppt_w*sin(2.5*pi*$)">
                                          <p:val>
                                            <p:fltVal val="0"/>
                                          </p:val>
                                        </p:tav>
                                        <p:tav tm="100000">
                                          <p:val>
                                            <p:fltVal val="1"/>
                                          </p:val>
                                        </p:tav>
                                      </p:tavLst>
                                    </p:anim>
                                    <p:anim calcmode="lin" valueType="num">
                                      <p:cBhvr>
                                        <p:cTn id="47" dur="750" fill="hold"/>
                                        <p:tgtEl>
                                          <p:spTgt spid="10"/>
                                        </p:tgtEl>
                                        <p:attrNameLst>
                                          <p:attrName>ppt_h</p:attrName>
                                        </p:attrNameLst>
                                      </p:cBhvr>
                                      <p:tavLst>
                                        <p:tav tm="0">
                                          <p:val>
                                            <p:strVal val="#ppt_h"/>
                                          </p:val>
                                        </p:tav>
                                        <p:tav tm="100000">
                                          <p:val>
                                            <p:strVal val="#ppt_h"/>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2" presetClass="entr" presetSubtype="2" fill="hold" grpId="0" nodeType="withEffect">
                                  <p:stCondLst>
                                    <p:cond delay="250"/>
                                  </p:stCondLst>
                                  <p:childTnLst>
                                    <p:set>
                                      <p:cBhvr>
                                        <p:cTn id="53" dur="1" fill="hold">
                                          <p:stCondLst>
                                            <p:cond delay="0"/>
                                          </p:stCondLst>
                                        </p:cTn>
                                        <p:tgtEl>
                                          <p:spTgt spid="12"/>
                                        </p:tgtEl>
                                        <p:attrNameLst>
                                          <p:attrName>style.visibility</p:attrName>
                                        </p:attrNameLst>
                                      </p:cBhvr>
                                      <p:to>
                                        <p:strVal val="visible"/>
                                      </p:to>
                                    </p:set>
                                    <p:animEffect transition="in" filter="wipe(right)">
                                      <p:cBhvr>
                                        <p:cTn id="54" dur="500"/>
                                        <p:tgtEl>
                                          <p:spTgt spid="12"/>
                                        </p:tgtEl>
                                      </p:cBhvr>
                                    </p:animEffect>
                                  </p:childTnLst>
                                </p:cTn>
                              </p:par>
                              <p:par>
                                <p:cTn id="55" presetID="2" presetClass="entr" presetSubtype="6" decel="10000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1000" fill="hold"/>
                                        <p:tgtEl>
                                          <p:spTgt spid="13"/>
                                        </p:tgtEl>
                                        <p:attrNameLst>
                                          <p:attrName>ppt_x</p:attrName>
                                        </p:attrNameLst>
                                      </p:cBhvr>
                                      <p:tavLst>
                                        <p:tav tm="0">
                                          <p:val>
                                            <p:strVal val="1+#ppt_w/2"/>
                                          </p:val>
                                        </p:tav>
                                        <p:tav tm="100000">
                                          <p:val>
                                            <p:strVal val="#ppt_x"/>
                                          </p:val>
                                        </p:tav>
                                      </p:tavLst>
                                    </p:anim>
                                    <p:anim calcmode="lin" valueType="num">
                                      <p:cBhvr additive="base">
                                        <p:cTn id="58" dur="1000" fill="hold"/>
                                        <p:tgtEl>
                                          <p:spTgt spid="13"/>
                                        </p:tgtEl>
                                        <p:attrNameLst>
                                          <p:attrName>ppt_y</p:attrName>
                                        </p:attrNameLst>
                                      </p:cBhvr>
                                      <p:tavLst>
                                        <p:tav tm="0">
                                          <p:val>
                                            <p:strVal val="1+#ppt_h/2"/>
                                          </p:val>
                                        </p:tav>
                                        <p:tav tm="100000">
                                          <p:val>
                                            <p:strVal val="#ppt_y"/>
                                          </p:val>
                                        </p:tav>
                                      </p:tavLst>
                                    </p:anim>
                                  </p:childTnLst>
                                </p:cTn>
                              </p:par>
                              <p:par>
                                <p:cTn id="59" presetID="45" presetClass="entr" presetSubtype="0" fill="hold" grpId="1" nodeType="with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ppt_w</p:attrName>
                                        </p:attrNameLst>
                                      </p:cBhvr>
                                      <p:tavLst>
                                        <p:tav tm="0" fmla="#ppt_w*sin(2.5*pi*$)">
                                          <p:val>
                                            <p:fltVal val="0"/>
                                          </p:val>
                                        </p:tav>
                                        <p:tav tm="100000">
                                          <p:val>
                                            <p:fltVal val="1"/>
                                          </p:val>
                                        </p:tav>
                                      </p:tavLst>
                                    </p:anim>
                                    <p:anim calcmode="lin" valueType="num">
                                      <p:cBhvr>
                                        <p:cTn id="63" dur="1000" fill="hold"/>
                                        <p:tgtEl>
                                          <p:spTgt spid="13"/>
                                        </p:tgtEl>
                                        <p:attrNameLst>
                                          <p:attrName>ppt_h</p:attrName>
                                        </p:attrNameLst>
                                      </p:cBhvr>
                                      <p:tavLst>
                                        <p:tav tm="0">
                                          <p:val>
                                            <p:strVal val="#ppt_h"/>
                                          </p:val>
                                        </p:tav>
                                        <p:tav tm="100000">
                                          <p:val>
                                            <p:strVal val="#ppt_h"/>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14">
                                            <p:txEl>
                                              <p:pRg st="0" end="0"/>
                                            </p:txEl>
                                          </p:spTgt>
                                        </p:tgtEl>
                                        <p:attrNameLst>
                                          <p:attrName>style.visibility</p:attrName>
                                        </p:attrNameLst>
                                      </p:cBhvr>
                                      <p:to>
                                        <p:strVal val="visible"/>
                                      </p:to>
                                    </p:set>
                                    <p:anim calcmode="lin" valueType="num">
                                      <p:cBhvr additive="base">
                                        <p:cTn id="66" dur="10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14">
                                            <p:txEl>
                                              <p:pRg st="0" end="0"/>
                                            </p:txEl>
                                          </p:spTgt>
                                        </p:tgtEl>
                                        <p:attrNameLst>
                                          <p:attrName>ppt_y</p:attrName>
                                        </p:attrNameLst>
                                      </p:cBhvr>
                                      <p:tavLst>
                                        <p:tav tm="0">
                                          <p:val>
                                            <p:strVal val="1+#ppt_h/2"/>
                                          </p:val>
                                        </p:tav>
                                        <p:tav tm="100000">
                                          <p:val>
                                            <p:strVal val="#ppt_y"/>
                                          </p:val>
                                        </p:tav>
                                      </p:tavLst>
                                    </p:anim>
                                  </p:childTnLst>
                                </p:cTn>
                              </p:par>
                              <p:par>
                                <p:cTn id="68" presetID="2" presetClass="entr" presetSubtype="6" decel="10000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additive="base">
                                        <p:cTn id="70" dur="1000" fill="hold"/>
                                        <p:tgtEl>
                                          <p:spTgt spid="17"/>
                                        </p:tgtEl>
                                        <p:attrNameLst>
                                          <p:attrName>ppt_x</p:attrName>
                                        </p:attrNameLst>
                                      </p:cBhvr>
                                      <p:tavLst>
                                        <p:tav tm="0">
                                          <p:val>
                                            <p:strVal val="1+#ppt_w/2"/>
                                          </p:val>
                                        </p:tav>
                                        <p:tav tm="100000">
                                          <p:val>
                                            <p:strVal val="#ppt_x"/>
                                          </p:val>
                                        </p:tav>
                                      </p:tavLst>
                                    </p:anim>
                                    <p:anim calcmode="lin" valueType="num">
                                      <p:cBhvr additive="base">
                                        <p:cTn id="71" dur="1000" fill="hold"/>
                                        <p:tgtEl>
                                          <p:spTgt spid="17"/>
                                        </p:tgtEl>
                                        <p:attrNameLst>
                                          <p:attrName>ppt_y</p:attrName>
                                        </p:attrNameLst>
                                      </p:cBhvr>
                                      <p:tavLst>
                                        <p:tav tm="0">
                                          <p:val>
                                            <p:strVal val="1+#ppt_h/2"/>
                                          </p:val>
                                        </p:tav>
                                        <p:tav tm="100000">
                                          <p:val>
                                            <p:strVal val="#ppt_y"/>
                                          </p:val>
                                        </p:tav>
                                      </p:tavLst>
                                    </p:anim>
                                  </p:childTnLst>
                                </p:cTn>
                              </p:par>
                              <p:par>
                                <p:cTn id="72" presetID="45" presetClass="entr" presetSubtype="0" fill="hold" grpId="1" nodeType="with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1000"/>
                                        <p:tgtEl>
                                          <p:spTgt spid="17"/>
                                        </p:tgtEl>
                                      </p:cBhvr>
                                    </p:animEffect>
                                    <p:anim calcmode="lin" valueType="num">
                                      <p:cBhvr>
                                        <p:cTn id="75" dur="1000" fill="hold"/>
                                        <p:tgtEl>
                                          <p:spTgt spid="17"/>
                                        </p:tgtEl>
                                        <p:attrNameLst>
                                          <p:attrName>ppt_w</p:attrName>
                                        </p:attrNameLst>
                                      </p:cBhvr>
                                      <p:tavLst>
                                        <p:tav tm="0" fmla="#ppt_w*sin(2.5*pi*$)">
                                          <p:val>
                                            <p:fltVal val="0"/>
                                          </p:val>
                                        </p:tav>
                                        <p:tav tm="100000">
                                          <p:val>
                                            <p:fltVal val="1"/>
                                          </p:val>
                                        </p:tav>
                                      </p:tavLst>
                                    </p:anim>
                                    <p:anim calcmode="lin" valueType="num">
                                      <p:cBhvr>
                                        <p:cTn id="76" dur="1000" fill="hold"/>
                                        <p:tgtEl>
                                          <p:spTgt spid="17"/>
                                        </p:tgtEl>
                                        <p:attrNameLst>
                                          <p:attrName>ppt_h</p:attrName>
                                        </p:attrNameLst>
                                      </p:cBhvr>
                                      <p:tavLst>
                                        <p:tav tm="0">
                                          <p:val>
                                            <p:strVal val="#ppt_h"/>
                                          </p:val>
                                        </p:tav>
                                        <p:tav tm="100000">
                                          <p:val>
                                            <p:strVal val="#ppt_h"/>
                                          </p:val>
                                        </p:tav>
                                      </p:tavLst>
                                    </p:anim>
                                  </p:childTnLst>
                                </p:cTn>
                              </p:par>
                              <p:par>
                                <p:cTn id="77" presetID="2" presetClass="entr" presetSubtype="6" decel="100000" fill="hold" grpId="0" nodeType="withEffect">
                                  <p:stCondLst>
                                    <p:cond delay="0"/>
                                  </p:stCondLst>
                                  <p:childTnLst>
                                    <p:set>
                                      <p:cBhvr>
                                        <p:cTn id="78" dur="1" fill="hold">
                                          <p:stCondLst>
                                            <p:cond delay="0"/>
                                          </p:stCondLst>
                                        </p:cTn>
                                        <p:tgtEl>
                                          <p:spTgt spid="18">
                                            <p:txEl>
                                              <p:pRg st="0" end="0"/>
                                            </p:txEl>
                                          </p:spTgt>
                                        </p:tgtEl>
                                        <p:attrNameLst>
                                          <p:attrName>style.visibility</p:attrName>
                                        </p:attrNameLst>
                                      </p:cBhvr>
                                      <p:to>
                                        <p:strVal val="visible"/>
                                      </p:to>
                                    </p:set>
                                    <p:anim calcmode="lin" valueType="num">
                                      <p:cBhvr additive="base">
                                        <p:cTn id="79" dur="10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18">
                                            <p:txEl>
                                              <p:pRg st="0" end="0"/>
                                            </p:txEl>
                                          </p:spTgt>
                                        </p:tgtEl>
                                        <p:attrNameLst>
                                          <p:attrName>ppt_y</p:attrName>
                                        </p:attrNameLst>
                                      </p:cBhvr>
                                      <p:tavLst>
                                        <p:tav tm="0">
                                          <p:val>
                                            <p:strVal val="1+#ppt_h/2"/>
                                          </p:val>
                                        </p:tav>
                                        <p:tav tm="100000">
                                          <p:val>
                                            <p:strVal val="#ppt_y"/>
                                          </p:val>
                                        </p:tav>
                                      </p:tavLst>
                                    </p:anim>
                                  </p:childTnLst>
                                </p:cTn>
                              </p:par>
                              <p:par>
                                <p:cTn id="81" presetID="2" presetClass="entr" presetSubtype="6" decel="100000" fill="hold" grpId="0" nodeType="with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additive="base">
                                        <p:cTn id="83" dur="1000" fill="hold"/>
                                        <p:tgtEl>
                                          <p:spTgt spid="19"/>
                                        </p:tgtEl>
                                        <p:attrNameLst>
                                          <p:attrName>ppt_x</p:attrName>
                                        </p:attrNameLst>
                                      </p:cBhvr>
                                      <p:tavLst>
                                        <p:tav tm="0">
                                          <p:val>
                                            <p:strVal val="1+#ppt_w/2"/>
                                          </p:val>
                                        </p:tav>
                                        <p:tav tm="100000">
                                          <p:val>
                                            <p:strVal val="#ppt_x"/>
                                          </p:val>
                                        </p:tav>
                                      </p:tavLst>
                                    </p:anim>
                                    <p:anim calcmode="lin" valueType="num">
                                      <p:cBhvr additive="base">
                                        <p:cTn id="84" dur="1000" fill="hold"/>
                                        <p:tgtEl>
                                          <p:spTgt spid="19"/>
                                        </p:tgtEl>
                                        <p:attrNameLst>
                                          <p:attrName>ppt_y</p:attrName>
                                        </p:attrNameLst>
                                      </p:cBhvr>
                                      <p:tavLst>
                                        <p:tav tm="0">
                                          <p:val>
                                            <p:strVal val="1+#ppt_h/2"/>
                                          </p:val>
                                        </p:tav>
                                        <p:tav tm="100000">
                                          <p:val>
                                            <p:strVal val="#ppt_y"/>
                                          </p:val>
                                        </p:tav>
                                      </p:tavLst>
                                    </p:anim>
                                  </p:childTnLst>
                                </p:cTn>
                              </p:par>
                              <p:par>
                                <p:cTn id="85" presetID="45" presetClass="entr" presetSubtype="0" fill="hold" grpId="1" nodeType="with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fade">
                                      <p:cBhvr>
                                        <p:cTn id="87" dur="1000"/>
                                        <p:tgtEl>
                                          <p:spTgt spid="19"/>
                                        </p:tgtEl>
                                      </p:cBhvr>
                                    </p:animEffect>
                                    <p:anim calcmode="lin" valueType="num">
                                      <p:cBhvr>
                                        <p:cTn id="88" dur="1000" fill="hold"/>
                                        <p:tgtEl>
                                          <p:spTgt spid="19"/>
                                        </p:tgtEl>
                                        <p:attrNameLst>
                                          <p:attrName>ppt_w</p:attrName>
                                        </p:attrNameLst>
                                      </p:cBhvr>
                                      <p:tavLst>
                                        <p:tav tm="0" fmla="#ppt_w*sin(2.5*pi*$)">
                                          <p:val>
                                            <p:fltVal val="0"/>
                                          </p:val>
                                        </p:tav>
                                        <p:tav tm="100000">
                                          <p:val>
                                            <p:fltVal val="1"/>
                                          </p:val>
                                        </p:tav>
                                      </p:tavLst>
                                    </p:anim>
                                    <p:anim calcmode="lin" valueType="num">
                                      <p:cBhvr>
                                        <p:cTn id="89" dur="1000" fill="hold"/>
                                        <p:tgtEl>
                                          <p:spTgt spid="19"/>
                                        </p:tgtEl>
                                        <p:attrNameLst>
                                          <p:attrName>ppt_h</p:attrName>
                                        </p:attrNameLst>
                                      </p:cBhvr>
                                      <p:tavLst>
                                        <p:tav tm="0">
                                          <p:val>
                                            <p:strVal val="#ppt_h"/>
                                          </p:val>
                                        </p:tav>
                                        <p:tav tm="100000">
                                          <p:val>
                                            <p:strVal val="#ppt_h"/>
                                          </p:val>
                                        </p:tav>
                                      </p:tavLst>
                                    </p:anim>
                                  </p:childTnLst>
                                </p:cTn>
                              </p:par>
                              <p:par>
                                <p:cTn id="90" presetID="2" presetClass="entr" presetSubtype="6" decel="100000" fill="hold" grpId="0" nodeType="withEffect">
                                  <p:stCondLst>
                                    <p:cond delay="0"/>
                                  </p:stCondLst>
                                  <p:childTnLst>
                                    <p:set>
                                      <p:cBhvr>
                                        <p:cTn id="91" dur="1" fill="hold">
                                          <p:stCondLst>
                                            <p:cond delay="0"/>
                                          </p:stCondLst>
                                        </p:cTn>
                                        <p:tgtEl>
                                          <p:spTgt spid="20">
                                            <p:txEl>
                                              <p:pRg st="0" end="0"/>
                                            </p:txEl>
                                          </p:spTgt>
                                        </p:tgtEl>
                                        <p:attrNameLst>
                                          <p:attrName>style.visibility</p:attrName>
                                        </p:attrNameLst>
                                      </p:cBhvr>
                                      <p:to>
                                        <p:strVal val="visible"/>
                                      </p:to>
                                    </p:set>
                                    <p:anim calcmode="lin" valueType="num">
                                      <p:cBhvr additive="base">
                                        <p:cTn id="92" dur="10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93" dur="1000" fill="hold"/>
                                        <p:tgtEl>
                                          <p:spTgt spid="20">
                                            <p:txEl>
                                              <p:pRg st="0" end="0"/>
                                            </p:txEl>
                                          </p:spTgt>
                                        </p:tgtEl>
                                        <p:attrNameLst>
                                          <p:attrName>ppt_y</p:attrName>
                                        </p:attrNameLst>
                                      </p:cBhvr>
                                      <p:tavLst>
                                        <p:tav tm="0">
                                          <p:val>
                                            <p:strVal val="1+#ppt_h/2"/>
                                          </p:val>
                                        </p:tav>
                                        <p:tav tm="100000">
                                          <p:val>
                                            <p:strVal val="#ppt_y"/>
                                          </p:val>
                                        </p:tav>
                                      </p:tavLst>
                                    </p:anim>
                                  </p:childTnLst>
                                </p:cTn>
                              </p:par>
                              <p:par>
                                <p:cTn id="94" presetID="2" presetClass="entr" presetSubtype="6" decel="100000" fill="hold" grpId="0" nodeType="withEffect">
                                  <p:stCondLst>
                                    <p:cond delay="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1000" fill="hold"/>
                                        <p:tgtEl>
                                          <p:spTgt spid="21"/>
                                        </p:tgtEl>
                                        <p:attrNameLst>
                                          <p:attrName>ppt_x</p:attrName>
                                        </p:attrNameLst>
                                      </p:cBhvr>
                                      <p:tavLst>
                                        <p:tav tm="0">
                                          <p:val>
                                            <p:strVal val="1+#ppt_w/2"/>
                                          </p:val>
                                        </p:tav>
                                        <p:tav tm="100000">
                                          <p:val>
                                            <p:strVal val="#ppt_x"/>
                                          </p:val>
                                        </p:tav>
                                      </p:tavLst>
                                    </p:anim>
                                    <p:anim calcmode="lin" valueType="num">
                                      <p:cBhvr additive="base">
                                        <p:cTn id="97" dur="1000" fill="hold"/>
                                        <p:tgtEl>
                                          <p:spTgt spid="21"/>
                                        </p:tgtEl>
                                        <p:attrNameLst>
                                          <p:attrName>ppt_y</p:attrName>
                                        </p:attrNameLst>
                                      </p:cBhvr>
                                      <p:tavLst>
                                        <p:tav tm="0">
                                          <p:val>
                                            <p:strVal val="1+#ppt_h/2"/>
                                          </p:val>
                                        </p:tav>
                                        <p:tav tm="100000">
                                          <p:val>
                                            <p:strVal val="#ppt_y"/>
                                          </p:val>
                                        </p:tav>
                                      </p:tavLst>
                                    </p:anim>
                                  </p:childTnLst>
                                </p:cTn>
                              </p:par>
                              <p:par>
                                <p:cTn id="98" presetID="45" presetClass="entr" presetSubtype="0" fill="hold" grpId="1" nodeType="with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fade">
                                      <p:cBhvr>
                                        <p:cTn id="100" dur="1000"/>
                                        <p:tgtEl>
                                          <p:spTgt spid="21"/>
                                        </p:tgtEl>
                                      </p:cBhvr>
                                    </p:animEffect>
                                    <p:anim calcmode="lin" valueType="num">
                                      <p:cBhvr>
                                        <p:cTn id="101" dur="1000" fill="hold"/>
                                        <p:tgtEl>
                                          <p:spTgt spid="21"/>
                                        </p:tgtEl>
                                        <p:attrNameLst>
                                          <p:attrName>ppt_w</p:attrName>
                                        </p:attrNameLst>
                                      </p:cBhvr>
                                      <p:tavLst>
                                        <p:tav tm="0" fmla="#ppt_w*sin(2.5*pi*$)">
                                          <p:val>
                                            <p:fltVal val="0"/>
                                          </p:val>
                                        </p:tav>
                                        <p:tav tm="100000">
                                          <p:val>
                                            <p:fltVal val="1"/>
                                          </p:val>
                                        </p:tav>
                                      </p:tavLst>
                                    </p:anim>
                                    <p:anim calcmode="lin" valueType="num">
                                      <p:cBhvr>
                                        <p:cTn id="102" dur="1000" fill="hold"/>
                                        <p:tgtEl>
                                          <p:spTgt spid="21"/>
                                        </p:tgtEl>
                                        <p:attrNameLst>
                                          <p:attrName>ppt_h</p:attrName>
                                        </p:attrNameLst>
                                      </p:cBhvr>
                                      <p:tavLst>
                                        <p:tav tm="0">
                                          <p:val>
                                            <p:strVal val="#ppt_h"/>
                                          </p:val>
                                        </p:tav>
                                        <p:tav tm="100000">
                                          <p:val>
                                            <p:strVal val="#ppt_h"/>
                                          </p:val>
                                        </p:tav>
                                      </p:tavLst>
                                    </p:anim>
                                  </p:childTnLst>
                                </p:cTn>
                              </p:par>
                              <p:par>
                                <p:cTn id="103" presetID="2" presetClass="entr" presetSubtype="6" decel="100000" fill="hold" grpId="0" nodeType="withEffect">
                                  <p:stCondLst>
                                    <p:cond delay="0"/>
                                  </p:stCondLst>
                                  <p:childTnLst>
                                    <p:set>
                                      <p:cBhvr>
                                        <p:cTn id="104" dur="1" fill="hold">
                                          <p:stCondLst>
                                            <p:cond delay="0"/>
                                          </p:stCondLst>
                                        </p:cTn>
                                        <p:tgtEl>
                                          <p:spTgt spid="22">
                                            <p:txEl>
                                              <p:pRg st="0" end="0"/>
                                            </p:txEl>
                                          </p:spTgt>
                                        </p:tgtEl>
                                        <p:attrNameLst>
                                          <p:attrName>style.visibility</p:attrName>
                                        </p:attrNameLst>
                                      </p:cBhvr>
                                      <p:to>
                                        <p:strVal val="visible"/>
                                      </p:to>
                                    </p:set>
                                    <p:anim calcmode="lin" valueType="num">
                                      <p:cBhvr additive="base">
                                        <p:cTn id="105" dur="10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06" dur="1000" fill="hold"/>
                                        <p:tgtEl>
                                          <p:spTgt spid="22">
                                            <p:txEl>
                                              <p:pRg st="0" end="0"/>
                                            </p:txEl>
                                          </p:spTgt>
                                        </p:tgtEl>
                                        <p:attrNameLst>
                                          <p:attrName>ppt_y</p:attrName>
                                        </p:attrNameLst>
                                      </p:cBhvr>
                                      <p:tavLst>
                                        <p:tav tm="0">
                                          <p:val>
                                            <p:strVal val="1+#ppt_h/2"/>
                                          </p:val>
                                        </p:tav>
                                        <p:tav tm="100000">
                                          <p:val>
                                            <p:strVal val="#ppt_y"/>
                                          </p:val>
                                        </p:tav>
                                      </p:tavLst>
                                    </p:anim>
                                  </p:childTnLst>
                                </p:cTn>
                              </p:par>
                              <p:par>
                                <p:cTn id="107" presetID="2" presetClass="entr" presetSubtype="12" decel="100000" fill="hold" grpId="0" nodeType="withEffect">
                                  <p:stCondLst>
                                    <p:cond delay="25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750" fill="hold"/>
                                        <p:tgtEl>
                                          <p:spTgt spid="24"/>
                                        </p:tgtEl>
                                        <p:attrNameLst>
                                          <p:attrName>ppt_x</p:attrName>
                                        </p:attrNameLst>
                                      </p:cBhvr>
                                      <p:tavLst>
                                        <p:tav tm="0">
                                          <p:val>
                                            <p:strVal val="0-#ppt_w/2"/>
                                          </p:val>
                                        </p:tav>
                                        <p:tav tm="100000">
                                          <p:val>
                                            <p:strVal val="#ppt_x"/>
                                          </p:val>
                                        </p:tav>
                                      </p:tavLst>
                                    </p:anim>
                                    <p:anim calcmode="lin" valueType="num">
                                      <p:cBhvr additive="base">
                                        <p:cTn id="110" dur="750" fill="hold"/>
                                        <p:tgtEl>
                                          <p:spTgt spid="24"/>
                                        </p:tgtEl>
                                        <p:attrNameLst>
                                          <p:attrName>ppt_y</p:attrName>
                                        </p:attrNameLst>
                                      </p:cBhvr>
                                      <p:tavLst>
                                        <p:tav tm="0">
                                          <p:val>
                                            <p:strVal val="1+#ppt_h/2"/>
                                          </p:val>
                                        </p:tav>
                                        <p:tav tm="100000">
                                          <p:val>
                                            <p:strVal val="#ppt_y"/>
                                          </p:val>
                                        </p:tav>
                                      </p:tavLst>
                                    </p:anim>
                                  </p:childTnLst>
                                </p:cTn>
                              </p:par>
                              <p:par>
                                <p:cTn id="111" presetID="45" presetClass="entr" presetSubtype="0" fill="hold" grpId="1" nodeType="withEffect">
                                  <p:stCondLst>
                                    <p:cond delay="250"/>
                                  </p:stCondLst>
                                  <p:childTnLst>
                                    <p:set>
                                      <p:cBhvr>
                                        <p:cTn id="112" dur="1" fill="hold">
                                          <p:stCondLst>
                                            <p:cond delay="0"/>
                                          </p:stCondLst>
                                        </p:cTn>
                                        <p:tgtEl>
                                          <p:spTgt spid="24"/>
                                        </p:tgtEl>
                                        <p:attrNameLst>
                                          <p:attrName>style.visibility</p:attrName>
                                        </p:attrNameLst>
                                      </p:cBhvr>
                                      <p:to>
                                        <p:strVal val="visible"/>
                                      </p:to>
                                    </p:set>
                                    <p:animEffect transition="in" filter="fade">
                                      <p:cBhvr>
                                        <p:cTn id="113" dur="750"/>
                                        <p:tgtEl>
                                          <p:spTgt spid="24"/>
                                        </p:tgtEl>
                                      </p:cBhvr>
                                    </p:animEffect>
                                    <p:anim calcmode="lin" valueType="num">
                                      <p:cBhvr>
                                        <p:cTn id="114" dur="750" fill="hold"/>
                                        <p:tgtEl>
                                          <p:spTgt spid="24"/>
                                        </p:tgtEl>
                                        <p:attrNameLst>
                                          <p:attrName>ppt_w</p:attrName>
                                        </p:attrNameLst>
                                      </p:cBhvr>
                                      <p:tavLst>
                                        <p:tav tm="0" fmla="#ppt_w*sin(2.5*pi*$)">
                                          <p:val>
                                            <p:fltVal val="0"/>
                                          </p:val>
                                        </p:tav>
                                        <p:tav tm="100000">
                                          <p:val>
                                            <p:fltVal val="1"/>
                                          </p:val>
                                        </p:tav>
                                      </p:tavLst>
                                    </p:anim>
                                    <p:anim calcmode="lin" valueType="num">
                                      <p:cBhvr>
                                        <p:cTn id="115" dur="750" fill="hold"/>
                                        <p:tgtEl>
                                          <p:spTgt spid="24"/>
                                        </p:tgtEl>
                                        <p:attrNameLst>
                                          <p:attrName>ppt_h</p:attrName>
                                        </p:attrNameLst>
                                      </p:cBhvr>
                                      <p:tavLst>
                                        <p:tav tm="0">
                                          <p:val>
                                            <p:strVal val="#ppt_h"/>
                                          </p:val>
                                        </p:tav>
                                        <p:tav tm="100000">
                                          <p:val>
                                            <p:strVal val="#ppt_h"/>
                                          </p:val>
                                        </p:tav>
                                      </p:tavLst>
                                    </p:anim>
                                  </p:childTnLst>
                                </p:cTn>
                              </p:par>
                              <p:par>
                                <p:cTn id="116" presetID="2" presetClass="entr" presetSubtype="12" decel="100000" fill="hold" grpId="0" nodeType="withEffect">
                                  <p:stCondLst>
                                    <p:cond delay="250"/>
                                  </p:stCondLst>
                                  <p:childTnLst>
                                    <p:set>
                                      <p:cBhvr>
                                        <p:cTn id="117" dur="1" fill="hold">
                                          <p:stCondLst>
                                            <p:cond delay="0"/>
                                          </p:stCondLst>
                                        </p:cTn>
                                        <p:tgtEl>
                                          <p:spTgt spid="23"/>
                                        </p:tgtEl>
                                        <p:attrNameLst>
                                          <p:attrName>style.visibility</p:attrName>
                                        </p:attrNameLst>
                                      </p:cBhvr>
                                      <p:to>
                                        <p:strVal val="visible"/>
                                      </p:to>
                                    </p:set>
                                    <p:anim calcmode="lin" valueType="num">
                                      <p:cBhvr additive="base">
                                        <p:cTn id="118" dur="750" fill="hold"/>
                                        <p:tgtEl>
                                          <p:spTgt spid="23"/>
                                        </p:tgtEl>
                                        <p:attrNameLst>
                                          <p:attrName>ppt_x</p:attrName>
                                        </p:attrNameLst>
                                      </p:cBhvr>
                                      <p:tavLst>
                                        <p:tav tm="0">
                                          <p:val>
                                            <p:strVal val="0-#ppt_w/2"/>
                                          </p:val>
                                        </p:tav>
                                        <p:tav tm="100000">
                                          <p:val>
                                            <p:strVal val="#ppt_x"/>
                                          </p:val>
                                        </p:tav>
                                      </p:tavLst>
                                    </p:anim>
                                    <p:anim calcmode="lin" valueType="num">
                                      <p:cBhvr additive="base">
                                        <p:cTn id="119" dur="750" fill="hold"/>
                                        <p:tgtEl>
                                          <p:spTgt spid="23"/>
                                        </p:tgtEl>
                                        <p:attrNameLst>
                                          <p:attrName>ppt_y</p:attrName>
                                        </p:attrNameLst>
                                      </p:cBhvr>
                                      <p:tavLst>
                                        <p:tav tm="0">
                                          <p:val>
                                            <p:strVal val="1+#ppt_h/2"/>
                                          </p:val>
                                        </p:tav>
                                        <p:tav tm="100000">
                                          <p:val>
                                            <p:strVal val="#ppt_y"/>
                                          </p:val>
                                        </p:tav>
                                      </p:tavLst>
                                    </p:anim>
                                  </p:childTnLst>
                                </p:cTn>
                              </p:par>
                              <p:par>
                                <p:cTn id="120" presetID="45" presetClass="entr" presetSubtype="0" fill="hold" grpId="1" nodeType="withEffect">
                                  <p:stCondLst>
                                    <p:cond delay="250"/>
                                  </p:stCondLst>
                                  <p:childTnLst>
                                    <p:set>
                                      <p:cBhvr>
                                        <p:cTn id="121" dur="1" fill="hold">
                                          <p:stCondLst>
                                            <p:cond delay="0"/>
                                          </p:stCondLst>
                                        </p:cTn>
                                        <p:tgtEl>
                                          <p:spTgt spid="23"/>
                                        </p:tgtEl>
                                        <p:attrNameLst>
                                          <p:attrName>style.visibility</p:attrName>
                                        </p:attrNameLst>
                                      </p:cBhvr>
                                      <p:to>
                                        <p:strVal val="visible"/>
                                      </p:to>
                                    </p:set>
                                    <p:animEffect transition="in" filter="fade">
                                      <p:cBhvr>
                                        <p:cTn id="122" dur="750"/>
                                        <p:tgtEl>
                                          <p:spTgt spid="23"/>
                                        </p:tgtEl>
                                      </p:cBhvr>
                                    </p:animEffect>
                                    <p:anim calcmode="lin" valueType="num">
                                      <p:cBhvr>
                                        <p:cTn id="123" dur="750" fill="hold"/>
                                        <p:tgtEl>
                                          <p:spTgt spid="23"/>
                                        </p:tgtEl>
                                        <p:attrNameLst>
                                          <p:attrName>ppt_w</p:attrName>
                                        </p:attrNameLst>
                                      </p:cBhvr>
                                      <p:tavLst>
                                        <p:tav tm="0" fmla="#ppt_w*sin(2.5*pi*$)">
                                          <p:val>
                                            <p:fltVal val="0"/>
                                          </p:val>
                                        </p:tav>
                                        <p:tav tm="100000">
                                          <p:val>
                                            <p:fltVal val="1"/>
                                          </p:val>
                                        </p:tav>
                                      </p:tavLst>
                                    </p:anim>
                                    <p:anim calcmode="lin" valueType="num">
                                      <p:cBhvr>
                                        <p:cTn id="124" dur="750" fill="hold"/>
                                        <p:tgtEl>
                                          <p:spTgt spid="23"/>
                                        </p:tgtEl>
                                        <p:attrNameLst>
                                          <p:attrName>ppt_h</p:attrName>
                                        </p:attrNameLst>
                                      </p:cBhvr>
                                      <p:tavLst>
                                        <p:tav tm="0">
                                          <p:val>
                                            <p:strVal val="#ppt_h"/>
                                          </p:val>
                                        </p:tav>
                                        <p:tav tm="100000">
                                          <p:val>
                                            <p:strVal val="#ppt_h"/>
                                          </p:val>
                                        </p:tav>
                                      </p:tavLst>
                                    </p:anim>
                                  </p:childTnLst>
                                </p:cTn>
                              </p:par>
                              <p:par>
                                <p:cTn id="125" presetID="2" presetClass="entr" presetSubtype="3" decel="100000" fill="hold" grpId="0" nodeType="withEffect">
                                  <p:stCondLst>
                                    <p:cond delay="250"/>
                                  </p:stCondLst>
                                  <p:childTnLst>
                                    <p:set>
                                      <p:cBhvr>
                                        <p:cTn id="126" dur="1" fill="hold">
                                          <p:stCondLst>
                                            <p:cond delay="0"/>
                                          </p:stCondLst>
                                        </p:cTn>
                                        <p:tgtEl>
                                          <p:spTgt spid="26"/>
                                        </p:tgtEl>
                                        <p:attrNameLst>
                                          <p:attrName>style.visibility</p:attrName>
                                        </p:attrNameLst>
                                      </p:cBhvr>
                                      <p:to>
                                        <p:strVal val="visible"/>
                                      </p:to>
                                    </p:set>
                                    <p:anim calcmode="lin" valueType="num">
                                      <p:cBhvr additive="base">
                                        <p:cTn id="127" dur="750" fill="hold"/>
                                        <p:tgtEl>
                                          <p:spTgt spid="26"/>
                                        </p:tgtEl>
                                        <p:attrNameLst>
                                          <p:attrName>ppt_x</p:attrName>
                                        </p:attrNameLst>
                                      </p:cBhvr>
                                      <p:tavLst>
                                        <p:tav tm="0">
                                          <p:val>
                                            <p:strVal val="1+#ppt_w/2"/>
                                          </p:val>
                                        </p:tav>
                                        <p:tav tm="100000">
                                          <p:val>
                                            <p:strVal val="#ppt_x"/>
                                          </p:val>
                                        </p:tav>
                                      </p:tavLst>
                                    </p:anim>
                                    <p:anim calcmode="lin" valueType="num">
                                      <p:cBhvr additive="base">
                                        <p:cTn id="128" dur="750" fill="hold"/>
                                        <p:tgtEl>
                                          <p:spTgt spid="26"/>
                                        </p:tgtEl>
                                        <p:attrNameLst>
                                          <p:attrName>ppt_y</p:attrName>
                                        </p:attrNameLst>
                                      </p:cBhvr>
                                      <p:tavLst>
                                        <p:tav tm="0">
                                          <p:val>
                                            <p:strVal val="0-#ppt_h/2"/>
                                          </p:val>
                                        </p:tav>
                                        <p:tav tm="100000">
                                          <p:val>
                                            <p:strVal val="#ppt_y"/>
                                          </p:val>
                                        </p:tav>
                                      </p:tavLst>
                                    </p:anim>
                                  </p:childTnLst>
                                </p:cTn>
                              </p:par>
                              <p:par>
                                <p:cTn id="129" presetID="45" presetClass="entr" presetSubtype="0" fill="hold" grpId="1" nodeType="withEffect">
                                  <p:stCondLst>
                                    <p:cond delay="25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750"/>
                                        <p:tgtEl>
                                          <p:spTgt spid="26"/>
                                        </p:tgtEl>
                                      </p:cBhvr>
                                    </p:animEffect>
                                    <p:anim calcmode="lin" valueType="num">
                                      <p:cBhvr>
                                        <p:cTn id="132" dur="750" fill="hold"/>
                                        <p:tgtEl>
                                          <p:spTgt spid="26"/>
                                        </p:tgtEl>
                                        <p:attrNameLst>
                                          <p:attrName>ppt_w</p:attrName>
                                        </p:attrNameLst>
                                      </p:cBhvr>
                                      <p:tavLst>
                                        <p:tav tm="0" fmla="#ppt_w*sin(2.5*pi*$)">
                                          <p:val>
                                            <p:fltVal val="0"/>
                                          </p:val>
                                        </p:tav>
                                        <p:tav tm="100000">
                                          <p:val>
                                            <p:fltVal val="1"/>
                                          </p:val>
                                        </p:tav>
                                      </p:tavLst>
                                    </p:anim>
                                    <p:anim calcmode="lin" valueType="num">
                                      <p:cBhvr>
                                        <p:cTn id="133" dur="750" fill="hold"/>
                                        <p:tgtEl>
                                          <p:spTgt spid="26"/>
                                        </p:tgtEl>
                                        <p:attrNameLst>
                                          <p:attrName>ppt_h</p:attrName>
                                        </p:attrNameLst>
                                      </p:cBhvr>
                                      <p:tavLst>
                                        <p:tav tm="0">
                                          <p:val>
                                            <p:strVal val="#ppt_h"/>
                                          </p:val>
                                        </p:tav>
                                        <p:tav tm="100000">
                                          <p:val>
                                            <p:strVal val="#ppt_h"/>
                                          </p:val>
                                        </p:tav>
                                      </p:tavLst>
                                    </p:anim>
                                  </p:childTnLst>
                                </p:cTn>
                              </p:par>
                              <p:par>
                                <p:cTn id="134" presetID="2" presetClass="entr" presetSubtype="3" decel="100000" fill="hold" grpId="0" nodeType="withEffect">
                                  <p:stCondLst>
                                    <p:cond delay="250"/>
                                  </p:stCondLst>
                                  <p:childTnLst>
                                    <p:set>
                                      <p:cBhvr>
                                        <p:cTn id="135" dur="1" fill="hold">
                                          <p:stCondLst>
                                            <p:cond delay="0"/>
                                          </p:stCondLst>
                                        </p:cTn>
                                        <p:tgtEl>
                                          <p:spTgt spid="25"/>
                                        </p:tgtEl>
                                        <p:attrNameLst>
                                          <p:attrName>style.visibility</p:attrName>
                                        </p:attrNameLst>
                                      </p:cBhvr>
                                      <p:to>
                                        <p:strVal val="visible"/>
                                      </p:to>
                                    </p:set>
                                    <p:anim calcmode="lin" valueType="num">
                                      <p:cBhvr additive="base">
                                        <p:cTn id="136" dur="750" fill="hold"/>
                                        <p:tgtEl>
                                          <p:spTgt spid="25"/>
                                        </p:tgtEl>
                                        <p:attrNameLst>
                                          <p:attrName>ppt_x</p:attrName>
                                        </p:attrNameLst>
                                      </p:cBhvr>
                                      <p:tavLst>
                                        <p:tav tm="0">
                                          <p:val>
                                            <p:strVal val="1+#ppt_w/2"/>
                                          </p:val>
                                        </p:tav>
                                        <p:tav tm="100000">
                                          <p:val>
                                            <p:strVal val="#ppt_x"/>
                                          </p:val>
                                        </p:tav>
                                      </p:tavLst>
                                    </p:anim>
                                    <p:anim calcmode="lin" valueType="num">
                                      <p:cBhvr additive="base">
                                        <p:cTn id="137" dur="750" fill="hold"/>
                                        <p:tgtEl>
                                          <p:spTgt spid="25"/>
                                        </p:tgtEl>
                                        <p:attrNameLst>
                                          <p:attrName>ppt_y</p:attrName>
                                        </p:attrNameLst>
                                      </p:cBhvr>
                                      <p:tavLst>
                                        <p:tav tm="0">
                                          <p:val>
                                            <p:strVal val="0-#ppt_h/2"/>
                                          </p:val>
                                        </p:tav>
                                        <p:tav tm="100000">
                                          <p:val>
                                            <p:strVal val="#ppt_y"/>
                                          </p:val>
                                        </p:tav>
                                      </p:tavLst>
                                    </p:anim>
                                  </p:childTnLst>
                                </p:cTn>
                              </p:par>
                              <p:par>
                                <p:cTn id="138" presetID="45" presetClass="entr" presetSubtype="0" fill="hold" grpId="1" nodeType="withEffect">
                                  <p:stCondLst>
                                    <p:cond delay="250"/>
                                  </p:stCondLst>
                                  <p:childTnLst>
                                    <p:set>
                                      <p:cBhvr>
                                        <p:cTn id="139" dur="1" fill="hold">
                                          <p:stCondLst>
                                            <p:cond delay="0"/>
                                          </p:stCondLst>
                                        </p:cTn>
                                        <p:tgtEl>
                                          <p:spTgt spid="25"/>
                                        </p:tgtEl>
                                        <p:attrNameLst>
                                          <p:attrName>style.visibility</p:attrName>
                                        </p:attrNameLst>
                                      </p:cBhvr>
                                      <p:to>
                                        <p:strVal val="visible"/>
                                      </p:to>
                                    </p:set>
                                    <p:animEffect transition="in" filter="fade">
                                      <p:cBhvr>
                                        <p:cTn id="140" dur="750"/>
                                        <p:tgtEl>
                                          <p:spTgt spid="25"/>
                                        </p:tgtEl>
                                      </p:cBhvr>
                                    </p:animEffect>
                                    <p:anim calcmode="lin" valueType="num">
                                      <p:cBhvr>
                                        <p:cTn id="141" dur="750" fill="hold"/>
                                        <p:tgtEl>
                                          <p:spTgt spid="25"/>
                                        </p:tgtEl>
                                        <p:attrNameLst>
                                          <p:attrName>ppt_w</p:attrName>
                                        </p:attrNameLst>
                                      </p:cBhvr>
                                      <p:tavLst>
                                        <p:tav tm="0" fmla="#ppt_w*sin(2.5*pi*$)">
                                          <p:val>
                                            <p:fltVal val="0"/>
                                          </p:val>
                                        </p:tav>
                                        <p:tav tm="100000">
                                          <p:val>
                                            <p:fltVal val="1"/>
                                          </p:val>
                                        </p:tav>
                                      </p:tavLst>
                                    </p:anim>
                                    <p:anim calcmode="lin" valueType="num">
                                      <p:cBhvr>
                                        <p:cTn id="142" dur="750" fill="hold"/>
                                        <p:tgtEl>
                                          <p:spTgt spid="25"/>
                                        </p:tgtEl>
                                        <p:attrNameLst>
                                          <p:attrName>ppt_h</p:attrName>
                                        </p:attrNameLst>
                                      </p:cBhvr>
                                      <p:tavLst>
                                        <p:tav tm="0">
                                          <p:val>
                                            <p:strVal val="#ppt_h"/>
                                          </p:val>
                                        </p:tav>
                                        <p:tav tm="100000">
                                          <p:val>
                                            <p:strVal val="#ppt_h"/>
                                          </p:val>
                                        </p:tav>
                                      </p:tavLst>
                                    </p:anim>
                                  </p:childTnLst>
                                </p:cTn>
                              </p:par>
                            </p:childTnLst>
                          </p:cTn>
                        </p:par>
                        <p:par>
                          <p:cTn id="143" fill="hold">
                            <p:stCondLst>
                              <p:cond delay="2200"/>
                            </p:stCondLst>
                            <p:childTnLst>
                              <p:par>
                                <p:cTn id="144" presetID="34" presetClass="emph" presetSubtype="0" fill="hold" grpId="1" nodeType="afterEffect">
                                  <p:stCondLst>
                                    <p:cond delay="250"/>
                                  </p:stCondLst>
                                  <p:iterate type="lt">
                                    <p:tmPct val="10000"/>
                                  </p:iterate>
                                  <p:childTnLst>
                                    <p:animMotion origin="layout" path="M 0.0 0.0 L 0.0 -0.07213" pathEditMode="relative" ptsTypes="">
                                      <p:cBhvr>
                                        <p:cTn id="145" dur="250" accel="50000" decel="50000" autoRev="1" fill="hold">
                                          <p:stCondLst>
                                            <p:cond delay="0"/>
                                          </p:stCondLst>
                                        </p:cTn>
                                        <p:tgtEl>
                                          <p:spTgt spid="8"/>
                                        </p:tgtEl>
                                        <p:attrNameLst>
                                          <p:attrName>ppt_x</p:attrName>
                                          <p:attrName>ppt_y</p:attrName>
                                        </p:attrNameLst>
                                      </p:cBhvr>
                                    </p:animMotion>
                                    <p:animRot by="1500000">
                                      <p:cBhvr>
                                        <p:cTn id="146" dur="125" fill="hold">
                                          <p:stCondLst>
                                            <p:cond delay="0"/>
                                          </p:stCondLst>
                                        </p:cTn>
                                        <p:tgtEl>
                                          <p:spTgt spid="8"/>
                                        </p:tgtEl>
                                        <p:attrNameLst>
                                          <p:attrName>r</p:attrName>
                                        </p:attrNameLst>
                                      </p:cBhvr>
                                    </p:animRot>
                                    <p:animRot by="-1500000">
                                      <p:cBhvr>
                                        <p:cTn id="147" dur="125" fill="hold">
                                          <p:stCondLst>
                                            <p:cond delay="125"/>
                                          </p:stCondLst>
                                        </p:cTn>
                                        <p:tgtEl>
                                          <p:spTgt spid="8"/>
                                        </p:tgtEl>
                                        <p:attrNameLst>
                                          <p:attrName>r</p:attrName>
                                        </p:attrNameLst>
                                      </p:cBhvr>
                                    </p:animRot>
                                    <p:animRot by="-1500000">
                                      <p:cBhvr>
                                        <p:cTn id="148" dur="125" fill="hold">
                                          <p:stCondLst>
                                            <p:cond delay="250"/>
                                          </p:stCondLst>
                                        </p:cTn>
                                        <p:tgtEl>
                                          <p:spTgt spid="8"/>
                                        </p:tgtEl>
                                        <p:attrNameLst>
                                          <p:attrName>r</p:attrName>
                                        </p:attrNameLst>
                                      </p:cBhvr>
                                    </p:animRot>
                                    <p:animRot by="1500000">
                                      <p:cBhvr>
                                        <p:cTn id="14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23" grpId="1" animBg="1"/>
      <p:bldP spid="27" grpId="0" animBg="1"/>
      <p:bldP spid="27" grpId="1" animBg="1"/>
      <p:bldP spid="2" grpId="0" animBg="1"/>
      <p:bldP spid="2" grpId="1" animBg="1"/>
      <p:bldP spid="25" grpId="0" animBg="1"/>
      <p:bldP spid="25" grpId="1" animBg="1"/>
      <p:bldP spid="24" grpId="0" animBg="1"/>
      <p:bldP spid="24" grpId="1" animBg="1"/>
      <p:bldP spid="6" grpId="0" animBg="1"/>
      <p:bldP spid="6" grpId="1" animBg="1"/>
      <p:bldP spid="8" grpId="0"/>
      <p:bldP spid="8" grpId="1"/>
      <p:bldP spid="9" grpId="0" animBg="1"/>
      <p:bldP spid="9" grpId="1" animBg="1"/>
      <p:bldP spid="10" grpId="0"/>
      <p:bldP spid="10" grpId="1"/>
      <p:bldP spid="11" grpId="0">
        <p:tmplLst>
          <p:tmpl>
            <p:tnLst>
              <p:par>
                <p:cTn presetID="2" presetClass="entr" presetSubtype="2"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3" grpId="0"/>
      <p:bldP spid="13" grpId="1"/>
      <p:bldP spid="14" grpId="0" build="p">
        <p:tmplLst>
          <p:tmpl lvl="1">
            <p:tnLst>
              <p:par>
                <p:cTn presetID="2" presetClass="entr" presetSubtype="6"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0" fill="hold"/>
                        <p:tgtEl>
                          <p:spTgt spid="14"/>
                        </p:tgtEl>
                        <p:attrNameLst>
                          <p:attrName>ppt_x</p:attrName>
                        </p:attrNameLst>
                      </p:cBhvr>
                      <p:tavLst>
                        <p:tav tm="0">
                          <p:val>
                            <p:strVal val="1+#ppt_w/2"/>
                          </p:val>
                        </p:tav>
                        <p:tav tm="100000">
                          <p:val>
                            <p:strVal val="#ppt_x"/>
                          </p:val>
                        </p:tav>
                      </p:tavLst>
                    </p:anim>
                    <p:anim calcmode="lin" valueType="num">
                      <p:cBhvr additive="base">
                        <p:cTn dur="1000" fill="hold"/>
                        <p:tgtEl>
                          <p:spTgt spid="14"/>
                        </p:tgtEl>
                        <p:attrNameLst>
                          <p:attrName>ppt_y</p:attrName>
                        </p:attrNameLst>
                      </p:cBhvr>
                      <p:tavLst>
                        <p:tav tm="0">
                          <p:val>
                            <p:strVal val="1+#ppt_h/2"/>
                          </p:val>
                        </p:tav>
                        <p:tav tm="100000">
                          <p:val>
                            <p:strVal val="#ppt_y"/>
                          </p:val>
                        </p:tav>
                      </p:tavLst>
                    </p:anim>
                  </p:childTnLst>
                </p:cTn>
              </p:par>
            </p:tnLst>
          </p:tmpl>
        </p:tmplLst>
      </p:bldP>
      <p:bldP spid="17" grpId="0"/>
      <p:bldP spid="17" grpId="1"/>
      <p:bldP spid="18" grpId="0" build="p">
        <p:tmplLst>
          <p:tmpl lvl="1">
            <p:tnLst>
              <p:par>
                <p:cTn presetID="2" presetClass="entr" presetSubtype="6" decel="10000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1+#ppt_h/2"/>
                          </p:val>
                        </p:tav>
                        <p:tav tm="100000">
                          <p:val>
                            <p:strVal val="#ppt_y"/>
                          </p:val>
                        </p:tav>
                      </p:tavLst>
                    </p:anim>
                  </p:childTnLst>
                </p:cTn>
              </p:par>
            </p:tnLst>
          </p:tmpl>
        </p:tmplLst>
      </p:bldP>
      <p:bldP spid="19" grpId="0"/>
      <p:bldP spid="19" grpId="1"/>
      <p:bldP spid="20" grpId="0" build="p">
        <p:tmplLst>
          <p:tmpl lvl="1">
            <p:tnLst>
              <p:par>
                <p:cTn presetID="2" presetClass="entr" presetSubtype="6"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p:bldP spid="21" grpId="1"/>
      <p:bldP spid="22" grpId="0" build="p">
        <p:tmplLst>
          <p:tmpl lvl="1">
            <p:tnLst>
              <p:par>
                <p:cTn presetID="2" presetClass="entr" presetSubtype="6" decel="10000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1+#ppt_w/2"/>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6" grpId="0" animBg="1"/>
      <p:bldP spid="26" grpId="1"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Pyramid">
    <p:spTree>
      <p:nvGrpSpPr>
        <p:cNvPr id="1" name=""/>
        <p:cNvGrpSpPr/>
        <p:nvPr/>
      </p:nvGrpSpPr>
      <p:grpSpPr>
        <a:xfrm>
          <a:off x="0" y="0"/>
          <a:ext cx="0" cy="0"/>
          <a:chOff x="0" y="0"/>
          <a:chExt cx="0" cy="0"/>
        </a:xfrm>
      </p:grpSpPr>
      <p:grpSp>
        <p:nvGrpSpPr>
          <p:cNvPr id="2" name="グループ化 38"/>
          <p:cNvGrpSpPr/>
          <p:nvPr userDrawn="1"/>
        </p:nvGrpSpPr>
        <p:grpSpPr>
          <a:xfrm flipH="1">
            <a:off x="4102756" y="1687677"/>
            <a:ext cx="2704733" cy="5028221"/>
            <a:chOff x="1400631" y="2191657"/>
            <a:chExt cx="3439887" cy="6734629"/>
          </a:xfrm>
          <a:solidFill>
            <a:schemeClr val="bg1">
              <a:lumMod val="85000"/>
            </a:schemeClr>
          </a:solidFill>
        </p:grpSpPr>
        <p:sp>
          <p:nvSpPr>
            <p:cNvPr id="53" name="直角三角形 52"/>
            <p:cNvSpPr/>
            <p:nvPr userDrawn="1"/>
          </p:nvSpPr>
          <p:spPr>
            <a:xfrm flipH="1">
              <a:off x="1400631" y="2191657"/>
              <a:ext cx="3439885" cy="515982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直角三角形 53"/>
            <p:cNvSpPr/>
            <p:nvPr userDrawn="1"/>
          </p:nvSpPr>
          <p:spPr>
            <a:xfrm rot="16200000" flipH="1">
              <a:off x="2333175" y="6418942"/>
              <a:ext cx="1574800" cy="343988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84"/>
          <p:cNvGrpSpPr/>
          <p:nvPr userDrawn="1"/>
        </p:nvGrpSpPr>
        <p:grpSpPr>
          <a:xfrm>
            <a:off x="1398023" y="1689295"/>
            <a:ext cx="2704733" cy="5028221"/>
            <a:chOff x="1400631" y="2191657"/>
            <a:chExt cx="3439887" cy="6734629"/>
          </a:xfrm>
          <a:solidFill>
            <a:schemeClr val="bg1">
              <a:lumMod val="65000"/>
            </a:schemeClr>
          </a:solidFill>
        </p:grpSpPr>
        <p:sp>
          <p:nvSpPr>
            <p:cNvPr id="86" name="直角三角形 85"/>
            <p:cNvSpPr/>
            <p:nvPr userDrawn="1"/>
          </p:nvSpPr>
          <p:spPr>
            <a:xfrm flipH="1">
              <a:off x="1400631" y="2191657"/>
              <a:ext cx="3439885" cy="515982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直角三角形 86"/>
            <p:cNvSpPr/>
            <p:nvPr userDrawn="1"/>
          </p:nvSpPr>
          <p:spPr>
            <a:xfrm rot="16200000" flipH="1">
              <a:off x="2333175" y="6418942"/>
              <a:ext cx="1574800" cy="343988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8" name="直角三角形 25"/>
          <p:cNvSpPr/>
          <p:nvPr userDrawn="1"/>
        </p:nvSpPr>
        <p:spPr>
          <a:xfrm rot="16200000" flipH="1">
            <a:off x="589910" y="-589911"/>
            <a:ext cx="2923613" cy="4103437"/>
          </a:xfrm>
          <a:custGeom>
            <a:avLst/>
            <a:gdLst/>
            <a:ahLst/>
            <a:cxnLst/>
            <a:rect l="l" t="t" r="r" b="b"/>
            <a:pathLst>
              <a:path w="4385420" h="6154621">
                <a:moveTo>
                  <a:pt x="688593" y="1814402"/>
                </a:moveTo>
                <a:lnTo>
                  <a:pt x="2537007" y="6154621"/>
                </a:lnTo>
                <a:lnTo>
                  <a:pt x="2537007" y="6154618"/>
                </a:lnTo>
                <a:lnTo>
                  <a:pt x="4385420" y="6154618"/>
                </a:lnTo>
                <a:lnTo>
                  <a:pt x="2537006" y="1814399"/>
                </a:lnTo>
                <a:lnTo>
                  <a:pt x="2537006" y="1814402"/>
                </a:lnTo>
                <a:close/>
                <a:moveTo>
                  <a:pt x="0" y="0"/>
                </a:moveTo>
                <a:lnTo>
                  <a:pt x="0" y="197532"/>
                </a:lnTo>
                <a:lnTo>
                  <a:pt x="688592" y="1814398"/>
                </a:lnTo>
                <a:lnTo>
                  <a:pt x="688592" y="1814395"/>
                </a:lnTo>
                <a:lnTo>
                  <a:pt x="2537005" y="1814395"/>
                </a:lnTo>
                <a:lnTo>
                  <a:pt x="176429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8" name="フリーフォーム 67"/>
          <p:cNvSpPr/>
          <p:nvPr userDrawn="1"/>
        </p:nvSpPr>
        <p:spPr>
          <a:xfrm>
            <a:off x="4103435" y="1689295"/>
            <a:ext cx="667644" cy="1234321"/>
          </a:xfrm>
          <a:custGeom>
            <a:avLst/>
            <a:gdLst>
              <a:gd name="connsiteX0" fmla="*/ 0 w 1001379"/>
              <a:gd name="connsiteY0" fmla="*/ 0 h 1851482"/>
              <a:gd name="connsiteX1" fmla="*/ 1001379 w 1001379"/>
              <a:gd name="connsiteY1" fmla="*/ 1426422 h 1851482"/>
              <a:gd name="connsiteX2" fmla="*/ 0 w 1001379"/>
              <a:gd name="connsiteY2" fmla="*/ 1851482 h 1851482"/>
              <a:gd name="connsiteX3" fmla="*/ 0 w 1001379"/>
              <a:gd name="connsiteY3" fmla="*/ 0 h 1851482"/>
            </a:gdLst>
            <a:ahLst/>
            <a:cxnLst>
              <a:cxn ang="0">
                <a:pos x="connsiteX0" y="connsiteY0"/>
              </a:cxn>
              <a:cxn ang="0">
                <a:pos x="connsiteX1" y="connsiteY1"/>
              </a:cxn>
              <a:cxn ang="0">
                <a:pos x="connsiteX2" y="connsiteY2"/>
              </a:cxn>
              <a:cxn ang="0">
                <a:pos x="connsiteX3" y="connsiteY3"/>
              </a:cxn>
            </a:cxnLst>
            <a:rect l="l" t="t" r="r" b="b"/>
            <a:pathLst>
              <a:path w="1001379" h="1851482">
                <a:moveTo>
                  <a:pt x="0" y="0"/>
                </a:moveTo>
                <a:lnTo>
                  <a:pt x="1001379" y="1426422"/>
                </a:lnTo>
                <a:lnTo>
                  <a:pt x="0" y="1851482"/>
                </a:lnTo>
                <a:lnTo>
                  <a:pt x="0" y="0"/>
                </a:ln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0961" tIns="30482" rIns="60961" bIns="30482" rtlCol="0" anchor="ctr">
            <a:noAutofit/>
          </a:bodyPr>
          <a:lstStyle/>
          <a:p>
            <a:pPr algn="ctr"/>
            <a:endParaRPr kumimoji="1" lang="ja-JP" altLang="en-US"/>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36" name="直角三角形 35"/>
          <p:cNvSpPr/>
          <p:nvPr userDrawn="1"/>
        </p:nvSpPr>
        <p:spPr>
          <a:xfrm rot="16200000" flipH="1">
            <a:off x="561868" y="3175949"/>
            <a:ext cx="2979697" cy="4103437"/>
          </a:xfrm>
          <a:custGeom>
            <a:avLst/>
            <a:gdLst/>
            <a:ahLst/>
            <a:cxnLst/>
            <a:rect l="l" t="t" r="r" b="b"/>
            <a:pathLst>
              <a:path w="4469545" h="6154621">
                <a:moveTo>
                  <a:pt x="772717" y="1814402"/>
                </a:moveTo>
                <a:lnTo>
                  <a:pt x="2621131" y="6154621"/>
                </a:lnTo>
                <a:lnTo>
                  <a:pt x="2621131" y="6154618"/>
                </a:lnTo>
                <a:lnTo>
                  <a:pt x="4469545" y="6154618"/>
                </a:lnTo>
                <a:lnTo>
                  <a:pt x="2621130" y="1814399"/>
                </a:lnTo>
                <a:lnTo>
                  <a:pt x="2621130" y="1814402"/>
                </a:lnTo>
                <a:close/>
                <a:moveTo>
                  <a:pt x="0" y="0"/>
                </a:moveTo>
                <a:lnTo>
                  <a:pt x="772716" y="1814398"/>
                </a:lnTo>
                <a:lnTo>
                  <a:pt x="772716" y="1814395"/>
                </a:lnTo>
                <a:lnTo>
                  <a:pt x="2621129" y="1814395"/>
                </a:lnTo>
                <a:lnTo>
                  <a:pt x="184841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0" name="直角三角形 29"/>
          <p:cNvSpPr/>
          <p:nvPr userDrawn="1"/>
        </p:nvSpPr>
        <p:spPr>
          <a:xfrm rot="16200000" flipH="1">
            <a:off x="561868" y="645624"/>
            <a:ext cx="2979697" cy="4103437"/>
          </a:xfrm>
          <a:custGeom>
            <a:avLst/>
            <a:gdLst/>
            <a:ahLst/>
            <a:cxnLst/>
            <a:rect l="l" t="t" r="r" b="b"/>
            <a:pathLst>
              <a:path w="4469545" h="6154621">
                <a:moveTo>
                  <a:pt x="772717" y="1814402"/>
                </a:moveTo>
                <a:lnTo>
                  <a:pt x="2621131" y="6154621"/>
                </a:lnTo>
                <a:lnTo>
                  <a:pt x="2621131" y="6154618"/>
                </a:lnTo>
                <a:lnTo>
                  <a:pt x="4469545" y="6154618"/>
                </a:lnTo>
                <a:lnTo>
                  <a:pt x="2621131" y="1814399"/>
                </a:lnTo>
                <a:lnTo>
                  <a:pt x="2621131" y="1814402"/>
                </a:lnTo>
                <a:close/>
                <a:moveTo>
                  <a:pt x="0" y="0"/>
                </a:moveTo>
                <a:lnTo>
                  <a:pt x="772716" y="1814398"/>
                </a:lnTo>
                <a:lnTo>
                  <a:pt x="772716" y="1814395"/>
                </a:lnTo>
                <a:lnTo>
                  <a:pt x="2621130" y="1814395"/>
                </a:lnTo>
                <a:lnTo>
                  <a:pt x="184841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33" name="直角三角形 32"/>
          <p:cNvSpPr/>
          <p:nvPr userDrawn="1"/>
        </p:nvSpPr>
        <p:spPr>
          <a:xfrm rot="16200000" flipH="1">
            <a:off x="561869" y="1910784"/>
            <a:ext cx="2979696" cy="4103436"/>
          </a:xfrm>
          <a:custGeom>
            <a:avLst/>
            <a:gdLst/>
            <a:ahLst/>
            <a:cxnLst/>
            <a:rect l="l" t="t" r="r" b="b"/>
            <a:pathLst>
              <a:path w="4469544" h="6154620">
                <a:moveTo>
                  <a:pt x="772717" y="1814401"/>
                </a:moveTo>
                <a:lnTo>
                  <a:pt x="2621131" y="6154620"/>
                </a:lnTo>
                <a:lnTo>
                  <a:pt x="2621131" y="6154617"/>
                </a:lnTo>
                <a:lnTo>
                  <a:pt x="4469544" y="6154617"/>
                </a:lnTo>
                <a:lnTo>
                  <a:pt x="2621130" y="1814398"/>
                </a:lnTo>
                <a:lnTo>
                  <a:pt x="2621130" y="1814401"/>
                </a:lnTo>
                <a:close/>
                <a:moveTo>
                  <a:pt x="0" y="0"/>
                </a:moveTo>
                <a:lnTo>
                  <a:pt x="772716" y="1814397"/>
                </a:lnTo>
                <a:lnTo>
                  <a:pt x="772716" y="1814394"/>
                </a:lnTo>
                <a:lnTo>
                  <a:pt x="2621129" y="1814394"/>
                </a:lnTo>
                <a:lnTo>
                  <a:pt x="184841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6" name="フリーフォーム 65"/>
          <p:cNvSpPr/>
          <p:nvPr userDrawn="1"/>
        </p:nvSpPr>
        <p:spPr>
          <a:xfrm>
            <a:off x="4103434" y="2665751"/>
            <a:ext cx="1351017" cy="1521264"/>
          </a:xfrm>
          <a:custGeom>
            <a:avLst/>
            <a:gdLst>
              <a:gd name="connsiteX0" fmla="*/ 1028242 w 2026350"/>
              <a:gd name="connsiteY0" fmla="*/ 0 h 2281896"/>
              <a:gd name="connsiteX1" fmla="*/ 2026350 w 2026350"/>
              <a:gd name="connsiteY1" fmla="*/ 1421762 h 2281896"/>
              <a:gd name="connsiteX2" fmla="*/ 0 w 2026350"/>
              <a:gd name="connsiteY2" fmla="*/ 2281896 h 2281896"/>
              <a:gd name="connsiteX3" fmla="*/ 0 w 2026350"/>
              <a:gd name="connsiteY3" fmla="*/ 436463 h 2281896"/>
              <a:gd name="connsiteX4" fmla="*/ 1028242 w 2026350"/>
              <a:gd name="connsiteY4" fmla="*/ 0 h 2281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50" h="2281896">
                <a:moveTo>
                  <a:pt x="1028242" y="0"/>
                </a:moveTo>
                <a:lnTo>
                  <a:pt x="2026350" y="1421762"/>
                </a:lnTo>
                <a:lnTo>
                  <a:pt x="0" y="2281896"/>
                </a:lnTo>
                <a:lnTo>
                  <a:pt x="0" y="436463"/>
                </a:lnTo>
                <a:lnTo>
                  <a:pt x="1028242" y="0"/>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0961" tIns="30482" rIns="60961" bIns="30482" rtlCol="0" anchor="ctr">
            <a:noAutofit/>
          </a:bodyPr>
          <a:lstStyle/>
          <a:p>
            <a:pPr algn="ctr"/>
            <a:endParaRPr kumimoji="1" lang="ja-JP" altLang="en-US"/>
          </a:p>
        </p:txBody>
      </p:sp>
      <p:sp>
        <p:nvSpPr>
          <p:cNvPr id="63" name="フリーフォーム 62"/>
          <p:cNvSpPr/>
          <p:nvPr userDrawn="1"/>
        </p:nvSpPr>
        <p:spPr>
          <a:xfrm>
            <a:off x="4103435" y="3639102"/>
            <a:ext cx="2034968" cy="1812382"/>
          </a:xfrm>
          <a:custGeom>
            <a:avLst/>
            <a:gdLst>
              <a:gd name="connsiteX0" fmla="*/ 2053212 w 3052187"/>
              <a:gd name="connsiteY0" fmla="*/ 0 h 2718573"/>
              <a:gd name="connsiteX1" fmla="*/ 3052187 w 3052187"/>
              <a:gd name="connsiteY1" fmla="*/ 1422997 h 2718573"/>
              <a:gd name="connsiteX2" fmla="*/ 0 w 3052187"/>
              <a:gd name="connsiteY2" fmla="*/ 2718573 h 2718573"/>
              <a:gd name="connsiteX3" fmla="*/ 0 w 3052187"/>
              <a:gd name="connsiteY3" fmla="*/ 871537 h 2718573"/>
              <a:gd name="connsiteX4" fmla="*/ 2053212 w 3052187"/>
              <a:gd name="connsiteY4" fmla="*/ 0 h 2718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2187" h="2718573">
                <a:moveTo>
                  <a:pt x="2053212" y="0"/>
                </a:moveTo>
                <a:lnTo>
                  <a:pt x="3052187" y="1422997"/>
                </a:lnTo>
                <a:lnTo>
                  <a:pt x="0" y="2718573"/>
                </a:lnTo>
                <a:lnTo>
                  <a:pt x="0" y="871537"/>
                </a:lnTo>
                <a:lnTo>
                  <a:pt x="2053212" y="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0961" tIns="30482" rIns="60961" bIns="30482" rtlCol="0" anchor="ctr">
            <a:noAutofit/>
          </a:bodyPr>
          <a:lstStyle/>
          <a:p>
            <a:pPr algn="ctr"/>
            <a:endParaRPr kumimoji="1" lang="ja-JP" altLang="en-US"/>
          </a:p>
        </p:txBody>
      </p:sp>
      <p:grpSp>
        <p:nvGrpSpPr>
          <p:cNvPr id="6" name="グループ化 8"/>
          <p:cNvGrpSpPr/>
          <p:nvPr userDrawn="1"/>
        </p:nvGrpSpPr>
        <p:grpSpPr>
          <a:xfrm>
            <a:off x="4103435" y="4613278"/>
            <a:ext cx="2704733" cy="2104237"/>
            <a:chOff x="7549101" y="6886372"/>
            <a:chExt cx="4056748" cy="3156356"/>
          </a:xfrm>
          <a:solidFill>
            <a:schemeClr val="accent4">
              <a:lumMod val="60000"/>
              <a:lumOff val="40000"/>
            </a:schemeClr>
          </a:solidFill>
        </p:grpSpPr>
        <p:sp>
          <p:nvSpPr>
            <p:cNvPr id="60" name="フリーフォーム 59"/>
            <p:cNvSpPr/>
            <p:nvPr userDrawn="1"/>
          </p:nvSpPr>
          <p:spPr>
            <a:xfrm>
              <a:off x="7549104" y="6886372"/>
              <a:ext cx="4056745" cy="1392686"/>
            </a:xfrm>
            <a:custGeom>
              <a:avLst/>
              <a:gdLst>
                <a:gd name="connsiteX0" fmla="*/ 3079049 w 4056745"/>
                <a:gd name="connsiteY0" fmla="*/ 0 h 1392686"/>
                <a:gd name="connsiteX1" fmla="*/ 4056745 w 4056745"/>
                <a:gd name="connsiteY1" fmla="*/ 1392686 h 1392686"/>
                <a:gd name="connsiteX2" fmla="*/ 0 w 4056745"/>
                <a:gd name="connsiteY2" fmla="*/ 1392686 h 1392686"/>
                <a:gd name="connsiteX3" fmla="*/ 0 w 4056745"/>
                <a:gd name="connsiteY3" fmla="*/ 1306979 h 1392686"/>
                <a:gd name="connsiteX4" fmla="*/ 3079049 w 4056745"/>
                <a:gd name="connsiteY4" fmla="*/ 0 h 139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6745" h="1392686">
                  <a:moveTo>
                    <a:pt x="3079049" y="0"/>
                  </a:moveTo>
                  <a:lnTo>
                    <a:pt x="4056745" y="1392686"/>
                  </a:lnTo>
                  <a:lnTo>
                    <a:pt x="0" y="1392686"/>
                  </a:lnTo>
                  <a:lnTo>
                    <a:pt x="0" y="1306979"/>
                  </a:lnTo>
                  <a:lnTo>
                    <a:pt x="307904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58" name="フリーフォーム 57"/>
            <p:cNvSpPr/>
            <p:nvPr userDrawn="1"/>
          </p:nvSpPr>
          <p:spPr>
            <a:xfrm>
              <a:off x="7549101" y="8279059"/>
              <a:ext cx="4056747" cy="1763669"/>
            </a:xfrm>
            <a:custGeom>
              <a:avLst/>
              <a:gdLst>
                <a:gd name="connsiteX0" fmla="*/ 0 w 4056747"/>
                <a:gd name="connsiteY0" fmla="*/ 0 h 1763669"/>
                <a:gd name="connsiteX1" fmla="*/ 4056747 w 4056747"/>
                <a:gd name="connsiteY1" fmla="*/ 0 h 1763669"/>
                <a:gd name="connsiteX2" fmla="*/ 0 w 4056747"/>
                <a:gd name="connsiteY2" fmla="*/ 1763669 h 1763669"/>
                <a:gd name="connsiteX3" fmla="*/ 0 w 4056747"/>
                <a:gd name="connsiteY3" fmla="*/ 0 h 1763669"/>
              </a:gdLst>
              <a:ahLst/>
              <a:cxnLst>
                <a:cxn ang="0">
                  <a:pos x="connsiteX0" y="connsiteY0"/>
                </a:cxn>
                <a:cxn ang="0">
                  <a:pos x="connsiteX1" y="connsiteY1"/>
                </a:cxn>
                <a:cxn ang="0">
                  <a:pos x="connsiteX2" y="connsiteY2"/>
                </a:cxn>
                <a:cxn ang="0">
                  <a:pos x="connsiteX3" y="connsiteY3"/>
                </a:cxn>
              </a:cxnLst>
              <a:rect l="l" t="t" r="r" b="b"/>
              <a:pathLst>
                <a:path w="4056747" h="1763669">
                  <a:moveTo>
                    <a:pt x="0" y="0"/>
                  </a:moveTo>
                  <a:lnTo>
                    <a:pt x="4056747" y="0"/>
                  </a:lnTo>
                  <a:lnTo>
                    <a:pt x="0" y="17636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grpSp>
      <p:sp>
        <p:nvSpPr>
          <p:cNvPr id="59" name="テキスト プレースホルダー 6"/>
          <p:cNvSpPr>
            <a:spLocks noGrp="1"/>
          </p:cNvSpPr>
          <p:nvPr>
            <p:ph type="body" sz="quarter" idx="24" hasCustomPrompt="1"/>
          </p:nvPr>
        </p:nvSpPr>
        <p:spPr>
          <a:xfrm rot="1380000">
            <a:off x="853260" y="1149613"/>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5" hasCustomPrompt="1"/>
          </p:nvPr>
        </p:nvSpPr>
        <p:spPr>
          <a:xfrm rot="1380000">
            <a:off x="853260" y="2418207"/>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26" hasCustomPrompt="1"/>
          </p:nvPr>
        </p:nvSpPr>
        <p:spPr>
          <a:xfrm rot="1380000">
            <a:off x="853260" y="3686801"/>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27" hasCustomPrompt="1"/>
          </p:nvPr>
        </p:nvSpPr>
        <p:spPr>
          <a:xfrm rot="1380000">
            <a:off x="853260" y="4955396"/>
            <a:ext cx="2609807" cy="707179"/>
          </a:xfrm>
        </p:spPr>
        <p:txBody>
          <a:bodyPr anchor="ctr">
            <a:noAutofit/>
          </a:bodyPr>
          <a:lstStyle>
            <a:lvl1pPr algn="r">
              <a:defRPr sz="21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ボックス 14"/>
          <p:cNvSpPr txBox="1"/>
          <p:nvPr userDrawn="1"/>
        </p:nvSpPr>
        <p:spPr>
          <a:xfrm>
            <a:off x="4120373" y="2335396"/>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01</a:t>
            </a:r>
            <a:endParaRPr kumimoji="1" lang="ja-JP" altLang="en-US" sz="2700" dirty="0">
              <a:solidFill>
                <a:schemeClr val="bg1"/>
              </a:solidFill>
            </a:endParaRPr>
          </a:p>
        </p:txBody>
      </p:sp>
      <p:sp>
        <p:nvSpPr>
          <p:cNvPr id="65" name="テキスト ボックス 64"/>
          <p:cNvSpPr txBox="1"/>
          <p:nvPr userDrawn="1"/>
        </p:nvSpPr>
        <p:spPr>
          <a:xfrm>
            <a:off x="4476332" y="3438304"/>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02</a:t>
            </a:r>
            <a:endParaRPr kumimoji="1" lang="ja-JP" altLang="en-US" sz="2700" dirty="0">
              <a:solidFill>
                <a:schemeClr val="bg1"/>
              </a:solidFill>
            </a:endParaRPr>
          </a:p>
        </p:txBody>
      </p:sp>
      <p:sp>
        <p:nvSpPr>
          <p:cNvPr id="67" name="テキスト ボックス 66"/>
          <p:cNvSpPr txBox="1"/>
          <p:nvPr userDrawn="1"/>
        </p:nvSpPr>
        <p:spPr>
          <a:xfrm>
            <a:off x="4847288" y="4548908"/>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03</a:t>
            </a:r>
            <a:endParaRPr kumimoji="1" lang="ja-JP" altLang="en-US" sz="2700" dirty="0">
              <a:solidFill>
                <a:schemeClr val="bg1"/>
              </a:solidFill>
            </a:endParaRPr>
          </a:p>
        </p:txBody>
      </p:sp>
      <p:sp>
        <p:nvSpPr>
          <p:cNvPr id="69" name="テキスト ボックス 68"/>
          <p:cNvSpPr txBox="1"/>
          <p:nvPr userDrawn="1"/>
        </p:nvSpPr>
        <p:spPr>
          <a:xfrm>
            <a:off x="5200102" y="5643334"/>
            <a:ext cx="507837" cy="477058"/>
          </a:xfrm>
          <a:prstGeom prst="rect">
            <a:avLst/>
          </a:prstGeom>
          <a:noFill/>
          <a:scene3d>
            <a:camera prst="perspectiveContrastingRightFacing" fov="3300000">
              <a:rot lat="0" lon="21000000" rev="1200000"/>
            </a:camera>
            <a:lightRig rig="threePt" dir="t"/>
          </a:scene3d>
        </p:spPr>
        <p:txBody>
          <a:bodyPr wrap="none" lIns="60961" tIns="30482" rIns="60961" bIns="30482" rtlCol="0">
            <a:spAutoFit/>
          </a:bodyPr>
          <a:lstStyle/>
          <a:p>
            <a:r>
              <a:rPr kumimoji="1" lang="en-US" altLang="ja-JP" sz="2700" dirty="0">
                <a:solidFill>
                  <a:schemeClr val="bg1"/>
                </a:solidFill>
              </a:rPr>
              <a:t>04</a:t>
            </a:r>
            <a:endParaRPr kumimoji="1" lang="ja-JP" altLang="en-US" sz="2700" dirty="0">
              <a:solidFill>
                <a:schemeClr val="bg1"/>
              </a:solidFill>
            </a:endParaRPr>
          </a:p>
        </p:txBody>
      </p:sp>
      <p:sp>
        <p:nvSpPr>
          <p:cNvPr id="70" name="図プレースホルダー 7"/>
          <p:cNvSpPr>
            <a:spLocks noGrp="1"/>
          </p:cNvSpPr>
          <p:nvPr>
            <p:ph type="pic" sz="quarter" idx="18" hasCustomPrompt="1"/>
          </p:nvPr>
        </p:nvSpPr>
        <p:spPr>
          <a:xfrm rot="1380000">
            <a:off x="3366224" y="1900902"/>
            <a:ext cx="443008" cy="442969"/>
          </a:xfrm>
        </p:spPr>
        <p:txBody>
          <a:bodyPr>
            <a:normAutofit/>
          </a:bodyPr>
          <a:lstStyle>
            <a:lvl1pPr>
              <a:defRPr sz="800"/>
            </a:lvl1pPr>
          </a:lstStyle>
          <a:p>
            <a:r>
              <a:rPr kumimoji="1" lang="en-US" altLang="ja-JP" dirty="0"/>
              <a:t>ICON</a:t>
            </a:r>
            <a:endParaRPr kumimoji="1" lang="ja-JP" altLang="en-US" dirty="0"/>
          </a:p>
        </p:txBody>
      </p:sp>
      <p:sp>
        <p:nvSpPr>
          <p:cNvPr id="71" name="図プレースホルダー 7"/>
          <p:cNvSpPr>
            <a:spLocks noGrp="1"/>
          </p:cNvSpPr>
          <p:nvPr>
            <p:ph type="pic" sz="quarter" idx="28" hasCustomPrompt="1"/>
          </p:nvPr>
        </p:nvSpPr>
        <p:spPr>
          <a:xfrm rot="1380000">
            <a:off x="3366224" y="3168132"/>
            <a:ext cx="443008" cy="442969"/>
          </a:xfrm>
        </p:spPr>
        <p:txBody>
          <a:bodyPr>
            <a:normAutofit/>
          </a:bodyPr>
          <a:lstStyle>
            <a:lvl1pPr>
              <a:defRPr sz="800"/>
            </a:lvl1pPr>
          </a:lstStyle>
          <a:p>
            <a:r>
              <a:rPr kumimoji="1" lang="en-US" altLang="ja-JP" dirty="0"/>
              <a:t>ICON</a:t>
            </a:r>
            <a:endParaRPr kumimoji="1" lang="ja-JP" altLang="en-US" dirty="0"/>
          </a:p>
        </p:txBody>
      </p:sp>
      <p:sp>
        <p:nvSpPr>
          <p:cNvPr id="72" name="図プレースホルダー 7"/>
          <p:cNvSpPr>
            <a:spLocks noGrp="1"/>
          </p:cNvSpPr>
          <p:nvPr>
            <p:ph type="pic" sz="quarter" idx="29" hasCustomPrompt="1"/>
          </p:nvPr>
        </p:nvSpPr>
        <p:spPr>
          <a:xfrm rot="1380000">
            <a:off x="3366224" y="4435363"/>
            <a:ext cx="443008" cy="442969"/>
          </a:xfrm>
        </p:spPr>
        <p:txBody>
          <a:bodyPr>
            <a:normAutofit/>
          </a:bodyPr>
          <a:lstStyle>
            <a:lvl1pPr>
              <a:defRPr sz="800"/>
            </a:lvl1pPr>
          </a:lstStyle>
          <a:p>
            <a:r>
              <a:rPr kumimoji="1" lang="en-US" altLang="ja-JP" dirty="0"/>
              <a:t>ICON</a:t>
            </a:r>
            <a:endParaRPr kumimoji="1" lang="ja-JP" altLang="en-US" dirty="0"/>
          </a:p>
        </p:txBody>
      </p:sp>
      <p:sp>
        <p:nvSpPr>
          <p:cNvPr id="73" name="図プレースホルダー 7"/>
          <p:cNvSpPr>
            <a:spLocks noGrp="1"/>
          </p:cNvSpPr>
          <p:nvPr>
            <p:ph type="pic" sz="quarter" idx="30" hasCustomPrompt="1"/>
          </p:nvPr>
        </p:nvSpPr>
        <p:spPr>
          <a:xfrm rot="1380000">
            <a:off x="3366224" y="5702594"/>
            <a:ext cx="443008" cy="442969"/>
          </a:xfrm>
        </p:spPr>
        <p:txBody>
          <a:bodyPr>
            <a:normAutofit/>
          </a:bodyPr>
          <a:lstStyle>
            <a:lvl1pPr>
              <a:defRPr sz="800"/>
            </a:lvl1pPr>
          </a:lstStyle>
          <a:p>
            <a:r>
              <a:rPr kumimoji="1" lang="en-US" altLang="ja-JP" dirty="0"/>
              <a:t>ICON</a:t>
            </a:r>
            <a:endParaRPr kumimoji="1" lang="ja-JP" altLang="en-US" dirty="0"/>
          </a:p>
        </p:txBody>
      </p:sp>
      <p:sp>
        <p:nvSpPr>
          <p:cNvPr id="74" name="テキスト プレースホルダー 6"/>
          <p:cNvSpPr>
            <a:spLocks noGrp="1"/>
          </p:cNvSpPr>
          <p:nvPr>
            <p:ph type="body" sz="quarter" idx="31" hasCustomPrompt="1"/>
          </p:nvPr>
        </p:nvSpPr>
        <p:spPr>
          <a:xfrm>
            <a:off x="4801788" y="1642182"/>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5" name="テキスト プレースホルダー 6"/>
          <p:cNvSpPr>
            <a:spLocks noGrp="1"/>
          </p:cNvSpPr>
          <p:nvPr>
            <p:ph type="body" sz="quarter" idx="32" hasCustomPrompt="1"/>
          </p:nvPr>
        </p:nvSpPr>
        <p:spPr>
          <a:xfrm>
            <a:off x="5509613" y="2597006"/>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6" name="テキスト プレースホルダー 6"/>
          <p:cNvSpPr>
            <a:spLocks noGrp="1"/>
          </p:cNvSpPr>
          <p:nvPr>
            <p:ph type="body" sz="quarter" idx="33" hasCustomPrompt="1"/>
          </p:nvPr>
        </p:nvSpPr>
        <p:spPr>
          <a:xfrm>
            <a:off x="6195126" y="3551828"/>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7" name="テキスト プレースホルダー 6"/>
          <p:cNvSpPr>
            <a:spLocks noGrp="1"/>
          </p:cNvSpPr>
          <p:nvPr>
            <p:ph type="body" sz="quarter" idx="34" hasCustomPrompt="1"/>
          </p:nvPr>
        </p:nvSpPr>
        <p:spPr>
          <a:xfrm>
            <a:off x="6830906" y="4506652"/>
            <a:ext cx="4944962" cy="900206"/>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79" name="正方形/長方形 78"/>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82" name="タイトル プレースホルダー 1"/>
          <p:cNvSpPr>
            <a:spLocks noGrp="1"/>
          </p:cNvSpPr>
          <p:nvPr>
            <p:ph type="title" hasCustomPrompt="1"/>
          </p:nvPr>
        </p:nvSpPr>
        <p:spPr>
          <a:xfrm>
            <a:off x="4029376" y="164640"/>
            <a:ext cx="7844068" cy="802101"/>
          </a:xfrm>
          <a:prstGeom prst="rect">
            <a:avLst/>
          </a:prstGeom>
        </p:spPr>
        <p:txBody>
          <a:bodyPr vert="horz" lIns="108851" tIns="54426" rIns="108851" bIns="54426" rtlCol="0" anchor="ctr">
            <a:normAutofit/>
          </a:bodyPr>
          <a:lstStyle>
            <a:lvl1pPr>
              <a:defRPr baseline="0"/>
            </a:lvl1pPr>
          </a:lstStyle>
          <a:p>
            <a:r>
              <a:rPr kumimoji="1" lang="en-US" altLang="ja-JP" dirty="0"/>
              <a:t>Slide Title Goes Here</a:t>
            </a:r>
            <a:endParaRPr kumimoji="1" lang="ja-JP" altLang="en-US" dirty="0"/>
          </a:p>
        </p:txBody>
      </p:sp>
      <p:sp>
        <p:nvSpPr>
          <p:cNvPr id="83" name="テキスト プレースホルダー 6"/>
          <p:cNvSpPr>
            <a:spLocks noGrp="1"/>
          </p:cNvSpPr>
          <p:nvPr>
            <p:ph type="body" sz="quarter" idx="13" hasCustomPrompt="1"/>
          </p:nvPr>
        </p:nvSpPr>
        <p:spPr>
          <a:xfrm>
            <a:off x="4077385" y="1028734"/>
            <a:ext cx="7773384"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4" name="正方形/長方形 83"/>
          <p:cNvSpPr/>
          <p:nvPr userDrawn="1"/>
        </p:nvSpPr>
        <p:spPr>
          <a:xfrm>
            <a:off x="4125397" y="932725"/>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1515615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125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ppt_x"/>
                                          </p:val>
                                        </p:tav>
                                        <p:tav tm="100000">
                                          <p:val>
                                            <p:strVal val="#ppt_x"/>
                                          </p:val>
                                        </p:tav>
                                      </p:tavLst>
                                    </p:anim>
                                    <p:anim calcmode="lin" valueType="num">
                                      <p:cBhvr additive="base">
                                        <p:cTn id="8" dur="500" fill="hold"/>
                                        <p:tgtEl>
                                          <p:spTgt spid="82"/>
                                        </p:tgtEl>
                                        <p:attrNameLst>
                                          <p:attrName>ppt_y</p:attrName>
                                        </p:attrNameLst>
                                      </p:cBhvr>
                                      <p:tavLst>
                                        <p:tav tm="0">
                                          <p:val>
                                            <p:strVal val="0-#ppt_h/2"/>
                                          </p:val>
                                        </p:tav>
                                        <p:tav tm="100000">
                                          <p:val>
                                            <p:strVal val="#ppt_y"/>
                                          </p:val>
                                        </p:tav>
                                      </p:tavLst>
                                    </p:anim>
                                  </p:childTnLst>
                                </p:cTn>
                              </p:par>
                            </p:childTnLst>
                          </p:cTn>
                        </p:par>
                        <p:par>
                          <p:cTn id="9" fill="hold">
                            <p:stCondLst>
                              <p:cond delay="1750"/>
                            </p:stCondLst>
                            <p:childTnLst>
                              <p:par>
                                <p:cTn id="10" presetID="2" presetClass="entr" presetSubtype="2" decel="100000"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 calcmode="lin" valueType="num">
                                      <p:cBhvr additive="base">
                                        <p:cTn id="12" dur="500" fill="hold"/>
                                        <p:tgtEl>
                                          <p:spTgt spid="84"/>
                                        </p:tgtEl>
                                        <p:attrNameLst>
                                          <p:attrName>ppt_x</p:attrName>
                                        </p:attrNameLst>
                                      </p:cBhvr>
                                      <p:tavLst>
                                        <p:tav tm="0">
                                          <p:val>
                                            <p:strVal val="1+#ppt_w/2"/>
                                          </p:val>
                                        </p:tav>
                                        <p:tav tm="100000">
                                          <p:val>
                                            <p:strVal val="#ppt_x"/>
                                          </p:val>
                                        </p:tav>
                                      </p:tavLst>
                                    </p:anim>
                                    <p:anim calcmode="lin" valueType="num">
                                      <p:cBhvr additive="base">
                                        <p:cTn id="13" dur="500" fill="hold"/>
                                        <p:tgtEl>
                                          <p:spTgt spid="84"/>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83">
                                            <p:txEl>
                                              <p:pRg st="0" end="0"/>
                                            </p:txEl>
                                          </p:spTgt>
                                        </p:tgtEl>
                                        <p:attrNameLst>
                                          <p:attrName>style.visibility</p:attrName>
                                        </p:attrNameLst>
                                      </p:cBhvr>
                                      <p:to>
                                        <p:strVal val="visible"/>
                                      </p:to>
                                    </p:set>
                                    <p:animEffect transition="in" filter="wipe(left)">
                                      <p:cBhvr>
                                        <p:cTn id="16" dur="500"/>
                                        <p:tgtEl>
                                          <p:spTgt spid="83">
                                            <p:txEl>
                                              <p:pRg st="0" end="0"/>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down)">
                                      <p:cBhvr>
                                        <p:cTn id="19" dur="500"/>
                                        <p:tgtEl>
                                          <p:spTgt spid="2"/>
                                        </p:tgtEl>
                                      </p:cBhvr>
                                    </p:animEffect>
                                  </p:childTnLst>
                                </p:cTn>
                              </p:par>
                              <p:par>
                                <p:cTn id="20" presetID="22" presetClass="entr" presetSubtype="4"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par>
                          <p:cTn id="23" fill="hold">
                            <p:stCondLst>
                              <p:cond delay="2250"/>
                            </p:stCondLst>
                            <p:childTnLst>
                              <p:par>
                                <p:cTn id="24" presetID="2" presetClass="entr" presetSubtype="1" decel="100000" fill="hold" grpId="0" nodeType="afterEffect">
                                  <p:stCondLst>
                                    <p:cond delay="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0-#ppt_h/2"/>
                                          </p:val>
                                        </p:tav>
                                        <p:tav tm="100000">
                                          <p:val>
                                            <p:strVal val="#ppt_y"/>
                                          </p:val>
                                        </p:tav>
                                      </p:tavLst>
                                    </p:anim>
                                  </p:childTnLst>
                                </p:cTn>
                              </p:par>
                              <p:par>
                                <p:cTn id="28" presetID="2" presetClass="entr" presetSubtype="1" decel="10000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250" fill="hold"/>
                                        <p:tgtEl>
                                          <p:spTgt spid="6"/>
                                        </p:tgtEl>
                                        <p:attrNameLst>
                                          <p:attrName>ppt_x</p:attrName>
                                        </p:attrNameLst>
                                      </p:cBhvr>
                                      <p:tavLst>
                                        <p:tav tm="0">
                                          <p:val>
                                            <p:strVal val="#ppt_x"/>
                                          </p:val>
                                        </p:tav>
                                        <p:tav tm="100000">
                                          <p:val>
                                            <p:strVal val="#ppt_x"/>
                                          </p:val>
                                        </p:tav>
                                      </p:tavLst>
                                    </p:anim>
                                    <p:anim calcmode="lin" valueType="num">
                                      <p:cBhvr additive="base">
                                        <p:cTn id="31" dur="1250" fill="hold"/>
                                        <p:tgtEl>
                                          <p:spTgt spid="6"/>
                                        </p:tgtEl>
                                        <p:attrNameLst>
                                          <p:attrName>ppt_y</p:attrName>
                                        </p:attrNameLst>
                                      </p:cBhvr>
                                      <p:tavLst>
                                        <p:tav tm="0">
                                          <p:val>
                                            <p:strVal val="0-#ppt_h/2"/>
                                          </p:val>
                                        </p:tav>
                                        <p:tav tm="100000">
                                          <p:val>
                                            <p:strVal val="#ppt_y"/>
                                          </p:val>
                                        </p:tav>
                                      </p:tavLst>
                                    </p:anim>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1250"/>
                                        <p:tgtEl>
                                          <p:spTgt spid="6"/>
                                        </p:tgtEl>
                                      </p:cBhvr>
                                    </p:animEffect>
                                  </p:childTnLst>
                                </p:cTn>
                              </p:par>
                              <p:par>
                                <p:cTn id="35" presetID="2" presetClass="entr" presetSubtype="1" decel="100000" fill="hold" grpId="0" nodeType="withEffect">
                                  <p:stCondLst>
                                    <p:cond delay="0"/>
                                  </p:stCondLst>
                                  <p:childTnLst>
                                    <p:set>
                                      <p:cBhvr>
                                        <p:cTn id="36" dur="1" fill="hold">
                                          <p:stCondLst>
                                            <p:cond delay="0"/>
                                          </p:stCondLst>
                                        </p:cTn>
                                        <p:tgtEl>
                                          <p:spTgt spid="73"/>
                                        </p:tgtEl>
                                        <p:attrNameLst>
                                          <p:attrName>style.visibility</p:attrName>
                                        </p:attrNameLst>
                                      </p:cBhvr>
                                      <p:to>
                                        <p:strVal val="visible"/>
                                      </p:to>
                                    </p:set>
                                    <p:anim calcmode="lin" valueType="num">
                                      <p:cBhvr additive="base">
                                        <p:cTn id="37" dur="1250" fill="hold"/>
                                        <p:tgtEl>
                                          <p:spTgt spid="73"/>
                                        </p:tgtEl>
                                        <p:attrNameLst>
                                          <p:attrName>ppt_x</p:attrName>
                                        </p:attrNameLst>
                                      </p:cBhvr>
                                      <p:tavLst>
                                        <p:tav tm="0">
                                          <p:val>
                                            <p:strVal val="#ppt_x"/>
                                          </p:val>
                                        </p:tav>
                                        <p:tav tm="100000">
                                          <p:val>
                                            <p:strVal val="#ppt_x"/>
                                          </p:val>
                                        </p:tav>
                                      </p:tavLst>
                                    </p:anim>
                                    <p:anim calcmode="lin" valueType="num">
                                      <p:cBhvr additive="base">
                                        <p:cTn id="38" dur="1250" fill="hold"/>
                                        <p:tgtEl>
                                          <p:spTgt spid="73"/>
                                        </p:tgtEl>
                                        <p:attrNameLst>
                                          <p:attrName>ppt_y</p:attrName>
                                        </p:attrNameLst>
                                      </p:cBhvr>
                                      <p:tavLst>
                                        <p:tav tm="0">
                                          <p:val>
                                            <p:strVal val="0-#ppt_h/2"/>
                                          </p:val>
                                        </p:tav>
                                        <p:tav tm="100000">
                                          <p:val>
                                            <p:strVal val="#ppt_y"/>
                                          </p:val>
                                        </p:tav>
                                      </p:tavLst>
                                    </p:anim>
                                  </p:childTnLst>
                                </p:cTn>
                              </p:par>
                              <p:par>
                                <p:cTn id="39" presetID="2" presetClass="entr" presetSubtype="1" decel="10000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1250" fill="hold"/>
                                        <p:tgtEl>
                                          <p:spTgt spid="36"/>
                                        </p:tgtEl>
                                        <p:attrNameLst>
                                          <p:attrName>ppt_x</p:attrName>
                                        </p:attrNameLst>
                                      </p:cBhvr>
                                      <p:tavLst>
                                        <p:tav tm="0">
                                          <p:val>
                                            <p:strVal val="#ppt_x"/>
                                          </p:val>
                                        </p:tav>
                                        <p:tav tm="100000">
                                          <p:val>
                                            <p:strVal val="#ppt_x"/>
                                          </p:val>
                                        </p:tav>
                                      </p:tavLst>
                                    </p:anim>
                                    <p:anim calcmode="lin" valueType="num">
                                      <p:cBhvr additive="base">
                                        <p:cTn id="42" dur="1250" fill="hold"/>
                                        <p:tgtEl>
                                          <p:spTgt spid="36"/>
                                        </p:tgtEl>
                                        <p:attrNameLst>
                                          <p:attrName>ppt_y</p:attrName>
                                        </p:attrNameLst>
                                      </p:cBhvr>
                                      <p:tavLst>
                                        <p:tav tm="0">
                                          <p:val>
                                            <p:strVal val="0-#ppt_h/2"/>
                                          </p:val>
                                        </p:tav>
                                        <p:tav tm="100000">
                                          <p:val>
                                            <p:strVal val="#ppt_y"/>
                                          </p:val>
                                        </p:tav>
                                      </p:tavLst>
                                    </p:anim>
                                  </p:childTnLst>
                                </p:cTn>
                              </p:par>
                              <p:par>
                                <p:cTn id="43" presetID="22" presetClass="entr" presetSubtype="2" fill="hold" grpId="1" nodeType="withEffect">
                                  <p:stCondLst>
                                    <p:cond delay="0"/>
                                  </p:stCondLst>
                                  <p:childTnLst>
                                    <p:set>
                                      <p:cBhvr>
                                        <p:cTn id="44" dur="1" fill="hold">
                                          <p:stCondLst>
                                            <p:cond delay="0"/>
                                          </p:stCondLst>
                                        </p:cTn>
                                        <p:tgtEl>
                                          <p:spTgt spid="36"/>
                                        </p:tgtEl>
                                        <p:attrNameLst>
                                          <p:attrName>style.visibility</p:attrName>
                                        </p:attrNameLst>
                                      </p:cBhvr>
                                      <p:to>
                                        <p:strVal val="visible"/>
                                      </p:to>
                                    </p:set>
                                    <p:animEffect transition="in" filter="wipe(right)">
                                      <p:cBhvr>
                                        <p:cTn id="45" dur="1250"/>
                                        <p:tgtEl>
                                          <p:spTgt spid="36"/>
                                        </p:tgtEl>
                                      </p:cBhvr>
                                    </p:animEffect>
                                  </p:childTnLst>
                                </p:cTn>
                              </p:par>
                              <p:par>
                                <p:cTn id="46" presetID="2" presetClass="entr" presetSubtype="1" decel="100000" fill="hold" grpId="0" nodeType="withEffect">
                                  <p:stCondLst>
                                    <p:cond delay="0"/>
                                  </p:stCondLst>
                                  <p:childTnLst>
                                    <p:set>
                                      <p:cBhvr>
                                        <p:cTn id="47" dur="1" fill="hold">
                                          <p:stCondLst>
                                            <p:cond delay="0"/>
                                          </p:stCondLst>
                                        </p:cTn>
                                        <p:tgtEl>
                                          <p:spTgt spid="64">
                                            <p:txEl>
                                              <p:pRg st="0" end="0"/>
                                            </p:txEl>
                                          </p:spTgt>
                                        </p:tgtEl>
                                        <p:attrNameLst>
                                          <p:attrName>style.visibility</p:attrName>
                                        </p:attrNameLst>
                                      </p:cBhvr>
                                      <p:to>
                                        <p:strVal val="visible"/>
                                      </p:to>
                                    </p:set>
                                    <p:anim calcmode="lin" valueType="num">
                                      <p:cBhvr additive="base">
                                        <p:cTn id="48" dur="125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49" dur="1250" fill="hold"/>
                                        <p:tgtEl>
                                          <p:spTgt spid="64">
                                            <p:txEl>
                                              <p:pRg st="0" end="0"/>
                                            </p:txEl>
                                          </p:spTgt>
                                        </p:tgtEl>
                                        <p:attrNameLst>
                                          <p:attrName>ppt_y</p:attrName>
                                        </p:attrNameLst>
                                      </p:cBhvr>
                                      <p:tavLst>
                                        <p:tav tm="0">
                                          <p:val>
                                            <p:strVal val="0-#ppt_h/2"/>
                                          </p:val>
                                        </p:tav>
                                        <p:tav tm="100000">
                                          <p:val>
                                            <p:strVal val="#ppt_y"/>
                                          </p:val>
                                        </p:tav>
                                      </p:tavLst>
                                    </p:anim>
                                  </p:childTnLst>
                                </p:cTn>
                              </p:par>
                              <p:par>
                                <p:cTn id="50" presetID="22" presetClass="entr" presetSubtype="2" fill="hold" grpId="1" nodeType="withEffect">
                                  <p:stCondLst>
                                    <p:cond delay="0"/>
                                  </p:stCondLst>
                                  <p:childTnLst>
                                    <p:set>
                                      <p:cBhvr>
                                        <p:cTn id="51" dur="1" fill="hold">
                                          <p:stCondLst>
                                            <p:cond delay="0"/>
                                          </p:stCondLst>
                                        </p:cTn>
                                        <p:tgtEl>
                                          <p:spTgt spid="64">
                                            <p:txEl>
                                              <p:pRg st="0" end="0"/>
                                            </p:txEl>
                                          </p:spTgt>
                                        </p:tgtEl>
                                        <p:attrNameLst>
                                          <p:attrName>style.visibility</p:attrName>
                                        </p:attrNameLst>
                                      </p:cBhvr>
                                      <p:to>
                                        <p:strVal val="visible"/>
                                      </p:to>
                                    </p:set>
                                    <p:animEffect transition="in" filter="wipe(right)">
                                      <p:cBhvr>
                                        <p:cTn id="52" dur="1000"/>
                                        <p:tgtEl>
                                          <p:spTgt spid="64">
                                            <p:txEl>
                                              <p:pRg st="0" end="0"/>
                                            </p:txEl>
                                          </p:spTgt>
                                        </p:tgtEl>
                                      </p:cBhvr>
                                    </p:animEffect>
                                  </p:childTnLst>
                                </p:cTn>
                              </p:par>
                              <p:par>
                                <p:cTn id="53" presetID="2" presetClass="entr" presetSubtype="2" decel="100000" fill="hold" grpId="0" nodeType="withEffect">
                                  <p:stCondLst>
                                    <p:cond delay="500"/>
                                  </p:stCondLst>
                                  <p:childTnLst>
                                    <p:set>
                                      <p:cBhvr>
                                        <p:cTn id="54" dur="1" fill="hold">
                                          <p:stCondLst>
                                            <p:cond delay="0"/>
                                          </p:stCondLst>
                                        </p:cTn>
                                        <p:tgtEl>
                                          <p:spTgt spid="77">
                                            <p:txEl>
                                              <p:pRg st="0" end="0"/>
                                            </p:txEl>
                                          </p:spTgt>
                                        </p:tgtEl>
                                        <p:attrNameLst>
                                          <p:attrName>style.visibility</p:attrName>
                                        </p:attrNameLst>
                                      </p:cBhvr>
                                      <p:to>
                                        <p:strVal val="visible"/>
                                      </p:to>
                                    </p:set>
                                    <p:anim calcmode="lin" valueType="num">
                                      <p:cBhvr additive="base">
                                        <p:cTn id="55" dur="10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56" dur="10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par>
                          <p:cTn id="57" fill="hold">
                            <p:stCondLst>
                              <p:cond delay="3750"/>
                            </p:stCondLst>
                            <p:childTnLst>
                              <p:par>
                                <p:cTn id="58" presetID="2" presetClass="entr" presetSubtype="1" decel="100000" fill="hold" grpId="0" nodeType="afterEffect">
                                  <p:stCondLst>
                                    <p:cond delay="0"/>
                                  </p:stCondLst>
                                  <p:childTnLst>
                                    <p:set>
                                      <p:cBhvr>
                                        <p:cTn id="59" dur="1" fill="hold">
                                          <p:stCondLst>
                                            <p:cond delay="0"/>
                                          </p:stCondLst>
                                        </p:cTn>
                                        <p:tgtEl>
                                          <p:spTgt spid="67"/>
                                        </p:tgtEl>
                                        <p:attrNameLst>
                                          <p:attrName>style.visibility</p:attrName>
                                        </p:attrNameLst>
                                      </p:cBhvr>
                                      <p:to>
                                        <p:strVal val="visible"/>
                                      </p:to>
                                    </p:set>
                                    <p:anim calcmode="lin" valueType="num">
                                      <p:cBhvr additive="base">
                                        <p:cTn id="60" dur="1250" fill="hold"/>
                                        <p:tgtEl>
                                          <p:spTgt spid="67"/>
                                        </p:tgtEl>
                                        <p:attrNameLst>
                                          <p:attrName>ppt_x</p:attrName>
                                        </p:attrNameLst>
                                      </p:cBhvr>
                                      <p:tavLst>
                                        <p:tav tm="0">
                                          <p:val>
                                            <p:strVal val="#ppt_x"/>
                                          </p:val>
                                        </p:tav>
                                        <p:tav tm="100000">
                                          <p:val>
                                            <p:strVal val="#ppt_x"/>
                                          </p:val>
                                        </p:tav>
                                      </p:tavLst>
                                    </p:anim>
                                    <p:anim calcmode="lin" valueType="num">
                                      <p:cBhvr additive="base">
                                        <p:cTn id="61" dur="1250" fill="hold"/>
                                        <p:tgtEl>
                                          <p:spTgt spid="67"/>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3"/>
                                        </p:tgtEl>
                                        <p:attrNameLst>
                                          <p:attrName>style.visibility</p:attrName>
                                        </p:attrNameLst>
                                      </p:cBhvr>
                                      <p:to>
                                        <p:strVal val="visible"/>
                                      </p:to>
                                    </p:set>
                                    <p:anim calcmode="lin" valueType="num">
                                      <p:cBhvr additive="base">
                                        <p:cTn id="64" dur="1250" fill="hold"/>
                                        <p:tgtEl>
                                          <p:spTgt spid="63"/>
                                        </p:tgtEl>
                                        <p:attrNameLst>
                                          <p:attrName>ppt_x</p:attrName>
                                        </p:attrNameLst>
                                      </p:cBhvr>
                                      <p:tavLst>
                                        <p:tav tm="0">
                                          <p:val>
                                            <p:strVal val="#ppt_x"/>
                                          </p:val>
                                        </p:tav>
                                        <p:tav tm="100000">
                                          <p:val>
                                            <p:strVal val="#ppt_x"/>
                                          </p:val>
                                        </p:tav>
                                      </p:tavLst>
                                    </p:anim>
                                    <p:anim calcmode="lin" valueType="num">
                                      <p:cBhvr additive="base">
                                        <p:cTn id="65" dur="1250" fill="hold"/>
                                        <p:tgtEl>
                                          <p:spTgt spid="63"/>
                                        </p:tgtEl>
                                        <p:attrNameLst>
                                          <p:attrName>ppt_y</p:attrName>
                                        </p:attrNameLst>
                                      </p:cBhvr>
                                      <p:tavLst>
                                        <p:tav tm="0">
                                          <p:val>
                                            <p:strVal val="0-#ppt_h/2"/>
                                          </p:val>
                                        </p:tav>
                                        <p:tav tm="100000">
                                          <p:val>
                                            <p:strVal val="#ppt_y"/>
                                          </p:val>
                                        </p:tav>
                                      </p:tavLst>
                                    </p:anim>
                                  </p:childTnLst>
                                </p:cTn>
                              </p:par>
                              <p:par>
                                <p:cTn id="66" presetID="22" presetClass="entr" presetSubtype="8" fill="hold" grpId="1" nodeType="withEffect">
                                  <p:stCondLst>
                                    <p:cond delay="0"/>
                                  </p:stCondLst>
                                  <p:childTnLst>
                                    <p:set>
                                      <p:cBhvr>
                                        <p:cTn id="67" dur="1" fill="hold">
                                          <p:stCondLst>
                                            <p:cond delay="0"/>
                                          </p:stCondLst>
                                        </p:cTn>
                                        <p:tgtEl>
                                          <p:spTgt spid="63"/>
                                        </p:tgtEl>
                                        <p:attrNameLst>
                                          <p:attrName>style.visibility</p:attrName>
                                        </p:attrNameLst>
                                      </p:cBhvr>
                                      <p:to>
                                        <p:strVal val="visible"/>
                                      </p:to>
                                    </p:set>
                                    <p:animEffect transition="in" filter="wipe(left)">
                                      <p:cBhvr>
                                        <p:cTn id="68" dur="1250"/>
                                        <p:tgtEl>
                                          <p:spTgt spid="63"/>
                                        </p:tgtEl>
                                      </p:cBhvr>
                                    </p:animEffect>
                                  </p:childTnLst>
                                </p:cTn>
                              </p:par>
                              <p:par>
                                <p:cTn id="69" presetID="2" presetClass="entr" presetSubtype="1" decel="100000" fill="hold" grpId="0" nodeType="withEffect">
                                  <p:stCondLst>
                                    <p:cond delay="0"/>
                                  </p:stCondLst>
                                  <p:childTnLst>
                                    <p:set>
                                      <p:cBhvr>
                                        <p:cTn id="70" dur="1" fill="hold">
                                          <p:stCondLst>
                                            <p:cond delay="0"/>
                                          </p:stCondLst>
                                        </p:cTn>
                                        <p:tgtEl>
                                          <p:spTgt spid="72"/>
                                        </p:tgtEl>
                                        <p:attrNameLst>
                                          <p:attrName>style.visibility</p:attrName>
                                        </p:attrNameLst>
                                      </p:cBhvr>
                                      <p:to>
                                        <p:strVal val="visible"/>
                                      </p:to>
                                    </p:set>
                                    <p:anim calcmode="lin" valueType="num">
                                      <p:cBhvr additive="base">
                                        <p:cTn id="71" dur="1250" fill="hold"/>
                                        <p:tgtEl>
                                          <p:spTgt spid="72"/>
                                        </p:tgtEl>
                                        <p:attrNameLst>
                                          <p:attrName>ppt_x</p:attrName>
                                        </p:attrNameLst>
                                      </p:cBhvr>
                                      <p:tavLst>
                                        <p:tav tm="0">
                                          <p:val>
                                            <p:strVal val="#ppt_x"/>
                                          </p:val>
                                        </p:tav>
                                        <p:tav tm="100000">
                                          <p:val>
                                            <p:strVal val="#ppt_x"/>
                                          </p:val>
                                        </p:tav>
                                      </p:tavLst>
                                    </p:anim>
                                    <p:anim calcmode="lin" valueType="num">
                                      <p:cBhvr additive="base">
                                        <p:cTn id="72" dur="1250" fill="hold"/>
                                        <p:tgtEl>
                                          <p:spTgt spid="72"/>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1250" fill="hold"/>
                                        <p:tgtEl>
                                          <p:spTgt spid="33"/>
                                        </p:tgtEl>
                                        <p:attrNameLst>
                                          <p:attrName>ppt_x</p:attrName>
                                        </p:attrNameLst>
                                      </p:cBhvr>
                                      <p:tavLst>
                                        <p:tav tm="0">
                                          <p:val>
                                            <p:strVal val="#ppt_x"/>
                                          </p:val>
                                        </p:tav>
                                        <p:tav tm="100000">
                                          <p:val>
                                            <p:strVal val="#ppt_x"/>
                                          </p:val>
                                        </p:tav>
                                      </p:tavLst>
                                    </p:anim>
                                    <p:anim calcmode="lin" valueType="num">
                                      <p:cBhvr additive="base">
                                        <p:cTn id="76" dur="1250" fill="hold"/>
                                        <p:tgtEl>
                                          <p:spTgt spid="33"/>
                                        </p:tgtEl>
                                        <p:attrNameLst>
                                          <p:attrName>ppt_y</p:attrName>
                                        </p:attrNameLst>
                                      </p:cBhvr>
                                      <p:tavLst>
                                        <p:tav tm="0">
                                          <p:val>
                                            <p:strVal val="0-#ppt_h/2"/>
                                          </p:val>
                                        </p:tav>
                                        <p:tav tm="100000">
                                          <p:val>
                                            <p:strVal val="#ppt_y"/>
                                          </p:val>
                                        </p:tav>
                                      </p:tavLst>
                                    </p:anim>
                                  </p:childTnLst>
                                </p:cTn>
                              </p:par>
                              <p:par>
                                <p:cTn id="77" presetID="22" presetClass="entr" presetSubtype="2" fill="hold" grpId="1"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right)">
                                      <p:cBhvr>
                                        <p:cTn id="79" dur="1250"/>
                                        <p:tgtEl>
                                          <p:spTgt spid="33"/>
                                        </p:tgtEl>
                                      </p:cBhvr>
                                    </p:animEffect>
                                  </p:childTnLst>
                                </p:cTn>
                              </p:par>
                              <p:par>
                                <p:cTn id="80" presetID="2" presetClass="entr" presetSubtype="1" decel="100000" fill="hold" grpId="0" nodeType="withEffect">
                                  <p:stCondLst>
                                    <p:cond delay="0"/>
                                  </p:stCondLst>
                                  <p:childTnLst>
                                    <p:set>
                                      <p:cBhvr>
                                        <p:cTn id="81" dur="1" fill="hold">
                                          <p:stCondLst>
                                            <p:cond delay="0"/>
                                          </p:stCondLst>
                                        </p:cTn>
                                        <p:tgtEl>
                                          <p:spTgt spid="62">
                                            <p:txEl>
                                              <p:pRg st="0" end="0"/>
                                            </p:txEl>
                                          </p:spTgt>
                                        </p:tgtEl>
                                        <p:attrNameLst>
                                          <p:attrName>style.visibility</p:attrName>
                                        </p:attrNameLst>
                                      </p:cBhvr>
                                      <p:to>
                                        <p:strVal val="visible"/>
                                      </p:to>
                                    </p:set>
                                    <p:anim calcmode="lin" valueType="num">
                                      <p:cBhvr additive="base">
                                        <p:cTn id="82" dur="125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83" dur="1250" fill="hold"/>
                                        <p:tgtEl>
                                          <p:spTgt spid="62">
                                            <p:txEl>
                                              <p:pRg st="0" end="0"/>
                                            </p:txEl>
                                          </p:spTgt>
                                        </p:tgtEl>
                                        <p:attrNameLst>
                                          <p:attrName>ppt_y</p:attrName>
                                        </p:attrNameLst>
                                      </p:cBhvr>
                                      <p:tavLst>
                                        <p:tav tm="0">
                                          <p:val>
                                            <p:strVal val="0-#ppt_h/2"/>
                                          </p:val>
                                        </p:tav>
                                        <p:tav tm="100000">
                                          <p:val>
                                            <p:strVal val="#ppt_y"/>
                                          </p:val>
                                        </p:tav>
                                      </p:tavLst>
                                    </p:anim>
                                  </p:childTnLst>
                                </p:cTn>
                              </p:par>
                              <p:par>
                                <p:cTn id="84" presetID="22" presetClass="entr" presetSubtype="2" fill="hold" grpId="1" nodeType="withEffect">
                                  <p:stCondLst>
                                    <p:cond delay="0"/>
                                  </p:stCondLst>
                                  <p:childTnLst>
                                    <p:set>
                                      <p:cBhvr>
                                        <p:cTn id="85" dur="1" fill="hold">
                                          <p:stCondLst>
                                            <p:cond delay="0"/>
                                          </p:stCondLst>
                                        </p:cTn>
                                        <p:tgtEl>
                                          <p:spTgt spid="62">
                                            <p:txEl>
                                              <p:pRg st="0" end="0"/>
                                            </p:txEl>
                                          </p:spTgt>
                                        </p:tgtEl>
                                        <p:attrNameLst>
                                          <p:attrName>style.visibility</p:attrName>
                                        </p:attrNameLst>
                                      </p:cBhvr>
                                      <p:to>
                                        <p:strVal val="visible"/>
                                      </p:to>
                                    </p:set>
                                    <p:animEffect transition="in" filter="wipe(right)">
                                      <p:cBhvr>
                                        <p:cTn id="86" dur="1000"/>
                                        <p:tgtEl>
                                          <p:spTgt spid="62">
                                            <p:txEl>
                                              <p:pRg st="0" end="0"/>
                                            </p:txEl>
                                          </p:spTgt>
                                        </p:tgtEl>
                                      </p:cBhvr>
                                    </p:animEffect>
                                  </p:childTnLst>
                                </p:cTn>
                              </p:par>
                              <p:par>
                                <p:cTn id="87" presetID="2" presetClass="entr" presetSubtype="2" decel="100000" fill="hold" grpId="0" nodeType="withEffect">
                                  <p:stCondLst>
                                    <p:cond delay="500"/>
                                  </p:stCondLst>
                                  <p:childTnLst>
                                    <p:set>
                                      <p:cBhvr>
                                        <p:cTn id="88" dur="1" fill="hold">
                                          <p:stCondLst>
                                            <p:cond delay="0"/>
                                          </p:stCondLst>
                                        </p:cTn>
                                        <p:tgtEl>
                                          <p:spTgt spid="76">
                                            <p:txEl>
                                              <p:pRg st="0" end="0"/>
                                            </p:txEl>
                                          </p:spTgt>
                                        </p:tgtEl>
                                        <p:attrNameLst>
                                          <p:attrName>style.visibility</p:attrName>
                                        </p:attrNameLst>
                                      </p:cBhvr>
                                      <p:to>
                                        <p:strVal val="visible"/>
                                      </p:to>
                                    </p:set>
                                    <p:anim calcmode="lin" valueType="num">
                                      <p:cBhvr additive="base">
                                        <p:cTn id="89" dur="1000" fill="hold"/>
                                        <p:tgtEl>
                                          <p:spTgt spid="76">
                                            <p:txEl>
                                              <p:pRg st="0" end="0"/>
                                            </p:txEl>
                                          </p:spTgt>
                                        </p:tgtEl>
                                        <p:attrNameLst>
                                          <p:attrName>ppt_x</p:attrName>
                                        </p:attrNameLst>
                                      </p:cBhvr>
                                      <p:tavLst>
                                        <p:tav tm="0">
                                          <p:val>
                                            <p:strVal val="1+#ppt_w/2"/>
                                          </p:val>
                                        </p:tav>
                                        <p:tav tm="100000">
                                          <p:val>
                                            <p:strVal val="#ppt_x"/>
                                          </p:val>
                                        </p:tav>
                                      </p:tavLst>
                                    </p:anim>
                                    <p:anim calcmode="lin" valueType="num">
                                      <p:cBhvr additive="base">
                                        <p:cTn id="90" dur="10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par>
                          <p:cTn id="91" fill="hold">
                            <p:stCondLst>
                              <p:cond delay="5250"/>
                            </p:stCondLst>
                            <p:childTnLst>
                              <p:par>
                                <p:cTn id="92" presetID="2" presetClass="entr" presetSubtype="1" decel="100000"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additive="base">
                                        <p:cTn id="94" dur="1250" fill="hold"/>
                                        <p:tgtEl>
                                          <p:spTgt spid="65"/>
                                        </p:tgtEl>
                                        <p:attrNameLst>
                                          <p:attrName>ppt_x</p:attrName>
                                        </p:attrNameLst>
                                      </p:cBhvr>
                                      <p:tavLst>
                                        <p:tav tm="0">
                                          <p:val>
                                            <p:strVal val="#ppt_x"/>
                                          </p:val>
                                        </p:tav>
                                        <p:tav tm="100000">
                                          <p:val>
                                            <p:strVal val="#ppt_x"/>
                                          </p:val>
                                        </p:tav>
                                      </p:tavLst>
                                    </p:anim>
                                    <p:anim calcmode="lin" valueType="num">
                                      <p:cBhvr additive="base">
                                        <p:cTn id="95" dur="1250" fill="hold"/>
                                        <p:tgtEl>
                                          <p:spTgt spid="65"/>
                                        </p:tgtEl>
                                        <p:attrNameLst>
                                          <p:attrName>ppt_y</p:attrName>
                                        </p:attrNameLst>
                                      </p:cBhvr>
                                      <p:tavLst>
                                        <p:tav tm="0">
                                          <p:val>
                                            <p:strVal val="0-#ppt_h/2"/>
                                          </p:val>
                                        </p:tav>
                                        <p:tav tm="100000">
                                          <p:val>
                                            <p:strVal val="#ppt_y"/>
                                          </p:val>
                                        </p:tav>
                                      </p:tavLst>
                                    </p:anim>
                                  </p:childTnLst>
                                </p:cTn>
                              </p:par>
                              <p:par>
                                <p:cTn id="96" presetID="2" presetClass="entr" presetSubtype="1" decel="100000" fill="hold" grpId="0" nodeType="withEffect">
                                  <p:stCondLst>
                                    <p:cond delay="0"/>
                                  </p:stCondLst>
                                  <p:childTnLst>
                                    <p:set>
                                      <p:cBhvr>
                                        <p:cTn id="97" dur="1" fill="hold">
                                          <p:stCondLst>
                                            <p:cond delay="0"/>
                                          </p:stCondLst>
                                        </p:cTn>
                                        <p:tgtEl>
                                          <p:spTgt spid="66"/>
                                        </p:tgtEl>
                                        <p:attrNameLst>
                                          <p:attrName>style.visibility</p:attrName>
                                        </p:attrNameLst>
                                      </p:cBhvr>
                                      <p:to>
                                        <p:strVal val="visible"/>
                                      </p:to>
                                    </p:set>
                                    <p:anim calcmode="lin" valueType="num">
                                      <p:cBhvr additive="base">
                                        <p:cTn id="98" dur="1250" fill="hold"/>
                                        <p:tgtEl>
                                          <p:spTgt spid="66"/>
                                        </p:tgtEl>
                                        <p:attrNameLst>
                                          <p:attrName>ppt_x</p:attrName>
                                        </p:attrNameLst>
                                      </p:cBhvr>
                                      <p:tavLst>
                                        <p:tav tm="0">
                                          <p:val>
                                            <p:strVal val="#ppt_x"/>
                                          </p:val>
                                        </p:tav>
                                        <p:tav tm="100000">
                                          <p:val>
                                            <p:strVal val="#ppt_x"/>
                                          </p:val>
                                        </p:tav>
                                      </p:tavLst>
                                    </p:anim>
                                    <p:anim calcmode="lin" valueType="num">
                                      <p:cBhvr additive="base">
                                        <p:cTn id="99" dur="1250" fill="hold"/>
                                        <p:tgtEl>
                                          <p:spTgt spid="66"/>
                                        </p:tgtEl>
                                        <p:attrNameLst>
                                          <p:attrName>ppt_y</p:attrName>
                                        </p:attrNameLst>
                                      </p:cBhvr>
                                      <p:tavLst>
                                        <p:tav tm="0">
                                          <p:val>
                                            <p:strVal val="0-#ppt_h/2"/>
                                          </p:val>
                                        </p:tav>
                                        <p:tav tm="100000">
                                          <p:val>
                                            <p:strVal val="#ppt_y"/>
                                          </p:val>
                                        </p:tav>
                                      </p:tavLst>
                                    </p:anim>
                                  </p:childTnLst>
                                </p:cTn>
                              </p:par>
                              <p:par>
                                <p:cTn id="100" presetID="22" presetClass="entr" presetSubtype="8" fill="hold" grpId="1" nodeType="withEffect">
                                  <p:stCondLst>
                                    <p:cond delay="0"/>
                                  </p:stCondLst>
                                  <p:childTnLst>
                                    <p:set>
                                      <p:cBhvr>
                                        <p:cTn id="101" dur="1" fill="hold">
                                          <p:stCondLst>
                                            <p:cond delay="0"/>
                                          </p:stCondLst>
                                        </p:cTn>
                                        <p:tgtEl>
                                          <p:spTgt spid="66"/>
                                        </p:tgtEl>
                                        <p:attrNameLst>
                                          <p:attrName>style.visibility</p:attrName>
                                        </p:attrNameLst>
                                      </p:cBhvr>
                                      <p:to>
                                        <p:strVal val="visible"/>
                                      </p:to>
                                    </p:set>
                                    <p:animEffect transition="in" filter="wipe(left)">
                                      <p:cBhvr>
                                        <p:cTn id="102" dur="1250"/>
                                        <p:tgtEl>
                                          <p:spTgt spid="66"/>
                                        </p:tgtEl>
                                      </p:cBhvr>
                                    </p:animEffect>
                                  </p:childTnLst>
                                </p:cTn>
                              </p:par>
                              <p:par>
                                <p:cTn id="103" presetID="2" presetClass="entr" presetSubtype="1" decel="100000" fill="hold" grpId="0" nodeType="withEffect">
                                  <p:stCondLst>
                                    <p:cond delay="0"/>
                                  </p:stCondLst>
                                  <p:childTnLst>
                                    <p:set>
                                      <p:cBhvr>
                                        <p:cTn id="104" dur="1" fill="hold">
                                          <p:stCondLst>
                                            <p:cond delay="0"/>
                                          </p:stCondLst>
                                        </p:cTn>
                                        <p:tgtEl>
                                          <p:spTgt spid="71"/>
                                        </p:tgtEl>
                                        <p:attrNameLst>
                                          <p:attrName>style.visibility</p:attrName>
                                        </p:attrNameLst>
                                      </p:cBhvr>
                                      <p:to>
                                        <p:strVal val="visible"/>
                                      </p:to>
                                    </p:set>
                                    <p:anim calcmode="lin" valueType="num">
                                      <p:cBhvr additive="base">
                                        <p:cTn id="105" dur="1250" fill="hold"/>
                                        <p:tgtEl>
                                          <p:spTgt spid="71"/>
                                        </p:tgtEl>
                                        <p:attrNameLst>
                                          <p:attrName>ppt_x</p:attrName>
                                        </p:attrNameLst>
                                      </p:cBhvr>
                                      <p:tavLst>
                                        <p:tav tm="0">
                                          <p:val>
                                            <p:strVal val="#ppt_x"/>
                                          </p:val>
                                        </p:tav>
                                        <p:tav tm="100000">
                                          <p:val>
                                            <p:strVal val="#ppt_x"/>
                                          </p:val>
                                        </p:tav>
                                      </p:tavLst>
                                    </p:anim>
                                    <p:anim calcmode="lin" valueType="num">
                                      <p:cBhvr additive="base">
                                        <p:cTn id="106" dur="1250" fill="hold"/>
                                        <p:tgtEl>
                                          <p:spTgt spid="71"/>
                                        </p:tgtEl>
                                        <p:attrNameLst>
                                          <p:attrName>ppt_y</p:attrName>
                                        </p:attrNameLst>
                                      </p:cBhvr>
                                      <p:tavLst>
                                        <p:tav tm="0">
                                          <p:val>
                                            <p:strVal val="0-#ppt_h/2"/>
                                          </p:val>
                                        </p:tav>
                                        <p:tav tm="100000">
                                          <p:val>
                                            <p:strVal val="#ppt_y"/>
                                          </p:val>
                                        </p:tav>
                                      </p:tavLst>
                                    </p:anim>
                                  </p:childTnLst>
                                </p:cTn>
                              </p:par>
                              <p:par>
                                <p:cTn id="107" presetID="2" presetClass="entr" presetSubtype="1" decel="100000" fill="hold" grpId="0" nodeType="withEffect">
                                  <p:stCondLst>
                                    <p:cond delay="0"/>
                                  </p:stCondLst>
                                  <p:childTnLst>
                                    <p:set>
                                      <p:cBhvr>
                                        <p:cTn id="108" dur="1" fill="hold">
                                          <p:stCondLst>
                                            <p:cond delay="0"/>
                                          </p:stCondLst>
                                        </p:cTn>
                                        <p:tgtEl>
                                          <p:spTgt spid="61">
                                            <p:txEl>
                                              <p:pRg st="0" end="0"/>
                                            </p:txEl>
                                          </p:spTgt>
                                        </p:tgtEl>
                                        <p:attrNameLst>
                                          <p:attrName>style.visibility</p:attrName>
                                        </p:attrNameLst>
                                      </p:cBhvr>
                                      <p:to>
                                        <p:strVal val="visible"/>
                                      </p:to>
                                    </p:set>
                                    <p:anim calcmode="lin" valueType="num">
                                      <p:cBhvr additive="base">
                                        <p:cTn id="109" dur="125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110" dur="1250" fill="hold"/>
                                        <p:tgtEl>
                                          <p:spTgt spid="61">
                                            <p:txEl>
                                              <p:pRg st="0" end="0"/>
                                            </p:txEl>
                                          </p:spTgt>
                                        </p:tgtEl>
                                        <p:attrNameLst>
                                          <p:attrName>ppt_y</p:attrName>
                                        </p:attrNameLst>
                                      </p:cBhvr>
                                      <p:tavLst>
                                        <p:tav tm="0">
                                          <p:val>
                                            <p:strVal val="0-#ppt_h/2"/>
                                          </p:val>
                                        </p:tav>
                                        <p:tav tm="100000">
                                          <p:val>
                                            <p:strVal val="#ppt_y"/>
                                          </p:val>
                                        </p:tav>
                                      </p:tavLst>
                                    </p:anim>
                                  </p:childTnLst>
                                </p:cTn>
                              </p:par>
                              <p:par>
                                <p:cTn id="111" presetID="22" presetClass="entr" presetSubtype="2" fill="hold" grpId="1" nodeType="withEffect">
                                  <p:stCondLst>
                                    <p:cond delay="0"/>
                                  </p:stCondLst>
                                  <p:childTnLst>
                                    <p:set>
                                      <p:cBhvr>
                                        <p:cTn id="112" dur="1" fill="hold">
                                          <p:stCondLst>
                                            <p:cond delay="0"/>
                                          </p:stCondLst>
                                        </p:cTn>
                                        <p:tgtEl>
                                          <p:spTgt spid="61">
                                            <p:txEl>
                                              <p:pRg st="0" end="0"/>
                                            </p:txEl>
                                          </p:spTgt>
                                        </p:tgtEl>
                                        <p:attrNameLst>
                                          <p:attrName>style.visibility</p:attrName>
                                        </p:attrNameLst>
                                      </p:cBhvr>
                                      <p:to>
                                        <p:strVal val="visible"/>
                                      </p:to>
                                    </p:set>
                                    <p:animEffect transition="in" filter="wipe(right)">
                                      <p:cBhvr>
                                        <p:cTn id="113" dur="1000"/>
                                        <p:tgtEl>
                                          <p:spTgt spid="61">
                                            <p:txEl>
                                              <p:pRg st="0" end="0"/>
                                            </p:txEl>
                                          </p:spTgt>
                                        </p:tgtEl>
                                      </p:cBhvr>
                                    </p:animEffect>
                                  </p:childTnLst>
                                </p:cTn>
                              </p:par>
                              <p:par>
                                <p:cTn id="114" presetID="2" presetClass="entr" presetSubtype="1" decel="100000" fill="hold" grpId="0" nodeType="withEffect">
                                  <p:stCondLst>
                                    <p:cond delay="0"/>
                                  </p:stCondLst>
                                  <p:childTnLst>
                                    <p:set>
                                      <p:cBhvr>
                                        <p:cTn id="115" dur="1" fill="hold">
                                          <p:stCondLst>
                                            <p:cond delay="0"/>
                                          </p:stCondLst>
                                        </p:cTn>
                                        <p:tgtEl>
                                          <p:spTgt spid="30"/>
                                        </p:tgtEl>
                                        <p:attrNameLst>
                                          <p:attrName>style.visibility</p:attrName>
                                        </p:attrNameLst>
                                      </p:cBhvr>
                                      <p:to>
                                        <p:strVal val="visible"/>
                                      </p:to>
                                    </p:set>
                                    <p:anim calcmode="lin" valueType="num">
                                      <p:cBhvr additive="base">
                                        <p:cTn id="116" dur="1250" fill="hold"/>
                                        <p:tgtEl>
                                          <p:spTgt spid="30"/>
                                        </p:tgtEl>
                                        <p:attrNameLst>
                                          <p:attrName>ppt_x</p:attrName>
                                        </p:attrNameLst>
                                      </p:cBhvr>
                                      <p:tavLst>
                                        <p:tav tm="0">
                                          <p:val>
                                            <p:strVal val="#ppt_x"/>
                                          </p:val>
                                        </p:tav>
                                        <p:tav tm="100000">
                                          <p:val>
                                            <p:strVal val="#ppt_x"/>
                                          </p:val>
                                        </p:tav>
                                      </p:tavLst>
                                    </p:anim>
                                    <p:anim calcmode="lin" valueType="num">
                                      <p:cBhvr additive="base">
                                        <p:cTn id="117" dur="1250" fill="hold"/>
                                        <p:tgtEl>
                                          <p:spTgt spid="30"/>
                                        </p:tgtEl>
                                        <p:attrNameLst>
                                          <p:attrName>ppt_y</p:attrName>
                                        </p:attrNameLst>
                                      </p:cBhvr>
                                      <p:tavLst>
                                        <p:tav tm="0">
                                          <p:val>
                                            <p:strVal val="0-#ppt_h/2"/>
                                          </p:val>
                                        </p:tav>
                                        <p:tav tm="100000">
                                          <p:val>
                                            <p:strVal val="#ppt_y"/>
                                          </p:val>
                                        </p:tav>
                                      </p:tavLst>
                                    </p:anim>
                                  </p:childTnLst>
                                </p:cTn>
                              </p:par>
                              <p:par>
                                <p:cTn id="118" presetID="22" presetClass="entr" presetSubtype="2" fill="hold" grpId="1" nodeType="withEffect">
                                  <p:stCondLst>
                                    <p:cond delay="0"/>
                                  </p:stCondLst>
                                  <p:childTnLst>
                                    <p:set>
                                      <p:cBhvr>
                                        <p:cTn id="119" dur="1" fill="hold">
                                          <p:stCondLst>
                                            <p:cond delay="0"/>
                                          </p:stCondLst>
                                        </p:cTn>
                                        <p:tgtEl>
                                          <p:spTgt spid="30"/>
                                        </p:tgtEl>
                                        <p:attrNameLst>
                                          <p:attrName>style.visibility</p:attrName>
                                        </p:attrNameLst>
                                      </p:cBhvr>
                                      <p:to>
                                        <p:strVal val="visible"/>
                                      </p:to>
                                    </p:set>
                                    <p:animEffect transition="in" filter="wipe(right)">
                                      <p:cBhvr>
                                        <p:cTn id="120" dur="1250"/>
                                        <p:tgtEl>
                                          <p:spTgt spid="30"/>
                                        </p:tgtEl>
                                      </p:cBhvr>
                                    </p:animEffect>
                                  </p:childTnLst>
                                </p:cTn>
                              </p:par>
                              <p:par>
                                <p:cTn id="121" presetID="2" presetClass="entr" presetSubtype="2" decel="100000" fill="hold" grpId="0" nodeType="withEffect">
                                  <p:stCondLst>
                                    <p:cond delay="500"/>
                                  </p:stCondLst>
                                  <p:childTnLst>
                                    <p:set>
                                      <p:cBhvr>
                                        <p:cTn id="122" dur="1" fill="hold">
                                          <p:stCondLst>
                                            <p:cond delay="0"/>
                                          </p:stCondLst>
                                        </p:cTn>
                                        <p:tgtEl>
                                          <p:spTgt spid="75">
                                            <p:txEl>
                                              <p:pRg st="0" end="0"/>
                                            </p:txEl>
                                          </p:spTgt>
                                        </p:tgtEl>
                                        <p:attrNameLst>
                                          <p:attrName>style.visibility</p:attrName>
                                        </p:attrNameLst>
                                      </p:cBhvr>
                                      <p:to>
                                        <p:strVal val="visible"/>
                                      </p:to>
                                    </p:set>
                                    <p:anim calcmode="lin" valueType="num">
                                      <p:cBhvr additive="base">
                                        <p:cTn id="123" dur="10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124" dur="10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par>
                          <p:cTn id="125" fill="hold">
                            <p:stCondLst>
                              <p:cond delay="6750"/>
                            </p:stCondLst>
                            <p:childTnLst>
                              <p:par>
                                <p:cTn id="126" presetID="2" presetClass="entr" presetSubtype="1" decel="100000" fill="hold" grpId="0" nodeType="afterEffect">
                                  <p:stCondLst>
                                    <p:cond delay="0"/>
                                  </p:stCondLst>
                                  <p:childTnLst>
                                    <p:set>
                                      <p:cBhvr>
                                        <p:cTn id="127" dur="1" fill="hold">
                                          <p:stCondLst>
                                            <p:cond delay="0"/>
                                          </p:stCondLst>
                                        </p:cTn>
                                        <p:tgtEl>
                                          <p:spTgt spid="70"/>
                                        </p:tgtEl>
                                        <p:attrNameLst>
                                          <p:attrName>style.visibility</p:attrName>
                                        </p:attrNameLst>
                                      </p:cBhvr>
                                      <p:to>
                                        <p:strVal val="visible"/>
                                      </p:to>
                                    </p:set>
                                    <p:anim calcmode="lin" valueType="num">
                                      <p:cBhvr additive="base">
                                        <p:cTn id="128" dur="1250" fill="hold"/>
                                        <p:tgtEl>
                                          <p:spTgt spid="70"/>
                                        </p:tgtEl>
                                        <p:attrNameLst>
                                          <p:attrName>ppt_x</p:attrName>
                                        </p:attrNameLst>
                                      </p:cBhvr>
                                      <p:tavLst>
                                        <p:tav tm="0">
                                          <p:val>
                                            <p:strVal val="#ppt_x"/>
                                          </p:val>
                                        </p:tav>
                                        <p:tav tm="100000">
                                          <p:val>
                                            <p:strVal val="#ppt_x"/>
                                          </p:val>
                                        </p:tav>
                                      </p:tavLst>
                                    </p:anim>
                                    <p:anim calcmode="lin" valueType="num">
                                      <p:cBhvr additive="base">
                                        <p:cTn id="129" dur="1250" fill="hold"/>
                                        <p:tgtEl>
                                          <p:spTgt spid="70"/>
                                        </p:tgtEl>
                                        <p:attrNameLst>
                                          <p:attrName>ppt_y</p:attrName>
                                        </p:attrNameLst>
                                      </p:cBhvr>
                                      <p:tavLst>
                                        <p:tav tm="0">
                                          <p:val>
                                            <p:strVal val="0-#ppt_h/2"/>
                                          </p:val>
                                        </p:tav>
                                        <p:tav tm="100000">
                                          <p:val>
                                            <p:strVal val="#ppt_y"/>
                                          </p:val>
                                        </p:tav>
                                      </p:tavLst>
                                    </p:anim>
                                  </p:childTnLst>
                                </p:cTn>
                              </p:par>
                              <p:par>
                                <p:cTn id="130" presetID="2" presetClass="entr" presetSubtype="1" decel="100000" fill="hold" grpId="0" nodeType="withEffect">
                                  <p:stCondLst>
                                    <p:cond delay="0"/>
                                  </p:stCondLst>
                                  <p:childTnLst>
                                    <p:set>
                                      <p:cBhvr>
                                        <p:cTn id="131" dur="1" fill="hold">
                                          <p:stCondLst>
                                            <p:cond delay="0"/>
                                          </p:stCondLst>
                                        </p:cTn>
                                        <p:tgtEl>
                                          <p:spTgt spid="59">
                                            <p:txEl>
                                              <p:pRg st="0" end="0"/>
                                            </p:txEl>
                                          </p:spTgt>
                                        </p:tgtEl>
                                        <p:attrNameLst>
                                          <p:attrName>style.visibility</p:attrName>
                                        </p:attrNameLst>
                                      </p:cBhvr>
                                      <p:to>
                                        <p:strVal val="visible"/>
                                      </p:to>
                                    </p:set>
                                    <p:anim calcmode="lin" valueType="num">
                                      <p:cBhvr additive="base">
                                        <p:cTn id="132" dur="1250" fill="hold"/>
                                        <p:tgtEl>
                                          <p:spTgt spid="59">
                                            <p:txEl>
                                              <p:pRg st="0" end="0"/>
                                            </p:txEl>
                                          </p:spTgt>
                                        </p:tgtEl>
                                        <p:attrNameLst>
                                          <p:attrName>ppt_x</p:attrName>
                                        </p:attrNameLst>
                                      </p:cBhvr>
                                      <p:tavLst>
                                        <p:tav tm="0">
                                          <p:val>
                                            <p:strVal val="#ppt_x"/>
                                          </p:val>
                                        </p:tav>
                                        <p:tav tm="100000">
                                          <p:val>
                                            <p:strVal val="#ppt_x"/>
                                          </p:val>
                                        </p:tav>
                                      </p:tavLst>
                                    </p:anim>
                                    <p:anim calcmode="lin" valueType="num">
                                      <p:cBhvr additive="base">
                                        <p:cTn id="133" dur="1250" fill="hold"/>
                                        <p:tgtEl>
                                          <p:spTgt spid="59">
                                            <p:txEl>
                                              <p:pRg st="0" end="0"/>
                                            </p:txEl>
                                          </p:spTgt>
                                        </p:tgtEl>
                                        <p:attrNameLst>
                                          <p:attrName>ppt_y</p:attrName>
                                        </p:attrNameLst>
                                      </p:cBhvr>
                                      <p:tavLst>
                                        <p:tav tm="0">
                                          <p:val>
                                            <p:strVal val="0-#ppt_h/2"/>
                                          </p:val>
                                        </p:tav>
                                        <p:tav tm="100000">
                                          <p:val>
                                            <p:strVal val="#ppt_y"/>
                                          </p:val>
                                        </p:tav>
                                      </p:tavLst>
                                    </p:anim>
                                  </p:childTnLst>
                                </p:cTn>
                              </p:par>
                              <p:par>
                                <p:cTn id="134" presetID="22" presetClass="entr" presetSubtype="2" fill="hold" grpId="1" nodeType="withEffect">
                                  <p:stCondLst>
                                    <p:cond delay="0"/>
                                  </p:stCondLst>
                                  <p:childTnLst>
                                    <p:set>
                                      <p:cBhvr>
                                        <p:cTn id="135" dur="1" fill="hold">
                                          <p:stCondLst>
                                            <p:cond delay="0"/>
                                          </p:stCondLst>
                                        </p:cTn>
                                        <p:tgtEl>
                                          <p:spTgt spid="59">
                                            <p:txEl>
                                              <p:pRg st="0" end="0"/>
                                            </p:txEl>
                                          </p:spTgt>
                                        </p:tgtEl>
                                        <p:attrNameLst>
                                          <p:attrName>style.visibility</p:attrName>
                                        </p:attrNameLst>
                                      </p:cBhvr>
                                      <p:to>
                                        <p:strVal val="visible"/>
                                      </p:to>
                                    </p:set>
                                    <p:animEffect transition="in" filter="wipe(right)">
                                      <p:cBhvr>
                                        <p:cTn id="136" dur="1000"/>
                                        <p:tgtEl>
                                          <p:spTgt spid="59">
                                            <p:txEl>
                                              <p:pRg st="0" end="0"/>
                                            </p:txEl>
                                          </p:spTgt>
                                        </p:tgtEl>
                                      </p:cBhvr>
                                    </p:animEffect>
                                  </p:childTnLst>
                                </p:cTn>
                              </p:par>
                              <p:par>
                                <p:cTn id="137" presetID="2" presetClass="entr" presetSubtype="1" decel="100000"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additive="base">
                                        <p:cTn id="139" dur="1250" fill="hold"/>
                                        <p:tgtEl>
                                          <p:spTgt spid="78"/>
                                        </p:tgtEl>
                                        <p:attrNameLst>
                                          <p:attrName>ppt_x</p:attrName>
                                        </p:attrNameLst>
                                      </p:cBhvr>
                                      <p:tavLst>
                                        <p:tav tm="0">
                                          <p:val>
                                            <p:strVal val="#ppt_x"/>
                                          </p:val>
                                        </p:tav>
                                        <p:tav tm="100000">
                                          <p:val>
                                            <p:strVal val="#ppt_x"/>
                                          </p:val>
                                        </p:tav>
                                      </p:tavLst>
                                    </p:anim>
                                    <p:anim calcmode="lin" valueType="num">
                                      <p:cBhvr additive="base">
                                        <p:cTn id="140" dur="1250" fill="hold"/>
                                        <p:tgtEl>
                                          <p:spTgt spid="78"/>
                                        </p:tgtEl>
                                        <p:attrNameLst>
                                          <p:attrName>ppt_y</p:attrName>
                                        </p:attrNameLst>
                                      </p:cBhvr>
                                      <p:tavLst>
                                        <p:tav tm="0">
                                          <p:val>
                                            <p:strVal val="0-#ppt_h/2"/>
                                          </p:val>
                                        </p:tav>
                                        <p:tav tm="100000">
                                          <p:val>
                                            <p:strVal val="#ppt_y"/>
                                          </p:val>
                                        </p:tav>
                                      </p:tavLst>
                                    </p:anim>
                                  </p:childTnLst>
                                </p:cTn>
                              </p:par>
                              <p:par>
                                <p:cTn id="141" presetID="22" presetClass="entr" presetSubtype="2" fill="hold" grpId="1" nodeType="withEffect">
                                  <p:stCondLst>
                                    <p:cond delay="0"/>
                                  </p:stCondLst>
                                  <p:childTnLst>
                                    <p:set>
                                      <p:cBhvr>
                                        <p:cTn id="142" dur="1" fill="hold">
                                          <p:stCondLst>
                                            <p:cond delay="0"/>
                                          </p:stCondLst>
                                        </p:cTn>
                                        <p:tgtEl>
                                          <p:spTgt spid="78"/>
                                        </p:tgtEl>
                                        <p:attrNameLst>
                                          <p:attrName>style.visibility</p:attrName>
                                        </p:attrNameLst>
                                      </p:cBhvr>
                                      <p:to>
                                        <p:strVal val="visible"/>
                                      </p:to>
                                    </p:set>
                                    <p:animEffect transition="in" filter="wipe(right)">
                                      <p:cBhvr>
                                        <p:cTn id="143" dur="1250"/>
                                        <p:tgtEl>
                                          <p:spTgt spid="78"/>
                                        </p:tgtEl>
                                      </p:cBhvr>
                                    </p:animEffect>
                                  </p:childTnLst>
                                </p:cTn>
                              </p:par>
                              <p:par>
                                <p:cTn id="144" presetID="2" presetClass="entr" presetSubtype="1" decel="100000" fill="hold" grpId="0" nodeType="withEffect">
                                  <p:stCondLst>
                                    <p:cond delay="0"/>
                                  </p:stCondLst>
                                  <p:childTnLst>
                                    <p:set>
                                      <p:cBhvr>
                                        <p:cTn id="145" dur="1" fill="hold">
                                          <p:stCondLst>
                                            <p:cond delay="0"/>
                                          </p:stCondLst>
                                        </p:cTn>
                                        <p:tgtEl>
                                          <p:spTgt spid="15"/>
                                        </p:tgtEl>
                                        <p:attrNameLst>
                                          <p:attrName>style.visibility</p:attrName>
                                        </p:attrNameLst>
                                      </p:cBhvr>
                                      <p:to>
                                        <p:strVal val="visible"/>
                                      </p:to>
                                    </p:set>
                                    <p:anim calcmode="lin" valueType="num">
                                      <p:cBhvr additive="base">
                                        <p:cTn id="146" dur="1250" fill="hold"/>
                                        <p:tgtEl>
                                          <p:spTgt spid="15"/>
                                        </p:tgtEl>
                                        <p:attrNameLst>
                                          <p:attrName>ppt_x</p:attrName>
                                        </p:attrNameLst>
                                      </p:cBhvr>
                                      <p:tavLst>
                                        <p:tav tm="0">
                                          <p:val>
                                            <p:strVal val="#ppt_x"/>
                                          </p:val>
                                        </p:tav>
                                        <p:tav tm="100000">
                                          <p:val>
                                            <p:strVal val="#ppt_x"/>
                                          </p:val>
                                        </p:tav>
                                      </p:tavLst>
                                    </p:anim>
                                    <p:anim calcmode="lin" valueType="num">
                                      <p:cBhvr additive="base">
                                        <p:cTn id="147" dur="1250" fill="hold"/>
                                        <p:tgtEl>
                                          <p:spTgt spid="15"/>
                                        </p:tgtEl>
                                        <p:attrNameLst>
                                          <p:attrName>ppt_y</p:attrName>
                                        </p:attrNameLst>
                                      </p:cBhvr>
                                      <p:tavLst>
                                        <p:tav tm="0">
                                          <p:val>
                                            <p:strVal val="0-#ppt_h/2"/>
                                          </p:val>
                                        </p:tav>
                                        <p:tav tm="100000">
                                          <p:val>
                                            <p:strVal val="#ppt_y"/>
                                          </p:val>
                                        </p:tav>
                                      </p:tavLst>
                                    </p:anim>
                                  </p:childTnLst>
                                </p:cTn>
                              </p:par>
                              <p:par>
                                <p:cTn id="148" presetID="2" presetClass="entr" presetSubtype="1" decel="100000" fill="hold" grpId="0" nodeType="withEffect">
                                  <p:stCondLst>
                                    <p:cond delay="0"/>
                                  </p:stCondLst>
                                  <p:childTnLst>
                                    <p:set>
                                      <p:cBhvr>
                                        <p:cTn id="149" dur="1" fill="hold">
                                          <p:stCondLst>
                                            <p:cond delay="0"/>
                                          </p:stCondLst>
                                        </p:cTn>
                                        <p:tgtEl>
                                          <p:spTgt spid="68"/>
                                        </p:tgtEl>
                                        <p:attrNameLst>
                                          <p:attrName>style.visibility</p:attrName>
                                        </p:attrNameLst>
                                      </p:cBhvr>
                                      <p:to>
                                        <p:strVal val="visible"/>
                                      </p:to>
                                    </p:set>
                                    <p:anim calcmode="lin" valueType="num">
                                      <p:cBhvr additive="base">
                                        <p:cTn id="150" dur="1250" fill="hold"/>
                                        <p:tgtEl>
                                          <p:spTgt spid="68"/>
                                        </p:tgtEl>
                                        <p:attrNameLst>
                                          <p:attrName>ppt_x</p:attrName>
                                        </p:attrNameLst>
                                      </p:cBhvr>
                                      <p:tavLst>
                                        <p:tav tm="0">
                                          <p:val>
                                            <p:strVal val="#ppt_x"/>
                                          </p:val>
                                        </p:tav>
                                        <p:tav tm="100000">
                                          <p:val>
                                            <p:strVal val="#ppt_x"/>
                                          </p:val>
                                        </p:tav>
                                      </p:tavLst>
                                    </p:anim>
                                    <p:anim calcmode="lin" valueType="num">
                                      <p:cBhvr additive="base">
                                        <p:cTn id="151" dur="1250" fill="hold"/>
                                        <p:tgtEl>
                                          <p:spTgt spid="68"/>
                                        </p:tgtEl>
                                        <p:attrNameLst>
                                          <p:attrName>ppt_y</p:attrName>
                                        </p:attrNameLst>
                                      </p:cBhvr>
                                      <p:tavLst>
                                        <p:tav tm="0">
                                          <p:val>
                                            <p:strVal val="0-#ppt_h/2"/>
                                          </p:val>
                                        </p:tav>
                                        <p:tav tm="100000">
                                          <p:val>
                                            <p:strVal val="#ppt_y"/>
                                          </p:val>
                                        </p:tav>
                                      </p:tavLst>
                                    </p:anim>
                                  </p:childTnLst>
                                </p:cTn>
                              </p:par>
                              <p:par>
                                <p:cTn id="152" presetID="22" presetClass="entr" presetSubtype="8" fill="hold" grpId="1" nodeType="withEffect">
                                  <p:stCondLst>
                                    <p:cond delay="0"/>
                                  </p:stCondLst>
                                  <p:childTnLst>
                                    <p:set>
                                      <p:cBhvr>
                                        <p:cTn id="153" dur="1" fill="hold">
                                          <p:stCondLst>
                                            <p:cond delay="0"/>
                                          </p:stCondLst>
                                        </p:cTn>
                                        <p:tgtEl>
                                          <p:spTgt spid="68"/>
                                        </p:tgtEl>
                                        <p:attrNameLst>
                                          <p:attrName>style.visibility</p:attrName>
                                        </p:attrNameLst>
                                      </p:cBhvr>
                                      <p:to>
                                        <p:strVal val="visible"/>
                                      </p:to>
                                    </p:set>
                                    <p:animEffect transition="in" filter="wipe(left)">
                                      <p:cBhvr>
                                        <p:cTn id="154" dur="1250"/>
                                        <p:tgtEl>
                                          <p:spTgt spid="68"/>
                                        </p:tgtEl>
                                      </p:cBhvr>
                                    </p:animEffect>
                                  </p:childTnLst>
                                </p:cTn>
                              </p:par>
                              <p:par>
                                <p:cTn id="155" presetID="2" presetClass="entr" presetSubtype="2" decel="100000" fill="hold" grpId="0" nodeType="withEffect">
                                  <p:stCondLst>
                                    <p:cond delay="500"/>
                                  </p:stCondLst>
                                  <p:childTnLst>
                                    <p:set>
                                      <p:cBhvr>
                                        <p:cTn id="156" dur="1" fill="hold">
                                          <p:stCondLst>
                                            <p:cond delay="0"/>
                                          </p:stCondLst>
                                        </p:cTn>
                                        <p:tgtEl>
                                          <p:spTgt spid="74">
                                            <p:txEl>
                                              <p:pRg st="0" end="0"/>
                                            </p:txEl>
                                          </p:spTgt>
                                        </p:tgtEl>
                                        <p:attrNameLst>
                                          <p:attrName>style.visibility</p:attrName>
                                        </p:attrNameLst>
                                      </p:cBhvr>
                                      <p:to>
                                        <p:strVal val="visible"/>
                                      </p:to>
                                    </p:set>
                                    <p:anim calcmode="lin" valueType="num">
                                      <p:cBhvr additive="base">
                                        <p:cTn id="157" dur="1000" fill="hold"/>
                                        <p:tgtEl>
                                          <p:spTgt spid="74">
                                            <p:txEl>
                                              <p:pRg st="0" end="0"/>
                                            </p:txEl>
                                          </p:spTgt>
                                        </p:tgtEl>
                                        <p:attrNameLst>
                                          <p:attrName>ppt_x</p:attrName>
                                        </p:attrNameLst>
                                      </p:cBhvr>
                                      <p:tavLst>
                                        <p:tav tm="0">
                                          <p:val>
                                            <p:strVal val="1+#ppt_w/2"/>
                                          </p:val>
                                        </p:tav>
                                        <p:tav tm="100000">
                                          <p:val>
                                            <p:strVal val="#ppt_x"/>
                                          </p:val>
                                        </p:tav>
                                      </p:tavLst>
                                    </p:anim>
                                    <p:anim calcmode="lin" valueType="num">
                                      <p:cBhvr additive="base">
                                        <p:cTn id="158" dur="10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8" grpId="1" animBg="1"/>
      <p:bldP spid="68" grpId="0" animBg="1"/>
      <p:bldP spid="68" grpId="1" animBg="1"/>
      <p:bldP spid="36" grpId="0" animBg="1"/>
      <p:bldP spid="36" grpId="1" animBg="1"/>
      <p:bldP spid="30" grpId="0" animBg="1"/>
      <p:bldP spid="30" grpId="1" animBg="1"/>
      <p:bldP spid="33" grpId="0" animBg="1"/>
      <p:bldP spid="33" grpId="1" animBg="1"/>
      <p:bldP spid="66" grpId="0" animBg="1"/>
      <p:bldP spid="66" grpId="1" animBg="1"/>
      <p:bldP spid="63" grpId="0" animBg="1"/>
      <p:bldP spid="63" grpId="1" animBg="1"/>
      <p:bldP spid="59" grpId="0" build="p">
        <p:tmplLst>
          <p:tmpl lvl="1">
            <p:tnLst>
              <p:par>
                <p:cTn presetID="2" presetClass="entr" presetSubtype="1" decel="10000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250" fill="hold"/>
                        <p:tgtEl>
                          <p:spTgt spid="59"/>
                        </p:tgtEl>
                        <p:attrNameLst>
                          <p:attrName>ppt_x</p:attrName>
                        </p:attrNameLst>
                      </p:cBhvr>
                      <p:tavLst>
                        <p:tav tm="0">
                          <p:val>
                            <p:strVal val="#ppt_x"/>
                          </p:val>
                        </p:tav>
                        <p:tav tm="100000">
                          <p:val>
                            <p:strVal val="#ppt_x"/>
                          </p:val>
                        </p:tav>
                      </p:tavLst>
                    </p:anim>
                    <p:anim calcmode="lin" valueType="num">
                      <p:cBhvr additive="base">
                        <p:cTn dur="1250" fill="hold"/>
                        <p:tgtEl>
                          <p:spTgt spid="59"/>
                        </p:tgtEl>
                        <p:attrNameLst>
                          <p:attrName>ppt_y</p:attrName>
                        </p:attrNameLst>
                      </p:cBhvr>
                      <p:tavLst>
                        <p:tav tm="0">
                          <p:val>
                            <p:strVal val="0-#ppt_h/2"/>
                          </p:val>
                        </p:tav>
                        <p:tav tm="100000">
                          <p:val>
                            <p:strVal val="#ppt_y"/>
                          </p:val>
                        </p:tav>
                      </p:tavLst>
                    </p:anim>
                  </p:childTnLst>
                </p:cTn>
              </p:par>
            </p:tnLst>
          </p:tmpl>
        </p:tmplLst>
      </p:bldP>
      <p:bldP spid="59" grpId="1" build="p">
        <p:tmplLst>
          <p:tmpl lvl="1">
            <p:tnLst>
              <p:par>
                <p:cTn presetID="2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right)">
                      <p:cBhvr>
                        <p:cTn dur="1000"/>
                        <p:tgtEl>
                          <p:spTgt spid="59"/>
                        </p:tgtEl>
                      </p:cBhvr>
                    </p:animEffect>
                  </p:childTnLst>
                </p:cTn>
              </p:par>
            </p:tnLst>
          </p:tmpl>
        </p:tmplLst>
      </p:bldP>
      <p:bldP spid="61" grpId="0" build="p">
        <p:tmplLst>
          <p:tmpl lvl="1">
            <p:tnLst>
              <p:par>
                <p:cTn presetID="2" presetClass="entr" presetSubtype="1" decel="100000"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250" fill="hold"/>
                        <p:tgtEl>
                          <p:spTgt spid="61"/>
                        </p:tgtEl>
                        <p:attrNameLst>
                          <p:attrName>ppt_x</p:attrName>
                        </p:attrNameLst>
                      </p:cBhvr>
                      <p:tavLst>
                        <p:tav tm="0">
                          <p:val>
                            <p:strVal val="#ppt_x"/>
                          </p:val>
                        </p:tav>
                        <p:tav tm="100000">
                          <p:val>
                            <p:strVal val="#ppt_x"/>
                          </p:val>
                        </p:tav>
                      </p:tavLst>
                    </p:anim>
                    <p:anim calcmode="lin" valueType="num">
                      <p:cBhvr additive="base">
                        <p:cTn dur="1250" fill="hold"/>
                        <p:tgtEl>
                          <p:spTgt spid="61"/>
                        </p:tgtEl>
                        <p:attrNameLst>
                          <p:attrName>ppt_y</p:attrName>
                        </p:attrNameLst>
                      </p:cBhvr>
                      <p:tavLst>
                        <p:tav tm="0">
                          <p:val>
                            <p:strVal val="0-#ppt_h/2"/>
                          </p:val>
                        </p:tav>
                        <p:tav tm="100000">
                          <p:val>
                            <p:strVal val="#ppt_y"/>
                          </p:val>
                        </p:tav>
                      </p:tavLst>
                    </p:anim>
                  </p:childTnLst>
                </p:cTn>
              </p:par>
            </p:tnLst>
          </p:tmpl>
        </p:tmplLst>
      </p:bldP>
      <p:bldP spid="61" grpId="1" build="p">
        <p:tmplLst>
          <p:tmpl lvl="1">
            <p:tnLst>
              <p:par>
                <p:cTn presetID="22" presetClass="entr" presetSubtype="2" fill="hold" nodeType="with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right)">
                      <p:cBhvr>
                        <p:cTn dur="1000"/>
                        <p:tgtEl>
                          <p:spTgt spid="61"/>
                        </p:tgtEl>
                      </p:cBhvr>
                    </p:animEffect>
                  </p:childTnLst>
                </p:cTn>
              </p:par>
            </p:tnLst>
          </p:tmpl>
        </p:tmplLst>
      </p:bldP>
      <p:bldP spid="62" grpId="0" build="p">
        <p:tmplLst>
          <p:tmpl lvl="1">
            <p:tnLst>
              <p:par>
                <p:cTn presetID="2" presetClass="entr" presetSubtype="1" decel="10000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250" fill="hold"/>
                        <p:tgtEl>
                          <p:spTgt spid="62"/>
                        </p:tgtEl>
                        <p:attrNameLst>
                          <p:attrName>ppt_x</p:attrName>
                        </p:attrNameLst>
                      </p:cBhvr>
                      <p:tavLst>
                        <p:tav tm="0">
                          <p:val>
                            <p:strVal val="#ppt_x"/>
                          </p:val>
                        </p:tav>
                        <p:tav tm="100000">
                          <p:val>
                            <p:strVal val="#ppt_x"/>
                          </p:val>
                        </p:tav>
                      </p:tavLst>
                    </p:anim>
                    <p:anim calcmode="lin" valueType="num">
                      <p:cBhvr additive="base">
                        <p:cTn dur="1250" fill="hold"/>
                        <p:tgtEl>
                          <p:spTgt spid="62"/>
                        </p:tgtEl>
                        <p:attrNameLst>
                          <p:attrName>ppt_y</p:attrName>
                        </p:attrNameLst>
                      </p:cBhvr>
                      <p:tavLst>
                        <p:tav tm="0">
                          <p:val>
                            <p:strVal val="0-#ppt_h/2"/>
                          </p:val>
                        </p:tav>
                        <p:tav tm="100000">
                          <p:val>
                            <p:strVal val="#ppt_y"/>
                          </p:val>
                        </p:tav>
                      </p:tavLst>
                    </p:anim>
                  </p:childTnLst>
                </p:cTn>
              </p:par>
            </p:tnLst>
          </p:tmpl>
        </p:tmplLst>
      </p:bldP>
      <p:bldP spid="62" grpId="1" build="p">
        <p:tmplLst>
          <p:tmpl lvl="1">
            <p:tnLst>
              <p:par>
                <p:cTn presetID="2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right)">
                      <p:cBhvr>
                        <p:cTn dur="1000"/>
                        <p:tgtEl>
                          <p:spTgt spid="62"/>
                        </p:tgtEl>
                      </p:cBhvr>
                    </p:animEffect>
                  </p:childTnLst>
                </p:cTn>
              </p:par>
            </p:tnLst>
          </p:tmpl>
        </p:tmplLst>
      </p:bldP>
      <p:bldP spid="64" grpId="0" build="p">
        <p:tmplLst>
          <p:tmpl lvl="1">
            <p:tnLst>
              <p:par>
                <p:cTn presetID="2" presetClass="entr" presetSubtype="1" decel="10000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250" fill="hold"/>
                        <p:tgtEl>
                          <p:spTgt spid="64"/>
                        </p:tgtEl>
                        <p:attrNameLst>
                          <p:attrName>ppt_x</p:attrName>
                        </p:attrNameLst>
                      </p:cBhvr>
                      <p:tavLst>
                        <p:tav tm="0">
                          <p:val>
                            <p:strVal val="#ppt_x"/>
                          </p:val>
                        </p:tav>
                        <p:tav tm="100000">
                          <p:val>
                            <p:strVal val="#ppt_x"/>
                          </p:val>
                        </p:tav>
                      </p:tavLst>
                    </p:anim>
                    <p:anim calcmode="lin" valueType="num">
                      <p:cBhvr additive="base">
                        <p:cTn dur="1250" fill="hold"/>
                        <p:tgtEl>
                          <p:spTgt spid="64"/>
                        </p:tgtEl>
                        <p:attrNameLst>
                          <p:attrName>ppt_y</p:attrName>
                        </p:attrNameLst>
                      </p:cBhvr>
                      <p:tavLst>
                        <p:tav tm="0">
                          <p:val>
                            <p:strVal val="0-#ppt_h/2"/>
                          </p:val>
                        </p:tav>
                        <p:tav tm="100000">
                          <p:val>
                            <p:strVal val="#ppt_y"/>
                          </p:val>
                        </p:tav>
                      </p:tavLst>
                    </p:anim>
                  </p:childTnLst>
                </p:cTn>
              </p:par>
            </p:tnLst>
          </p:tmpl>
        </p:tmplLst>
      </p:bldP>
      <p:bldP spid="64" grpId="1" build="p">
        <p:tmplLst>
          <p:tmpl lvl="1">
            <p:tnLst>
              <p:par>
                <p:cTn presetID="2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1000"/>
                        <p:tgtEl>
                          <p:spTgt spid="64"/>
                        </p:tgtEl>
                      </p:cBhvr>
                    </p:animEffect>
                  </p:childTnLst>
                </p:cTn>
              </p:par>
            </p:tnLst>
          </p:tmpl>
        </p:tmplLst>
      </p:bldP>
      <p:bldP spid="15" grpId="0"/>
      <p:bldP spid="65" grpId="0"/>
      <p:bldP spid="67" grpId="0"/>
      <p:bldP spid="69" grpId="0"/>
      <p:bldP spid="70" grpId="0"/>
      <p:bldP spid="71" grpId="0"/>
      <p:bldP spid="72" grpId="0"/>
      <p:bldP spid="73" grpId="0"/>
      <p:bldP spid="74" grpId="0" build="p">
        <p:tmplLst>
          <p:tmpl lvl="1">
            <p:tnLst>
              <p:par>
                <p:cTn presetID="2" presetClass="entr" presetSubtype="2" decel="100000" fill="hold" nodeType="withEffect">
                  <p:stCondLst>
                    <p:cond delay="500"/>
                  </p:stCondLst>
                  <p:childTnLst>
                    <p:set>
                      <p:cBhvr>
                        <p:cTn dur="1" fill="hold">
                          <p:stCondLst>
                            <p:cond delay="0"/>
                          </p:stCondLst>
                        </p:cTn>
                        <p:tgtEl>
                          <p:spTgt spid="74"/>
                        </p:tgtEl>
                        <p:attrNameLst>
                          <p:attrName>style.visibility</p:attrName>
                        </p:attrNameLst>
                      </p:cBhvr>
                      <p:to>
                        <p:strVal val="visible"/>
                      </p:to>
                    </p:set>
                    <p:anim calcmode="lin" valueType="num">
                      <p:cBhvr additive="base">
                        <p:cTn dur="1000" fill="hold"/>
                        <p:tgtEl>
                          <p:spTgt spid="74"/>
                        </p:tgtEl>
                        <p:attrNameLst>
                          <p:attrName>ppt_x</p:attrName>
                        </p:attrNameLst>
                      </p:cBhvr>
                      <p:tavLst>
                        <p:tav tm="0">
                          <p:val>
                            <p:strVal val="1+#ppt_w/2"/>
                          </p:val>
                        </p:tav>
                        <p:tav tm="100000">
                          <p:val>
                            <p:strVal val="#ppt_x"/>
                          </p:val>
                        </p:tav>
                      </p:tavLst>
                    </p:anim>
                    <p:anim calcmode="lin" valueType="num">
                      <p:cBhvr additive="base">
                        <p:cTn dur="1000" fill="hold"/>
                        <p:tgtEl>
                          <p:spTgt spid="74"/>
                        </p:tgtEl>
                        <p:attrNameLst>
                          <p:attrName>ppt_y</p:attrName>
                        </p:attrNameLst>
                      </p:cBhvr>
                      <p:tavLst>
                        <p:tav tm="0">
                          <p:val>
                            <p:strVal val="#ppt_y"/>
                          </p:val>
                        </p:tav>
                        <p:tav tm="100000">
                          <p:val>
                            <p:strVal val="#ppt_y"/>
                          </p:val>
                        </p:tav>
                      </p:tavLst>
                    </p:anim>
                  </p:childTnLst>
                </p:cTn>
              </p:par>
            </p:tnLst>
          </p:tmpl>
        </p:tmplLst>
      </p:bldP>
      <p:bldP spid="75" grpId="0" build="p">
        <p:tmplLst>
          <p:tmpl lvl="1">
            <p:tnLst>
              <p:par>
                <p:cTn presetID="2" presetClass="entr" presetSubtype="2" decel="100000" fill="hold" nodeType="withEffect">
                  <p:stCondLst>
                    <p:cond delay="500"/>
                  </p:stCondLst>
                  <p:childTnLst>
                    <p:set>
                      <p:cBhvr>
                        <p:cTn dur="1" fill="hold">
                          <p:stCondLst>
                            <p:cond delay="0"/>
                          </p:stCondLst>
                        </p:cTn>
                        <p:tgtEl>
                          <p:spTgt spid="75"/>
                        </p:tgtEl>
                        <p:attrNameLst>
                          <p:attrName>style.visibility</p:attrName>
                        </p:attrNameLst>
                      </p:cBhvr>
                      <p:to>
                        <p:strVal val="visible"/>
                      </p:to>
                    </p:set>
                    <p:anim calcmode="lin" valueType="num">
                      <p:cBhvr additive="base">
                        <p:cTn dur="1000" fill="hold"/>
                        <p:tgtEl>
                          <p:spTgt spid="75"/>
                        </p:tgtEl>
                        <p:attrNameLst>
                          <p:attrName>ppt_x</p:attrName>
                        </p:attrNameLst>
                      </p:cBhvr>
                      <p:tavLst>
                        <p:tav tm="0">
                          <p:val>
                            <p:strVal val="1+#ppt_w/2"/>
                          </p:val>
                        </p:tav>
                        <p:tav tm="100000">
                          <p:val>
                            <p:strVal val="#ppt_x"/>
                          </p:val>
                        </p:tav>
                      </p:tavLst>
                    </p:anim>
                    <p:anim calcmode="lin" valueType="num">
                      <p:cBhvr additive="base">
                        <p:cTn dur="1000" fill="hold"/>
                        <p:tgtEl>
                          <p:spTgt spid="75"/>
                        </p:tgtEl>
                        <p:attrNameLst>
                          <p:attrName>ppt_y</p:attrName>
                        </p:attrNameLst>
                      </p:cBhvr>
                      <p:tavLst>
                        <p:tav tm="0">
                          <p:val>
                            <p:strVal val="#ppt_y"/>
                          </p:val>
                        </p:tav>
                        <p:tav tm="100000">
                          <p:val>
                            <p:strVal val="#ppt_y"/>
                          </p:val>
                        </p:tav>
                      </p:tavLst>
                    </p:anim>
                  </p:childTnLst>
                </p:cTn>
              </p:par>
            </p:tnLst>
          </p:tmpl>
        </p:tmplLst>
      </p:bldP>
      <p:bldP spid="76" grpId="0" build="p">
        <p:tmplLst>
          <p:tmpl lvl="1">
            <p:tnLst>
              <p:par>
                <p:cTn presetID="2" presetClass="entr" presetSubtype="2" decel="100000" fill="hold" nodeType="withEffect">
                  <p:stCondLst>
                    <p:cond delay="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build="p">
        <p:tmplLst>
          <p:tmpl lvl="1">
            <p:tnLst>
              <p:par>
                <p:cTn presetID="2" presetClass="entr" presetSubtype="2" decel="100000" fill="hold" nodeType="withEffect">
                  <p:stCondLst>
                    <p:cond delay="50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82" grpId="0"/>
      <p:bldP spid="83" grpId="0" build="p">
        <p:tmplLst>
          <p:tmpl lvl="1">
            <p:tnLst>
              <p:par>
                <p:cTn presetID="22" presetClass="entr" presetSubtype="8" fill="hold" nodeType="withEffect">
                  <p:stCondLst>
                    <p:cond delay="0"/>
                  </p:stCondLst>
                  <p:childTnLst>
                    <p:set>
                      <p:cBhvr>
                        <p:cTn dur="1" fill="hold">
                          <p:stCondLst>
                            <p:cond delay="0"/>
                          </p:stCondLst>
                        </p:cTn>
                        <p:tgtEl>
                          <p:spTgt spid="83"/>
                        </p:tgtEl>
                        <p:attrNameLst>
                          <p:attrName>style.visibility</p:attrName>
                        </p:attrNameLst>
                      </p:cBhvr>
                      <p:to>
                        <p:strVal val="visible"/>
                      </p:to>
                    </p:set>
                    <p:animEffect transition="in" filter="wipe(left)">
                      <p:cBhvr>
                        <p:cTn dur="500"/>
                        <p:tgtEl>
                          <p:spTgt spid="83"/>
                        </p:tgtEl>
                      </p:cBhvr>
                    </p:animEffect>
                  </p:childTnLst>
                </p:cTn>
              </p:par>
            </p:tnLst>
          </p:tmpl>
        </p:tmplLst>
      </p:bldP>
      <p:bldP spid="84"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 Simple List">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6" name="円/楕円 5"/>
          <p:cNvSpPr/>
          <p:nvPr userDrawn="1"/>
        </p:nvSpPr>
        <p:spPr>
          <a:xfrm>
            <a:off x="1771140" y="1896219"/>
            <a:ext cx="439509" cy="4394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1</a:t>
            </a:r>
            <a:endParaRPr kumimoji="1" lang="ja-JP" altLang="en-US" dirty="0"/>
          </a:p>
        </p:txBody>
      </p:sp>
      <p:sp>
        <p:nvSpPr>
          <p:cNvPr id="7" name="円/楕円 6"/>
          <p:cNvSpPr/>
          <p:nvPr userDrawn="1"/>
        </p:nvSpPr>
        <p:spPr>
          <a:xfrm>
            <a:off x="1771140" y="2789404"/>
            <a:ext cx="439509" cy="439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2</a:t>
            </a:r>
          </a:p>
        </p:txBody>
      </p:sp>
      <p:sp>
        <p:nvSpPr>
          <p:cNvPr id="8" name="テキスト プレースホルダー 6"/>
          <p:cNvSpPr>
            <a:spLocks noGrp="1"/>
          </p:cNvSpPr>
          <p:nvPr>
            <p:ph type="body" sz="quarter" idx="28" hasCustomPrompt="1"/>
          </p:nvPr>
        </p:nvSpPr>
        <p:spPr>
          <a:xfrm>
            <a:off x="2374879" y="1823891"/>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29" hasCustomPrompt="1"/>
          </p:nvPr>
        </p:nvSpPr>
        <p:spPr>
          <a:xfrm>
            <a:off x="2374879" y="2717076"/>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0" name="円/楕円 9"/>
          <p:cNvSpPr/>
          <p:nvPr userDrawn="1"/>
        </p:nvSpPr>
        <p:spPr>
          <a:xfrm>
            <a:off x="1771140" y="3682589"/>
            <a:ext cx="439509" cy="439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3</a:t>
            </a:r>
            <a:endParaRPr kumimoji="1" lang="ja-JP" altLang="en-US" dirty="0"/>
          </a:p>
        </p:txBody>
      </p:sp>
      <p:sp>
        <p:nvSpPr>
          <p:cNvPr id="11" name="テキスト プレースホルダー 6"/>
          <p:cNvSpPr>
            <a:spLocks noGrp="1"/>
          </p:cNvSpPr>
          <p:nvPr>
            <p:ph type="body" sz="quarter" idx="31" hasCustomPrompt="1"/>
          </p:nvPr>
        </p:nvSpPr>
        <p:spPr>
          <a:xfrm>
            <a:off x="2374879" y="3610261"/>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2" name="円/楕円 11"/>
          <p:cNvSpPr/>
          <p:nvPr userDrawn="1"/>
        </p:nvSpPr>
        <p:spPr>
          <a:xfrm>
            <a:off x="1771140" y="4575775"/>
            <a:ext cx="439509" cy="439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4</a:t>
            </a:r>
          </a:p>
        </p:txBody>
      </p:sp>
      <p:sp>
        <p:nvSpPr>
          <p:cNvPr id="13" name="テキスト プレースホルダー 6"/>
          <p:cNvSpPr>
            <a:spLocks noGrp="1"/>
          </p:cNvSpPr>
          <p:nvPr>
            <p:ph type="body" sz="quarter" idx="33" hasCustomPrompt="1"/>
          </p:nvPr>
        </p:nvSpPr>
        <p:spPr>
          <a:xfrm>
            <a:off x="2374879" y="4503447"/>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4" name="円/楕円 13"/>
          <p:cNvSpPr/>
          <p:nvPr userDrawn="1"/>
        </p:nvSpPr>
        <p:spPr>
          <a:xfrm>
            <a:off x="1771140" y="5468960"/>
            <a:ext cx="439509" cy="43947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r>
              <a:rPr kumimoji="1" lang="en-US" altLang="ja-JP" dirty="0"/>
              <a:t>5</a:t>
            </a:r>
            <a:endParaRPr kumimoji="1" lang="ja-JP" altLang="en-US" dirty="0"/>
          </a:p>
        </p:txBody>
      </p:sp>
      <p:sp>
        <p:nvSpPr>
          <p:cNvPr id="15" name="テキスト プレースホルダー 6"/>
          <p:cNvSpPr>
            <a:spLocks noGrp="1"/>
          </p:cNvSpPr>
          <p:nvPr>
            <p:ph type="body" sz="quarter" idx="35" hasCustomPrompt="1"/>
          </p:nvPr>
        </p:nvSpPr>
        <p:spPr>
          <a:xfrm>
            <a:off x="2374879" y="5396632"/>
            <a:ext cx="8208027" cy="594764"/>
          </a:xfrm>
        </p:spPr>
        <p:txBody>
          <a:bodyPr anchor="ctr">
            <a:noAutofit/>
          </a:bodyPr>
          <a:lstStyle>
            <a:lvl1pPr algn="l">
              <a:defRPr sz="1300" i="0" baseline="0">
                <a:solidFill>
                  <a:schemeClr val="tx2"/>
                </a:solidFill>
                <a:latin typeface="+mn-lt"/>
              </a:defRPr>
            </a:lvl1pPr>
          </a:lstStyle>
          <a:p>
            <a:pPr lvl="0"/>
            <a:r>
              <a:rPr kumimoji="1" lang="en-US" altLang="ja-JP" dirty="0"/>
              <a:t>Text goes here</a:t>
            </a:r>
            <a:endParaRPr kumimoji="1" lang="ja-JP" altLang="en-US" dirty="0"/>
          </a:p>
        </p:txBody>
      </p:sp>
      <p:sp>
        <p:nvSpPr>
          <p:cNvPr id="16" name="正方形/長方形 15"/>
          <p:cNvSpPr/>
          <p:nvPr userDrawn="1"/>
        </p:nvSpPr>
        <p:spPr>
          <a:xfrm>
            <a:off x="0" y="2"/>
            <a:ext cx="12192000" cy="13449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
        <p:nvSpPr>
          <p:cNvPr id="17" name="タイトル 1"/>
          <p:cNvSpPr>
            <a:spLocks noGrp="1"/>
          </p:cNvSpPr>
          <p:nvPr>
            <p:ph type="title" hasCustomPrompt="1"/>
          </p:nvPr>
        </p:nvSpPr>
        <p:spPr>
          <a:xfrm>
            <a:off x="589918" y="304802"/>
            <a:ext cx="11012164" cy="774095"/>
          </a:xfrm>
        </p:spPr>
        <p:txBody>
          <a:bodyPr>
            <a:noAutofit/>
          </a:bodyPr>
          <a:lstStyle>
            <a:lvl1pPr algn="ctr">
              <a:defRPr sz="4400">
                <a:solidFill>
                  <a:schemeClr val="bg1"/>
                </a:solidFill>
                <a:latin typeface="Route 159 UltraLight" pitchFamily="50" charset="0"/>
              </a:defRPr>
            </a:lvl1pPr>
          </a:lstStyle>
          <a:p>
            <a:r>
              <a:rPr kumimoji="1" lang="en-US" altLang="ja-JP" dirty="0"/>
              <a:t>Text</a:t>
            </a:r>
            <a:endParaRPr kumimoji="1" lang="ja-JP" altLang="en-US" dirty="0"/>
          </a:p>
        </p:txBody>
      </p:sp>
    </p:spTree>
    <p:extLst>
      <p:ext uri="{BB962C8B-B14F-4D97-AF65-F5344CB8AC3E}">
        <p14:creationId xmlns="" xmlns:p14="http://schemas.microsoft.com/office/powerpoint/2010/main" val="1516403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5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0-#ppt_h/2"/>
                                          </p:val>
                                        </p:tav>
                                        <p:tav tm="100000">
                                          <p:val>
                                            <p:strVal val="#ppt_y"/>
                                          </p:val>
                                        </p:tav>
                                      </p:tavLst>
                                    </p:anim>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Effect transition="in" filter="wipe(left)">
                                      <p:cBhvr>
                                        <p:cTn id="21" dur="500"/>
                                        <p:tgtEl>
                                          <p:spTgt spid="8">
                                            <p:txEl>
                                              <p:pRg st="0" end="0"/>
                                            </p:txEl>
                                          </p:spTgt>
                                        </p:tgtEl>
                                      </p:cBhvr>
                                    </p:animEffect>
                                  </p:childTnLst>
                                </p:cTn>
                              </p:par>
                            </p:childTnLst>
                          </p:cTn>
                        </p:par>
                        <p:par>
                          <p:cTn id="22" fill="hold">
                            <p:stCondLst>
                              <p:cond delay="2500"/>
                            </p:stCondLst>
                            <p:childTnLst>
                              <p:par>
                                <p:cTn id="23" presetID="2" presetClass="entr" presetSubtype="1" decel="10000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0-#ppt_h/2"/>
                                          </p:val>
                                        </p:tav>
                                        <p:tav tm="100000">
                                          <p:val>
                                            <p:strVal val="#ppt_y"/>
                                          </p:val>
                                        </p:tav>
                                      </p:tavLst>
                                    </p:anim>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wipe(left)">
                                      <p:cBhvr>
                                        <p:cTn id="30" dur="500"/>
                                        <p:tgtEl>
                                          <p:spTgt spid="9">
                                            <p:txEl>
                                              <p:pRg st="0" end="0"/>
                                            </p:txEl>
                                          </p:spTgt>
                                        </p:tgtEl>
                                      </p:cBhvr>
                                    </p:animEffect>
                                  </p:childTnLst>
                                </p:cTn>
                              </p:par>
                            </p:childTnLst>
                          </p:cTn>
                        </p:par>
                        <p:par>
                          <p:cTn id="31" fill="hold">
                            <p:stCondLst>
                              <p:cond delay="3500"/>
                            </p:stCondLst>
                            <p:childTnLst>
                              <p:par>
                                <p:cTn id="32" presetID="2" presetClass="entr" presetSubtype="1" decel="10000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0-#ppt_h/2"/>
                                          </p:val>
                                        </p:tav>
                                        <p:tav tm="100000">
                                          <p:val>
                                            <p:strVal val="#ppt_y"/>
                                          </p:val>
                                        </p:tav>
                                      </p:tavLst>
                                    </p:anim>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wipe(left)">
                                      <p:cBhvr>
                                        <p:cTn id="39" dur="500"/>
                                        <p:tgtEl>
                                          <p:spTgt spid="11">
                                            <p:txEl>
                                              <p:pRg st="0" end="0"/>
                                            </p:txEl>
                                          </p:spTgt>
                                        </p:tgtEl>
                                      </p:cBhvr>
                                    </p:animEffect>
                                  </p:childTnLst>
                                </p:cTn>
                              </p:par>
                            </p:childTnLst>
                          </p:cTn>
                        </p:par>
                        <p:par>
                          <p:cTn id="40" fill="hold">
                            <p:stCondLst>
                              <p:cond delay="4500"/>
                            </p:stCondLst>
                            <p:childTnLst>
                              <p:par>
                                <p:cTn id="41" presetID="2" presetClass="entr" presetSubtype="1" decel="10000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0-#ppt_h/2"/>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3">
                                            <p:txEl>
                                              <p:pRg st="0" end="0"/>
                                            </p:txEl>
                                          </p:spTgt>
                                        </p:tgtEl>
                                        <p:attrNameLst>
                                          <p:attrName>style.visibility</p:attrName>
                                        </p:attrNameLst>
                                      </p:cBhvr>
                                      <p:to>
                                        <p:strVal val="visible"/>
                                      </p:to>
                                    </p:set>
                                    <p:animEffect transition="in" filter="wipe(left)">
                                      <p:cBhvr>
                                        <p:cTn id="48" dur="500"/>
                                        <p:tgtEl>
                                          <p:spTgt spid="13">
                                            <p:txEl>
                                              <p:pRg st="0" end="0"/>
                                            </p:txEl>
                                          </p:spTgt>
                                        </p:tgtEl>
                                      </p:cBhvr>
                                    </p:animEffect>
                                  </p:childTnLst>
                                </p:cTn>
                              </p:par>
                            </p:childTnLst>
                          </p:cTn>
                        </p:par>
                        <p:par>
                          <p:cTn id="49" fill="hold">
                            <p:stCondLst>
                              <p:cond delay="5500"/>
                            </p:stCondLst>
                            <p:childTnLst>
                              <p:par>
                                <p:cTn id="50" presetID="2" presetClass="entr" presetSubtype="1" decel="100000"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500" fill="hold"/>
                                        <p:tgtEl>
                                          <p:spTgt spid="14"/>
                                        </p:tgtEl>
                                        <p:attrNameLst>
                                          <p:attrName>ppt_x</p:attrName>
                                        </p:attrNameLst>
                                      </p:cBhvr>
                                      <p:tavLst>
                                        <p:tav tm="0">
                                          <p:val>
                                            <p:strVal val="#ppt_x"/>
                                          </p:val>
                                        </p:tav>
                                        <p:tav tm="100000">
                                          <p:val>
                                            <p:strVal val="#ppt_x"/>
                                          </p:val>
                                        </p:tav>
                                      </p:tavLst>
                                    </p:anim>
                                    <p:anim calcmode="lin" valueType="num">
                                      <p:cBhvr additive="base">
                                        <p:cTn id="53" dur="500" fill="hold"/>
                                        <p:tgtEl>
                                          <p:spTgt spid="14"/>
                                        </p:tgtEl>
                                        <p:attrNameLst>
                                          <p:attrName>ppt_y</p:attrName>
                                        </p:attrNameLst>
                                      </p:cBhvr>
                                      <p:tavLst>
                                        <p:tav tm="0">
                                          <p:val>
                                            <p:strVal val="0-#ppt_h/2"/>
                                          </p:val>
                                        </p:tav>
                                        <p:tav tm="100000">
                                          <p:val>
                                            <p:strVal val="#ppt_y"/>
                                          </p:val>
                                        </p:tav>
                                      </p:tavLst>
                                    </p:anim>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5">
                                            <p:txEl>
                                              <p:pRg st="0" end="0"/>
                                            </p:txEl>
                                          </p:spTgt>
                                        </p:tgtEl>
                                        <p:attrNameLst>
                                          <p:attrName>style.visibility</p:attrName>
                                        </p:attrNameLst>
                                      </p:cBhvr>
                                      <p:to>
                                        <p:strVal val="visible"/>
                                      </p:to>
                                    </p:set>
                                    <p:animEffect transition="in" filter="wipe(left)">
                                      <p:cBhvr>
                                        <p:cTn id="5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animBg="1"/>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animBg="1"/>
      <p:bldP spid="17"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‹N°›</a:t>
            </a:fld>
            <a:endParaRPr lang="ja-JP" altLang="en-US"/>
          </a:p>
        </p:txBody>
      </p:sp>
      <p:sp>
        <p:nvSpPr>
          <p:cNvPr id="5" name="正方形/長方形 4"/>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1" tIns="30482" rIns="60961" bIns="30482" rtlCol="0" anchor="ctr"/>
          <a:lstStyle/>
          <a:p>
            <a:pPr algn="ctr"/>
            <a:endParaRPr kumimoji="1" lang="ja-JP" altLang="en-US"/>
          </a:p>
        </p:txBody>
      </p:sp>
    </p:spTree>
    <p:extLst>
      <p:ext uri="{BB962C8B-B14F-4D97-AF65-F5344CB8AC3E}">
        <p14:creationId xmlns="" xmlns:p14="http://schemas.microsoft.com/office/powerpoint/2010/main" val="25371510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タイトル 1"/>
          <p:cNvSpPr>
            <a:spLocks noGrp="1"/>
          </p:cNvSpPr>
          <p:nvPr>
            <p:ph type="ctrTitle" hasCustomPrompt="1"/>
          </p:nvPr>
        </p:nvSpPr>
        <p:spPr>
          <a:xfrm>
            <a:off x="914400" y="2648575"/>
            <a:ext cx="10363200" cy="1057333"/>
          </a:xfrm>
        </p:spPr>
        <p:txBody>
          <a:bodyPr anchor="t">
            <a:noAutofit/>
          </a:bodyPr>
          <a:lstStyle>
            <a:lvl1pPr algn="ctr">
              <a:defRPr sz="6400" baseline="0">
                <a:solidFill>
                  <a:schemeClr val="accent1"/>
                </a:solidFill>
                <a:latin typeface="Route 159 UltraLight" pitchFamily="50" charset="0"/>
              </a:defRPr>
            </a:lvl1pPr>
          </a:lstStyle>
          <a:p>
            <a:r>
              <a:rPr kumimoji="1" lang="en-US" altLang="ja-JP" dirty="0"/>
              <a:t>YOUR TITLE GOES HERE</a:t>
            </a:r>
            <a:endParaRPr kumimoji="1" lang="ja-JP" altLang="en-US" dirty="0"/>
          </a:p>
        </p:txBody>
      </p:sp>
      <p:sp>
        <p:nvSpPr>
          <p:cNvPr id="3" name="サブタイトル 2"/>
          <p:cNvSpPr>
            <a:spLocks noGrp="1"/>
          </p:cNvSpPr>
          <p:nvPr>
            <p:ph type="subTitle" idx="1" hasCustomPrompt="1"/>
          </p:nvPr>
        </p:nvSpPr>
        <p:spPr>
          <a:xfrm>
            <a:off x="910974" y="5685251"/>
            <a:ext cx="10370052" cy="1008112"/>
          </a:xfrm>
        </p:spPr>
        <p:txBody>
          <a:bodyPr>
            <a:normAutofit/>
          </a:bodyPr>
          <a:lstStyle>
            <a:lvl1pPr marL="0" indent="0" algn="ctr">
              <a:buNone/>
              <a:defRPr sz="1300">
                <a:solidFill>
                  <a:schemeClr val="tx1">
                    <a:tint val="75000"/>
                  </a:schemeClr>
                </a:solidFill>
                <a:latin typeface="+mj-lt"/>
              </a:defRPr>
            </a:lvl1pPr>
            <a:lvl2pPr marL="544251" indent="0" algn="ctr">
              <a:buNone/>
              <a:defRPr>
                <a:solidFill>
                  <a:schemeClr val="tx1">
                    <a:tint val="75000"/>
                  </a:schemeClr>
                </a:solidFill>
              </a:defRPr>
            </a:lvl2pPr>
            <a:lvl3pPr marL="1088502" indent="0" algn="ctr">
              <a:buNone/>
              <a:defRPr>
                <a:solidFill>
                  <a:schemeClr val="tx1">
                    <a:tint val="75000"/>
                  </a:schemeClr>
                </a:solidFill>
              </a:defRPr>
            </a:lvl3pPr>
            <a:lvl4pPr marL="1632753" indent="0" algn="ctr">
              <a:buNone/>
              <a:defRPr>
                <a:solidFill>
                  <a:schemeClr val="tx1">
                    <a:tint val="75000"/>
                  </a:schemeClr>
                </a:solidFill>
              </a:defRPr>
            </a:lvl4pPr>
            <a:lvl5pPr marL="2177004" indent="0" algn="ctr">
              <a:buNone/>
              <a:defRPr>
                <a:solidFill>
                  <a:schemeClr val="tx1">
                    <a:tint val="75000"/>
                  </a:schemeClr>
                </a:solidFill>
              </a:defRPr>
            </a:lvl5pPr>
            <a:lvl6pPr marL="2721253" indent="0" algn="ctr">
              <a:buNone/>
              <a:defRPr>
                <a:solidFill>
                  <a:schemeClr val="tx1">
                    <a:tint val="75000"/>
                  </a:schemeClr>
                </a:solidFill>
              </a:defRPr>
            </a:lvl6pPr>
            <a:lvl7pPr marL="3265507" indent="0" algn="ctr">
              <a:buNone/>
              <a:defRPr>
                <a:solidFill>
                  <a:schemeClr val="tx1">
                    <a:tint val="75000"/>
                  </a:schemeClr>
                </a:solidFill>
              </a:defRPr>
            </a:lvl7pPr>
            <a:lvl8pPr marL="3809754" indent="0" algn="ctr">
              <a:buNone/>
              <a:defRPr>
                <a:solidFill>
                  <a:schemeClr val="tx1">
                    <a:tint val="75000"/>
                  </a:schemeClr>
                </a:solidFill>
              </a:defRPr>
            </a:lvl8pPr>
            <a:lvl9pPr marL="4354008" indent="0" algn="ctr">
              <a:buNone/>
              <a:defRPr>
                <a:solidFill>
                  <a:schemeClr val="tx1">
                    <a:tint val="75000"/>
                  </a:schemeClr>
                </a:solidFill>
              </a:defRPr>
            </a:lvl9pPr>
          </a:lstStyle>
          <a:p>
            <a:r>
              <a:rPr kumimoji="1" lang="en-US" altLang="ja-JP" dirty="0"/>
              <a:t>Information</a:t>
            </a:r>
            <a:endParaRPr kumimoji="1" lang="ja-JP" altLang="en-US" dirty="0"/>
          </a:p>
        </p:txBody>
      </p:sp>
      <p:sp>
        <p:nvSpPr>
          <p:cNvPr id="9" name="テキスト プレースホルダー 8"/>
          <p:cNvSpPr>
            <a:spLocks noGrp="1"/>
          </p:cNvSpPr>
          <p:nvPr>
            <p:ph type="body" sz="quarter" idx="10" hasCustomPrompt="1"/>
          </p:nvPr>
        </p:nvSpPr>
        <p:spPr>
          <a:xfrm>
            <a:off x="910974" y="3669063"/>
            <a:ext cx="10370052" cy="576031"/>
          </a:xfrm>
        </p:spPr>
        <p:txBody>
          <a:bodyPr anchor="b">
            <a:noAutofit/>
          </a:bodyPr>
          <a:lstStyle>
            <a:lvl1pPr algn="ctr">
              <a:defRPr sz="27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grpSp>
        <p:nvGrpSpPr>
          <p:cNvPr id="5" name="グループ化 5"/>
          <p:cNvGrpSpPr/>
          <p:nvPr userDrawn="1"/>
        </p:nvGrpSpPr>
        <p:grpSpPr>
          <a:xfrm>
            <a:off x="5730640" y="5397222"/>
            <a:ext cx="725488" cy="125685"/>
            <a:chOff x="8595214" y="6592642"/>
            <a:chExt cx="1088138" cy="188527"/>
          </a:xfrm>
        </p:grpSpPr>
        <p:sp>
          <p:nvSpPr>
            <p:cNvPr id="24" name="円/楕円 23"/>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4" name="円/楕円 3"/>
          <p:cNvSpPr/>
          <p:nvPr userDrawn="1"/>
        </p:nvSpPr>
        <p:spPr>
          <a:xfrm>
            <a:off x="4693247" y="1661411"/>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12" name="円/楕円 11"/>
          <p:cNvSpPr/>
          <p:nvPr userDrawn="1"/>
        </p:nvSpPr>
        <p:spPr>
          <a:xfrm>
            <a:off x="5436378" y="1661411"/>
            <a:ext cx="576114" cy="5760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13" name="円/楕円 12"/>
          <p:cNvSpPr/>
          <p:nvPr userDrawn="1"/>
        </p:nvSpPr>
        <p:spPr>
          <a:xfrm>
            <a:off x="6179508" y="1661411"/>
            <a:ext cx="576114" cy="5760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14" name="円/楕円 13"/>
          <p:cNvSpPr/>
          <p:nvPr userDrawn="1"/>
        </p:nvSpPr>
        <p:spPr>
          <a:xfrm>
            <a:off x="6922638" y="1661411"/>
            <a:ext cx="576114" cy="576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Tree>
    <p:extLst>
      <p:ext uri="{BB962C8B-B14F-4D97-AF65-F5344CB8AC3E}">
        <p14:creationId xmlns="" xmlns:p14="http://schemas.microsoft.com/office/powerpoint/2010/main" val="384066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15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2000"/>
                            </p:stCondLst>
                            <p:childTnLst>
                              <p:par>
                                <p:cTn id="18" presetID="2" presetClass="entr" presetSubtype="2" decel="100000" fill="hold" grpId="0" nodeType="afterEffect">
                                  <p:stCondLst>
                                    <p:cond delay="0"/>
                                  </p:stCondLst>
                                  <p:iterate type="wd">
                                    <p:tmPct val="10000"/>
                                  </p:iterate>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75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21" dur="75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0"/>
                                  </p:stCondLst>
                                  <p:iterate type="lt">
                                    <p:tmPct val="10000"/>
                                  </p:iterate>
                                  <p:childTnLst>
                                    <p:set>
                                      <p:cBhvr>
                                        <p:cTn id="23" dur="1" fill="hold">
                                          <p:stCondLst>
                                            <p:cond delay="0"/>
                                          </p:stCondLst>
                                        </p:cTn>
                                        <p:tgtEl>
                                          <p:spTgt spid="2"/>
                                        </p:tgtEl>
                                        <p:attrNameLst>
                                          <p:attrName>style.visibility</p:attrName>
                                        </p:attrNameLst>
                                      </p:cBhvr>
                                      <p:to>
                                        <p:strVal val="visible"/>
                                      </p:to>
                                    </p:set>
                                    <p:anim calcmode="lin" valueType="num">
                                      <p:cBhvr additive="base">
                                        <p:cTn id="24" dur="750" fill="hold"/>
                                        <p:tgtEl>
                                          <p:spTgt spid="2"/>
                                        </p:tgtEl>
                                        <p:attrNameLst>
                                          <p:attrName>ppt_x</p:attrName>
                                        </p:attrNameLst>
                                      </p:cBhvr>
                                      <p:tavLst>
                                        <p:tav tm="0">
                                          <p:val>
                                            <p:strVal val="0-#ppt_w/2"/>
                                          </p:val>
                                        </p:tav>
                                        <p:tav tm="100000">
                                          <p:val>
                                            <p:strVal val="#ppt_x"/>
                                          </p:val>
                                        </p:tav>
                                      </p:tavLst>
                                    </p:anim>
                                    <p:anim calcmode="lin" valueType="num">
                                      <p:cBhvr additive="base">
                                        <p:cTn id="25" dur="750" fill="hold"/>
                                        <p:tgtEl>
                                          <p:spTgt spid="2"/>
                                        </p:tgtEl>
                                        <p:attrNameLst>
                                          <p:attrName>ppt_y</p:attrName>
                                        </p:attrNameLst>
                                      </p:cBhvr>
                                      <p:tavLst>
                                        <p:tav tm="0">
                                          <p:val>
                                            <p:strVal val="#ppt_y"/>
                                          </p:val>
                                        </p:tav>
                                        <p:tav tm="100000">
                                          <p:val>
                                            <p:strVal val="#ppt_y"/>
                                          </p:val>
                                        </p:tav>
                                      </p:tavLst>
                                    </p:anim>
                                  </p:childTnLst>
                                </p:cTn>
                              </p:par>
                            </p:childTnLst>
                          </p:cTn>
                        </p:par>
                        <p:par>
                          <p:cTn id="26" fill="hold">
                            <p:stCondLst>
                              <p:cond delay="3950"/>
                            </p:stCondLst>
                            <p:childTnLst>
                              <p:par>
                                <p:cTn id="27" presetID="10" presetClass="entr" presetSubtype="0" fill="hold" nodeType="afterEffect">
                                  <p:stCondLst>
                                    <p:cond delay="5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4950"/>
                            </p:stCondLst>
                            <p:childTnLst>
                              <p:par>
                                <p:cTn id="31" presetID="10" presetClass="entr" presetSubtype="0" fill="hold" grpId="0" nodeType="after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4" grpId="0" animBg="1"/>
      <p:bldP spid="12" grpId="0" animBg="1"/>
      <p:bldP spid="13" grpId="0" animBg="1"/>
      <p:bldP spid="14"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4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34" name="アーチ 33"/>
          <p:cNvSpPr/>
          <p:nvPr/>
        </p:nvSpPr>
        <p:spPr>
          <a:xfrm rot="3600000">
            <a:off x="777225" y="1613571"/>
            <a:ext cx="994797" cy="994883"/>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p:nvSpPr>
        <p:spPr>
          <a:xfrm rot="6618510">
            <a:off x="854950" y="1691303"/>
            <a:ext cx="839345" cy="8394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1348817" y="1770594"/>
            <a:ext cx="4746654" cy="526901"/>
          </a:xfrm>
        </p:spPr>
        <p:txBody>
          <a:bodyPr anchor="b">
            <a:noAutofit/>
          </a:bodyPr>
          <a:lstStyle>
            <a:lvl1pPr algn="l">
              <a:defRPr sz="24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1806201" y="2241379"/>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p:nvSpPr>
        <p:spPr>
          <a:xfrm rot="3600000">
            <a:off x="777225" y="3890264"/>
            <a:ext cx="994797" cy="994883"/>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9" name="アーチ 38"/>
          <p:cNvSpPr/>
          <p:nvPr/>
        </p:nvSpPr>
        <p:spPr>
          <a:xfrm rot="6618510">
            <a:off x="854950" y="3967996"/>
            <a:ext cx="839345" cy="8394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1348817" y="4047287"/>
            <a:ext cx="4746654" cy="526901"/>
          </a:xfrm>
        </p:spPr>
        <p:txBody>
          <a:bodyPr anchor="b">
            <a:noAutofit/>
          </a:bodyPr>
          <a:lstStyle>
            <a:lvl1pPr algn="l">
              <a:defRPr sz="24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1806201" y="4518071"/>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9" name="アーチ 18"/>
          <p:cNvSpPr/>
          <p:nvPr/>
        </p:nvSpPr>
        <p:spPr>
          <a:xfrm rot="3600000">
            <a:off x="6248557" y="1615605"/>
            <a:ext cx="994797" cy="994883"/>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アーチ 19"/>
          <p:cNvSpPr/>
          <p:nvPr/>
        </p:nvSpPr>
        <p:spPr>
          <a:xfrm rot="6618510">
            <a:off x="6326282" y="1693336"/>
            <a:ext cx="839345" cy="8394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テキスト プレースホルダー 6"/>
          <p:cNvSpPr>
            <a:spLocks noGrp="1"/>
          </p:cNvSpPr>
          <p:nvPr>
            <p:ph type="body" sz="quarter" idx="18" hasCustomPrompt="1"/>
          </p:nvPr>
        </p:nvSpPr>
        <p:spPr>
          <a:xfrm>
            <a:off x="6820149" y="1772628"/>
            <a:ext cx="4746654" cy="526901"/>
          </a:xfrm>
        </p:spPr>
        <p:txBody>
          <a:bodyPr anchor="b">
            <a:noAutofit/>
          </a:bodyPr>
          <a:lstStyle>
            <a:lvl1pPr algn="l">
              <a:defRPr sz="24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19" hasCustomPrompt="1"/>
          </p:nvPr>
        </p:nvSpPr>
        <p:spPr>
          <a:xfrm>
            <a:off x="7277533" y="2243412"/>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23" name="アーチ 22"/>
          <p:cNvSpPr/>
          <p:nvPr/>
        </p:nvSpPr>
        <p:spPr>
          <a:xfrm rot="3600000">
            <a:off x="6248557" y="3892297"/>
            <a:ext cx="994797" cy="994883"/>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アーチ 23"/>
          <p:cNvSpPr/>
          <p:nvPr/>
        </p:nvSpPr>
        <p:spPr>
          <a:xfrm rot="6618510">
            <a:off x="6326282" y="3970029"/>
            <a:ext cx="839345" cy="8394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5" name="テキスト プレースホルダー 6"/>
          <p:cNvSpPr>
            <a:spLocks noGrp="1"/>
          </p:cNvSpPr>
          <p:nvPr>
            <p:ph type="body" sz="quarter" idx="20" hasCustomPrompt="1"/>
          </p:nvPr>
        </p:nvSpPr>
        <p:spPr>
          <a:xfrm>
            <a:off x="6820149" y="4049320"/>
            <a:ext cx="4746654" cy="526901"/>
          </a:xfrm>
        </p:spPr>
        <p:txBody>
          <a:bodyPr anchor="b">
            <a:noAutofit/>
          </a:bodyPr>
          <a:lstStyle>
            <a:lvl1pPr algn="l">
              <a:defRPr sz="24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1" hasCustomPrompt="1"/>
          </p:nvPr>
        </p:nvSpPr>
        <p:spPr>
          <a:xfrm>
            <a:off x="7277533" y="4520105"/>
            <a:ext cx="4289271" cy="1481167"/>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3842381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750" fill="hold"/>
                                        <p:tgtEl>
                                          <p:spTgt spid="20"/>
                                        </p:tgtEl>
                                        <p:attrNameLst>
                                          <p:attrName>ppt_x</p:attrName>
                                        </p:attrNameLst>
                                      </p:cBhvr>
                                      <p:tavLst>
                                        <p:tav tm="0">
                                          <p:val>
                                            <p:strVal val="#ppt_x"/>
                                          </p:val>
                                        </p:tav>
                                        <p:tav tm="100000">
                                          <p:val>
                                            <p:strVal val="#ppt_x"/>
                                          </p:val>
                                        </p:tav>
                                      </p:tavLst>
                                    </p:anim>
                                    <p:anim calcmode="lin" valueType="num">
                                      <p:cBhvr additive="base">
                                        <p:cTn id="72" dur="75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750" fill="hold"/>
                                        <p:tgtEl>
                                          <p:spTgt spid="19"/>
                                        </p:tgtEl>
                                        <p:attrNameLst>
                                          <p:attrName>ppt_x</p:attrName>
                                        </p:attrNameLst>
                                      </p:cBhvr>
                                      <p:tavLst>
                                        <p:tav tm="0">
                                          <p:val>
                                            <p:strVal val="0-#ppt_w/2"/>
                                          </p:val>
                                        </p:tav>
                                        <p:tav tm="100000">
                                          <p:val>
                                            <p:strVal val="#ppt_x"/>
                                          </p:val>
                                        </p:tav>
                                      </p:tavLst>
                                    </p:anim>
                                    <p:anim calcmode="lin" valueType="num">
                                      <p:cBhvr additive="base">
                                        <p:cTn id="76" dur="750" fill="hold"/>
                                        <p:tgtEl>
                                          <p:spTgt spid="19"/>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750"/>
                                        <p:tgtEl>
                                          <p:spTgt spid="20"/>
                                        </p:tgtEl>
                                      </p:cBhvr>
                                    </p:animEffect>
                                    <p:anim calcmode="lin" valueType="num">
                                      <p:cBhvr>
                                        <p:cTn id="80" dur="750" fill="hold"/>
                                        <p:tgtEl>
                                          <p:spTgt spid="20"/>
                                        </p:tgtEl>
                                        <p:attrNameLst>
                                          <p:attrName>ppt_w</p:attrName>
                                        </p:attrNameLst>
                                      </p:cBhvr>
                                      <p:tavLst>
                                        <p:tav tm="0" fmla="#ppt_w*sin(2.5*pi*$)">
                                          <p:val>
                                            <p:fltVal val="0"/>
                                          </p:val>
                                        </p:tav>
                                        <p:tav tm="100000">
                                          <p:val>
                                            <p:fltVal val="1"/>
                                          </p:val>
                                        </p:tav>
                                      </p:tavLst>
                                    </p:anim>
                                    <p:anim calcmode="lin" valueType="num">
                                      <p:cBhvr>
                                        <p:cTn id="81" dur="750" fill="hold"/>
                                        <p:tgtEl>
                                          <p:spTgt spid="20"/>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750"/>
                                        <p:tgtEl>
                                          <p:spTgt spid="19"/>
                                        </p:tgtEl>
                                      </p:cBhvr>
                                    </p:animEffect>
                                    <p:anim calcmode="lin" valueType="num">
                                      <p:cBhvr>
                                        <p:cTn id="85" dur="750" fill="hold"/>
                                        <p:tgtEl>
                                          <p:spTgt spid="19"/>
                                        </p:tgtEl>
                                        <p:attrNameLst>
                                          <p:attrName>ppt_w</p:attrName>
                                        </p:attrNameLst>
                                      </p:cBhvr>
                                      <p:tavLst>
                                        <p:tav tm="0" fmla="#ppt_w*sin(2.5*pi*$)">
                                          <p:val>
                                            <p:fltVal val="0"/>
                                          </p:val>
                                        </p:tav>
                                        <p:tav tm="100000">
                                          <p:val>
                                            <p:fltVal val="1"/>
                                          </p:val>
                                        </p:tav>
                                      </p:tavLst>
                                    </p:anim>
                                    <p:anim calcmode="lin" valueType="num">
                                      <p:cBhvr>
                                        <p:cTn id="86" dur="750" fill="hold"/>
                                        <p:tgtEl>
                                          <p:spTgt spid="19"/>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21">
                                            <p:txEl>
                                              <p:pRg st="0" end="0"/>
                                            </p:txEl>
                                          </p:spTgt>
                                        </p:tgtEl>
                                        <p:attrNameLst>
                                          <p:attrName>style.visibility</p:attrName>
                                        </p:attrNameLst>
                                      </p:cBhvr>
                                      <p:to>
                                        <p:strVal val="visible"/>
                                      </p:to>
                                    </p:set>
                                    <p:anim calcmode="lin" valueType="num">
                                      <p:cBhvr additive="base">
                                        <p:cTn id="8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22">
                                            <p:txEl>
                                              <p:pRg st="0" end="0"/>
                                            </p:txEl>
                                          </p:spTgt>
                                        </p:tgtEl>
                                        <p:attrNameLst>
                                          <p:attrName>style.visibility</p:attrName>
                                        </p:attrNameLst>
                                      </p:cBhvr>
                                      <p:to>
                                        <p:strVal val="visible"/>
                                      </p:to>
                                    </p:set>
                                    <p:anim calcmode="lin" valueType="num">
                                      <p:cBhvr additive="base">
                                        <p:cTn id="94"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96" fill="hold">
                            <p:stCondLst>
                              <p:cond delay="6050"/>
                            </p:stCondLst>
                            <p:childTnLst>
                              <p:par>
                                <p:cTn id="97" presetID="2" presetClass="entr" presetSubtype="4" decel="100000"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 calcmode="lin" valueType="num">
                                      <p:cBhvr additive="base">
                                        <p:cTn id="99" dur="750" fill="hold"/>
                                        <p:tgtEl>
                                          <p:spTgt spid="24"/>
                                        </p:tgtEl>
                                        <p:attrNameLst>
                                          <p:attrName>ppt_x</p:attrName>
                                        </p:attrNameLst>
                                      </p:cBhvr>
                                      <p:tavLst>
                                        <p:tav tm="0">
                                          <p:val>
                                            <p:strVal val="#ppt_x"/>
                                          </p:val>
                                        </p:tav>
                                        <p:tav tm="100000">
                                          <p:val>
                                            <p:strVal val="#ppt_x"/>
                                          </p:val>
                                        </p:tav>
                                      </p:tavLst>
                                    </p:anim>
                                    <p:anim calcmode="lin" valueType="num">
                                      <p:cBhvr additive="base">
                                        <p:cTn id="100" dur="750" fill="hold"/>
                                        <p:tgtEl>
                                          <p:spTgt spid="24"/>
                                        </p:tgtEl>
                                        <p:attrNameLst>
                                          <p:attrName>ppt_y</p:attrName>
                                        </p:attrNameLst>
                                      </p:cBhvr>
                                      <p:tavLst>
                                        <p:tav tm="0">
                                          <p:val>
                                            <p:strVal val="1+#ppt_h/2"/>
                                          </p:val>
                                        </p:tav>
                                        <p:tav tm="100000">
                                          <p:val>
                                            <p:strVal val="#ppt_y"/>
                                          </p:val>
                                        </p:tav>
                                      </p:tavLst>
                                    </p:anim>
                                  </p:childTnLst>
                                </p:cTn>
                              </p:par>
                              <p:par>
                                <p:cTn id="101" presetID="2" presetClass="entr" presetSubtype="8" decel="100000" fill="hold" grpId="0" nodeType="withEffect">
                                  <p:stCondLst>
                                    <p:cond delay="0"/>
                                  </p:stCondLst>
                                  <p:childTnLst>
                                    <p:set>
                                      <p:cBhvr>
                                        <p:cTn id="102" dur="1" fill="hold">
                                          <p:stCondLst>
                                            <p:cond delay="0"/>
                                          </p:stCondLst>
                                        </p:cTn>
                                        <p:tgtEl>
                                          <p:spTgt spid="23"/>
                                        </p:tgtEl>
                                        <p:attrNameLst>
                                          <p:attrName>style.visibility</p:attrName>
                                        </p:attrNameLst>
                                      </p:cBhvr>
                                      <p:to>
                                        <p:strVal val="visible"/>
                                      </p:to>
                                    </p:set>
                                    <p:anim calcmode="lin" valueType="num">
                                      <p:cBhvr additive="base">
                                        <p:cTn id="103" dur="750" fill="hold"/>
                                        <p:tgtEl>
                                          <p:spTgt spid="23"/>
                                        </p:tgtEl>
                                        <p:attrNameLst>
                                          <p:attrName>ppt_x</p:attrName>
                                        </p:attrNameLst>
                                      </p:cBhvr>
                                      <p:tavLst>
                                        <p:tav tm="0">
                                          <p:val>
                                            <p:strVal val="0-#ppt_w/2"/>
                                          </p:val>
                                        </p:tav>
                                        <p:tav tm="100000">
                                          <p:val>
                                            <p:strVal val="#ppt_x"/>
                                          </p:val>
                                        </p:tav>
                                      </p:tavLst>
                                    </p:anim>
                                    <p:anim calcmode="lin" valueType="num">
                                      <p:cBhvr additive="base">
                                        <p:cTn id="104" dur="750" fill="hold"/>
                                        <p:tgtEl>
                                          <p:spTgt spid="23"/>
                                        </p:tgtEl>
                                        <p:attrNameLst>
                                          <p:attrName>ppt_y</p:attrName>
                                        </p:attrNameLst>
                                      </p:cBhvr>
                                      <p:tavLst>
                                        <p:tav tm="0">
                                          <p:val>
                                            <p:strVal val="#ppt_y"/>
                                          </p:val>
                                        </p:tav>
                                        <p:tav tm="100000">
                                          <p:val>
                                            <p:strVal val="#ppt_y"/>
                                          </p:val>
                                        </p:tav>
                                      </p:tavLst>
                                    </p:anim>
                                  </p:childTnLst>
                                </p:cTn>
                              </p:par>
                              <p:par>
                                <p:cTn id="105" presetID="45" presetClass="entr" presetSubtype="0" fill="hold" grpId="1" nodeType="withEffect">
                                  <p:stCondLst>
                                    <p:cond delay="0"/>
                                  </p:stCondLst>
                                  <p:childTnLst>
                                    <p:set>
                                      <p:cBhvr>
                                        <p:cTn id="106" dur="1" fill="hold">
                                          <p:stCondLst>
                                            <p:cond delay="0"/>
                                          </p:stCondLst>
                                        </p:cTn>
                                        <p:tgtEl>
                                          <p:spTgt spid="24"/>
                                        </p:tgtEl>
                                        <p:attrNameLst>
                                          <p:attrName>style.visibility</p:attrName>
                                        </p:attrNameLst>
                                      </p:cBhvr>
                                      <p:to>
                                        <p:strVal val="visible"/>
                                      </p:to>
                                    </p:set>
                                    <p:animEffect transition="in" filter="fade">
                                      <p:cBhvr>
                                        <p:cTn id="107" dur="750"/>
                                        <p:tgtEl>
                                          <p:spTgt spid="24"/>
                                        </p:tgtEl>
                                      </p:cBhvr>
                                    </p:animEffect>
                                    <p:anim calcmode="lin" valueType="num">
                                      <p:cBhvr>
                                        <p:cTn id="108" dur="750" fill="hold"/>
                                        <p:tgtEl>
                                          <p:spTgt spid="24"/>
                                        </p:tgtEl>
                                        <p:attrNameLst>
                                          <p:attrName>ppt_w</p:attrName>
                                        </p:attrNameLst>
                                      </p:cBhvr>
                                      <p:tavLst>
                                        <p:tav tm="0" fmla="#ppt_w*sin(2.5*pi*$)">
                                          <p:val>
                                            <p:fltVal val="0"/>
                                          </p:val>
                                        </p:tav>
                                        <p:tav tm="100000">
                                          <p:val>
                                            <p:fltVal val="1"/>
                                          </p:val>
                                        </p:tav>
                                      </p:tavLst>
                                    </p:anim>
                                    <p:anim calcmode="lin" valueType="num">
                                      <p:cBhvr>
                                        <p:cTn id="109" dur="750" fill="hold"/>
                                        <p:tgtEl>
                                          <p:spTgt spid="24"/>
                                        </p:tgtEl>
                                        <p:attrNameLst>
                                          <p:attrName>ppt_h</p:attrName>
                                        </p:attrNameLst>
                                      </p:cBhvr>
                                      <p:tavLst>
                                        <p:tav tm="0">
                                          <p:val>
                                            <p:strVal val="#ppt_h"/>
                                          </p:val>
                                        </p:tav>
                                        <p:tav tm="100000">
                                          <p:val>
                                            <p:strVal val="#ppt_h"/>
                                          </p:val>
                                        </p:tav>
                                      </p:tavLst>
                                    </p:anim>
                                  </p:childTnLst>
                                </p:cTn>
                              </p:par>
                              <p:par>
                                <p:cTn id="110" presetID="45" presetClass="entr" presetSubtype="0" fill="hold" grpId="1" nodeType="withEffect">
                                  <p:stCondLst>
                                    <p:cond delay="0"/>
                                  </p:stCondLst>
                                  <p:childTnLst>
                                    <p:set>
                                      <p:cBhvr>
                                        <p:cTn id="111" dur="1" fill="hold">
                                          <p:stCondLst>
                                            <p:cond delay="0"/>
                                          </p:stCondLst>
                                        </p:cTn>
                                        <p:tgtEl>
                                          <p:spTgt spid="23"/>
                                        </p:tgtEl>
                                        <p:attrNameLst>
                                          <p:attrName>style.visibility</p:attrName>
                                        </p:attrNameLst>
                                      </p:cBhvr>
                                      <p:to>
                                        <p:strVal val="visible"/>
                                      </p:to>
                                    </p:set>
                                    <p:animEffect transition="in" filter="fade">
                                      <p:cBhvr>
                                        <p:cTn id="112" dur="750"/>
                                        <p:tgtEl>
                                          <p:spTgt spid="23"/>
                                        </p:tgtEl>
                                      </p:cBhvr>
                                    </p:animEffect>
                                    <p:anim calcmode="lin" valueType="num">
                                      <p:cBhvr>
                                        <p:cTn id="113" dur="750" fill="hold"/>
                                        <p:tgtEl>
                                          <p:spTgt spid="23"/>
                                        </p:tgtEl>
                                        <p:attrNameLst>
                                          <p:attrName>ppt_w</p:attrName>
                                        </p:attrNameLst>
                                      </p:cBhvr>
                                      <p:tavLst>
                                        <p:tav tm="0" fmla="#ppt_w*sin(2.5*pi*$)">
                                          <p:val>
                                            <p:fltVal val="0"/>
                                          </p:val>
                                        </p:tav>
                                        <p:tav tm="100000">
                                          <p:val>
                                            <p:fltVal val="1"/>
                                          </p:val>
                                        </p:tav>
                                      </p:tavLst>
                                    </p:anim>
                                    <p:anim calcmode="lin" valueType="num">
                                      <p:cBhvr>
                                        <p:cTn id="114" dur="750" fill="hold"/>
                                        <p:tgtEl>
                                          <p:spTgt spid="23"/>
                                        </p:tgtEl>
                                        <p:attrNameLst>
                                          <p:attrName>ppt_h</p:attrName>
                                        </p:attrNameLst>
                                      </p:cBhvr>
                                      <p:tavLst>
                                        <p:tav tm="0">
                                          <p:val>
                                            <p:strVal val="#ppt_h"/>
                                          </p:val>
                                        </p:tav>
                                        <p:tav tm="100000">
                                          <p:val>
                                            <p:strVal val="#ppt_h"/>
                                          </p:val>
                                        </p:tav>
                                      </p:tavLst>
                                    </p:anim>
                                  </p:childTnLst>
                                </p:cTn>
                              </p:par>
                              <p:par>
                                <p:cTn id="115" presetID="2" presetClass="entr" presetSubtype="9" decel="100000" fill="hold" grpId="0" nodeType="withEffect">
                                  <p:stCondLst>
                                    <p:cond delay="500"/>
                                  </p:stCondLst>
                                  <p:iterate type="wd">
                                    <p:tmPct val="10000"/>
                                  </p:iterate>
                                  <p:childTnLst>
                                    <p:set>
                                      <p:cBhvr>
                                        <p:cTn id="116" dur="1" fill="hold">
                                          <p:stCondLst>
                                            <p:cond delay="0"/>
                                          </p:stCondLst>
                                        </p:cTn>
                                        <p:tgtEl>
                                          <p:spTgt spid="25">
                                            <p:txEl>
                                              <p:pRg st="0" end="0"/>
                                            </p:txEl>
                                          </p:spTgt>
                                        </p:tgtEl>
                                        <p:attrNameLst>
                                          <p:attrName>style.visibility</p:attrName>
                                        </p:attrNameLst>
                                      </p:cBhvr>
                                      <p:to>
                                        <p:strVal val="visible"/>
                                      </p:to>
                                    </p:set>
                                    <p:anim calcmode="lin" valueType="num">
                                      <p:cBhvr additive="base">
                                        <p:cTn id="117"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119" fill="hold">
                            <p:stCondLst>
                              <p:cond delay="7150"/>
                            </p:stCondLst>
                            <p:childTnLst>
                              <p:par>
                                <p:cTn id="120" presetID="2" presetClass="entr" presetSubtype="2" decel="100000" fill="hold" grpId="0" nodeType="afterEffect">
                                  <p:stCondLst>
                                    <p:cond delay="250"/>
                                  </p:stCondLst>
                                  <p:childTnLst>
                                    <p:set>
                                      <p:cBhvr>
                                        <p:cTn id="121" dur="1" fill="hold">
                                          <p:stCondLst>
                                            <p:cond delay="0"/>
                                          </p:stCondLst>
                                        </p:cTn>
                                        <p:tgtEl>
                                          <p:spTgt spid="26">
                                            <p:txEl>
                                              <p:pRg st="0" end="0"/>
                                            </p:txEl>
                                          </p:spTgt>
                                        </p:tgtEl>
                                        <p:attrNameLst>
                                          <p:attrName>style.visibility</p:attrName>
                                        </p:attrNameLst>
                                      </p:cBhvr>
                                      <p:to>
                                        <p:strVal val="visible"/>
                                      </p:to>
                                    </p:set>
                                    <p:anim calcmode="lin" valueType="num">
                                      <p:cBhvr additive="base">
                                        <p:cTn id="12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123"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19" grpId="0" animBg="1"/>
      <p:bldP spid="19" grpId="1" animBg="1"/>
      <p:bldP spid="20" grpId="0" animBg="1"/>
      <p:bldP spid="20" grpId="1" animBg="1"/>
      <p:bldP spid="21"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3" grpId="1" animBg="1"/>
      <p:bldP spid="24" grpId="0" animBg="1"/>
      <p:bldP spid="24" grpId="1" animBg="1"/>
      <p:bldP spid="2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0-#ppt_w/2"/>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Animated Title">
    <p:spTree>
      <p:nvGrpSpPr>
        <p:cNvPr id="1" name=""/>
        <p:cNvGrpSpPr/>
        <p:nvPr/>
      </p:nvGrpSpPr>
      <p:grpSpPr>
        <a:xfrm>
          <a:off x="0" y="0"/>
          <a:ext cx="0" cy="0"/>
          <a:chOff x="0" y="0"/>
          <a:chExt cx="0" cy="0"/>
        </a:xfrm>
      </p:grpSpPr>
      <p:sp>
        <p:nvSpPr>
          <p:cNvPr id="4" name="正方形/長方形 3"/>
          <p:cNvSpPr/>
          <p:nvPr userDrawn="1"/>
        </p:nvSpPr>
        <p:spPr>
          <a:xfrm rot="21066044">
            <a:off x="-6369533" y="-3292475"/>
            <a:ext cx="23609443" cy="6858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正方形/長方形 6"/>
          <p:cNvSpPr/>
          <p:nvPr userDrawn="1"/>
        </p:nvSpPr>
        <p:spPr>
          <a:xfrm rot="21066044">
            <a:off x="-5193303" y="3344665"/>
            <a:ext cx="23603290" cy="6858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8" name="正方形/長方形 7"/>
          <p:cNvSpPr/>
          <p:nvPr userDrawn="1"/>
        </p:nvSpPr>
        <p:spPr>
          <a:xfrm rot="21066044">
            <a:off x="-6369533" y="-3292475"/>
            <a:ext cx="23609443" cy="6858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9" name="正方形/長方形 8"/>
          <p:cNvSpPr/>
          <p:nvPr userDrawn="1"/>
        </p:nvSpPr>
        <p:spPr>
          <a:xfrm rot="21066044">
            <a:off x="-5193303" y="3344665"/>
            <a:ext cx="23603290" cy="6858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0" name="正方形/長方形 9"/>
          <p:cNvSpPr/>
          <p:nvPr userDrawn="1"/>
        </p:nvSpPr>
        <p:spPr>
          <a:xfrm rot="21066044">
            <a:off x="-6369533" y="-3292475"/>
            <a:ext cx="23609443" cy="6858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正方形/長方形 10"/>
          <p:cNvSpPr/>
          <p:nvPr userDrawn="1"/>
        </p:nvSpPr>
        <p:spPr>
          <a:xfrm rot="21066044">
            <a:off x="-5193303" y="3344665"/>
            <a:ext cx="23603290" cy="6858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2" name="正方形/長方形 11"/>
          <p:cNvSpPr/>
          <p:nvPr userDrawn="1"/>
        </p:nvSpPr>
        <p:spPr>
          <a:xfrm rot="21066044">
            <a:off x="-6369533" y="-3292475"/>
            <a:ext cx="23609443" cy="6858000"/>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3" name="正方形/長方形 12"/>
          <p:cNvSpPr/>
          <p:nvPr userDrawn="1"/>
        </p:nvSpPr>
        <p:spPr>
          <a:xfrm rot="21066044">
            <a:off x="-5193303" y="3344665"/>
            <a:ext cx="23603290" cy="6858000"/>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grpSp>
        <p:nvGrpSpPr>
          <p:cNvPr id="2" name="グループ化 13"/>
          <p:cNvGrpSpPr/>
          <p:nvPr userDrawn="1"/>
        </p:nvGrpSpPr>
        <p:grpSpPr>
          <a:xfrm rot="17100000">
            <a:off x="4415471" y="1613249"/>
            <a:ext cx="3360000" cy="3360292"/>
            <a:chOff x="6682240" y="2680152"/>
            <a:chExt cx="5040000" cy="5040000"/>
          </a:xfrm>
        </p:grpSpPr>
        <p:sp>
          <p:nvSpPr>
            <p:cNvPr id="15" name="円/楕円 14"/>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アーチ 15"/>
            <p:cNvSpPr/>
            <p:nvPr userDrawn="1"/>
          </p:nvSpPr>
          <p:spPr>
            <a:xfrm>
              <a:off x="6682240" y="2680152"/>
              <a:ext cx="5040000" cy="5040000"/>
            </a:xfrm>
            <a:prstGeom prst="blockArc">
              <a:avLst>
                <a:gd name="adj1" fmla="val 10800000"/>
                <a:gd name="adj2" fmla="val 3801423"/>
                <a:gd name="adj3" fmla="val 148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3" name="グループ化 16"/>
          <p:cNvGrpSpPr>
            <a:grpSpLocks noChangeAspect="1"/>
          </p:cNvGrpSpPr>
          <p:nvPr userDrawn="1"/>
        </p:nvGrpSpPr>
        <p:grpSpPr>
          <a:xfrm rot="11994079">
            <a:off x="4295316" y="1493395"/>
            <a:ext cx="3600312" cy="3600000"/>
            <a:chOff x="6682240" y="2680152"/>
            <a:chExt cx="5040000" cy="5040000"/>
          </a:xfrm>
        </p:grpSpPr>
        <p:sp>
          <p:nvSpPr>
            <p:cNvPr id="18" name="円/楕円 17"/>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アーチ 18"/>
            <p:cNvSpPr/>
            <p:nvPr userDrawn="1"/>
          </p:nvSpPr>
          <p:spPr>
            <a:xfrm>
              <a:off x="6682240" y="2680152"/>
              <a:ext cx="5040000" cy="5040000"/>
            </a:xfrm>
            <a:prstGeom prst="blockArc">
              <a:avLst>
                <a:gd name="adj1" fmla="val 10800000"/>
                <a:gd name="adj2" fmla="val 3829372"/>
                <a:gd name="adj3" fmla="val 148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5" name="グループ化 19"/>
          <p:cNvGrpSpPr>
            <a:grpSpLocks noChangeAspect="1"/>
          </p:cNvGrpSpPr>
          <p:nvPr userDrawn="1"/>
        </p:nvGrpSpPr>
        <p:grpSpPr>
          <a:xfrm rot="3600000">
            <a:off x="4175471" y="1373231"/>
            <a:ext cx="3840000" cy="3840333"/>
            <a:chOff x="6682240" y="2680152"/>
            <a:chExt cx="5040000" cy="5040000"/>
          </a:xfrm>
        </p:grpSpPr>
        <p:sp>
          <p:nvSpPr>
            <p:cNvPr id="21" name="円/楕円 20"/>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アーチ 21"/>
            <p:cNvSpPr/>
            <p:nvPr userDrawn="1"/>
          </p:nvSpPr>
          <p:spPr>
            <a:xfrm>
              <a:off x="6682240" y="2680152"/>
              <a:ext cx="5040000" cy="5040000"/>
            </a:xfrm>
            <a:prstGeom prst="blockArc">
              <a:avLst>
                <a:gd name="adj1" fmla="val 10800000"/>
                <a:gd name="adj2" fmla="val 3790965"/>
                <a:gd name="adj3" fmla="val 141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6" name="グループ化 22"/>
          <p:cNvGrpSpPr>
            <a:grpSpLocks noChangeAspect="1"/>
          </p:cNvGrpSpPr>
          <p:nvPr userDrawn="1"/>
        </p:nvGrpSpPr>
        <p:grpSpPr>
          <a:xfrm rot="18000000">
            <a:off x="4055471" y="1253218"/>
            <a:ext cx="4080000" cy="4080354"/>
            <a:chOff x="6682240" y="2680152"/>
            <a:chExt cx="5040000" cy="5040000"/>
          </a:xfrm>
        </p:grpSpPr>
        <p:sp>
          <p:nvSpPr>
            <p:cNvPr id="24" name="円/楕円 23"/>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アーチ 24"/>
            <p:cNvSpPr/>
            <p:nvPr userDrawn="1"/>
          </p:nvSpPr>
          <p:spPr>
            <a:xfrm>
              <a:off x="6682240" y="2680152"/>
              <a:ext cx="5040000" cy="5040000"/>
            </a:xfrm>
            <a:prstGeom prst="blockArc">
              <a:avLst>
                <a:gd name="adj1" fmla="val 10800000"/>
                <a:gd name="adj2" fmla="val 3781764"/>
                <a:gd name="adj3" fmla="val 1346"/>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14" name="グループ化 25"/>
          <p:cNvGrpSpPr>
            <a:grpSpLocks noChangeAspect="1"/>
          </p:cNvGrpSpPr>
          <p:nvPr userDrawn="1"/>
        </p:nvGrpSpPr>
        <p:grpSpPr>
          <a:xfrm rot="7511662">
            <a:off x="3935471" y="1133210"/>
            <a:ext cx="4320000" cy="4320375"/>
            <a:chOff x="6682240" y="2680152"/>
            <a:chExt cx="5040000" cy="5040000"/>
          </a:xfrm>
        </p:grpSpPr>
        <p:sp>
          <p:nvSpPr>
            <p:cNvPr id="27" name="円/楕円 26"/>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アーチ 27"/>
            <p:cNvSpPr/>
            <p:nvPr userDrawn="1"/>
          </p:nvSpPr>
          <p:spPr>
            <a:xfrm>
              <a:off x="6682240" y="2680152"/>
              <a:ext cx="5040000" cy="5040000"/>
            </a:xfrm>
            <a:prstGeom prst="blockArc">
              <a:avLst>
                <a:gd name="adj1" fmla="val 10800000"/>
                <a:gd name="adj2" fmla="val 3755127"/>
                <a:gd name="adj3" fmla="val 124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17" name="グループ化 28"/>
          <p:cNvGrpSpPr>
            <a:grpSpLocks noChangeAspect="1"/>
          </p:cNvGrpSpPr>
          <p:nvPr userDrawn="1"/>
        </p:nvGrpSpPr>
        <p:grpSpPr>
          <a:xfrm rot="10993309">
            <a:off x="3815273" y="1013395"/>
            <a:ext cx="4560396" cy="4560000"/>
            <a:chOff x="6682240" y="2680152"/>
            <a:chExt cx="5040000" cy="5040000"/>
          </a:xfrm>
        </p:grpSpPr>
        <p:sp>
          <p:nvSpPr>
            <p:cNvPr id="30" name="円/楕円 29"/>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アーチ 30"/>
            <p:cNvSpPr/>
            <p:nvPr userDrawn="1"/>
          </p:nvSpPr>
          <p:spPr>
            <a:xfrm>
              <a:off x="6682240" y="2680152"/>
              <a:ext cx="5040000" cy="5040000"/>
            </a:xfrm>
            <a:prstGeom prst="blockArc">
              <a:avLst>
                <a:gd name="adj1" fmla="val 10800000"/>
                <a:gd name="adj2" fmla="val 3748913"/>
                <a:gd name="adj3" fmla="val 110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sp>
        <p:nvSpPr>
          <p:cNvPr id="32" name="タイトル 1"/>
          <p:cNvSpPr>
            <a:spLocks noGrp="1"/>
          </p:cNvSpPr>
          <p:nvPr>
            <p:ph type="ctrTitle" hasCustomPrompt="1"/>
          </p:nvPr>
        </p:nvSpPr>
        <p:spPr>
          <a:xfrm>
            <a:off x="914400" y="2648575"/>
            <a:ext cx="10363200" cy="1057333"/>
          </a:xfrm>
        </p:spPr>
        <p:txBody>
          <a:bodyPr anchor="t">
            <a:noAutofit/>
          </a:bodyPr>
          <a:lstStyle>
            <a:lvl1pPr algn="ctr">
              <a:defRPr sz="6400" baseline="0">
                <a:solidFill>
                  <a:schemeClr val="accent1"/>
                </a:solidFill>
                <a:latin typeface="Route 159 UltraLight" pitchFamily="50" charset="0"/>
              </a:defRPr>
            </a:lvl1pPr>
          </a:lstStyle>
          <a:p>
            <a:r>
              <a:rPr kumimoji="1" lang="en-US" altLang="ja-JP" dirty="0"/>
              <a:t>YOUR TITLE GOES HERE</a:t>
            </a:r>
            <a:endParaRPr kumimoji="1" lang="ja-JP" altLang="en-US" dirty="0"/>
          </a:p>
        </p:txBody>
      </p:sp>
      <p:sp>
        <p:nvSpPr>
          <p:cNvPr id="33" name="テキスト プレースホルダー 8"/>
          <p:cNvSpPr>
            <a:spLocks noGrp="1"/>
          </p:cNvSpPr>
          <p:nvPr>
            <p:ph type="body" sz="quarter" idx="10" hasCustomPrompt="1"/>
          </p:nvPr>
        </p:nvSpPr>
        <p:spPr>
          <a:xfrm>
            <a:off x="910974" y="3669063"/>
            <a:ext cx="10370052" cy="576031"/>
          </a:xfrm>
        </p:spPr>
        <p:txBody>
          <a:bodyPr anchor="b">
            <a:noAutofit/>
          </a:bodyPr>
          <a:lstStyle>
            <a:lvl1pPr algn="ctr">
              <a:defRPr sz="27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sp>
        <p:nvSpPr>
          <p:cNvPr id="34" name="サブタイトル 2"/>
          <p:cNvSpPr>
            <a:spLocks noGrp="1"/>
          </p:cNvSpPr>
          <p:nvPr>
            <p:ph type="subTitle" idx="1" hasCustomPrompt="1"/>
          </p:nvPr>
        </p:nvSpPr>
        <p:spPr>
          <a:xfrm>
            <a:off x="910974" y="5685251"/>
            <a:ext cx="10370052" cy="1008112"/>
          </a:xfrm>
        </p:spPr>
        <p:txBody>
          <a:bodyPr>
            <a:normAutofit/>
          </a:bodyPr>
          <a:lstStyle>
            <a:lvl1pPr marL="0" indent="0" algn="ctr">
              <a:buNone/>
              <a:defRPr sz="1300">
                <a:solidFill>
                  <a:schemeClr val="tx1">
                    <a:tint val="75000"/>
                  </a:schemeClr>
                </a:solidFill>
                <a:latin typeface="+mj-lt"/>
              </a:defRPr>
            </a:lvl1pPr>
            <a:lvl2pPr marL="544251" indent="0" algn="ctr">
              <a:buNone/>
              <a:defRPr>
                <a:solidFill>
                  <a:schemeClr val="tx1">
                    <a:tint val="75000"/>
                  </a:schemeClr>
                </a:solidFill>
              </a:defRPr>
            </a:lvl2pPr>
            <a:lvl3pPr marL="1088502" indent="0" algn="ctr">
              <a:buNone/>
              <a:defRPr>
                <a:solidFill>
                  <a:schemeClr val="tx1">
                    <a:tint val="75000"/>
                  </a:schemeClr>
                </a:solidFill>
              </a:defRPr>
            </a:lvl3pPr>
            <a:lvl4pPr marL="1632753" indent="0" algn="ctr">
              <a:buNone/>
              <a:defRPr>
                <a:solidFill>
                  <a:schemeClr val="tx1">
                    <a:tint val="75000"/>
                  </a:schemeClr>
                </a:solidFill>
              </a:defRPr>
            </a:lvl4pPr>
            <a:lvl5pPr marL="2177004" indent="0" algn="ctr">
              <a:buNone/>
              <a:defRPr>
                <a:solidFill>
                  <a:schemeClr val="tx1">
                    <a:tint val="75000"/>
                  </a:schemeClr>
                </a:solidFill>
              </a:defRPr>
            </a:lvl5pPr>
            <a:lvl6pPr marL="2721253" indent="0" algn="ctr">
              <a:buNone/>
              <a:defRPr>
                <a:solidFill>
                  <a:schemeClr val="tx1">
                    <a:tint val="75000"/>
                  </a:schemeClr>
                </a:solidFill>
              </a:defRPr>
            </a:lvl6pPr>
            <a:lvl7pPr marL="3265507" indent="0" algn="ctr">
              <a:buNone/>
              <a:defRPr>
                <a:solidFill>
                  <a:schemeClr val="tx1">
                    <a:tint val="75000"/>
                  </a:schemeClr>
                </a:solidFill>
              </a:defRPr>
            </a:lvl7pPr>
            <a:lvl8pPr marL="3809754" indent="0" algn="ctr">
              <a:buNone/>
              <a:defRPr>
                <a:solidFill>
                  <a:schemeClr val="tx1">
                    <a:tint val="75000"/>
                  </a:schemeClr>
                </a:solidFill>
              </a:defRPr>
            </a:lvl8pPr>
            <a:lvl9pPr marL="4354008" indent="0" algn="ctr">
              <a:buNone/>
              <a:defRPr>
                <a:solidFill>
                  <a:schemeClr val="tx1">
                    <a:tint val="75000"/>
                  </a:schemeClr>
                </a:solidFill>
              </a:defRPr>
            </a:lvl9pPr>
          </a:lstStyle>
          <a:p>
            <a:r>
              <a:rPr kumimoji="1" lang="en-US" altLang="ja-JP" dirty="0"/>
              <a:t>Information</a:t>
            </a:r>
            <a:endParaRPr kumimoji="1" lang="ja-JP" altLang="en-US" dirty="0"/>
          </a:p>
        </p:txBody>
      </p:sp>
      <p:grpSp>
        <p:nvGrpSpPr>
          <p:cNvPr id="20" name="グループ化 34"/>
          <p:cNvGrpSpPr/>
          <p:nvPr userDrawn="1"/>
        </p:nvGrpSpPr>
        <p:grpSpPr>
          <a:xfrm>
            <a:off x="5730640" y="5397222"/>
            <a:ext cx="725488" cy="125685"/>
            <a:chOff x="8595214" y="6592642"/>
            <a:chExt cx="1088138" cy="188527"/>
          </a:xfrm>
        </p:grpSpPr>
        <p:sp>
          <p:nvSpPr>
            <p:cNvPr id="36" name="円/楕円 35"/>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7" name="円/楕円 36"/>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8" name="円/楕円 37"/>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39" name="円/楕円 38"/>
          <p:cNvSpPr/>
          <p:nvPr userDrawn="1"/>
        </p:nvSpPr>
        <p:spPr>
          <a:xfrm>
            <a:off x="4693247" y="1661411"/>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40" name="円/楕円 39"/>
          <p:cNvSpPr/>
          <p:nvPr userDrawn="1"/>
        </p:nvSpPr>
        <p:spPr>
          <a:xfrm>
            <a:off x="5436378" y="1661411"/>
            <a:ext cx="576114" cy="5760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41" name="円/楕円 40"/>
          <p:cNvSpPr/>
          <p:nvPr userDrawn="1"/>
        </p:nvSpPr>
        <p:spPr>
          <a:xfrm>
            <a:off x="6179508" y="1661411"/>
            <a:ext cx="576114" cy="5760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userDrawn="1"/>
        </p:nvSpPr>
        <p:spPr>
          <a:xfrm>
            <a:off x="6922638" y="1661411"/>
            <a:ext cx="576114" cy="576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Tree>
    <p:extLst>
      <p:ext uri="{BB962C8B-B14F-4D97-AF65-F5344CB8AC3E}">
        <p14:creationId xmlns="" xmlns:p14="http://schemas.microsoft.com/office/powerpoint/2010/main" val="231318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ac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9" accel="100000"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0-#ppt_w/2"/>
                                          </p:val>
                                        </p:tav>
                                        <p:tav tm="100000">
                                          <p:val>
                                            <p:strVal val="#ppt_x"/>
                                          </p:val>
                                        </p:tav>
                                      </p:tavLst>
                                    </p:anim>
                                    <p:anim calcmode="lin" valueType="num">
                                      <p:cBhvr additive="base">
                                        <p:cTn id="16" dur="75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accel="100000" fill="hold" grpId="0" nodeType="withEffect">
                                  <p:stCondLst>
                                    <p:cond delay="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50" fill="hold"/>
                                        <p:tgtEl>
                                          <p:spTgt spid="9"/>
                                        </p:tgtEl>
                                        <p:attrNameLst>
                                          <p:attrName>ppt_x</p:attrName>
                                        </p:attrNameLst>
                                      </p:cBhvr>
                                      <p:tavLst>
                                        <p:tav tm="0">
                                          <p:val>
                                            <p:strVal val="#ppt_x"/>
                                          </p:val>
                                        </p:tav>
                                        <p:tav tm="100000">
                                          <p:val>
                                            <p:strVal val="#ppt_x"/>
                                          </p:val>
                                        </p:tav>
                                      </p:tavLst>
                                    </p:anim>
                                    <p:anim calcmode="lin" valueType="num">
                                      <p:cBhvr additive="base">
                                        <p:cTn id="20" dur="75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9" accel="100000" fill="hold" grpId="0"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750" fill="hold"/>
                                        <p:tgtEl>
                                          <p:spTgt spid="10"/>
                                        </p:tgtEl>
                                        <p:attrNameLst>
                                          <p:attrName>ppt_x</p:attrName>
                                        </p:attrNameLst>
                                      </p:cBhvr>
                                      <p:tavLst>
                                        <p:tav tm="0">
                                          <p:val>
                                            <p:strVal val="0-#ppt_w/2"/>
                                          </p:val>
                                        </p:tav>
                                        <p:tav tm="100000">
                                          <p:val>
                                            <p:strVal val="#ppt_x"/>
                                          </p:val>
                                        </p:tav>
                                      </p:tavLst>
                                    </p:anim>
                                    <p:anim calcmode="lin" valueType="num">
                                      <p:cBhvr additive="base">
                                        <p:cTn id="24" dur="750" fill="hold"/>
                                        <p:tgtEl>
                                          <p:spTgt spid="10"/>
                                        </p:tgtEl>
                                        <p:attrNameLst>
                                          <p:attrName>ppt_y</p:attrName>
                                        </p:attrNameLst>
                                      </p:cBhvr>
                                      <p:tavLst>
                                        <p:tav tm="0">
                                          <p:val>
                                            <p:strVal val="0-#ppt_h/2"/>
                                          </p:val>
                                        </p:tav>
                                        <p:tav tm="100000">
                                          <p:val>
                                            <p:strVal val="#ppt_y"/>
                                          </p:val>
                                        </p:tav>
                                      </p:tavLst>
                                    </p:anim>
                                  </p:childTnLst>
                                </p:cTn>
                              </p:par>
                              <p:par>
                                <p:cTn id="25" presetID="2" presetClass="entr" presetSubtype="4" accel="100000" fill="hold" grpId="0" nodeType="withEffect">
                                  <p:stCondLst>
                                    <p:cond delay="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ppt_x"/>
                                          </p:val>
                                        </p:tav>
                                        <p:tav tm="100000">
                                          <p:val>
                                            <p:strVal val="#ppt_x"/>
                                          </p:val>
                                        </p:tav>
                                      </p:tavLst>
                                    </p:anim>
                                    <p:anim calcmode="lin" valueType="num">
                                      <p:cBhvr additive="base">
                                        <p:cTn id="28" dur="75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9" accel="100000" fill="hold" grpId="0" nodeType="withEffect">
                                  <p:stCondLst>
                                    <p:cond delay="75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0-#ppt_w/2"/>
                                          </p:val>
                                        </p:tav>
                                        <p:tav tm="100000">
                                          <p:val>
                                            <p:strVal val="#ppt_x"/>
                                          </p:val>
                                        </p:tav>
                                      </p:tavLst>
                                    </p:anim>
                                    <p:anim calcmode="lin" valueType="num">
                                      <p:cBhvr additive="base">
                                        <p:cTn id="32" dur="750" fill="hold"/>
                                        <p:tgtEl>
                                          <p:spTgt spid="12"/>
                                        </p:tgtEl>
                                        <p:attrNameLst>
                                          <p:attrName>ppt_y</p:attrName>
                                        </p:attrNameLst>
                                      </p:cBhvr>
                                      <p:tavLst>
                                        <p:tav tm="0">
                                          <p:val>
                                            <p:strVal val="0-#ppt_h/2"/>
                                          </p:val>
                                        </p:tav>
                                        <p:tav tm="100000">
                                          <p:val>
                                            <p:strVal val="#ppt_y"/>
                                          </p:val>
                                        </p:tav>
                                      </p:tavLst>
                                    </p:anim>
                                  </p:childTnLst>
                                </p:cTn>
                              </p:par>
                              <p:par>
                                <p:cTn id="33" presetID="2" presetClass="entr" presetSubtype="4" accel="100000" fill="hold" grpId="0" nodeType="withEffect">
                                  <p:stCondLst>
                                    <p:cond delay="75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750" fill="hold"/>
                                        <p:tgtEl>
                                          <p:spTgt spid="13"/>
                                        </p:tgtEl>
                                        <p:attrNameLst>
                                          <p:attrName>ppt_x</p:attrName>
                                        </p:attrNameLst>
                                      </p:cBhvr>
                                      <p:tavLst>
                                        <p:tav tm="0">
                                          <p:val>
                                            <p:strVal val="#ppt_x"/>
                                          </p:val>
                                        </p:tav>
                                        <p:tav tm="100000">
                                          <p:val>
                                            <p:strVal val="#ppt_x"/>
                                          </p:val>
                                        </p:tav>
                                      </p:tavLst>
                                    </p:anim>
                                    <p:anim calcmode="lin" valueType="num">
                                      <p:cBhvr additive="base">
                                        <p:cTn id="36" dur="750" fill="hold"/>
                                        <p:tgtEl>
                                          <p:spTgt spid="13"/>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 presetClass="entr" presetSubtype="4" decel="100000"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750" fill="hold"/>
                                        <p:tgtEl>
                                          <p:spTgt spid="2"/>
                                        </p:tgtEl>
                                        <p:attrNameLst>
                                          <p:attrName>ppt_x</p:attrName>
                                        </p:attrNameLst>
                                      </p:cBhvr>
                                      <p:tavLst>
                                        <p:tav tm="0">
                                          <p:val>
                                            <p:strVal val="#ppt_x"/>
                                          </p:val>
                                        </p:tav>
                                        <p:tav tm="100000">
                                          <p:val>
                                            <p:strVal val="#ppt_x"/>
                                          </p:val>
                                        </p:tav>
                                      </p:tavLst>
                                    </p:anim>
                                    <p:anim calcmode="lin" valueType="num">
                                      <p:cBhvr additive="base">
                                        <p:cTn id="41" dur="750" fill="hold"/>
                                        <p:tgtEl>
                                          <p:spTgt spid="2"/>
                                        </p:tgtEl>
                                        <p:attrNameLst>
                                          <p:attrName>ppt_y</p:attrName>
                                        </p:attrNameLst>
                                      </p:cBhvr>
                                      <p:tavLst>
                                        <p:tav tm="0">
                                          <p:val>
                                            <p:strVal val="1+#ppt_h/2"/>
                                          </p:val>
                                        </p:tav>
                                        <p:tav tm="100000">
                                          <p:val>
                                            <p:strVal val="#ppt_y"/>
                                          </p:val>
                                        </p:tav>
                                      </p:tavLst>
                                    </p:anim>
                                  </p:childTnLst>
                                </p:cTn>
                              </p:par>
                              <p:par>
                                <p:cTn id="42" presetID="2" presetClass="entr" presetSubtype="12" decel="100000" fill="hold" nodeType="withEffect">
                                  <p:stCondLst>
                                    <p:cond delay="1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750" fill="hold"/>
                                        <p:tgtEl>
                                          <p:spTgt spid="3"/>
                                        </p:tgtEl>
                                        <p:attrNameLst>
                                          <p:attrName>ppt_x</p:attrName>
                                        </p:attrNameLst>
                                      </p:cBhvr>
                                      <p:tavLst>
                                        <p:tav tm="0">
                                          <p:val>
                                            <p:strVal val="0-#ppt_w/2"/>
                                          </p:val>
                                        </p:tav>
                                        <p:tav tm="100000">
                                          <p:val>
                                            <p:strVal val="#ppt_x"/>
                                          </p:val>
                                        </p:tav>
                                      </p:tavLst>
                                    </p:anim>
                                    <p:anim calcmode="lin" valueType="num">
                                      <p:cBhvr additive="base">
                                        <p:cTn id="45" dur="750" fill="hold"/>
                                        <p:tgtEl>
                                          <p:spTgt spid="3"/>
                                        </p:tgtEl>
                                        <p:attrNameLst>
                                          <p:attrName>ppt_y</p:attrName>
                                        </p:attrNameLst>
                                      </p:cBhvr>
                                      <p:tavLst>
                                        <p:tav tm="0">
                                          <p:val>
                                            <p:strVal val="1+#ppt_h/2"/>
                                          </p:val>
                                        </p:tav>
                                        <p:tav tm="100000">
                                          <p:val>
                                            <p:strVal val="#ppt_y"/>
                                          </p:val>
                                        </p:tav>
                                      </p:tavLst>
                                    </p:anim>
                                  </p:childTnLst>
                                </p:cTn>
                              </p:par>
                              <p:par>
                                <p:cTn id="46" presetID="2" presetClass="entr" presetSubtype="8" decel="100000" fill="hold" nodeType="withEffect">
                                  <p:stCondLst>
                                    <p:cond delay="20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750" fill="hold"/>
                                        <p:tgtEl>
                                          <p:spTgt spid="5"/>
                                        </p:tgtEl>
                                        <p:attrNameLst>
                                          <p:attrName>ppt_x</p:attrName>
                                        </p:attrNameLst>
                                      </p:cBhvr>
                                      <p:tavLst>
                                        <p:tav tm="0">
                                          <p:val>
                                            <p:strVal val="0-#ppt_w/2"/>
                                          </p:val>
                                        </p:tav>
                                        <p:tav tm="100000">
                                          <p:val>
                                            <p:strVal val="#ppt_x"/>
                                          </p:val>
                                        </p:tav>
                                      </p:tavLst>
                                    </p:anim>
                                    <p:anim calcmode="lin" valueType="num">
                                      <p:cBhvr additive="base">
                                        <p:cTn id="49" dur="750" fill="hold"/>
                                        <p:tgtEl>
                                          <p:spTgt spid="5"/>
                                        </p:tgtEl>
                                        <p:attrNameLst>
                                          <p:attrName>ppt_y</p:attrName>
                                        </p:attrNameLst>
                                      </p:cBhvr>
                                      <p:tavLst>
                                        <p:tav tm="0">
                                          <p:val>
                                            <p:strVal val="#ppt_y"/>
                                          </p:val>
                                        </p:tav>
                                        <p:tav tm="100000">
                                          <p:val>
                                            <p:strVal val="#ppt_y"/>
                                          </p:val>
                                        </p:tav>
                                      </p:tavLst>
                                    </p:anim>
                                  </p:childTnLst>
                                </p:cTn>
                              </p:par>
                              <p:par>
                                <p:cTn id="50" presetID="2" presetClass="entr" presetSubtype="3" decel="100000" fill="hold" nodeType="withEffect">
                                  <p:stCondLst>
                                    <p:cond delay="30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750" fill="hold"/>
                                        <p:tgtEl>
                                          <p:spTgt spid="6"/>
                                        </p:tgtEl>
                                        <p:attrNameLst>
                                          <p:attrName>ppt_x</p:attrName>
                                        </p:attrNameLst>
                                      </p:cBhvr>
                                      <p:tavLst>
                                        <p:tav tm="0">
                                          <p:val>
                                            <p:strVal val="1+#ppt_w/2"/>
                                          </p:val>
                                        </p:tav>
                                        <p:tav tm="100000">
                                          <p:val>
                                            <p:strVal val="#ppt_x"/>
                                          </p:val>
                                        </p:tav>
                                      </p:tavLst>
                                    </p:anim>
                                    <p:anim calcmode="lin" valueType="num">
                                      <p:cBhvr additive="base">
                                        <p:cTn id="53" dur="750" fill="hold"/>
                                        <p:tgtEl>
                                          <p:spTgt spid="6"/>
                                        </p:tgtEl>
                                        <p:attrNameLst>
                                          <p:attrName>ppt_y</p:attrName>
                                        </p:attrNameLst>
                                      </p:cBhvr>
                                      <p:tavLst>
                                        <p:tav tm="0">
                                          <p:val>
                                            <p:strVal val="0-#ppt_h/2"/>
                                          </p:val>
                                        </p:tav>
                                        <p:tav tm="100000">
                                          <p:val>
                                            <p:strVal val="#ppt_y"/>
                                          </p:val>
                                        </p:tav>
                                      </p:tavLst>
                                    </p:anim>
                                  </p:childTnLst>
                                </p:cTn>
                              </p:par>
                              <p:par>
                                <p:cTn id="54" presetID="2" presetClass="entr" presetSubtype="6" decel="100000" fill="hold" nodeType="withEffect">
                                  <p:stCondLst>
                                    <p:cond delay="400"/>
                                  </p:stCondLst>
                                  <p:childTnLst>
                                    <p:set>
                                      <p:cBhvr>
                                        <p:cTn id="55" dur="1" fill="hold">
                                          <p:stCondLst>
                                            <p:cond delay="0"/>
                                          </p:stCondLst>
                                        </p:cTn>
                                        <p:tgtEl>
                                          <p:spTgt spid="14"/>
                                        </p:tgtEl>
                                        <p:attrNameLst>
                                          <p:attrName>style.visibility</p:attrName>
                                        </p:attrNameLst>
                                      </p:cBhvr>
                                      <p:to>
                                        <p:strVal val="visible"/>
                                      </p:to>
                                    </p:set>
                                    <p:anim calcmode="lin" valueType="num">
                                      <p:cBhvr additive="base">
                                        <p:cTn id="56" dur="750" fill="hold"/>
                                        <p:tgtEl>
                                          <p:spTgt spid="14"/>
                                        </p:tgtEl>
                                        <p:attrNameLst>
                                          <p:attrName>ppt_x</p:attrName>
                                        </p:attrNameLst>
                                      </p:cBhvr>
                                      <p:tavLst>
                                        <p:tav tm="0">
                                          <p:val>
                                            <p:strVal val="1+#ppt_w/2"/>
                                          </p:val>
                                        </p:tav>
                                        <p:tav tm="100000">
                                          <p:val>
                                            <p:strVal val="#ppt_x"/>
                                          </p:val>
                                        </p:tav>
                                      </p:tavLst>
                                    </p:anim>
                                    <p:anim calcmode="lin" valueType="num">
                                      <p:cBhvr additive="base">
                                        <p:cTn id="57" dur="750" fill="hold"/>
                                        <p:tgtEl>
                                          <p:spTgt spid="14"/>
                                        </p:tgtEl>
                                        <p:attrNameLst>
                                          <p:attrName>ppt_y</p:attrName>
                                        </p:attrNameLst>
                                      </p:cBhvr>
                                      <p:tavLst>
                                        <p:tav tm="0">
                                          <p:val>
                                            <p:strVal val="1+#ppt_h/2"/>
                                          </p:val>
                                        </p:tav>
                                        <p:tav tm="100000">
                                          <p:val>
                                            <p:strVal val="#ppt_y"/>
                                          </p:val>
                                        </p:tav>
                                      </p:tavLst>
                                    </p:anim>
                                  </p:childTnLst>
                                </p:cTn>
                              </p:par>
                              <p:par>
                                <p:cTn id="58" presetID="2" presetClass="entr" presetSubtype="2" decel="100000" fill="hold" nodeType="withEffect">
                                  <p:stCondLst>
                                    <p:cond delay="500"/>
                                  </p:stCondLst>
                                  <p:childTnLst>
                                    <p:set>
                                      <p:cBhvr>
                                        <p:cTn id="59" dur="1" fill="hold">
                                          <p:stCondLst>
                                            <p:cond delay="0"/>
                                          </p:stCondLst>
                                        </p:cTn>
                                        <p:tgtEl>
                                          <p:spTgt spid="17"/>
                                        </p:tgtEl>
                                        <p:attrNameLst>
                                          <p:attrName>style.visibility</p:attrName>
                                        </p:attrNameLst>
                                      </p:cBhvr>
                                      <p:to>
                                        <p:strVal val="visible"/>
                                      </p:to>
                                    </p:set>
                                    <p:anim calcmode="lin" valueType="num">
                                      <p:cBhvr additive="base">
                                        <p:cTn id="60" dur="750" fill="hold"/>
                                        <p:tgtEl>
                                          <p:spTgt spid="17"/>
                                        </p:tgtEl>
                                        <p:attrNameLst>
                                          <p:attrName>ppt_x</p:attrName>
                                        </p:attrNameLst>
                                      </p:cBhvr>
                                      <p:tavLst>
                                        <p:tav tm="0">
                                          <p:val>
                                            <p:strVal val="1+#ppt_w/2"/>
                                          </p:val>
                                        </p:tav>
                                        <p:tav tm="100000">
                                          <p:val>
                                            <p:strVal val="#ppt_x"/>
                                          </p:val>
                                        </p:tav>
                                      </p:tavLst>
                                    </p:anim>
                                    <p:anim calcmode="lin" valueType="num">
                                      <p:cBhvr additive="base">
                                        <p:cTn id="61" dur="750" fill="hold"/>
                                        <p:tgtEl>
                                          <p:spTgt spid="17"/>
                                        </p:tgtEl>
                                        <p:attrNameLst>
                                          <p:attrName>ppt_y</p:attrName>
                                        </p:attrNameLst>
                                      </p:cBhvr>
                                      <p:tavLst>
                                        <p:tav tm="0">
                                          <p:val>
                                            <p:strVal val="#ppt_y"/>
                                          </p:val>
                                        </p:tav>
                                        <p:tav tm="100000">
                                          <p:val>
                                            <p:strVal val="#ppt_y"/>
                                          </p:val>
                                        </p:tav>
                                      </p:tavLst>
                                    </p:anim>
                                  </p:childTnLst>
                                </p:cTn>
                              </p:par>
                              <p:par>
                                <p:cTn id="62" presetID="21" presetClass="entr" presetSubtype="1" fill="hold" nodeType="with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wheel(1)">
                                      <p:cBhvr>
                                        <p:cTn id="64" dur="750"/>
                                        <p:tgtEl>
                                          <p:spTgt spid="2"/>
                                        </p:tgtEl>
                                      </p:cBhvr>
                                    </p:animEffect>
                                  </p:childTnLst>
                                </p:cTn>
                              </p:par>
                              <p:par>
                                <p:cTn id="65" presetID="21" presetClass="entr" presetSubtype="1" fill="hold" nodeType="withEffect">
                                  <p:stCondLst>
                                    <p:cond delay="100"/>
                                  </p:stCondLst>
                                  <p:childTnLst>
                                    <p:set>
                                      <p:cBhvr>
                                        <p:cTn id="66" dur="1" fill="hold">
                                          <p:stCondLst>
                                            <p:cond delay="0"/>
                                          </p:stCondLst>
                                        </p:cTn>
                                        <p:tgtEl>
                                          <p:spTgt spid="3"/>
                                        </p:tgtEl>
                                        <p:attrNameLst>
                                          <p:attrName>style.visibility</p:attrName>
                                        </p:attrNameLst>
                                      </p:cBhvr>
                                      <p:to>
                                        <p:strVal val="visible"/>
                                      </p:to>
                                    </p:set>
                                    <p:animEffect transition="in" filter="wheel(1)">
                                      <p:cBhvr>
                                        <p:cTn id="67" dur="750"/>
                                        <p:tgtEl>
                                          <p:spTgt spid="3"/>
                                        </p:tgtEl>
                                      </p:cBhvr>
                                    </p:animEffect>
                                  </p:childTnLst>
                                </p:cTn>
                              </p:par>
                              <p:par>
                                <p:cTn id="68" presetID="21" presetClass="entr" presetSubtype="1" fill="hold" nodeType="withEffect">
                                  <p:stCondLst>
                                    <p:cond delay="200"/>
                                  </p:stCondLst>
                                  <p:childTnLst>
                                    <p:set>
                                      <p:cBhvr>
                                        <p:cTn id="69" dur="1" fill="hold">
                                          <p:stCondLst>
                                            <p:cond delay="0"/>
                                          </p:stCondLst>
                                        </p:cTn>
                                        <p:tgtEl>
                                          <p:spTgt spid="5"/>
                                        </p:tgtEl>
                                        <p:attrNameLst>
                                          <p:attrName>style.visibility</p:attrName>
                                        </p:attrNameLst>
                                      </p:cBhvr>
                                      <p:to>
                                        <p:strVal val="visible"/>
                                      </p:to>
                                    </p:set>
                                    <p:animEffect transition="in" filter="wheel(1)">
                                      <p:cBhvr>
                                        <p:cTn id="70" dur="750"/>
                                        <p:tgtEl>
                                          <p:spTgt spid="5"/>
                                        </p:tgtEl>
                                      </p:cBhvr>
                                    </p:animEffect>
                                  </p:childTnLst>
                                </p:cTn>
                              </p:par>
                              <p:par>
                                <p:cTn id="71" presetID="21" presetClass="entr" presetSubtype="1" fill="hold" nodeType="withEffect">
                                  <p:stCondLst>
                                    <p:cond delay="300"/>
                                  </p:stCondLst>
                                  <p:childTnLst>
                                    <p:set>
                                      <p:cBhvr>
                                        <p:cTn id="72" dur="1" fill="hold">
                                          <p:stCondLst>
                                            <p:cond delay="0"/>
                                          </p:stCondLst>
                                        </p:cTn>
                                        <p:tgtEl>
                                          <p:spTgt spid="6"/>
                                        </p:tgtEl>
                                        <p:attrNameLst>
                                          <p:attrName>style.visibility</p:attrName>
                                        </p:attrNameLst>
                                      </p:cBhvr>
                                      <p:to>
                                        <p:strVal val="visible"/>
                                      </p:to>
                                    </p:set>
                                    <p:animEffect transition="in" filter="wheel(1)">
                                      <p:cBhvr>
                                        <p:cTn id="73" dur="750"/>
                                        <p:tgtEl>
                                          <p:spTgt spid="6"/>
                                        </p:tgtEl>
                                      </p:cBhvr>
                                    </p:animEffect>
                                  </p:childTnLst>
                                </p:cTn>
                              </p:par>
                              <p:par>
                                <p:cTn id="74" presetID="21" presetClass="entr" presetSubtype="1" fill="hold" nodeType="withEffect">
                                  <p:stCondLst>
                                    <p:cond delay="400"/>
                                  </p:stCondLst>
                                  <p:childTnLst>
                                    <p:set>
                                      <p:cBhvr>
                                        <p:cTn id="75" dur="1" fill="hold">
                                          <p:stCondLst>
                                            <p:cond delay="0"/>
                                          </p:stCondLst>
                                        </p:cTn>
                                        <p:tgtEl>
                                          <p:spTgt spid="14"/>
                                        </p:tgtEl>
                                        <p:attrNameLst>
                                          <p:attrName>style.visibility</p:attrName>
                                        </p:attrNameLst>
                                      </p:cBhvr>
                                      <p:to>
                                        <p:strVal val="visible"/>
                                      </p:to>
                                    </p:set>
                                    <p:animEffect transition="in" filter="wheel(1)">
                                      <p:cBhvr>
                                        <p:cTn id="76" dur="750"/>
                                        <p:tgtEl>
                                          <p:spTgt spid="14"/>
                                        </p:tgtEl>
                                      </p:cBhvr>
                                    </p:animEffect>
                                  </p:childTnLst>
                                </p:cTn>
                              </p:par>
                              <p:par>
                                <p:cTn id="77" presetID="21" presetClass="entr" presetSubtype="1" fill="hold" nodeType="withEffect">
                                  <p:stCondLst>
                                    <p:cond delay="500"/>
                                  </p:stCondLst>
                                  <p:childTnLst>
                                    <p:set>
                                      <p:cBhvr>
                                        <p:cTn id="78" dur="1" fill="hold">
                                          <p:stCondLst>
                                            <p:cond delay="0"/>
                                          </p:stCondLst>
                                        </p:cTn>
                                        <p:tgtEl>
                                          <p:spTgt spid="17"/>
                                        </p:tgtEl>
                                        <p:attrNameLst>
                                          <p:attrName>style.visibility</p:attrName>
                                        </p:attrNameLst>
                                      </p:cBhvr>
                                      <p:to>
                                        <p:strVal val="visible"/>
                                      </p:to>
                                    </p:set>
                                    <p:animEffect transition="in" filter="wheel(1)">
                                      <p:cBhvr>
                                        <p:cTn id="79" dur="750"/>
                                        <p:tgtEl>
                                          <p:spTgt spid="17"/>
                                        </p:tgtEl>
                                      </p:cBhvr>
                                    </p:animEffect>
                                  </p:childTnLst>
                                </p:cTn>
                              </p:par>
                              <p:par>
                                <p:cTn id="80" presetID="49" presetClass="entr" presetSubtype="0" decel="100000" fill="hold" nodeType="withEffect">
                                  <p:stCondLst>
                                    <p:cond delay="0"/>
                                  </p:stCondLst>
                                  <p:childTnLst>
                                    <p:set>
                                      <p:cBhvr>
                                        <p:cTn id="81" dur="1" fill="hold">
                                          <p:stCondLst>
                                            <p:cond delay="0"/>
                                          </p:stCondLst>
                                        </p:cTn>
                                        <p:tgtEl>
                                          <p:spTgt spid="2"/>
                                        </p:tgtEl>
                                        <p:attrNameLst>
                                          <p:attrName>style.visibility</p:attrName>
                                        </p:attrNameLst>
                                      </p:cBhvr>
                                      <p:to>
                                        <p:strVal val="visible"/>
                                      </p:to>
                                    </p:set>
                                    <p:anim calcmode="lin" valueType="num">
                                      <p:cBhvr>
                                        <p:cTn id="82" dur="750" fill="hold"/>
                                        <p:tgtEl>
                                          <p:spTgt spid="2"/>
                                        </p:tgtEl>
                                        <p:attrNameLst>
                                          <p:attrName>ppt_w</p:attrName>
                                        </p:attrNameLst>
                                      </p:cBhvr>
                                      <p:tavLst>
                                        <p:tav tm="0">
                                          <p:val>
                                            <p:fltVal val="0"/>
                                          </p:val>
                                        </p:tav>
                                        <p:tav tm="100000">
                                          <p:val>
                                            <p:strVal val="#ppt_w"/>
                                          </p:val>
                                        </p:tav>
                                      </p:tavLst>
                                    </p:anim>
                                    <p:anim calcmode="lin" valueType="num">
                                      <p:cBhvr>
                                        <p:cTn id="83" dur="750" fill="hold"/>
                                        <p:tgtEl>
                                          <p:spTgt spid="2"/>
                                        </p:tgtEl>
                                        <p:attrNameLst>
                                          <p:attrName>ppt_h</p:attrName>
                                        </p:attrNameLst>
                                      </p:cBhvr>
                                      <p:tavLst>
                                        <p:tav tm="0">
                                          <p:val>
                                            <p:fltVal val="0"/>
                                          </p:val>
                                        </p:tav>
                                        <p:tav tm="100000">
                                          <p:val>
                                            <p:strVal val="#ppt_h"/>
                                          </p:val>
                                        </p:tav>
                                      </p:tavLst>
                                    </p:anim>
                                    <p:anim calcmode="lin" valueType="num">
                                      <p:cBhvr>
                                        <p:cTn id="84" dur="750" fill="hold"/>
                                        <p:tgtEl>
                                          <p:spTgt spid="2"/>
                                        </p:tgtEl>
                                        <p:attrNameLst>
                                          <p:attrName>style.rotation</p:attrName>
                                        </p:attrNameLst>
                                      </p:cBhvr>
                                      <p:tavLst>
                                        <p:tav tm="0">
                                          <p:val>
                                            <p:fltVal val="360"/>
                                          </p:val>
                                        </p:tav>
                                        <p:tav tm="100000">
                                          <p:val>
                                            <p:fltVal val="0"/>
                                          </p:val>
                                        </p:tav>
                                      </p:tavLst>
                                    </p:anim>
                                    <p:animEffect transition="in" filter="fade">
                                      <p:cBhvr>
                                        <p:cTn id="85" dur="750"/>
                                        <p:tgtEl>
                                          <p:spTgt spid="2"/>
                                        </p:tgtEl>
                                      </p:cBhvr>
                                    </p:animEffect>
                                  </p:childTnLst>
                                </p:cTn>
                              </p:par>
                              <p:par>
                                <p:cTn id="86" presetID="49" presetClass="entr" presetSubtype="0" decel="100000" fill="hold" nodeType="withEffect">
                                  <p:stCondLst>
                                    <p:cond delay="100"/>
                                  </p:stCondLst>
                                  <p:childTnLst>
                                    <p:set>
                                      <p:cBhvr>
                                        <p:cTn id="87" dur="1" fill="hold">
                                          <p:stCondLst>
                                            <p:cond delay="0"/>
                                          </p:stCondLst>
                                        </p:cTn>
                                        <p:tgtEl>
                                          <p:spTgt spid="3"/>
                                        </p:tgtEl>
                                        <p:attrNameLst>
                                          <p:attrName>style.visibility</p:attrName>
                                        </p:attrNameLst>
                                      </p:cBhvr>
                                      <p:to>
                                        <p:strVal val="visible"/>
                                      </p:to>
                                    </p:set>
                                    <p:anim calcmode="lin" valueType="num">
                                      <p:cBhvr>
                                        <p:cTn id="88" dur="750" fill="hold"/>
                                        <p:tgtEl>
                                          <p:spTgt spid="3"/>
                                        </p:tgtEl>
                                        <p:attrNameLst>
                                          <p:attrName>ppt_w</p:attrName>
                                        </p:attrNameLst>
                                      </p:cBhvr>
                                      <p:tavLst>
                                        <p:tav tm="0">
                                          <p:val>
                                            <p:fltVal val="0"/>
                                          </p:val>
                                        </p:tav>
                                        <p:tav tm="100000">
                                          <p:val>
                                            <p:strVal val="#ppt_w"/>
                                          </p:val>
                                        </p:tav>
                                      </p:tavLst>
                                    </p:anim>
                                    <p:anim calcmode="lin" valueType="num">
                                      <p:cBhvr>
                                        <p:cTn id="89" dur="750" fill="hold"/>
                                        <p:tgtEl>
                                          <p:spTgt spid="3"/>
                                        </p:tgtEl>
                                        <p:attrNameLst>
                                          <p:attrName>ppt_h</p:attrName>
                                        </p:attrNameLst>
                                      </p:cBhvr>
                                      <p:tavLst>
                                        <p:tav tm="0">
                                          <p:val>
                                            <p:fltVal val="0"/>
                                          </p:val>
                                        </p:tav>
                                        <p:tav tm="100000">
                                          <p:val>
                                            <p:strVal val="#ppt_h"/>
                                          </p:val>
                                        </p:tav>
                                      </p:tavLst>
                                    </p:anim>
                                    <p:anim calcmode="lin" valueType="num">
                                      <p:cBhvr>
                                        <p:cTn id="90" dur="750" fill="hold"/>
                                        <p:tgtEl>
                                          <p:spTgt spid="3"/>
                                        </p:tgtEl>
                                        <p:attrNameLst>
                                          <p:attrName>style.rotation</p:attrName>
                                        </p:attrNameLst>
                                      </p:cBhvr>
                                      <p:tavLst>
                                        <p:tav tm="0">
                                          <p:val>
                                            <p:fltVal val="360"/>
                                          </p:val>
                                        </p:tav>
                                        <p:tav tm="100000">
                                          <p:val>
                                            <p:fltVal val="0"/>
                                          </p:val>
                                        </p:tav>
                                      </p:tavLst>
                                    </p:anim>
                                    <p:animEffect transition="in" filter="fade">
                                      <p:cBhvr>
                                        <p:cTn id="91" dur="750"/>
                                        <p:tgtEl>
                                          <p:spTgt spid="3"/>
                                        </p:tgtEl>
                                      </p:cBhvr>
                                    </p:animEffect>
                                  </p:childTnLst>
                                </p:cTn>
                              </p:par>
                              <p:par>
                                <p:cTn id="92" presetID="49" presetClass="entr" presetSubtype="0" decel="100000" fill="hold" nodeType="withEffect">
                                  <p:stCondLst>
                                    <p:cond delay="200"/>
                                  </p:stCondLst>
                                  <p:childTnLst>
                                    <p:set>
                                      <p:cBhvr>
                                        <p:cTn id="93" dur="1" fill="hold">
                                          <p:stCondLst>
                                            <p:cond delay="0"/>
                                          </p:stCondLst>
                                        </p:cTn>
                                        <p:tgtEl>
                                          <p:spTgt spid="5"/>
                                        </p:tgtEl>
                                        <p:attrNameLst>
                                          <p:attrName>style.visibility</p:attrName>
                                        </p:attrNameLst>
                                      </p:cBhvr>
                                      <p:to>
                                        <p:strVal val="visible"/>
                                      </p:to>
                                    </p:set>
                                    <p:anim calcmode="lin" valueType="num">
                                      <p:cBhvr>
                                        <p:cTn id="94" dur="750" fill="hold"/>
                                        <p:tgtEl>
                                          <p:spTgt spid="5"/>
                                        </p:tgtEl>
                                        <p:attrNameLst>
                                          <p:attrName>ppt_w</p:attrName>
                                        </p:attrNameLst>
                                      </p:cBhvr>
                                      <p:tavLst>
                                        <p:tav tm="0">
                                          <p:val>
                                            <p:fltVal val="0"/>
                                          </p:val>
                                        </p:tav>
                                        <p:tav tm="100000">
                                          <p:val>
                                            <p:strVal val="#ppt_w"/>
                                          </p:val>
                                        </p:tav>
                                      </p:tavLst>
                                    </p:anim>
                                    <p:anim calcmode="lin" valueType="num">
                                      <p:cBhvr>
                                        <p:cTn id="95" dur="750" fill="hold"/>
                                        <p:tgtEl>
                                          <p:spTgt spid="5"/>
                                        </p:tgtEl>
                                        <p:attrNameLst>
                                          <p:attrName>ppt_h</p:attrName>
                                        </p:attrNameLst>
                                      </p:cBhvr>
                                      <p:tavLst>
                                        <p:tav tm="0">
                                          <p:val>
                                            <p:fltVal val="0"/>
                                          </p:val>
                                        </p:tav>
                                        <p:tav tm="100000">
                                          <p:val>
                                            <p:strVal val="#ppt_h"/>
                                          </p:val>
                                        </p:tav>
                                      </p:tavLst>
                                    </p:anim>
                                    <p:anim calcmode="lin" valueType="num">
                                      <p:cBhvr>
                                        <p:cTn id="96" dur="750" fill="hold"/>
                                        <p:tgtEl>
                                          <p:spTgt spid="5"/>
                                        </p:tgtEl>
                                        <p:attrNameLst>
                                          <p:attrName>style.rotation</p:attrName>
                                        </p:attrNameLst>
                                      </p:cBhvr>
                                      <p:tavLst>
                                        <p:tav tm="0">
                                          <p:val>
                                            <p:fltVal val="360"/>
                                          </p:val>
                                        </p:tav>
                                        <p:tav tm="100000">
                                          <p:val>
                                            <p:fltVal val="0"/>
                                          </p:val>
                                        </p:tav>
                                      </p:tavLst>
                                    </p:anim>
                                    <p:animEffect transition="in" filter="fade">
                                      <p:cBhvr>
                                        <p:cTn id="97" dur="750"/>
                                        <p:tgtEl>
                                          <p:spTgt spid="5"/>
                                        </p:tgtEl>
                                      </p:cBhvr>
                                    </p:animEffect>
                                  </p:childTnLst>
                                </p:cTn>
                              </p:par>
                              <p:par>
                                <p:cTn id="98" presetID="49" presetClass="entr" presetSubtype="0" decel="100000" fill="hold" nodeType="withEffect">
                                  <p:stCondLst>
                                    <p:cond delay="300"/>
                                  </p:stCondLst>
                                  <p:childTnLst>
                                    <p:set>
                                      <p:cBhvr>
                                        <p:cTn id="99" dur="1" fill="hold">
                                          <p:stCondLst>
                                            <p:cond delay="0"/>
                                          </p:stCondLst>
                                        </p:cTn>
                                        <p:tgtEl>
                                          <p:spTgt spid="6"/>
                                        </p:tgtEl>
                                        <p:attrNameLst>
                                          <p:attrName>style.visibility</p:attrName>
                                        </p:attrNameLst>
                                      </p:cBhvr>
                                      <p:to>
                                        <p:strVal val="visible"/>
                                      </p:to>
                                    </p:set>
                                    <p:anim calcmode="lin" valueType="num">
                                      <p:cBhvr>
                                        <p:cTn id="100" dur="750" fill="hold"/>
                                        <p:tgtEl>
                                          <p:spTgt spid="6"/>
                                        </p:tgtEl>
                                        <p:attrNameLst>
                                          <p:attrName>ppt_w</p:attrName>
                                        </p:attrNameLst>
                                      </p:cBhvr>
                                      <p:tavLst>
                                        <p:tav tm="0">
                                          <p:val>
                                            <p:fltVal val="0"/>
                                          </p:val>
                                        </p:tav>
                                        <p:tav tm="100000">
                                          <p:val>
                                            <p:strVal val="#ppt_w"/>
                                          </p:val>
                                        </p:tav>
                                      </p:tavLst>
                                    </p:anim>
                                    <p:anim calcmode="lin" valueType="num">
                                      <p:cBhvr>
                                        <p:cTn id="101" dur="750" fill="hold"/>
                                        <p:tgtEl>
                                          <p:spTgt spid="6"/>
                                        </p:tgtEl>
                                        <p:attrNameLst>
                                          <p:attrName>ppt_h</p:attrName>
                                        </p:attrNameLst>
                                      </p:cBhvr>
                                      <p:tavLst>
                                        <p:tav tm="0">
                                          <p:val>
                                            <p:fltVal val="0"/>
                                          </p:val>
                                        </p:tav>
                                        <p:tav tm="100000">
                                          <p:val>
                                            <p:strVal val="#ppt_h"/>
                                          </p:val>
                                        </p:tav>
                                      </p:tavLst>
                                    </p:anim>
                                    <p:anim calcmode="lin" valueType="num">
                                      <p:cBhvr>
                                        <p:cTn id="102" dur="750" fill="hold"/>
                                        <p:tgtEl>
                                          <p:spTgt spid="6"/>
                                        </p:tgtEl>
                                        <p:attrNameLst>
                                          <p:attrName>style.rotation</p:attrName>
                                        </p:attrNameLst>
                                      </p:cBhvr>
                                      <p:tavLst>
                                        <p:tav tm="0">
                                          <p:val>
                                            <p:fltVal val="360"/>
                                          </p:val>
                                        </p:tav>
                                        <p:tav tm="100000">
                                          <p:val>
                                            <p:fltVal val="0"/>
                                          </p:val>
                                        </p:tav>
                                      </p:tavLst>
                                    </p:anim>
                                    <p:animEffect transition="in" filter="fade">
                                      <p:cBhvr>
                                        <p:cTn id="103" dur="750"/>
                                        <p:tgtEl>
                                          <p:spTgt spid="6"/>
                                        </p:tgtEl>
                                      </p:cBhvr>
                                    </p:animEffect>
                                  </p:childTnLst>
                                </p:cTn>
                              </p:par>
                              <p:par>
                                <p:cTn id="104" presetID="49" presetClass="entr" presetSubtype="0" decel="100000" fill="hold" nodeType="withEffect">
                                  <p:stCondLst>
                                    <p:cond delay="400"/>
                                  </p:stCondLst>
                                  <p:childTnLst>
                                    <p:set>
                                      <p:cBhvr>
                                        <p:cTn id="105" dur="1" fill="hold">
                                          <p:stCondLst>
                                            <p:cond delay="0"/>
                                          </p:stCondLst>
                                        </p:cTn>
                                        <p:tgtEl>
                                          <p:spTgt spid="14"/>
                                        </p:tgtEl>
                                        <p:attrNameLst>
                                          <p:attrName>style.visibility</p:attrName>
                                        </p:attrNameLst>
                                      </p:cBhvr>
                                      <p:to>
                                        <p:strVal val="visible"/>
                                      </p:to>
                                    </p:set>
                                    <p:anim calcmode="lin" valueType="num">
                                      <p:cBhvr>
                                        <p:cTn id="106" dur="750" fill="hold"/>
                                        <p:tgtEl>
                                          <p:spTgt spid="14"/>
                                        </p:tgtEl>
                                        <p:attrNameLst>
                                          <p:attrName>ppt_w</p:attrName>
                                        </p:attrNameLst>
                                      </p:cBhvr>
                                      <p:tavLst>
                                        <p:tav tm="0">
                                          <p:val>
                                            <p:fltVal val="0"/>
                                          </p:val>
                                        </p:tav>
                                        <p:tav tm="100000">
                                          <p:val>
                                            <p:strVal val="#ppt_w"/>
                                          </p:val>
                                        </p:tav>
                                      </p:tavLst>
                                    </p:anim>
                                    <p:anim calcmode="lin" valueType="num">
                                      <p:cBhvr>
                                        <p:cTn id="107" dur="750" fill="hold"/>
                                        <p:tgtEl>
                                          <p:spTgt spid="14"/>
                                        </p:tgtEl>
                                        <p:attrNameLst>
                                          <p:attrName>ppt_h</p:attrName>
                                        </p:attrNameLst>
                                      </p:cBhvr>
                                      <p:tavLst>
                                        <p:tav tm="0">
                                          <p:val>
                                            <p:fltVal val="0"/>
                                          </p:val>
                                        </p:tav>
                                        <p:tav tm="100000">
                                          <p:val>
                                            <p:strVal val="#ppt_h"/>
                                          </p:val>
                                        </p:tav>
                                      </p:tavLst>
                                    </p:anim>
                                    <p:anim calcmode="lin" valueType="num">
                                      <p:cBhvr>
                                        <p:cTn id="108" dur="750" fill="hold"/>
                                        <p:tgtEl>
                                          <p:spTgt spid="14"/>
                                        </p:tgtEl>
                                        <p:attrNameLst>
                                          <p:attrName>style.rotation</p:attrName>
                                        </p:attrNameLst>
                                      </p:cBhvr>
                                      <p:tavLst>
                                        <p:tav tm="0">
                                          <p:val>
                                            <p:fltVal val="360"/>
                                          </p:val>
                                        </p:tav>
                                        <p:tav tm="100000">
                                          <p:val>
                                            <p:fltVal val="0"/>
                                          </p:val>
                                        </p:tav>
                                      </p:tavLst>
                                    </p:anim>
                                    <p:animEffect transition="in" filter="fade">
                                      <p:cBhvr>
                                        <p:cTn id="109" dur="750"/>
                                        <p:tgtEl>
                                          <p:spTgt spid="14"/>
                                        </p:tgtEl>
                                      </p:cBhvr>
                                    </p:animEffect>
                                  </p:childTnLst>
                                </p:cTn>
                              </p:par>
                              <p:par>
                                <p:cTn id="110" presetID="49" presetClass="entr" presetSubtype="0" decel="100000" fill="hold" nodeType="withEffect">
                                  <p:stCondLst>
                                    <p:cond delay="500"/>
                                  </p:stCondLst>
                                  <p:childTnLst>
                                    <p:set>
                                      <p:cBhvr>
                                        <p:cTn id="111" dur="1" fill="hold">
                                          <p:stCondLst>
                                            <p:cond delay="0"/>
                                          </p:stCondLst>
                                        </p:cTn>
                                        <p:tgtEl>
                                          <p:spTgt spid="17"/>
                                        </p:tgtEl>
                                        <p:attrNameLst>
                                          <p:attrName>style.visibility</p:attrName>
                                        </p:attrNameLst>
                                      </p:cBhvr>
                                      <p:to>
                                        <p:strVal val="visible"/>
                                      </p:to>
                                    </p:set>
                                    <p:anim calcmode="lin" valueType="num">
                                      <p:cBhvr>
                                        <p:cTn id="112" dur="750" fill="hold"/>
                                        <p:tgtEl>
                                          <p:spTgt spid="17"/>
                                        </p:tgtEl>
                                        <p:attrNameLst>
                                          <p:attrName>ppt_w</p:attrName>
                                        </p:attrNameLst>
                                      </p:cBhvr>
                                      <p:tavLst>
                                        <p:tav tm="0">
                                          <p:val>
                                            <p:fltVal val="0"/>
                                          </p:val>
                                        </p:tav>
                                        <p:tav tm="100000">
                                          <p:val>
                                            <p:strVal val="#ppt_w"/>
                                          </p:val>
                                        </p:tav>
                                      </p:tavLst>
                                    </p:anim>
                                    <p:anim calcmode="lin" valueType="num">
                                      <p:cBhvr>
                                        <p:cTn id="113" dur="750" fill="hold"/>
                                        <p:tgtEl>
                                          <p:spTgt spid="17"/>
                                        </p:tgtEl>
                                        <p:attrNameLst>
                                          <p:attrName>ppt_h</p:attrName>
                                        </p:attrNameLst>
                                      </p:cBhvr>
                                      <p:tavLst>
                                        <p:tav tm="0">
                                          <p:val>
                                            <p:fltVal val="0"/>
                                          </p:val>
                                        </p:tav>
                                        <p:tav tm="100000">
                                          <p:val>
                                            <p:strVal val="#ppt_h"/>
                                          </p:val>
                                        </p:tav>
                                      </p:tavLst>
                                    </p:anim>
                                    <p:anim calcmode="lin" valueType="num">
                                      <p:cBhvr>
                                        <p:cTn id="114" dur="750" fill="hold"/>
                                        <p:tgtEl>
                                          <p:spTgt spid="17"/>
                                        </p:tgtEl>
                                        <p:attrNameLst>
                                          <p:attrName>style.rotation</p:attrName>
                                        </p:attrNameLst>
                                      </p:cBhvr>
                                      <p:tavLst>
                                        <p:tav tm="0">
                                          <p:val>
                                            <p:fltVal val="360"/>
                                          </p:val>
                                        </p:tav>
                                        <p:tav tm="100000">
                                          <p:val>
                                            <p:fltVal val="0"/>
                                          </p:val>
                                        </p:tav>
                                      </p:tavLst>
                                    </p:anim>
                                    <p:animEffect transition="in" filter="fade">
                                      <p:cBhvr>
                                        <p:cTn id="115" dur="750"/>
                                        <p:tgtEl>
                                          <p:spTgt spid="17"/>
                                        </p:tgtEl>
                                      </p:cBhvr>
                                    </p:animEffect>
                                  </p:childTnLst>
                                </p:cTn>
                              </p:par>
                              <p:par>
                                <p:cTn id="116" presetID="45" presetClass="exit" presetSubtype="0" fill="hold" nodeType="withEffect">
                                  <p:stCondLst>
                                    <p:cond delay="1000"/>
                                  </p:stCondLst>
                                  <p:childTnLst>
                                    <p:animEffect transition="out" filter="fade">
                                      <p:cBhvr>
                                        <p:cTn id="117" dur="750"/>
                                        <p:tgtEl>
                                          <p:spTgt spid="2"/>
                                        </p:tgtEl>
                                      </p:cBhvr>
                                    </p:animEffect>
                                    <p:anim calcmode="lin" valueType="num">
                                      <p:cBhvr>
                                        <p:cTn id="118" dur="750"/>
                                        <p:tgtEl>
                                          <p:spTgt spid="2"/>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19" dur="750"/>
                                        <p:tgtEl>
                                          <p:spTgt spid="2"/>
                                        </p:tgtEl>
                                        <p:attrNameLst>
                                          <p:attrName>ppt_h</p:attrName>
                                        </p:attrNameLst>
                                      </p:cBhvr>
                                      <p:tavLst>
                                        <p:tav tm="0">
                                          <p:val>
                                            <p:strVal val="ppt_h"/>
                                          </p:val>
                                        </p:tav>
                                        <p:tav tm="100000">
                                          <p:val>
                                            <p:strVal val="ppt_h"/>
                                          </p:val>
                                        </p:tav>
                                      </p:tavLst>
                                    </p:anim>
                                    <p:set>
                                      <p:cBhvr>
                                        <p:cTn id="120" dur="1" fill="hold">
                                          <p:stCondLst>
                                            <p:cond delay="749"/>
                                          </p:stCondLst>
                                        </p:cTn>
                                        <p:tgtEl>
                                          <p:spTgt spid="2"/>
                                        </p:tgtEl>
                                        <p:attrNameLst>
                                          <p:attrName>style.visibility</p:attrName>
                                        </p:attrNameLst>
                                      </p:cBhvr>
                                      <p:to>
                                        <p:strVal val="hidden"/>
                                      </p:to>
                                    </p:set>
                                  </p:childTnLst>
                                </p:cTn>
                              </p:par>
                              <p:par>
                                <p:cTn id="121" presetID="45" presetClass="exit" presetSubtype="0" fill="hold" nodeType="withEffect">
                                  <p:stCondLst>
                                    <p:cond delay="1100"/>
                                  </p:stCondLst>
                                  <p:childTnLst>
                                    <p:animEffect transition="out" filter="fade">
                                      <p:cBhvr>
                                        <p:cTn id="122" dur="750"/>
                                        <p:tgtEl>
                                          <p:spTgt spid="3"/>
                                        </p:tgtEl>
                                      </p:cBhvr>
                                    </p:animEffect>
                                    <p:anim calcmode="lin" valueType="num">
                                      <p:cBhvr>
                                        <p:cTn id="123" dur="750"/>
                                        <p:tgtEl>
                                          <p:spTgt spid="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4" dur="750"/>
                                        <p:tgtEl>
                                          <p:spTgt spid="3"/>
                                        </p:tgtEl>
                                        <p:attrNameLst>
                                          <p:attrName>ppt_h</p:attrName>
                                        </p:attrNameLst>
                                      </p:cBhvr>
                                      <p:tavLst>
                                        <p:tav tm="0">
                                          <p:val>
                                            <p:strVal val="ppt_h"/>
                                          </p:val>
                                        </p:tav>
                                        <p:tav tm="100000">
                                          <p:val>
                                            <p:strVal val="ppt_h"/>
                                          </p:val>
                                        </p:tav>
                                      </p:tavLst>
                                    </p:anim>
                                    <p:set>
                                      <p:cBhvr>
                                        <p:cTn id="125" dur="1" fill="hold">
                                          <p:stCondLst>
                                            <p:cond delay="749"/>
                                          </p:stCondLst>
                                        </p:cTn>
                                        <p:tgtEl>
                                          <p:spTgt spid="3"/>
                                        </p:tgtEl>
                                        <p:attrNameLst>
                                          <p:attrName>style.visibility</p:attrName>
                                        </p:attrNameLst>
                                      </p:cBhvr>
                                      <p:to>
                                        <p:strVal val="hidden"/>
                                      </p:to>
                                    </p:set>
                                  </p:childTnLst>
                                </p:cTn>
                              </p:par>
                              <p:par>
                                <p:cTn id="126" presetID="45" presetClass="exit" presetSubtype="0" fill="hold" nodeType="withEffect">
                                  <p:stCondLst>
                                    <p:cond delay="1200"/>
                                  </p:stCondLst>
                                  <p:childTnLst>
                                    <p:animEffect transition="out" filter="fade">
                                      <p:cBhvr>
                                        <p:cTn id="127" dur="750"/>
                                        <p:tgtEl>
                                          <p:spTgt spid="5"/>
                                        </p:tgtEl>
                                      </p:cBhvr>
                                    </p:animEffect>
                                    <p:anim calcmode="lin" valueType="num">
                                      <p:cBhvr>
                                        <p:cTn id="128" dur="750"/>
                                        <p:tgtEl>
                                          <p:spTgt spid="5"/>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9" dur="750"/>
                                        <p:tgtEl>
                                          <p:spTgt spid="5"/>
                                        </p:tgtEl>
                                        <p:attrNameLst>
                                          <p:attrName>ppt_h</p:attrName>
                                        </p:attrNameLst>
                                      </p:cBhvr>
                                      <p:tavLst>
                                        <p:tav tm="0">
                                          <p:val>
                                            <p:strVal val="ppt_h"/>
                                          </p:val>
                                        </p:tav>
                                        <p:tav tm="100000">
                                          <p:val>
                                            <p:strVal val="ppt_h"/>
                                          </p:val>
                                        </p:tav>
                                      </p:tavLst>
                                    </p:anim>
                                    <p:set>
                                      <p:cBhvr>
                                        <p:cTn id="130" dur="1" fill="hold">
                                          <p:stCondLst>
                                            <p:cond delay="749"/>
                                          </p:stCondLst>
                                        </p:cTn>
                                        <p:tgtEl>
                                          <p:spTgt spid="5"/>
                                        </p:tgtEl>
                                        <p:attrNameLst>
                                          <p:attrName>style.visibility</p:attrName>
                                        </p:attrNameLst>
                                      </p:cBhvr>
                                      <p:to>
                                        <p:strVal val="hidden"/>
                                      </p:to>
                                    </p:set>
                                  </p:childTnLst>
                                </p:cTn>
                              </p:par>
                              <p:par>
                                <p:cTn id="131" presetID="45" presetClass="exit" presetSubtype="0" fill="hold" nodeType="withEffect">
                                  <p:stCondLst>
                                    <p:cond delay="1300"/>
                                  </p:stCondLst>
                                  <p:childTnLst>
                                    <p:animEffect transition="out" filter="fade">
                                      <p:cBhvr>
                                        <p:cTn id="132" dur="750"/>
                                        <p:tgtEl>
                                          <p:spTgt spid="6"/>
                                        </p:tgtEl>
                                      </p:cBhvr>
                                    </p:animEffect>
                                    <p:anim calcmode="lin" valueType="num">
                                      <p:cBhvr>
                                        <p:cTn id="133" dur="750"/>
                                        <p:tgtEl>
                                          <p:spTgt spid="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4" dur="750"/>
                                        <p:tgtEl>
                                          <p:spTgt spid="6"/>
                                        </p:tgtEl>
                                        <p:attrNameLst>
                                          <p:attrName>ppt_h</p:attrName>
                                        </p:attrNameLst>
                                      </p:cBhvr>
                                      <p:tavLst>
                                        <p:tav tm="0">
                                          <p:val>
                                            <p:strVal val="ppt_h"/>
                                          </p:val>
                                        </p:tav>
                                        <p:tav tm="100000">
                                          <p:val>
                                            <p:strVal val="ppt_h"/>
                                          </p:val>
                                        </p:tav>
                                      </p:tavLst>
                                    </p:anim>
                                    <p:set>
                                      <p:cBhvr>
                                        <p:cTn id="135" dur="1" fill="hold">
                                          <p:stCondLst>
                                            <p:cond delay="749"/>
                                          </p:stCondLst>
                                        </p:cTn>
                                        <p:tgtEl>
                                          <p:spTgt spid="6"/>
                                        </p:tgtEl>
                                        <p:attrNameLst>
                                          <p:attrName>style.visibility</p:attrName>
                                        </p:attrNameLst>
                                      </p:cBhvr>
                                      <p:to>
                                        <p:strVal val="hidden"/>
                                      </p:to>
                                    </p:set>
                                  </p:childTnLst>
                                </p:cTn>
                              </p:par>
                              <p:par>
                                <p:cTn id="136" presetID="45" presetClass="exit" presetSubtype="0" fill="hold" nodeType="withEffect">
                                  <p:stCondLst>
                                    <p:cond delay="1400"/>
                                  </p:stCondLst>
                                  <p:childTnLst>
                                    <p:animEffect transition="out" filter="fade">
                                      <p:cBhvr>
                                        <p:cTn id="137" dur="750"/>
                                        <p:tgtEl>
                                          <p:spTgt spid="14"/>
                                        </p:tgtEl>
                                      </p:cBhvr>
                                    </p:animEffect>
                                    <p:anim calcmode="lin" valueType="num">
                                      <p:cBhvr>
                                        <p:cTn id="138" dur="750"/>
                                        <p:tgtEl>
                                          <p:spTgt spid="1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9" dur="750"/>
                                        <p:tgtEl>
                                          <p:spTgt spid="14"/>
                                        </p:tgtEl>
                                        <p:attrNameLst>
                                          <p:attrName>ppt_h</p:attrName>
                                        </p:attrNameLst>
                                      </p:cBhvr>
                                      <p:tavLst>
                                        <p:tav tm="0">
                                          <p:val>
                                            <p:strVal val="ppt_h"/>
                                          </p:val>
                                        </p:tav>
                                        <p:tav tm="100000">
                                          <p:val>
                                            <p:strVal val="ppt_h"/>
                                          </p:val>
                                        </p:tav>
                                      </p:tavLst>
                                    </p:anim>
                                    <p:set>
                                      <p:cBhvr>
                                        <p:cTn id="140" dur="1" fill="hold">
                                          <p:stCondLst>
                                            <p:cond delay="749"/>
                                          </p:stCondLst>
                                        </p:cTn>
                                        <p:tgtEl>
                                          <p:spTgt spid="14"/>
                                        </p:tgtEl>
                                        <p:attrNameLst>
                                          <p:attrName>style.visibility</p:attrName>
                                        </p:attrNameLst>
                                      </p:cBhvr>
                                      <p:to>
                                        <p:strVal val="hidden"/>
                                      </p:to>
                                    </p:set>
                                  </p:childTnLst>
                                </p:cTn>
                              </p:par>
                              <p:par>
                                <p:cTn id="141" presetID="45" presetClass="exit" presetSubtype="0" fill="hold" nodeType="withEffect">
                                  <p:stCondLst>
                                    <p:cond delay="1500"/>
                                  </p:stCondLst>
                                  <p:childTnLst>
                                    <p:animEffect transition="out" filter="fade">
                                      <p:cBhvr>
                                        <p:cTn id="142" dur="750"/>
                                        <p:tgtEl>
                                          <p:spTgt spid="17"/>
                                        </p:tgtEl>
                                      </p:cBhvr>
                                    </p:animEffect>
                                    <p:anim calcmode="lin" valueType="num">
                                      <p:cBhvr>
                                        <p:cTn id="143" dur="750"/>
                                        <p:tgtEl>
                                          <p:spTgt spid="17"/>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44" dur="750"/>
                                        <p:tgtEl>
                                          <p:spTgt spid="17"/>
                                        </p:tgtEl>
                                        <p:attrNameLst>
                                          <p:attrName>ppt_h</p:attrName>
                                        </p:attrNameLst>
                                      </p:cBhvr>
                                      <p:tavLst>
                                        <p:tav tm="0">
                                          <p:val>
                                            <p:strVal val="ppt_h"/>
                                          </p:val>
                                        </p:tav>
                                        <p:tav tm="100000">
                                          <p:val>
                                            <p:strVal val="ppt_h"/>
                                          </p:val>
                                        </p:tav>
                                      </p:tavLst>
                                    </p:anim>
                                    <p:set>
                                      <p:cBhvr>
                                        <p:cTn id="145" dur="1" fill="hold">
                                          <p:stCondLst>
                                            <p:cond delay="749"/>
                                          </p:stCondLst>
                                        </p:cTn>
                                        <p:tgtEl>
                                          <p:spTgt spid="17"/>
                                        </p:tgtEl>
                                        <p:attrNameLst>
                                          <p:attrName>style.visibility</p:attrName>
                                        </p:attrNameLst>
                                      </p:cBhvr>
                                      <p:to>
                                        <p:strVal val="hidden"/>
                                      </p:to>
                                    </p:set>
                                  </p:childTnLst>
                                </p:cTn>
                              </p:par>
                              <p:par>
                                <p:cTn id="146" presetID="2" presetClass="entr" presetSubtype="2" decel="100000" fill="hold" grpId="0" nodeType="withEffect">
                                  <p:stCondLst>
                                    <p:cond delay="1500"/>
                                  </p:stCondLst>
                                  <p:iterate type="wd">
                                    <p:tmPct val="10000"/>
                                  </p:iterate>
                                  <p:childTnLst>
                                    <p:set>
                                      <p:cBhvr>
                                        <p:cTn id="147" dur="1" fill="hold">
                                          <p:stCondLst>
                                            <p:cond delay="0"/>
                                          </p:stCondLst>
                                        </p:cTn>
                                        <p:tgtEl>
                                          <p:spTgt spid="33">
                                            <p:txEl>
                                              <p:pRg st="0" end="0"/>
                                            </p:txEl>
                                          </p:spTgt>
                                        </p:tgtEl>
                                        <p:attrNameLst>
                                          <p:attrName>style.visibility</p:attrName>
                                        </p:attrNameLst>
                                      </p:cBhvr>
                                      <p:to>
                                        <p:strVal val="visible"/>
                                      </p:to>
                                    </p:set>
                                    <p:anim calcmode="lin" valueType="num">
                                      <p:cBhvr additive="base">
                                        <p:cTn id="148" dur="75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49" dur="750" fill="hold"/>
                                        <p:tgtEl>
                                          <p:spTgt spid="33">
                                            <p:txEl>
                                              <p:pRg st="0" end="0"/>
                                            </p:txEl>
                                          </p:spTgt>
                                        </p:tgtEl>
                                        <p:attrNameLst>
                                          <p:attrName>ppt_y</p:attrName>
                                        </p:attrNameLst>
                                      </p:cBhvr>
                                      <p:tavLst>
                                        <p:tav tm="0">
                                          <p:val>
                                            <p:strVal val="#ppt_y"/>
                                          </p:val>
                                        </p:tav>
                                        <p:tav tm="100000">
                                          <p:val>
                                            <p:strVal val="#ppt_y"/>
                                          </p:val>
                                        </p:tav>
                                      </p:tavLst>
                                    </p:anim>
                                  </p:childTnLst>
                                </p:cTn>
                              </p:par>
                              <p:par>
                                <p:cTn id="150" presetID="2" presetClass="entr" presetSubtype="8" decel="100000" fill="hold" grpId="0" nodeType="withEffect">
                                  <p:stCondLst>
                                    <p:cond delay="1500"/>
                                  </p:stCondLst>
                                  <p:iterate type="lt">
                                    <p:tmPct val="10000"/>
                                  </p:iterate>
                                  <p:childTnLst>
                                    <p:set>
                                      <p:cBhvr>
                                        <p:cTn id="151" dur="1" fill="hold">
                                          <p:stCondLst>
                                            <p:cond delay="0"/>
                                          </p:stCondLst>
                                        </p:cTn>
                                        <p:tgtEl>
                                          <p:spTgt spid="32"/>
                                        </p:tgtEl>
                                        <p:attrNameLst>
                                          <p:attrName>style.visibility</p:attrName>
                                        </p:attrNameLst>
                                      </p:cBhvr>
                                      <p:to>
                                        <p:strVal val="visible"/>
                                      </p:to>
                                    </p:set>
                                    <p:anim calcmode="lin" valueType="num">
                                      <p:cBhvr additive="base">
                                        <p:cTn id="152" dur="500" fill="hold"/>
                                        <p:tgtEl>
                                          <p:spTgt spid="32"/>
                                        </p:tgtEl>
                                        <p:attrNameLst>
                                          <p:attrName>ppt_x</p:attrName>
                                        </p:attrNameLst>
                                      </p:cBhvr>
                                      <p:tavLst>
                                        <p:tav tm="0">
                                          <p:val>
                                            <p:strVal val="0-#ppt_w/2"/>
                                          </p:val>
                                        </p:tav>
                                        <p:tav tm="100000">
                                          <p:val>
                                            <p:strVal val="#ppt_x"/>
                                          </p:val>
                                        </p:tav>
                                      </p:tavLst>
                                    </p:anim>
                                    <p:anim calcmode="lin" valueType="num">
                                      <p:cBhvr additive="base">
                                        <p:cTn id="153" dur="500" fill="hold"/>
                                        <p:tgtEl>
                                          <p:spTgt spid="32"/>
                                        </p:tgtEl>
                                        <p:attrNameLst>
                                          <p:attrName>ppt_y</p:attrName>
                                        </p:attrNameLst>
                                      </p:cBhvr>
                                      <p:tavLst>
                                        <p:tav tm="0">
                                          <p:val>
                                            <p:strVal val="#ppt_y"/>
                                          </p:val>
                                        </p:tav>
                                        <p:tav tm="100000">
                                          <p:val>
                                            <p:strVal val="#ppt_y"/>
                                          </p:val>
                                        </p:tav>
                                      </p:tavLst>
                                    </p:anim>
                                  </p:childTnLst>
                                </p:cTn>
                              </p:par>
                              <p:par>
                                <p:cTn id="154" presetID="2" presetClass="entr" presetSubtype="1" decel="100000" fill="hold" grpId="0" nodeType="withEffect">
                                  <p:stCondLst>
                                    <p:cond delay="1500"/>
                                  </p:stCondLst>
                                  <p:childTnLst>
                                    <p:set>
                                      <p:cBhvr>
                                        <p:cTn id="155" dur="1" fill="hold">
                                          <p:stCondLst>
                                            <p:cond delay="0"/>
                                          </p:stCondLst>
                                        </p:cTn>
                                        <p:tgtEl>
                                          <p:spTgt spid="39"/>
                                        </p:tgtEl>
                                        <p:attrNameLst>
                                          <p:attrName>style.visibility</p:attrName>
                                        </p:attrNameLst>
                                      </p:cBhvr>
                                      <p:to>
                                        <p:strVal val="visible"/>
                                      </p:to>
                                    </p:set>
                                    <p:anim calcmode="lin" valueType="num">
                                      <p:cBhvr additive="base">
                                        <p:cTn id="156" dur="750" fill="hold"/>
                                        <p:tgtEl>
                                          <p:spTgt spid="39"/>
                                        </p:tgtEl>
                                        <p:attrNameLst>
                                          <p:attrName>ppt_x</p:attrName>
                                        </p:attrNameLst>
                                      </p:cBhvr>
                                      <p:tavLst>
                                        <p:tav tm="0">
                                          <p:val>
                                            <p:strVal val="#ppt_x"/>
                                          </p:val>
                                        </p:tav>
                                        <p:tav tm="100000">
                                          <p:val>
                                            <p:strVal val="#ppt_x"/>
                                          </p:val>
                                        </p:tav>
                                      </p:tavLst>
                                    </p:anim>
                                    <p:anim calcmode="lin" valueType="num">
                                      <p:cBhvr additive="base">
                                        <p:cTn id="157" dur="750" fill="hold"/>
                                        <p:tgtEl>
                                          <p:spTgt spid="39"/>
                                        </p:tgtEl>
                                        <p:attrNameLst>
                                          <p:attrName>ppt_y</p:attrName>
                                        </p:attrNameLst>
                                      </p:cBhvr>
                                      <p:tavLst>
                                        <p:tav tm="0">
                                          <p:val>
                                            <p:strVal val="0-#ppt_h/2"/>
                                          </p:val>
                                        </p:tav>
                                        <p:tav tm="100000">
                                          <p:val>
                                            <p:strVal val="#ppt_y"/>
                                          </p:val>
                                        </p:tav>
                                      </p:tavLst>
                                    </p:anim>
                                  </p:childTnLst>
                                </p:cTn>
                              </p:par>
                              <p:par>
                                <p:cTn id="158" presetID="2" presetClass="entr" presetSubtype="1" decel="100000" fill="hold" grpId="0" nodeType="withEffect">
                                  <p:stCondLst>
                                    <p:cond delay="1600"/>
                                  </p:stCondLst>
                                  <p:childTnLst>
                                    <p:set>
                                      <p:cBhvr>
                                        <p:cTn id="159" dur="1" fill="hold">
                                          <p:stCondLst>
                                            <p:cond delay="0"/>
                                          </p:stCondLst>
                                        </p:cTn>
                                        <p:tgtEl>
                                          <p:spTgt spid="40"/>
                                        </p:tgtEl>
                                        <p:attrNameLst>
                                          <p:attrName>style.visibility</p:attrName>
                                        </p:attrNameLst>
                                      </p:cBhvr>
                                      <p:to>
                                        <p:strVal val="visible"/>
                                      </p:to>
                                    </p:set>
                                    <p:anim calcmode="lin" valueType="num">
                                      <p:cBhvr additive="base">
                                        <p:cTn id="160" dur="750" fill="hold"/>
                                        <p:tgtEl>
                                          <p:spTgt spid="40"/>
                                        </p:tgtEl>
                                        <p:attrNameLst>
                                          <p:attrName>ppt_x</p:attrName>
                                        </p:attrNameLst>
                                      </p:cBhvr>
                                      <p:tavLst>
                                        <p:tav tm="0">
                                          <p:val>
                                            <p:strVal val="#ppt_x"/>
                                          </p:val>
                                        </p:tav>
                                        <p:tav tm="100000">
                                          <p:val>
                                            <p:strVal val="#ppt_x"/>
                                          </p:val>
                                        </p:tav>
                                      </p:tavLst>
                                    </p:anim>
                                    <p:anim calcmode="lin" valueType="num">
                                      <p:cBhvr additive="base">
                                        <p:cTn id="161" dur="750" fill="hold"/>
                                        <p:tgtEl>
                                          <p:spTgt spid="40"/>
                                        </p:tgtEl>
                                        <p:attrNameLst>
                                          <p:attrName>ppt_y</p:attrName>
                                        </p:attrNameLst>
                                      </p:cBhvr>
                                      <p:tavLst>
                                        <p:tav tm="0">
                                          <p:val>
                                            <p:strVal val="0-#ppt_h/2"/>
                                          </p:val>
                                        </p:tav>
                                        <p:tav tm="100000">
                                          <p:val>
                                            <p:strVal val="#ppt_y"/>
                                          </p:val>
                                        </p:tav>
                                      </p:tavLst>
                                    </p:anim>
                                  </p:childTnLst>
                                </p:cTn>
                              </p:par>
                              <p:par>
                                <p:cTn id="162" presetID="2" presetClass="entr" presetSubtype="1" decel="100000" fill="hold" grpId="0" nodeType="withEffect">
                                  <p:stCondLst>
                                    <p:cond delay="1700"/>
                                  </p:stCondLst>
                                  <p:childTnLst>
                                    <p:set>
                                      <p:cBhvr>
                                        <p:cTn id="163" dur="1" fill="hold">
                                          <p:stCondLst>
                                            <p:cond delay="0"/>
                                          </p:stCondLst>
                                        </p:cTn>
                                        <p:tgtEl>
                                          <p:spTgt spid="41"/>
                                        </p:tgtEl>
                                        <p:attrNameLst>
                                          <p:attrName>style.visibility</p:attrName>
                                        </p:attrNameLst>
                                      </p:cBhvr>
                                      <p:to>
                                        <p:strVal val="visible"/>
                                      </p:to>
                                    </p:set>
                                    <p:anim calcmode="lin" valueType="num">
                                      <p:cBhvr additive="base">
                                        <p:cTn id="164" dur="750" fill="hold"/>
                                        <p:tgtEl>
                                          <p:spTgt spid="41"/>
                                        </p:tgtEl>
                                        <p:attrNameLst>
                                          <p:attrName>ppt_x</p:attrName>
                                        </p:attrNameLst>
                                      </p:cBhvr>
                                      <p:tavLst>
                                        <p:tav tm="0">
                                          <p:val>
                                            <p:strVal val="#ppt_x"/>
                                          </p:val>
                                        </p:tav>
                                        <p:tav tm="100000">
                                          <p:val>
                                            <p:strVal val="#ppt_x"/>
                                          </p:val>
                                        </p:tav>
                                      </p:tavLst>
                                    </p:anim>
                                    <p:anim calcmode="lin" valueType="num">
                                      <p:cBhvr additive="base">
                                        <p:cTn id="165" dur="750" fill="hold"/>
                                        <p:tgtEl>
                                          <p:spTgt spid="41"/>
                                        </p:tgtEl>
                                        <p:attrNameLst>
                                          <p:attrName>ppt_y</p:attrName>
                                        </p:attrNameLst>
                                      </p:cBhvr>
                                      <p:tavLst>
                                        <p:tav tm="0">
                                          <p:val>
                                            <p:strVal val="0-#ppt_h/2"/>
                                          </p:val>
                                        </p:tav>
                                        <p:tav tm="100000">
                                          <p:val>
                                            <p:strVal val="#ppt_y"/>
                                          </p:val>
                                        </p:tav>
                                      </p:tavLst>
                                    </p:anim>
                                  </p:childTnLst>
                                </p:cTn>
                              </p:par>
                              <p:par>
                                <p:cTn id="166" presetID="2" presetClass="entr" presetSubtype="1" decel="100000" fill="hold" grpId="0" nodeType="withEffect">
                                  <p:stCondLst>
                                    <p:cond delay="1800"/>
                                  </p:stCondLst>
                                  <p:childTnLst>
                                    <p:set>
                                      <p:cBhvr>
                                        <p:cTn id="167" dur="1" fill="hold">
                                          <p:stCondLst>
                                            <p:cond delay="0"/>
                                          </p:stCondLst>
                                        </p:cTn>
                                        <p:tgtEl>
                                          <p:spTgt spid="42"/>
                                        </p:tgtEl>
                                        <p:attrNameLst>
                                          <p:attrName>style.visibility</p:attrName>
                                        </p:attrNameLst>
                                      </p:cBhvr>
                                      <p:to>
                                        <p:strVal val="visible"/>
                                      </p:to>
                                    </p:set>
                                    <p:anim calcmode="lin" valueType="num">
                                      <p:cBhvr additive="base">
                                        <p:cTn id="168" dur="750" fill="hold"/>
                                        <p:tgtEl>
                                          <p:spTgt spid="42"/>
                                        </p:tgtEl>
                                        <p:attrNameLst>
                                          <p:attrName>ppt_x</p:attrName>
                                        </p:attrNameLst>
                                      </p:cBhvr>
                                      <p:tavLst>
                                        <p:tav tm="0">
                                          <p:val>
                                            <p:strVal val="#ppt_x"/>
                                          </p:val>
                                        </p:tav>
                                        <p:tav tm="100000">
                                          <p:val>
                                            <p:strVal val="#ppt_x"/>
                                          </p:val>
                                        </p:tav>
                                      </p:tavLst>
                                    </p:anim>
                                    <p:anim calcmode="lin" valueType="num">
                                      <p:cBhvr additive="base">
                                        <p:cTn id="169" dur="750" fill="hold"/>
                                        <p:tgtEl>
                                          <p:spTgt spid="42"/>
                                        </p:tgtEl>
                                        <p:attrNameLst>
                                          <p:attrName>ppt_y</p:attrName>
                                        </p:attrNameLst>
                                      </p:cBhvr>
                                      <p:tavLst>
                                        <p:tav tm="0">
                                          <p:val>
                                            <p:strVal val="0-#ppt_h/2"/>
                                          </p:val>
                                        </p:tav>
                                        <p:tav tm="100000">
                                          <p:val>
                                            <p:strVal val="#ppt_y"/>
                                          </p:val>
                                        </p:tav>
                                      </p:tavLst>
                                    </p:anim>
                                  </p:childTnLst>
                                </p:cTn>
                              </p:par>
                              <p:par>
                                <p:cTn id="170" presetID="45" presetClass="entr" presetSubtype="0" fill="hold" grpId="1" nodeType="withEffect">
                                  <p:stCondLst>
                                    <p:cond delay="1500"/>
                                  </p:stCondLst>
                                  <p:childTnLst>
                                    <p:set>
                                      <p:cBhvr>
                                        <p:cTn id="171" dur="1" fill="hold">
                                          <p:stCondLst>
                                            <p:cond delay="0"/>
                                          </p:stCondLst>
                                        </p:cTn>
                                        <p:tgtEl>
                                          <p:spTgt spid="39"/>
                                        </p:tgtEl>
                                        <p:attrNameLst>
                                          <p:attrName>style.visibility</p:attrName>
                                        </p:attrNameLst>
                                      </p:cBhvr>
                                      <p:to>
                                        <p:strVal val="visible"/>
                                      </p:to>
                                    </p:set>
                                    <p:animEffect transition="in" filter="fade">
                                      <p:cBhvr>
                                        <p:cTn id="172" dur="750"/>
                                        <p:tgtEl>
                                          <p:spTgt spid="39"/>
                                        </p:tgtEl>
                                      </p:cBhvr>
                                    </p:animEffect>
                                    <p:anim calcmode="lin" valueType="num">
                                      <p:cBhvr>
                                        <p:cTn id="173" dur="750" fill="hold"/>
                                        <p:tgtEl>
                                          <p:spTgt spid="39"/>
                                        </p:tgtEl>
                                        <p:attrNameLst>
                                          <p:attrName>ppt_w</p:attrName>
                                        </p:attrNameLst>
                                      </p:cBhvr>
                                      <p:tavLst>
                                        <p:tav tm="0" fmla="#ppt_w*sin(2.5*pi*$)">
                                          <p:val>
                                            <p:fltVal val="0"/>
                                          </p:val>
                                        </p:tav>
                                        <p:tav tm="100000">
                                          <p:val>
                                            <p:fltVal val="1"/>
                                          </p:val>
                                        </p:tav>
                                      </p:tavLst>
                                    </p:anim>
                                    <p:anim calcmode="lin" valueType="num">
                                      <p:cBhvr>
                                        <p:cTn id="174" dur="750" fill="hold"/>
                                        <p:tgtEl>
                                          <p:spTgt spid="39"/>
                                        </p:tgtEl>
                                        <p:attrNameLst>
                                          <p:attrName>ppt_h</p:attrName>
                                        </p:attrNameLst>
                                      </p:cBhvr>
                                      <p:tavLst>
                                        <p:tav tm="0">
                                          <p:val>
                                            <p:strVal val="#ppt_h"/>
                                          </p:val>
                                        </p:tav>
                                        <p:tav tm="100000">
                                          <p:val>
                                            <p:strVal val="#ppt_h"/>
                                          </p:val>
                                        </p:tav>
                                      </p:tavLst>
                                    </p:anim>
                                  </p:childTnLst>
                                </p:cTn>
                              </p:par>
                              <p:par>
                                <p:cTn id="175" presetID="45" presetClass="entr" presetSubtype="0" fill="hold" grpId="1" nodeType="withEffect">
                                  <p:stCondLst>
                                    <p:cond delay="1600"/>
                                  </p:stCondLst>
                                  <p:childTnLst>
                                    <p:set>
                                      <p:cBhvr>
                                        <p:cTn id="176" dur="1" fill="hold">
                                          <p:stCondLst>
                                            <p:cond delay="0"/>
                                          </p:stCondLst>
                                        </p:cTn>
                                        <p:tgtEl>
                                          <p:spTgt spid="40"/>
                                        </p:tgtEl>
                                        <p:attrNameLst>
                                          <p:attrName>style.visibility</p:attrName>
                                        </p:attrNameLst>
                                      </p:cBhvr>
                                      <p:to>
                                        <p:strVal val="visible"/>
                                      </p:to>
                                    </p:set>
                                    <p:animEffect transition="in" filter="fade">
                                      <p:cBhvr>
                                        <p:cTn id="177" dur="750"/>
                                        <p:tgtEl>
                                          <p:spTgt spid="40"/>
                                        </p:tgtEl>
                                      </p:cBhvr>
                                    </p:animEffect>
                                    <p:anim calcmode="lin" valueType="num">
                                      <p:cBhvr>
                                        <p:cTn id="178" dur="750" fill="hold"/>
                                        <p:tgtEl>
                                          <p:spTgt spid="40"/>
                                        </p:tgtEl>
                                        <p:attrNameLst>
                                          <p:attrName>ppt_w</p:attrName>
                                        </p:attrNameLst>
                                      </p:cBhvr>
                                      <p:tavLst>
                                        <p:tav tm="0" fmla="#ppt_w*sin(2.5*pi*$)">
                                          <p:val>
                                            <p:fltVal val="0"/>
                                          </p:val>
                                        </p:tav>
                                        <p:tav tm="100000">
                                          <p:val>
                                            <p:fltVal val="1"/>
                                          </p:val>
                                        </p:tav>
                                      </p:tavLst>
                                    </p:anim>
                                    <p:anim calcmode="lin" valueType="num">
                                      <p:cBhvr>
                                        <p:cTn id="179" dur="750" fill="hold"/>
                                        <p:tgtEl>
                                          <p:spTgt spid="40"/>
                                        </p:tgtEl>
                                        <p:attrNameLst>
                                          <p:attrName>ppt_h</p:attrName>
                                        </p:attrNameLst>
                                      </p:cBhvr>
                                      <p:tavLst>
                                        <p:tav tm="0">
                                          <p:val>
                                            <p:strVal val="#ppt_h"/>
                                          </p:val>
                                        </p:tav>
                                        <p:tav tm="100000">
                                          <p:val>
                                            <p:strVal val="#ppt_h"/>
                                          </p:val>
                                        </p:tav>
                                      </p:tavLst>
                                    </p:anim>
                                  </p:childTnLst>
                                </p:cTn>
                              </p:par>
                              <p:par>
                                <p:cTn id="180" presetID="45" presetClass="entr" presetSubtype="0" fill="hold" grpId="1" nodeType="withEffect">
                                  <p:stCondLst>
                                    <p:cond delay="1700"/>
                                  </p:stCondLst>
                                  <p:childTnLst>
                                    <p:set>
                                      <p:cBhvr>
                                        <p:cTn id="181" dur="1" fill="hold">
                                          <p:stCondLst>
                                            <p:cond delay="0"/>
                                          </p:stCondLst>
                                        </p:cTn>
                                        <p:tgtEl>
                                          <p:spTgt spid="41"/>
                                        </p:tgtEl>
                                        <p:attrNameLst>
                                          <p:attrName>style.visibility</p:attrName>
                                        </p:attrNameLst>
                                      </p:cBhvr>
                                      <p:to>
                                        <p:strVal val="visible"/>
                                      </p:to>
                                    </p:set>
                                    <p:animEffect transition="in" filter="fade">
                                      <p:cBhvr>
                                        <p:cTn id="182" dur="750"/>
                                        <p:tgtEl>
                                          <p:spTgt spid="41"/>
                                        </p:tgtEl>
                                      </p:cBhvr>
                                    </p:animEffect>
                                    <p:anim calcmode="lin" valueType="num">
                                      <p:cBhvr>
                                        <p:cTn id="183" dur="750" fill="hold"/>
                                        <p:tgtEl>
                                          <p:spTgt spid="41"/>
                                        </p:tgtEl>
                                        <p:attrNameLst>
                                          <p:attrName>ppt_w</p:attrName>
                                        </p:attrNameLst>
                                      </p:cBhvr>
                                      <p:tavLst>
                                        <p:tav tm="0" fmla="#ppt_w*sin(2.5*pi*$)">
                                          <p:val>
                                            <p:fltVal val="0"/>
                                          </p:val>
                                        </p:tav>
                                        <p:tav tm="100000">
                                          <p:val>
                                            <p:fltVal val="1"/>
                                          </p:val>
                                        </p:tav>
                                      </p:tavLst>
                                    </p:anim>
                                    <p:anim calcmode="lin" valueType="num">
                                      <p:cBhvr>
                                        <p:cTn id="184" dur="750" fill="hold"/>
                                        <p:tgtEl>
                                          <p:spTgt spid="41"/>
                                        </p:tgtEl>
                                        <p:attrNameLst>
                                          <p:attrName>ppt_h</p:attrName>
                                        </p:attrNameLst>
                                      </p:cBhvr>
                                      <p:tavLst>
                                        <p:tav tm="0">
                                          <p:val>
                                            <p:strVal val="#ppt_h"/>
                                          </p:val>
                                        </p:tav>
                                        <p:tav tm="100000">
                                          <p:val>
                                            <p:strVal val="#ppt_h"/>
                                          </p:val>
                                        </p:tav>
                                      </p:tavLst>
                                    </p:anim>
                                  </p:childTnLst>
                                </p:cTn>
                              </p:par>
                              <p:par>
                                <p:cTn id="185" presetID="45" presetClass="entr" presetSubtype="0" fill="hold" grpId="1" nodeType="withEffect">
                                  <p:stCondLst>
                                    <p:cond delay="1800"/>
                                  </p:stCondLst>
                                  <p:childTnLst>
                                    <p:set>
                                      <p:cBhvr>
                                        <p:cTn id="186" dur="1" fill="hold">
                                          <p:stCondLst>
                                            <p:cond delay="0"/>
                                          </p:stCondLst>
                                        </p:cTn>
                                        <p:tgtEl>
                                          <p:spTgt spid="42"/>
                                        </p:tgtEl>
                                        <p:attrNameLst>
                                          <p:attrName>style.visibility</p:attrName>
                                        </p:attrNameLst>
                                      </p:cBhvr>
                                      <p:to>
                                        <p:strVal val="visible"/>
                                      </p:to>
                                    </p:set>
                                    <p:animEffect transition="in" filter="fade">
                                      <p:cBhvr>
                                        <p:cTn id="187" dur="750"/>
                                        <p:tgtEl>
                                          <p:spTgt spid="42"/>
                                        </p:tgtEl>
                                      </p:cBhvr>
                                    </p:animEffect>
                                    <p:anim calcmode="lin" valueType="num">
                                      <p:cBhvr>
                                        <p:cTn id="188" dur="750" fill="hold"/>
                                        <p:tgtEl>
                                          <p:spTgt spid="42"/>
                                        </p:tgtEl>
                                        <p:attrNameLst>
                                          <p:attrName>ppt_w</p:attrName>
                                        </p:attrNameLst>
                                      </p:cBhvr>
                                      <p:tavLst>
                                        <p:tav tm="0" fmla="#ppt_w*sin(2.5*pi*$)">
                                          <p:val>
                                            <p:fltVal val="0"/>
                                          </p:val>
                                        </p:tav>
                                        <p:tav tm="100000">
                                          <p:val>
                                            <p:fltVal val="1"/>
                                          </p:val>
                                        </p:tav>
                                      </p:tavLst>
                                    </p:anim>
                                    <p:anim calcmode="lin" valueType="num">
                                      <p:cBhvr>
                                        <p:cTn id="189" dur="750" fill="hold"/>
                                        <p:tgtEl>
                                          <p:spTgt spid="42"/>
                                        </p:tgtEl>
                                        <p:attrNameLst>
                                          <p:attrName>ppt_h</p:attrName>
                                        </p:attrNameLst>
                                      </p:cBhvr>
                                      <p:tavLst>
                                        <p:tav tm="0">
                                          <p:val>
                                            <p:strVal val="#ppt_h"/>
                                          </p:val>
                                        </p:tav>
                                        <p:tav tm="100000">
                                          <p:val>
                                            <p:strVal val="#ppt_h"/>
                                          </p:val>
                                        </p:tav>
                                      </p:tavLst>
                                    </p:anim>
                                  </p:childTnLst>
                                </p:cTn>
                              </p:par>
                            </p:childTnLst>
                          </p:cTn>
                        </p:par>
                        <p:par>
                          <p:cTn id="190" fill="hold">
                            <p:stCondLst>
                              <p:cond delay="4300"/>
                            </p:stCondLst>
                            <p:childTnLst>
                              <p:par>
                                <p:cTn id="191" presetID="10" presetClass="entr" presetSubtype="0" fill="hold" nodeType="afterEffect">
                                  <p:stCondLst>
                                    <p:cond delay="500"/>
                                  </p:stCondLst>
                                  <p:childTnLst>
                                    <p:set>
                                      <p:cBhvr>
                                        <p:cTn id="192" dur="1" fill="hold">
                                          <p:stCondLst>
                                            <p:cond delay="0"/>
                                          </p:stCondLst>
                                        </p:cTn>
                                        <p:tgtEl>
                                          <p:spTgt spid="20"/>
                                        </p:tgtEl>
                                        <p:attrNameLst>
                                          <p:attrName>style.visibility</p:attrName>
                                        </p:attrNameLst>
                                      </p:cBhvr>
                                      <p:to>
                                        <p:strVal val="visible"/>
                                      </p:to>
                                    </p:set>
                                    <p:animEffect transition="in" filter="fade">
                                      <p:cBhvr>
                                        <p:cTn id="193" dur="500"/>
                                        <p:tgtEl>
                                          <p:spTgt spid="20"/>
                                        </p:tgtEl>
                                      </p:cBhvr>
                                    </p:animEffect>
                                  </p:childTnLst>
                                </p:cTn>
                              </p:par>
                            </p:childTnLst>
                          </p:cTn>
                        </p:par>
                        <p:par>
                          <p:cTn id="194" fill="hold">
                            <p:stCondLst>
                              <p:cond delay="5300"/>
                            </p:stCondLst>
                            <p:childTnLst>
                              <p:par>
                                <p:cTn id="195" presetID="10" presetClass="entr" presetSubtype="0" fill="hold" grpId="0" nodeType="afterEffect">
                                  <p:stCondLst>
                                    <p:cond delay="0"/>
                                  </p:stCondLst>
                                  <p:childTnLst>
                                    <p:set>
                                      <p:cBhvr>
                                        <p:cTn id="196" dur="1" fill="hold">
                                          <p:stCondLst>
                                            <p:cond delay="0"/>
                                          </p:stCondLst>
                                        </p:cTn>
                                        <p:tgtEl>
                                          <p:spTgt spid="34">
                                            <p:txEl>
                                              <p:pRg st="0" end="0"/>
                                            </p:txEl>
                                          </p:spTgt>
                                        </p:tgtEl>
                                        <p:attrNameLst>
                                          <p:attrName>style.visibility</p:attrName>
                                        </p:attrNameLst>
                                      </p:cBhvr>
                                      <p:to>
                                        <p:strVal val="visible"/>
                                      </p:to>
                                    </p:set>
                                    <p:animEffect transition="in" filter="fade">
                                      <p:cBhvr>
                                        <p:cTn id="19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9" grpId="0" animBg="1"/>
      <p:bldP spid="10" grpId="0" animBg="1"/>
      <p:bldP spid="11" grpId="0" animBg="1"/>
      <p:bldP spid="12" grpId="0" animBg="1"/>
      <p:bldP spid="13" grpId="0" animBg="1"/>
      <p:bldP spid="32" grpId="0"/>
      <p:bldP spid="33" grpId="0" build="p">
        <p:tmplLst>
          <p:tmpl lvl="1">
            <p:tnLst>
              <p:par>
                <p:cTn presetID="2" presetClass="entr" presetSubtype="2" decel="100000" fill="hold" nodeType="withEffect">
                  <p:stCondLst>
                    <p:cond delay="150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1+#ppt_w/2"/>
                          </p:val>
                        </p:tav>
                        <p:tav tm="100000">
                          <p:val>
                            <p:strVal val="#ppt_x"/>
                          </p:val>
                        </p:tav>
                      </p:tavLst>
                    </p:anim>
                    <p:anim calcmode="lin" valueType="num">
                      <p:cBhvr additive="base">
                        <p:cTn dur="75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9" grpId="0" animBg="1"/>
      <p:bldP spid="39" grpId="1" animBg="1"/>
      <p:bldP spid="40" grpId="0" animBg="1"/>
      <p:bldP spid="40" grpId="1" animBg="1"/>
      <p:bldP spid="41" grpId="0" animBg="1"/>
      <p:bldP spid="41" grpId="1" animBg="1"/>
      <p:bldP spid="42" grpId="0" animBg="1"/>
      <p:bldP spid="42" grpId="1" animBg="1"/>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2" name="タイトル 1"/>
          <p:cNvSpPr>
            <a:spLocks noGrp="1"/>
          </p:cNvSpPr>
          <p:nvPr>
            <p:ph type="ctrTitle" hasCustomPrompt="1"/>
          </p:nvPr>
        </p:nvSpPr>
        <p:spPr>
          <a:xfrm>
            <a:off x="914400" y="2648575"/>
            <a:ext cx="10363200" cy="1057333"/>
          </a:xfrm>
        </p:spPr>
        <p:txBody>
          <a:bodyPr anchor="t">
            <a:noAutofit/>
          </a:bodyPr>
          <a:lstStyle>
            <a:lvl1pPr algn="ctr">
              <a:defRPr sz="6400" baseline="0">
                <a:solidFill>
                  <a:schemeClr val="accent3"/>
                </a:solidFill>
                <a:latin typeface="Route 159 UltraLight" pitchFamily="50" charset="0"/>
              </a:defRPr>
            </a:lvl1pPr>
          </a:lstStyle>
          <a:p>
            <a:r>
              <a:rPr kumimoji="1" lang="en-US" altLang="ja-JP" dirty="0"/>
              <a:t>TEXT GOES HERE</a:t>
            </a:r>
            <a:endParaRPr kumimoji="1" lang="ja-JP" altLang="en-US" dirty="0"/>
          </a:p>
        </p:txBody>
      </p:sp>
      <p:sp>
        <p:nvSpPr>
          <p:cNvPr id="3" name="サブタイトル 2"/>
          <p:cNvSpPr>
            <a:spLocks noGrp="1"/>
          </p:cNvSpPr>
          <p:nvPr>
            <p:ph type="subTitle" idx="1" hasCustomPrompt="1"/>
          </p:nvPr>
        </p:nvSpPr>
        <p:spPr>
          <a:xfrm>
            <a:off x="910974" y="4741337"/>
            <a:ext cx="10370052" cy="1952029"/>
          </a:xfrm>
        </p:spPr>
        <p:txBody>
          <a:bodyPr anchor="b">
            <a:normAutofit/>
          </a:bodyPr>
          <a:lstStyle>
            <a:lvl1pPr marL="0" indent="0" algn="ctr">
              <a:buNone/>
              <a:defRPr sz="1300">
                <a:solidFill>
                  <a:schemeClr val="tx1">
                    <a:tint val="75000"/>
                  </a:schemeClr>
                </a:solidFill>
                <a:latin typeface="Open Sans Light" panose="020B0306030504020204" pitchFamily="34" charset="0"/>
                <a:cs typeface="Open Sans Light" panose="020B0306030504020204" pitchFamily="34" charset="0"/>
              </a:defRPr>
            </a:lvl1pPr>
            <a:lvl2pPr marL="544251" indent="0" algn="ctr">
              <a:buNone/>
              <a:defRPr>
                <a:solidFill>
                  <a:schemeClr val="tx1">
                    <a:tint val="75000"/>
                  </a:schemeClr>
                </a:solidFill>
              </a:defRPr>
            </a:lvl2pPr>
            <a:lvl3pPr marL="1088502" indent="0" algn="ctr">
              <a:buNone/>
              <a:defRPr>
                <a:solidFill>
                  <a:schemeClr val="tx1">
                    <a:tint val="75000"/>
                  </a:schemeClr>
                </a:solidFill>
              </a:defRPr>
            </a:lvl3pPr>
            <a:lvl4pPr marL="1632753" indent="0" algn="ctr">
              <a:buNone/>
              <a:defRPr>
                <a:solidFill>
                  <a:schemeClr val="tx1">
                    <a:tint val="75000"/>
                  </a:schemeClr>
                </a:solidFill>
              </a:defRPr>
            </a:lvl4pPr>
            <a:lvl5pPr marL="2177004" indent="0" algn="ctr">
              <a:buNone/>
              <a:defRPr>
                <a:solidFill>
                  <a:schemeClr val="tx1">
                    <a:tint val="75000"/>
                  </a:schemeClr>
                </a:solidFill>
              </a:defRPr>
            </a:lvl5pPr>
            <a:lvl6pPr marL="2721253" indent="0" algn="ctr">
              <a:buNone/>
              <a:defRPr>
                <a:solidFill>
                  <a:schemeClr val="tx1">
                    <a:tint val="75000"/>
                  </a:schemeClr>
                </a:solidFill>
              </a:defRPr>
            </a:lvl6pPr>
            <a:lvl7pPr marL="3265507" indent="0" algn="ctr">
              <a:buNone/>
              <a:defRPr>
                <a:solidFill>
                  <a:schemeClr val="tx1">
                    <a:tint val="75000"/>
                  </a:schemeClr>
                </a:solidFill>
              </a:defRPr>
            </a:lvl7pPr>
            <a:lvl8pPr marL="3809754" indent="0" algn="ctr">
              <a:buNone/>
              <a:defRPr>
                <a:solidFill>
                  <a:schemeClr val="tx1">
                    <a:tint val="75000"/>
                  </a:schemeClr>
                </a:solidFill>
              </a:defRPr>
            </a:lvl8pPr>
            <a:lvl9pPr marL="4354008" indent="0" algn="ctr">
              <a:buNone/>
              <a:defRPr>
                <a:solidFill>
                  <a:schemeClr val="tx1">
                    <a:tint val="75000"/>
                  </a:schemeClr>
                </a:solidFill>
              </a:defRPr>
            </a:lvl9pPr>
          </a:lstStyle>
          <a:p>
            <a:r>
              <a:rPr kumimoji="1" lang="en-US" altLang="ja-JP" dirty="0"/>
              <a:t>Information</a:t>
            </a:r>
            <a:endParaRPr kumimoji="1" lang="ja-JP" altLang="en-US" dirty="0"/>
          </a:p>
        </p:txBody>
      </p:sp>
      <p:sp>
        <p:nvSpPr>
          <p:cNvPr id="9" name="テキスト プレースホルダー 8"/>
          <p:cNvSpPr>
            <a:spLocks noGrp="1"/>
          </p:cNvSpPr>
          <p:nvPr>
            <p:ph type="body" sz="quarter" idx="10" hasCustomPrompt="1"/>
          </p:nvPr>
        </p:nvSpPr>
        <p:spPr>
          <a:xfrm>
            <a:off x="910974" y="3669063"/>
            <a:ext cx="10370052" cy="576031"/>
          </a:xfrm>
        </p:spPr>
        <p:txBody>
          <a:bodyPr anchor="b">
            <a:noAutofit/>
          </a:bodyPr>
          <a:lstStyle>
            <a:lvl1pPr algn="ctr">
              <a:defRPr sz="27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grpSp>
        <p:nvGrpSpPr>
          <p:cNvPr id="4" name="グループ化 5"/>
          <p:cNvGrpSpPr/>
          <p:nvPr userDrawn="1"/>
        </p:nvGrpSpPr>
        <p:grpSpPr>
          <a:xfrm>
            <a:off x="5730640" y="4429603"/>
            <a:ext cx="725488" cy="125685"/>
            <a:chOff x="8595214" y="6592642"/>
            <a:chExt cx="1088138" cy="188527"/>
          </a:xfrm>
        </p:grpSpPr>
        <p:sp>
          <p:nvSpPr>
            <p:cNvPr id="24" name="円/楕円 23"/>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Tree>
    <p:extLst>
      <p:ext uri="{BB962C8B-B14F-4D97-AF65-F5344CB8AC3E}">
        <p14:creationId xmlns="" xmlns:p14="http://schemas.microsoft.com/office/powerpoint/2010/main" val="14429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wd">
                                    <p:tmPct val="10000"/>
                                  </p:iterate>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75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8" dur="75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3" decel="100000" fill="hold" grpId="0" nodeType="with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900"/>
                            </p:stCondLst>
                            <p:childTnLst>
                              <p:par>
                                <p:cTn id="14" presetID="10" presetClass="entr" presetSubtype="0" fill="hold" nodeType="afterEffect">
                                  <p:stCondLst>
                                    <p:cond delay="50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900"/>
                            </p:stCondLst>
                            <p:childTnLst>
                              <p:par>
                                <p:cTn id="18" presetID="10" presetClass="entr" presetSubtype="0" fill="hold" grpId="0" nodeType="afterEffect">
                                  <p:stCondLst>
                                    <p:cond delay="0"/>
                                  </p:stCondLst>
                                  <p:childTnLst>
                                    <p:set>
                                      <p:cBhvr>
                                        <p:cTn id="19" dur="1" fill="hold">
                                          <p:stCondLst>
                                            <p:cond delay="0"/>
                                          </p:stCondLst>
                                        </p:cTn>
                                        <p:tgtEl>
                                          <p:spTgt spid="3">
                                            <p:txEl>
                                              <p:pRg st="0" end="0"/>
                                            </p:txEl>
                                          </p:spTgt>
                                        </p:tgtEl>
                                        <p:attrNameLst>
                                          <p:attrName>style.visibility</p:attrName>
                                        </p:attrNameLst>
                                      </p:cBhvr>
                                      <p:to>
                                        <p:strVal val="visible"/>
                                      </p:to>
                                    </p:set>
                                    <p:animEffect transition="in" filter="fade">
                                      <p:cBhvr>
                                        <p:cTn id="2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6" name="テキスト プレースホルダー 5"/>
          <p:cNvSpPr>
            <a:spLocks noGrp="1"/>
          </p:cNvSpPr>
          <p:nvPr>
            <p:ph type="body" sz="quarter" idx="11" hasCustomPrompt="1"/>
          </p:nvPr>
        </p:nvSpPr>
        <p:spPr>
          <a:xfrm>
            <a:off x="433196" y="1940836"/>
            <a:ext cx="4512761" cy="4512369"/>
          </a:xfrm>
          <a:prstGeom prst="ellipse">
            <a:avLst/>
          </a:prstGeom>
          <a:solidFill>
            <a:schemeClr val="accent1">
              <a:alpha val="8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334860" y="1508786"/>
            <a:ext cx="960190" cy="960107"/>
          </a:xfrm>
          <a:prstGeom prst="ellipse">
            <a:avLst/>
          </a:prstGeom>
          <a:solidFill>
            <a:schemeClr val="accent3">
              <a:alpha val="80000"/>
            </a:schemeClr>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3" hasCustomPrompt="1"/>
          </p:nvPr>
        </p:nvSpPr>
        <p:spPr>
          <a:xfrm>
            <a:off x="5063146" y="4511097"/>
            <a:ext cx="624123" cy="624069"/>
          </a:xfrm>
          <a:prstGeom prst="ellipse">
            <a:avLst/>
          </a:prstGeom>
          <a:solidFill>
            <a:schemeClr val="accent2">
              <a:alpha val="8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4" hasCustomPrompt="1"/>
          </p:nvPr>
        </p:nvSpPr>
        <p:spPr>
          <a:xfrm>
            <a:off x="5052119" y="5301212"/>
            <a:ext cx="935533" cy="935451"/>
          </a:xfrm>
          <a:prstGeom prst="ellipse">
            <a:avLst/>
          </a:prstGeom>
          <a:solidFill>
            <a:schemeClr val="accent5">
              <a:alpha val="80000"/>
            </a:schemeClr>
          </a:solidFill>
        </p:spPr>
        <p:txBody>
          <a:bodyPr/>
          <a:lstStyle/>
          <a:p>
            <a:pPr lvl="0"/>
            <a:r>
              <a:rPr kumimoji="1" lang="en-US" altLang="ja-JP" dirty="0"/>
              <a:t> </a:t>
            </a:r>
            <a:endParaRPr kumimoji="1" lang="ja-JP" altLang="en-US" dirty="0"/>
          </a:p>
        </p:txBody>
      </p:sp>
      <p:sp>
        <p:nvSpPr>
          <p:cNvPr id="11" name="テキスト プレースホルダー 10"/>
          <p:cNvSpPr>
            <a:spLocks noGrp="1"/>
          </p:cNvSpPr>
          <p:nvPr>
            <p:ph type="body" sz="quarter" idx="15" hasCustomPrompt="1"/>
          </p:nvPr>
        </p:nvSpPr>
        <p:spPr>
          <a:xfrm>
            <a:off x="406877" y="1508786"/>
            <a:ext cx="816161" cy="960107"/>
          </a:xfrm>
        </p:spPr>
        <p:txBody>
          <a:bodyPr anchor="ctr">
            <a:noAutofit/>
          </a:bodyPr>
          <a:lstStyle>
            <a:lvl1pPr algn="ctr">
              <a:defRPr sz="360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9</a:t>
            </a:r>
            <a:endParaRPr kumimoji="1" lang="ja-JP" altLang="en-US" dirty="0"/>
          </a:p>
        </p:txBody>
      </p:sp>
      <p:sp>
        <p:nvSpPr>
          <p:cNvPr id="13" name="図プレースホルダー 12"/>
          <p:cNvSpPr>
            <a:spLocks noGrp="1"/>
          </p:cNvSpPr>
          <p:nvPr>
            <p:ph type="pic" sz="quarter" idx="16" hasCustomPrompt="1"/>
          </p:nvPr>
        </p:nvSpPr>
        <p:spPr>
          <a:xfrm>
            <a:off x="2305425" y="3429248"/>
            <a:ext cx="768309" cy="768242"/>
          </a:xfrm>
        </p:spPr>
        <p:txBody>
          <a:bodyPr/>
          <a:lstStyle>
            <a:lvl1pPr>
              <a:defRPr/>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17" hasCustomPrompt="1"/>
          </p:nvPr>
        </p:nvSpPr>
        <p:spPr>
          <a:xfrm>
            <a:off x="577157" y="4293099"/>
            <a:ext cx="4224836" cy="672075"/>
          </a:xfrm>
        </p:spPr>
        <p:txBody>
          <a:bodyPr anchor="ctr">
            <a:normAutofit/>
          </a:bodyPr>
          <a:lstStyle>
            <a:lvl1pPr algn="ctr">
              <a:defRPr sz="29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
        <p:nvSpPr>
          <p:cNvPr id="16" name="テキスト プレースホルダー 5"/>
          <p:cNvSpPr>
            <a:spLocks noGrp="1"/>
          </p:cNvSpPr>
          <p:nvPr>
            <p:ph type="body" sz="quarter" idx="18" hasCustomPrompt="1"/>
          </p:nvPr>
        </p:nvSpPr>
        <p:spPr>
          <a:xfrm>
            <a:off x="6288038" y="5532126"/>
            <a:ext cx="790183" cy="790115"/>
          </a:xfrm>
          <a:prstGeom prst="ellipse">
            <a:avLst/>
          </a:prstGeom>
          <a:solidFill>
            <a:schemeClr val="accent6">
              <a:alpha val="80000"/>
            </a:schemeClr>
          </a:solidFill>
        </p:spPr>
        <p:txBody>
          <a:bodyPr/>
          <a:lstStyle/>
          <a:p>
            <a:pPr lvl="0"/>
            <a:r>
              <a:rPr kumimoji="1" lang="en-US" altLang="ja-JP" dirty="0"/>
              <a:t> </a:t>
            </a:r>
            <a:endParaRPr kumimoji="1" lang="ja-JP" altLang="en-US" dirty="0"/>
          </a:p>
        </p:txBody>
      </p:sp>
      <p:sp>
        <p:nvSpPr>
          <p:cNvPr id="17" name="テキスト プレースホルダー 5"/>
          <p:cNvSpPr>
            <a:spLocks noGrp="1"/>
          </p:cNvSpPr>
          <p:nvPr>
            <p:ph type="body" sz="quarter" idx="19" hasCustomPrompt="1"/>
          </p:nvPr>
        </p:nvSpPr>
        <p:spPr>
          <a:xfrm>
            <a:off x="1391070" y="1248654"/>
            <a:ext cx="528104" cy="528058"/>
          </a:xfrm>
          <a:prstGeom prst="ellipse">
            <a:avLst/>
          </a:prstGeom>
          <a:solidFill>
            <a:schemeClr val="accent4">
              <a:alpha val="8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4072937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1+#ppt_h/2"/>
                                          </p:val>
                                        </p:tav>
                                        <p:tav tm="100000">
                                          <p:val>
                                            <p:strVal val="#ppt_y"/>
                                          </p:val>
                                        </p:tav>
                                      </p:tavLst>
                                    </p:anim>
                                  </p:childTnLst>
                                </p:cTn>
                              </p:par>
                              <p:par>
                                <p:cTn id="13" presetID="45" presetClass="entr" presetSubtype="0" fill="hold" grpId="1"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750"/>
                                        <p:tgtEl>
                                          <p:spTgt spid="17"/>
                                        </p:tgtEl>
                                      </p:cBhvr>
                                    </p:animEffect>
                                    <p:anim calcmode="lin" valueType="num">
                                      <p:cBhvr>
                                        <p:cTn id="16" dur="750" fill="hold"/>
                                        <p:tgtEl>
                                          <p:spTgt spid="17"/>
                                        </p:tgtEl>
                                        <p:attrNameLst>
                                          <p:attrName>ppt_w</p:attrName>
                                        </p:attrNameLst>
                                      </p:cBhvr>
                                      <p:tavLst>
                                        <p:tav tm="0" fmla="#ppt_w*sin(2.5*pi*$)">
                                          <p:val>
                                            <p:fltVal val="0"/>
                                          </p:val>
                                        </p:tav>
                                        <p:tav tm="100000">
                                          <p:val>
                                            <p:fltVal val="1"/>
                                          </p:val>
                                        </p:tav>
                                      </p:tavLst>
                                    </p:anim>
                                    <p:anim calcmode="lin" valueType="num">
                                      <p:cBhvr>
                                        <p:cTn id="17" dur="750" fill="hold"/>
                                        <p:tgtEl>
                                          <p:spTgt spid="17"/>
                                        </p:tgtEl>
                                        <p:attrNameLst>
                                          <p:attrName>ppt_h</p:attrName>
                                        </p:attrNameLst>
                                      </p:cBhvr>
                                      <p:tavLst>
                                        <p:tav tm="0">
                                          <p:val>
                                            <p:strVal val="#ppt_h"/>
                                          </p:val>
                                        </p:tav>
                                        <p:tav tm="100000">
                                          <p:val>
                                            <p:strVal val="#ppt_h"/>
                                          </p:val>
                                        </p:tav>
                                      </p:tavLst>
                                    </p:anim>
                                  </p:childTnLst>
                                </p:cTn>
                              </p:par>
                              <p:par>
                                <p:cTn id="18" presetID="2" presetClass="entr" presetSubtype="12" decel="100000" fill="hold" grpId="0" nodeType="withEffect">
                                  <p:stCondLst>
                                    <p:cond delay="1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750" fill="hold"/>
                                        <p:tgtEl>
                                          <p:spTgt spid="7"/>
                                        </p:tgtEl>
                                        <p:attrNameLst>
                                          <p:attrName>ppt_x</p:attrName>
                                        </p:attrNameLst>
                                      </p:cBhvr>
                                      <p:tavLst>
                                        <p:tav tm="0">
                                          <p:val>
                                            <p:strVal val="0-#ppt_w/2"/>
                                          </p:val>
                                        </p:tav>
                                        <p:tav tm="100000">
                                          <p:val>
                                            <p:strVal val="#ppt_x"/>
                                          </p:val>
                                        </p:tav>
                                      </p:tavLst>
                                    </p:anim>
                                    <p:anim calcmode="lin" valueType="num">
                                      <p:cBhvr additive="base">
                                        <p:cTn id="21" dur="750" fill="hold"/>
                                        <p:tgtEl>
                                          <p:spTgt spid="7"/>
                                        </p:tgtEl>
                                        <p:attrNameLst>
                                          <p:attrName>ppt_y</p:attrName>
                                        </p:attrNameLst>
                                      </p:cBhvr>
                                      <p:tavLst>
                                        <p:tav tm="0">
                                          <p:val>
                                            <p:strVal val="1+#ppt_h/2"/>
                                          </p:val>
                                        </p:tav>
                                        <p:tav tm="100000">
                                          <p:val>
                                            <p:strVal val="#ppt_y"/>
                                          </p:val>
                                        </p:tav>
                                      </p:tavLst>
                                    </p:anim>
                                  </p:childTnLst>
                                </p:cTn>
                              </p:par>
                              <p:par>
                                <p:cTn id="22" presetID="45" presetClass="entr" presetSubtype="0" fill="hold" grpId="1" nodeType="withEffect">
                                  <p:stCondLst>
                                    <p:cond delay="1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750"/>
                                        <p:tgtEl>
                                          <p:spTgt spid="7"/>
                                        </p:tgtEl>
                                      </p:cBhvr>
                                    </p:animEffect>
                                    <p:anim calcmode="lin" valueType="num">
                                      <p:cBhvr>
                                        <p:cTn id="25" dur="750" fill="hold"/>
                                        <p:tgtEl>
                                          <p:spTgt spid="7"/>
                                        </p:tgtEl>
                                        <p:attrNameLst>
                                          <p:attrName>ppt_w</p:attrName>
                                        </p:attrNameLst>
                                      </p:cBhvr>
                                      <p:tavLst>
                                        <p:tav tm="0" fmla="#ppt_w*sin(2.5*pi*$)">
                                          <p:val>
                                            <p:fltVal val="0"/>
                                          </p:val>
                                        </p:tav>
                                        <p:tav tm="100000">
                                          <p:val>
                                            <p:fltVal val="1"/>
                                          </p:val>
                                        </p:tav>
                                      </p:tavLst>
                                    </p:anim>
                                    <p:anim calcmode="lin" valueType="num">
                                      <p:cBhvr>
                                        <p:cTn id="26" dur="750" fill="hold"/>
                                        <p:tgtEl>
                                          <p:spTgt spid="7"/>
                                        </p:tgtEl>
                                        <p:attrNameLst>
                                          <p:attrName>ppt_h</p:attrName>
                                        </p:attrNameLst>
                                      </p:cBhvr>
                                      <p:tavLst>
                                        <p:tav tm="0">
                                          <p:val>
                                            <p:strVal val="#ppt_h"/>
                                          </p:val>
                                        </p:tav>
                                        <p:tav tm="100000">
                                          <p:val>
                                            <p:strVal val="#ppt_h"/>
                                          </p:val>
                                        </p:tav>
                                      </p:tavLst>
                                    </p:anim>
                                  </p:childTnLst>
                                </p:cTn>
                              </p:par>
                              <p:par>
                                <p:cTn id="27" presetID="2" presetClass="entr" presetSubtype="12" decel="100000" fill="hold" grpId="0" nodeType="withEffect">
                                  <p:stCondLst>
                                    <p:cond delay="1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750" fill="hold"/>
                                        <p:tgtEl>
                                          <p:spTgt spid="11"/>
                                        </p:tgtEl>
                                        <p:attrNameLst>
                                          <p:attrName>ppt_x</p:attrName>
                                        </p:attrNameLst>
                                      </p:cBhvr>
                                      <p:tavLst>
                                        <p:tav tm="0">
                                          <p:val>
                                            <p:strVal val="0-#ppt_w/2"/>
                                          </p:val>
                                        </p:tav>
                                        <p:tav tm="100000">
                                          <p:val>
                                            <p:strVal val="#ppt_x"/>
                                          </p:val>
                                        </p:tav>
                                      </p:tavLst>
                                    </p:anim>
                                    <p:anim calcmode="lin" valueType="num">
                                      <p:cBhvr additive="base">
                                        <p:cTn id="30" dur="750" fill="hold"/>
                                        <p:tgtEl>
                                          <p:spTgt spid="11"/>
                                        </p:tgtEl>
                                        <p:attrNameLst>
                                          <p:attrName>ppt_y</p:attrName>
                                        </p:attrNameLst>
                                      </p:cBhvr>
                                      <p:tavLst>
                                        <p:tav tm="0">
                                          <p:val>
                                            <p:strVal val="1+#ppt_h/2"/>
                                          </p:val>
                                        </p:tav>
                                        <p:tav tm="100000">
                                          <p:val>
                                            <p:strVal val="#ppt_y"/>
                                          </p:val>
                                        </p:tav>
                                      </p:tavLst>
                                    </p:anim>
                                  </p:childTnLst>
                                </p:cTn>
                              </p:par>
                              <p:par>
                                <p:cTn id="31" presetID="45" presetClass="entr" presetSubtype="0" fill="hold" grpId="1" nodeType="withEffect">
                                  <p:stCondLst>
                                    <p:cond delay="2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750"/>
                                        <p:tgtEl>
                                          <p:spTgt spid="8"/>
                                        </p:tgtEl>
                                      </p:cBhvr>
                                    </p:animEffect>
                                    <p:anim calcmode="lin" valueType="num">
                                      <p:cBhvr>
                                        <p:cTn id="34" dur="750" fill="hold"/>
                                        <p:tgtEl>
                                          <p:spTgt spid="8"/>
                                        </p:tgtEl>
                                        <p:attrNameLst>
                                          <p:attrName>ppt_w</p:attrName>
                                        </p:attrNameLst>
                                      </p:cBhvr>
                                      <p:tavLst>
                                        <p:tav tm="0" fmla="#ppt_w*sin(2.5*pi*$)">
                                          <p:val>
                                            <p:fltVal val="0"/>
                                          </p:val>
                                        </p:tav>
                                        <p:tav tm="100000">
                                          <p:val>
                                            <p:fltVal val="1"/>
                                          </p:val>
                                        </p:tav>
                                      </p:tavLst>
                                    </p:anim>
                                    <p:anim calcmode="lin" valueType="num">
                                      <p:cBhvr>
                                        <p:cTn id="35" dur="750" fill="hold"/>
                                        <p:tgtEl>
                                          <p:spTgt spid="8"/>
                                        </p:tgtEl>
                                        <p:attrNameLst>
                                          <p:attrName>ppt_h</p:attrName>
                                        </p:attrNameLst>
                                      </p:cBhvr>
                                      <p:tavLst>
                                        <p:tav tm="0">
                                          <p:val>
                                            <p:strVal val="#ppt_h"/>
                                          </p:val>
                                        </p:tav>
                                        <p:tav tm="100000">
                                          <p:val>
                                            <p:strVal val="#ppt_h"/>
                                          </p:val>
                                        </p:tav>
                                      </p:tavLst>
                                    </p:anim>
                                  </p:childTnLst>
                                </p:cTn>
                              </p:par>
                              <p:par>
                                <p:cTn id="36" presetID="2" presetClass="entr" presetSubtype="12" decel="100000" fill="hold" grpId="0" nodeType="withEffect">
                                  <p:stCondLst>
                                    <p:cond delay="20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750" fill="hold"/>
                                        <p:tgtEl>
                                          <p:spTgt spid="8"/>
                                        </p:tgtEl>
                                        <p:attrNameLst>
                                          <p:attrName>ppt_x</p:attrName>
                                        </p:attrNameLst>
                                      </p:cBhvr>
                                      <p:tavLst>
                                        <p:tav tm="0">
                                          <p:val>
                                            <p:strVal val="0-#ppt_w/2"/>
                                          </p:val>
                                        </p:tav>
                                        <p:tav tm="100000">
                                          <p:val>
                                            <p:strVal val="#ppt_x"/>
                                          </p:val>
                                        </p:tav>
                                      </p:tavLst>
                                    </p:anim>
                                    <p:anim calcmode="lin" valueType="num">
                                      <p:cBhvr additive="base">
                                        <p:cTn id="39" dur="750" fill="hold"/>
                                        <p:tgtEl>
                                          <p:spTgt spid="8"/>
                                        </p:tgtEl>
                                        <p:attrNameLst>
                                          <p:attrName>ppt_y</p:attrName>
                                        </p:attrNameLst>
                                      </p:cBhvr>
                                      <p:tavLst>
                                        <p:tav tm="0">
                                          <p:val>
                                            <p:strVal val="1+#ppt_h/2"/>
                                          </p:val>
                                        </p:tav>
                                        <p:tav tm="100000">
                                          <p:val>
                                            <p:strVal val="#ppt_y"/>
                                          </p:val>
                                        </p:tav>
                                      </p:tavLst>
                                    </p:anim>
                                  </p:childTnLst>
                                </p:cTn>
                              </p:par>
                              <p:par>
                                <p:cTn id="40" presetID="45" presetClass="entr" presetSubtype="0" fill="hold" grpId="1" nodeType="withEffect">
                                  <p:stCondLst>
                                    <p:cond delay="30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750"/>
                                        <p:tgtEl>
                                          <p:spTgt spid="9"/>
                                        </p:tgtEl>
                                      </p:cBhvr>
                                    </p:animEffect>
                                    <p:anim calcmode="lin" valueType="num">
                                      <p:cBhvr>
                                        <p:cTn id="43" dur="750" fill="hold"/>
                                        <p:tgtEl>
                                          <p:spTgt spid="9"/>
                                        </p:tgtEl>
                                        <p:attrNameLst>
                                          <p:attrName>ppt_w</p:attrName>
                                        </p:attrNameLst>
                                      </p:cBhvr>
                                      <p:tavLst>
                                        <p:tav tm="0" fmla="#ppt_w*sin(2.5*pi*$)">
                                          <p:val>
                                            <p:fltVal val="0"/>
                                          </p:val>
                                        </p:tav>
                                        <p:tav tm="100000">
                                          <p:val>
                                            <p:fltVal val="1"/>
                                          </p:val>
                                        </p:tav>
                                      </p:tavLst>
                                    </p:anim>
                                    <p:anim calcmode="lin" valueType="num">
                                      <p:cBhvr>
                                        <p:cTn id="44" dur="750" fill="hold"/>
                                        <p:tgtEl>
                                          <p:spTgt spid="9"/>
                                        </p:tgtEl>
                                        <p:attrNameLst>
                                          <p:attrName>ppt_h</p:attrName>
                                        </p:attrNameLst>
                                      </p:cBhvr>
                                      <p:tavLst>
                                        <p:tav tm="0">
                                          <p:val>
                                            <p:strVal val="#ppt_h"/>
                                          </p:val>
                                        </p:tav>
                                        <p:tav tm="100000">
                                          <p:val>
                                            <p:strVal val="#ppt_h"/>
                                          </p:val>
                                        </p:tav>
                                      </p:tavLst>
                                    </p:anim>
                                  </p:childTnLst>
                                </p:cTn>
                              </p:par>
                              <p:par>
                                <p:cTn id="45" presetID="2" presetClass="entr" presetSubtype="12" decel="100000" fill="hold" grpId="0"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750" fill="hold"/>
                                        <p:tgtEl>
                                          <p:spTgt spid="9"/>
                                        </p:tgtEl>
                                        <p:attrNameLst>
                                          <p:attrName>ppt_x</p:attrName>
                                        </p:attrNameLst>
                                      </p:cBhvr>
                                      <p:tavLst>
                                        <p:tav tm="0">
                                          <p:val>
                                            <p:strVal val="0-#ppt_w/2"/>
                                          </p:val>
                                        </p:tav>
                                        <p:tav tm="100000">
                                          <p:val>
                                            <p:strVal val="#ppt_x"/>
                                          </p:val>
                                        </p:tav>
                                      </p:tavLst>
                                    </p:anim>
                                    <p:anim calcmode="lin" valueType="num">
                                      <p:cBhvr additive="base">
                                        <p:cTn id="48" dur="75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12" decel="10000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0-#ppt_w/2"/>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5" presetClass="entr" presetSubtype="0" fill="hold" grpId="1" nodeType="withEffect">
                                  <p:stCondLst>
                                    <p:cond delay="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750"/>
                                        <p:tgtEl>
                                          <p:spTgt spid="16"/>
                                        </p:tgtEl>
                                      </p:cBhvr>
                                    </p:animEffect>
                                    <p:anim calcmode="lin" valueType="num">
                                      <p:cBhvr>
                                        <p:cTn id="56" dur="750" fill="hold"/>
                                        <p:tgtEl>
                                          <p:spTgt spid="16"/>
                                        </p:tgtEl>
                                        <p:attrNameLst>
                                          <p:attrName>ppt_w</p:attrName>
                                        </p:attrNameLst>
                                      </p:cBhvr>
                                      <p:tavLst>
                                        <p:tav tm="0" fmla="#ppt_w*sin(2.5*pi*$)">
                                          <p:val>
                                            <p:fltVal val="0"/>
                                          </p:val>
                                        </p:tav>
                                        <p:tav tm="100000">
                                          <p:val>
                                            <p:fltVal val="1"/>
                                          </p:val>
                                        </p:tav>
                                      </p:tavLst>
                                    </p:anim>
                                    <p:anim calcmode="lin" valueType="num">
                                      <p:cBhvr>
                                        <p:cTn id="57" dur="750" fill="hold"/>
                                        <p:tgtEl>
                                          <p:spTgt spid="16"/>
                                        </p:tgtEl>
                                        <p:attrNameLst>
                                          <p:attrName>ppt_h</p:attrName>
                                        </p:attrNameLst>
                                      </p:cBhvr>
                                      <p:tavLst>
                                        <p:tav tm="0">
                                          <p:val>
                                            <p:strVal val="#ppt_h"/>
                                          </p:val>
                                        </p:tav>
                                        <p:tav tm="100000">
                                          <p:val>
                                            <p:strVal val="#ppt_h"/>
                                          </p:val>
                                        </p:tav>
                                      </p:tavLst>
                                    </p:anim>
                                  </p:childTnLst>
                                </p:cTn>
                              </p:par>
                              <p:par>
                                <p:cTn id="58" presetID="2" presetClass="entr" presetSubtype="12" decel="100000" fill="hold" grpId="0" nodeType="withEffect">
                                  <p:stCondLst>
                                    <p:cond delay="50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750" fill="hold"/>
                                        <p:tgtEl>
                                          <p:spTgt spid="6"/>
                                        </p:tgtEl>
                                        <p:attrNameLst>
                                          <p:attrName>ppt_x</p:attrName>
                                        </p:attrNameLst>
                                      </p:cBhvr>
                                      <p:tavLst>
                                        <p:tav tm="0">
                                          <p:val>
                                            <p:strVal val="0-#ppt_w/2"/>
                                          </p:val>
                                        </p:tav>
                                        <p:tav tm="100000">
                                          <p:val>
                                            <p:strVal val="#ppt_x"/>
                                          </p:val>
                                        </p:tav>
                                      </p:tavLst>
                                    </p:anim>
                                    <p:anim calcmode="lin" valueType="num">
                                      <p:cBhvr additive="base">
                                        <p:cTn id="61" dur="750" fill="hold"/>
                                        <p:tgtEl>
                                          <p:spTgt spid="6"/>
                                        </p:tgtEl>
                                        <p:attrNameLst>
                                          <p:attrName>ppt_y</p:attrName>
                                        </p:attrNameLst>
                                      </p:cBhvr>
                                      <p:tavLst>
                                        <p:tav tm="0">
                                          <p:val>
                                            <p:strVal val="1+#ppt_h/2"/>
                                          </p:val>
                                        </p:tav>
                                        <p:tav tm="100000">
                                          <p:val>
                                            <p:strVal val="#ppt_y"/>
                                          </p:val>
                                        </p:tav>
                                      </p:tavLst>
                                    </p:anim>
                                  </p:childTnLst>
                                </p:cTn>
                              </p:par>
                            </p:childTnLst>
                          </p:cTn>
                        </p:par>
                        <p:par>
                          <p:cTn id="62" fill="hold">
                            <p:stCondLst>
                              <p:cond delay="1750"/>
                            </p:stCondLst>
                            <p:childTnLst>
                              <p:par>
                                <p:cTn id="63" presetID="10" presetClass="entr" presetSubtype="0"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750"/>
                                        <p:tgtEl>
                                          <p:spTgt spid="13"/>
                                        </p:tgtEl>
                                      </p:cBhvr>
                                    </p:animEffect>
                                  </p:childTnLst>
                                </p:cTn>
                              </p:par>
                            </p:childTnLst>
                          </p:cTn>
                        </p:par>
                        <p:par>
                          <p:cTn id="66" fill="hold">
                            <p:stCondLst>
                              <p:cond delay="2500"/>
                            </p:stCondLst>
                            <p:childTnLst>
                              <p:par>
                                <p:cTn id="67" presetID="2" presetClass="entr" presetSubtype="12" decel="100000" fill="hold" grpId="0" nodeType="afterEffect">
                                  <p:stCondLst>
                                    <p:cond delay="0"/>
                                  </p:stCondLst>
                                  <p:iterate type="wd">
                                    <p:tmPct val="10000"/>
                                  </p:iterate>
                                  <p:childTnLst>
                                    <p:set>
                                      <p:cBhvr>
                                        <p:cTn id="68" dur="1" fill="hold">
                                          <p:stCondLst>
                                            <p:cond delay="0"/>
                                          </p:stCondLst>
                                        </p:cTn>
                                        <p:tgtEl>
                                          <p:spTgt spid="14">
                                            <p:txEl>
                                              <p:pRg st="0" end="0"/>
                                            </p:txEl>
                                          </p:spTgt>
                                        </p:tgtEl>
                                        <p:attrNameLst>
                                          <p:attrName>style.visibility</p:attrName>
                                        </p:attrNameLst>
                                      </p:cBhvr>
                                      <p:to>
                                        <p:strVal val="visible"/>
                                      </p:to>
                                    </p:set>
                                    <p:anim calcmode="lin" valueType="num">
                                      <p:cBhvr additive="base">
                                        <p:cTn id="69" dur="75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70" dur="75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tmplLst>
          <p:tmpl>
            <p:tnLst>
              <p:par>
                <p:cTn presetID="2" presetClass="entr" presetSubtype="12"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0-#ppt_w/2"/>
                          </p:val>
                        </p:tav>
                        <p:tav tm="100000">
                          <p:val>
                            <p:strVal val="#ppt_x"/>
                          </p:val>
                        </p:tav>
                      </p:tavLst>
                    </p:anim>
                    <p:anim calcmode="lin" valueType="num">
                      <p:cBhvr additive="base">
                        <p:cTn dur="750" fill="hold"/>
                        <p:tgtEl>
                          <p:spTgt spid="6"/>
                        </p:tgtEl>
                        <p:attrNameLst>
                          <p:attrName>ppt_y</p:attrName>
                        </p:attrNameLst>
                      </p:cBhvr>
                      <p:tavLst>
                        <p:tav tm="0">
                          <p:val>
                            <p:strVal val="1+#ppt_h/2"/>
                          </p:val>
                        </p:tav>
                        <p:tav tm="100000">
                          <p:val>
                            <p:strVal val="#ppt_y"/>
                          </p:val>
                        </p:tav>
                      </p:tavLst>
                    </p:anim>
                  </p:childTnLst>
                </p:cTn>
              </p:par>
            </p:tnLst>
          </p:tmpl>
        </p:tmplLst>
      </p:bldP>
      <p:bldP spid="7" grpId="0" animBg="1">
        <p:tmplLst>
          <p:tmpl>
            <p:tnLst>
              <p:par>
                <p:cTn presetID="2" presetClass="entr" presetSubtype="12" decel="10000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0-#ppt_w/2"/>
                          </p:val>
                        </p:tav>
                        <p:tav tm="100000">
                          <p:val>
                            <p:strVal val="#ppt_x"/>
                          </p:val>
                        </p:tav>
                      </p:tavLst>
                    </p:anim>
                    <p:anim calcmode="lin" valueType="num">
                      <p:cBhvr additive="base">
                        <p:cTn dur="750" fill="hold"/>
                        <p:tgtEl>
                          <p:spTgt spid="7"/>
                        </p:tgtEl>
                        <p:attrNameLst>
                          <p:attrName>ppt_y</p:attrName>
                        </p:attrNameLst>
                      </p:cBhvr>
                      <p:tavLst>
                        <p:tav tm="0">
                          <p:val>
                            <p:strVal val="1+#ppt_h/2"/>
                          </p:val>
                        </p:tav>
                        <p:tav tm="100000">
                          <p:val>
                            <p:strVal val="#ppt_y"/>
                          </p:val>
                        </p:tav>
                      </p:tavLst>
                    </p:anim>
                  </p:childTnLst>
                </p:cTn>
              </p:par>
            </p:tnLst>
          </p:tmpl>
        </p:tmplLst>
      </p:bldP>
      <p:bldP spid="7" grpId="1" animBg="1">
        <p:tmplLst>
          <p:tmpl>
            <p:tnLst>
              <p:par>
                <p:cTn presetID="45" presetClass="entr" presetSubtype="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Effect transition="in" filter="fade">
                      <p:cBhvr>
                        <p:cTn dur="750"/>
                        <p:tgtEl>
                          <p:spTgt spid="7"/>
                        </p:tgtEl>
                      </p:cBhvr>
                    </p:animEffect>
                    <p:anim calcmode="lin" valueType="num">
                      <p:cBhvr>
                        <p:cTn dur="750" fill="hold"/>
                        <p:tgtEl>
                          <p:spTgt spid="7"/>
                        </p:tgtEl>
                        <p:attrNameLst>
                          <p:attrName>ppt_w</p:attrName>
                        </p:attrNameLst>
                      </p:cBhvr>
                      <p:tavLst>
                        <p:tav tm="0" fmla="#ppt_w*sin(2.5*pi*$)">
                          <p:val>
                            <p:fltVal val="0"/>
                          </p:val>
                        </p:tav>
                        <p:tav tm="100000">
                          <p:val>
                            <p:fltVal val="1"/>
                          </p:val>
                        </p:tav>
                      </p:tavLst>
                    </p:anim>
                    <p:anim calcmode="lin" valueType="num">
                      <p:cBhvr>
                        <p:cTn dur="750" fill="hold"/>
                        <p:tgtEl>
                          <p:spTgt spid="7"/>
                        </p:tgtEl>
                        <p:attrNameLst>
                          <p:attrName>ppt_h</p:attrName>
                        </p:attrNameLst>
                      </p:cBhvr>
                      <p:tavLst>
                        <p:tav tm="0">
                          <p:val>
                            <p:strVal val="#ppt_h"/>
                          </p:val>
                        </p:tav>
                        <p:tav tm="100000">
                          <p:val>
                            <p:strVal val="#ppt_h"/>
                          </p:val>
                        </p:tav>
                      </p:tavLst>
                    </p:anim>
                  </p:childTnLst>
                </p:cTn>
              </p:par>
            </p:tnLst>
          </p:tmpl>
        </p:tmplLst>
      </p:bldP>
      <p:bldP spid="8" grpId="0" animBg="1">
        <p:tmplLst>
          <p:tmpl>
            <p:tnLst>
              <p:par>
                <p:cTn presetID="2" presetClass="entr" presetSubtype="12" decel="10000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0-#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8" grpId="1" animBg="1">
        <p:tmplLst>
          <p:tmpl>
            <p:tnLst>
              <p:par>
                <p:cTn presetID="45"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750"/>
                        <p:tgtEl>
                          <p:spTgt spid="8"/>
                        </p:tgtEl>
                      </p:cBhvr>
                    </p:animEffect>
                    <p:anim calcmode="lin" valueType="num">
                      <p:cBhvr>
                        <p:cTn dur="750" fill="hold"/>
                        <p:tgtEl>
                          <p:spTgt spid="8"/>
                        </p:tgtEl>
                        <p:attrNameLst>
                          <p:attrName>ppt_w</p:attrName>
                        </p:attrNameLst>
                      </p:cBhvr>
                      <p:tavLst>
                        <p:tav tm="0" fmla="#ppt_w*sin(2.5*pi*$)">
                          <p:val>
                            <p:fltVal val="0"/>
                          </p:val>
                        </p:tav>
                        <p:tav tm="100000">
                          <p:val>
                            <p:fltVal val="1"/>
                          </p:val>
                        </p:tav>
                      </p:tavLst>
                    </p:anim>
                    <p:anim calcmode="lin" valueType="num">
                      <p:cBhvr>
                        <p:cTn dur="750" fill="hold"/>
                        <p:tgtEl>
                          <p:spTgt spid="8"/>
                        </p:tgtEl>
                        <p:attrNameLst>
                          <p:attrName>ppt_h</p:attrName>
                        </p:attrNameLst>
                      </p:cBhvr>
                      <p:tavLst>
                        <p:tav tm="0">
                          <p:val>
                            <p:strVal val="#ppt_h"/>
                          </p:val>
                        </p:tav>
                        <p:tav tm="100000">
                          <p:val>
                            <p:strVal val="#ppt_h"/>
                          </p:val>
                        </p:tav>
                      </p:tavLst>
                    </p:anim>
                  </p:childTnLst>
                </p:cTn>
              </p:par>
            </p:tnLst>
          </p:tmpl>
        </p:tmplLst>
      </p:bldP>
      <p:bldP spid="9" grpId="0" animBg="1">
        <p:tmplLst>
          <p:tmpl>
            <p:tnLst>
              <p:par>
                <p:cTn presetID="2" presetClass="entr" presetSubtype="12" decel="10000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9" grpId="1" animBg="1">
        <p:tmplLst>
          <p:tmpl>
            <p:tnLst>
              <p:par>
                <p:cTn presetID="45" presetClass="entr" presetSubtype="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Effect transition="in" filter="fade">
                      <p:cBhvr>
                        <p:cTn dur="750"/>
                        <p:tgtEl>
                          <p:spTgt spid="9"/>
                        </p:tgtEl>
                      </p:cBhvr>
                    </p:animEffect>
                    <p:anim calcmode="lin" valueType="num">
                      <p:cBhvr>
                        <p:cTn dur="750" fill="hold"/>
                        <p:tgtEl>
                          <p:spTgt spid="9"/>
                        </p:tgtEl>
                        <p:attrNameLst>
                          <p:attrName>ppt_w</p:attrName>
                        </p:attrNameLst>
                      </p:cBhvr>
                      <p:tavLst>
                        <p:tav tm="0" fmla="#ppt_w*sin(2.5*pi*$)">
                          <p:val>
                            <p:fltVal val="0"/>
                          </p:val>
                        </p:tav>
                        <p:tav tm="100000">
                          <p:val>
                            <p:fltVal val="1"/>
                          </p:val>
                        </p:tav>
                      </p:tavLst>
                    </p:anim>
                    <p:anim calcmode="lin" valueType="num">
                      <p:cBhvr>
                        <p:cTn dur="750" fill="hold"/>
                        <p:tgtEl>
                          <p:spTgt spid="9"/>
                        </p:tgtEl>
                        <p:attrNameLst>
                          <p:attrName>ppt_h</p:attrName>
                        </p:attrNameLst>
                      </p:cBhvr>
                      <p:tavLst>
                        <p:tav tm="0">
                          <p:val>
                            <p:strVal val="#ppt_h"/>
                          </p:val>
                        </p:tav>
                        <p:tav tm="100000">
                          <p:val>
                            <p:strVal val="#ppt_h"/>
                          </p:val>
                        </p:tav>
                      </p:tavLst>
                    </p:anim>
                  </p:childTnLst>
                </p:cTn>
              </p:par>
            </p:tnLst>
          </p:tmpl>
        </p:tmplLst>
      </p:bldP>
      <p:bldP spid="11" grpId="0">
        <p:tmplLst>
          <p:tmpl>
            <p:tnLst>
              <p:par>
                <p:cTn presetID="2" presetClass="entr" presetSubtype="12" decel="100000" fill="hold" nodeType="withEffect">
                  <p:stCondLst>
                    <p:cond delay="1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0-#ppt_w/2"/>
                          </p:val>
                        </p:tav>
                        <p:tav tm="100000">
                          <p:val>
                            <p:strVal val="#ppt_x"/>
                          </p:val>
                        </p:tav>
                      </p:tavLst>
                    </p:anim>
                    <p:anim calcmode="lin" valueType="num">
                      <p:cBhvr additive="base">
                        <p:cTn dur="750" fill="hold"/>
                        <p:tgtEl>
                          <p:spTgt spid="11"/>
                        </p:tgtEl>
                        <p:attrNameLst>
                          <p:attrName>ppt_y</p:attrName>
                        </p:attrNameLst>
                      </p:cBhvr>
                      <p:tavLst>
                        <p:tav tm="0">
                          <p:val>
                            <p:strVal val="1+#ppt_h/2"/>
                          </p:val>
                        </p:tav>
                        <p:tav tm="100000">
                          <p:val>
                            <p:strVal val="#ppt_y"/>
                          </p:val>
                        </p:tav>
                      </p:tavLst>
                    </p:anim>
                  </p:childTnLst>
                </p:cTn>
              </p:par>
            </p:tnLst>
          </p:tmpl>
        </p:tmplLst>
      </p:bldP>
      <p:bldP spid="13" grpId="0"/>
      <p:bldP spid="14" grpId="0" build="p">
        <p:tmplLst>
          <p:tmpl lvl="1">
            <p:tnLst>
              <p:par>
                <p:cTn presetID="2" presetClass="entr" presetSubtype="12" decel="100000" fill="hold" nodeType="after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0-#ppt_w/2"/>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6" grpId="0" animBg="1">
        <p:tmplLst>
          <p:tmpl>
            <p:tnLst>
              <p:par>
                <p:cTn presetID="2" presetClass="entr" presetSubtype="12" decel="10000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750" fill="hold"/>
                        <p:tgtEl>
                          <p:spTgt spid="16"/>
                        </p:tgtEl>
                        <p:attrNameLst>
                          <p:attrName>ppt_x</p:attrName>
                        </p:attrNameLst>
                      </p:cBhvr>
                      <p:tavLst>
                        <p:tav tm="0">
                          <p:val>
                            <p:strVal val="0-#ppt_w/2"/>
                          </p:val>
                        </p:tav>
                        <p:tav tm="100000">
                          <p:val>
                            <p:strVal val="#ppt_x"/>
                          </p:val>
                        </p:tav>
                      </p:tavLst>
                    </p:anim>
                    <p:anim calcmode="lin" valueType="num">
                      <p:cBhvr additive="base">
                        <p:cTn dur="750" fill="hold"/>
                        <p:tgtEl>
                          <p:spTgt spid="16"/>
                        </p:tgtEl>
                        <p:attrNameLst>
                          <p:attrName>ppt_y</p:attrName>
                        </p:attrNameLst>
                      </p:cBhvr>
                      <p:tavLst>
                        <p:tav tm="0">
                          <p:val>
                            <p:strVal val="1+#ppt_h/2"/>
                          </p:val>
                        </p:tav>
                        <p:tav tm="100000">
                          <p:val>
                            <p:strVal val="#ppt_y"/>
                          </p:val>
                        </p:tav>
                      </p:tavLst>
                    </p:anim>
                  </p:childTnLst>
                </p:cTn>
              </p:par>
            </p:tnLst>
          </p:tmpl>
        </p:tmplLst>
      </p:bldP>
      <p:bldP spid="16" grpId="1" animBg="1">
        <p:tmplLst>
          <p:tmpl>
            <p:tnLst>
              <p:par>
                <p:cTn presetID="45" presetClass="entr" presetSubtype="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Effect transition="in" filter="fade">
                      <p:cBhvr>
                        <p:cTn dur="750"/>
                        <p:tgtEl>
                          <p:spTgt spid="16"/>
                        </p:tgtEl>
                      </p:cBhvr>
                    </p:animEffect>
                    <p:anim calcmode="lin" valueType="num">
                      <p:cBhvr>
                        <p:cTn dur="750" fill="hold"/>
                        <p:tgtEl>
                          <p:spTgt spid="16"/>
                        </p:tgtEl>
                        <p:attrNameLst>
                          <p:attrName>ppt_w</p:attrName>
                        </p:attrNameLst>
                      </p:cBhvr>
                      <p:tavLst>
                        <p:tav tm="0" fmla="#ppt_w*sin(2.5*pi*$)">
                          <p:val>
                            <p:fltVal val="0"/>
                          </p:val>
                        </p:tav>
                        <p:tav tm="100000">
                          <p:val>
                            <p:fltVal val="1"/>
                          </p:val>
                        </p:tav>
                      </p:tavLst>
                    </p:anim>
                    <p:anim calcmode="lin" valueType="num">
                      <p:cBhvr>
                        <p:cTn dur="750" fill="hold"/>
                        <p:tgtEl>
                          <p:spTgt spid="16"/>
                        </p:tgtEl>
                        <p:attrNameLst>
                          <p:attrName>ppt_h</p:attrName>
                        </p:attrNameLst>
                      </p:cBhvr>
                      <p:tavLst>
                        <p:tav tm="0">
                          <p:val>
                            <p:strVal val="#ppt_h"/>
                          </p:val>
                        </p:tav>
                        <p:tav tm="100000">
                          <p:val>
                            <p:strVal val="#ppt_h"/>
                          </p:val>
                        </p:tav>
                      </p:tavLst>
                    </p:anim>
                  </p:childTnLst>
                </p:cTn>
              </p:par>
            </p:tnLst>
          </p:tmpl>
        </p:tmplLst>
      </p:bldP>
      <p:bldP spid="17" grpId="0" animBg="1">
        <p:tmplLst>
          <p:tmpl>
            <p:tnLst>
              <p:par>
                <p:cTn presetID="2" presetClass="entr" presetSubtype="1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animBg="1">
        <p:tmplLst>
          <p:tmpl>
            <p:tnLst>
              <p:par>
                <p:cTn presetID="45"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750"/>
                        <p:tgtEl>
                          <p:spTgt spid="17"/>
                        </p:tgtEl>
                      </p:cBhvr>
                    </p:animEffect>
                    <p:anim calcmode="lin" valueType="num">
                      <p:cBhvr>
                        <p:cTn dur="750" fill="hold"/>
                        <p:tgtEl>
                          <p:spTgt spid="17"/>
                        </p:tgtEl>
                        <p:attrNameLst>
                          <p:attrName>ppt_w</p:attrName>
                        </p:attrNameLst>
                      </p:cBhvr>
                      <p:tavLst>
                        <p:tav tm="0" fmla="#ppt_w*sin(2.5*pi*$)">
                          <p:val>
                            <p:fltVal val="0"/>
                          </p:val>
                        </p:tav>
                        <p:tav tm="100000">
                          <p:val>
                            <p:fltVal val="1"/>
                          </p:val>
                        </p:tav>
                      </p:tavLst>
                    </p:anim>
                    <p:anim calcmode="lin" valueType="num">
                      <p:cBhvr>
                        <p:cTn dur="750" fill="hold"/>
                        <p:tgtEl>
                          <p:spTgt spid="17"/>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2192000" cy="685800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6" name="テキスト プレースホルダー 5"/>
          <p:cNvSpPr>
            <a:spLocks noGrp="1"/>
          </p:cNvSpPr>
          <p:nvPr>
            <p:ph type="body" sz="quarter" idx="11" hasCustomPrompt="1"/>
          </p:nvPr>
        </p:nvSpPr>
        <p:spPr>
          <a:xfrm>
            <a:off x="7200219" y="1940836"/>
            <a:ext cx="4512761" cy="4512369"/>
          </a:xfrm>
          <a:prstGeom prst="ellipse">
            <a:avLst/>
          </a:prstGeom>
          <a:solidFill>
            <a:schemeClr val="accent1">
              <a:alpha val="8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0992969" y="1508786"/>
            <a:ext cx="960190" cy="960107"/>
          </a:xfrm>
          <a:prstGeom prst="ellipse">
            <a:avLst/>
          </a:prstGeom>
          <a:solidFill>
            <a:schemeClr val="accent3">
              <a:alpha val="80000"/>
            </a:schemeClr>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3" hasCustomPrompt="1"/>
          </p:nvPr>
        </p:nvSpPr>
        <p:spPr>
          <a:xfrm>
            <a:off x="4511689" y="5186023"/>
            <a:ext cx="624123" cy="624069"/>
          </a:xfrm>
          <a:prstGeom prst="ellipse">
            <a:avLst/>
          </a:prstGeom>
          <a:solidFill>
            <a:schemeClr val="accent2">
              <a:alpha val="8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4" hasCustomPrompt="1"/>
          </p:nvPr>
        </p:nvSpPr>
        <p:spPr>
          <a:xfrm>
            <a:off x="5471876" y="5530540"/>
            <a:ext cx="935533" cy="935451"/>
          </a:xfrm>
          <a:prstGeom prst="ellipse">
            <a:avLst/>
          </a:prstGeom>
          <a:solidFill>
            <a:schemeClr val="accent5">
              <a:alpha val="80000"/>
            </a:schemeClr>
          </a:solidFill>
        </p:spPr>
        <p:txBody>
          <a:bodyPr/>
          <a:lstStyle/>
          <a:p>
            <a:pPr lvl="0"/>
            <a:r>
              <a:rPr kumimoji="1" lang="en-US" altLang="ja-JP" dirty="0"/>
              <a:t> </a:t>
            </a:r>
            <a:endParaRPr kumimoji="1" lang="ja-JP" altLang="en-US" dirty="0"/>
          </a:p>
        </p:txBody>
      </p:sp>
      <p:sp>
        <p:nvSpPr>
          <p:cNvPr id="11" name="テキスト プレースホルダー 10"/>
          <p:cNvSpPr>
            <a:spLocks noGrp="1"/>
          </p:cNvSpPr>
          <p:nvPr>
            <p:ph type="body" sz="quarter" idx="15" hasCustomPrompt="1"/>
          </p:nvPr>
        </p:nvSpPr>
        <p:spPr>
          <a:xfrm>
            <a:off x="11064986" y="1508786"/>
            <a:ext cx="816161" cy="960107"/>
          </a:xfrm>
        </p:spPr>
        <p:txBody>
          <a:bodyPr anchor="ctr">
            <a:noAutofit/>
          </a:bodyPr>
          <a:lstStyle>
            <a:lvl1pPr algn="ctr">
              <a:defRPr sz="360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9</a:t>
            </a:r>
            <a:endParaRPr kumimoji="1" lang="ja-JP" altLang="en-US" dirty="0"/>
          </a:p>
        </p:txBody>
      </p:sp>
      <p:sp>
        <p:nvSpPr>
          <p:cNvPr id="13" name="図プレースホルダー 12"/>
          <p:cNvSpPr>
            <a:spLocks noGrp="1"/>
          </p:cNvSpPr>
          <p:nvPr>
            <p:ph type="pic" sz="quarter" idx="16" hasCustomPrompt="1"/>
          </p:nvPr>
        </p:nvSpPr>
        <p:spPr>
          <a:xfrm>
            <a:off x="9072448" y="3429248"/>
            <a:ext cx="768309" cy="768242"/>
          </a:xfrm>
        </p:spPr>
        <p:txBody>
          <a:bodyPr/>
          <a:lstStyle>
            <a:lvl1pPr>
              <a:defRPr/>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17" hasCustomPrompt="1"/>
          </p:nvPr>
        </p:nvSpPr>
        <p:spPr>
          <a:xfrm>
            <a:off x="7344181" y="4293099"/>
            <a:ext cx="4224836" cy="672075"/>
          </a:xfrm>
        </p:spPr>
        <p:txBody>
          <a:bodyPr anchor="ctr">
            <a:normAutofit/>
          </a:bodyPr>
          <a:lstStyle>
            <a:lvl1pPr algn="ctr">
              <a:defRPr sz="29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
        <p:nvSpPr>
          <p:cNvPr id="16" name="テキスト プレースホルダー 5"/>
          <p:cNvSpPr>
            <a:spLocks noGrp="1"/>
          </p:cNvSpPr>
          <p:nvPr>
            <p:ph type="body" sz="quarter" idx="18" hasCustomPrompt="1"/>
          </p:nvPr>
        </p:nvSpPr>
        <p:spPr>
          <a:xfrm>
            <a:off x="6407409" y="4790965"/>
            <a:ext cx="790183" cy="790115"/>
          </a:xfrm>
          <a:prstGeom prst="ellipse">
            <a:avLst/>
          </a:prstGeom>
          <a:solidFill>
            <a:schemeClr val="accent6">
              <a:alpha val="80000"/>
            </a:schemeClr>
          </a:solidFill>
        </p:spPr>
        <p:txBody>
          <a:bodyPr/>
          <a:lstStyle/>
          <a:p>
            <a:pPr lvl="0"/>
            <a:r>
              <a:rPr kumimoji="1" lang="en-US" altLang="ja-JP" dirty="0"/>
              <a:t> </a:t>
            </a:r>
            <a:endParaRPr kumimoji="1" lang="ja-JP" altLang="en-US" dirty="0"/>
          </a:p>
        </p:txBody>
      </p:sp>
      <p:sp>
        <p:nvSpPr>
          <p:cNvPr id="17" name="テキスト プレースホルダー 5"/>
          <p:cNvSpPr>
            <a:spLocks noGrp="1"/>
          </p:cNvSpPr>
          <p:nvPr>
            <p:ph type="body" sz="quarter" idx="19" hasCustomPrompt="1"/>
          </p:nvPr>
        </p:nvSpPr>
        <p:spPr>
          <a:xfrm>
            <a:off x="10464865" y="957488"/>
            <a:ext cx="528104" cy="528058"/>
          </a:xfrm>
          <a:prstGeom prst="ellipse">
            <a:avLst/>
          </a:prstGeom>
          <a:solidFill>
            <a:schemeClr val="accent4">
              <a:alpha val="80000"/>
            </a:schemeClr>
          </a:solidFill>
        </p:spPr>
        <p:txBody>
          <a:body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48211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 presetClass="entr" presetSubtype="6" decel="10000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1+#ppt_w/2"/>
                                          </p:val>
                                        </p:tav>
                                        <p:tav tm="100000">
                                          <p:val>
                                            <p:strVal val="#ppt_x"/>
                                          </p:val>
                                        </p:tav>
                                      </p:tavLst>
                                    </p:anim>
                                    <p:anim calcmode="lin" valueType="num">
                                      <p:cBhvr additive="base">
                                        <p:cTn id="12" dur="750" fill="hold"/>
                                        <p:tgtEl>
                                          <p:spTgt spid="17"/>
                                        </p:tgtEl>
                                        <p:attrNameLst>
                                          <p:attrName>ppt_y</p:attrName>
                                        </p:attrNameLst>
                                      </p:cBhvr>
                                      <p:tavLst>
                                        <p:tav tm="0">
                                          <p:val>
                                            <p:strVal val="1+#ppt_h/2"/>
                                          </p:val>
                                        </p:tav>
                                        <p:tav tm="100000">
                                          <p:val>
                                            <p:strVal val="#ppt_y"/>
                                          </p:val>
                                        </p:tav>
                                      </p:tavLst>
                                    </p:anim>
                                  </p:childTnLst>
                                </p:cTn>
                              </p:par>
                              <p:par>
                                <p:cTn id="13" presetID="45" presetClass="entr" presetSubtype="0" fill="hold" grpId="1"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750"/>
                                        <p:tgtEl>
                                          <p:spTgt spid="17"/>
                                        </p:tgtEl>
                                      </p:cBhvr>
                                    </p:animEffect>
                                    <p:anim calcmode="lin" valueType="num">
                                      <p:cBhvr>
                                        <p:cTn id="16" dur="750" fill="hold"/>
                                        <p:tgtEl>
                                          <p:spTgt spid="17"/>
                                        </p:tgtEl>
                                        <p:attrNameLst>
                                          <p:attrName>ppt_w</p:attrName>
                                        </p:attrNameLst>
                                      </p:cBhvr>
                                      <p:tavLst>
                                        <p:tav tm="0" fmla="#ppt_w*sin(2.5*pi*$)">
                                          <p:val>
                                            <p:fltVal val="0"/>
                                          </p:val>
                                        </p:tav>
                                        <p:tav tm="100000">
                                          <p:val>
                                            <p:fltVal val="1"/>
                                          </p:val>
                                        </p:tav>
                                      </p:tavLst>
                                    </p:anim>
                                    <p:anim calcmode="lin" valueType="num">
                                      <p:cBhvr>
                                        <p:cTn id="17" dur="750" fill="hold"/>
                                        <p:tgtEl>
                                          <p:spTgt spid="17"/>
                                        </p:tgtEl>
                                        <p:attrNameLst>
                                          <p:attrName>ppt_h</p:attrName>
                                        </p:attrNameLst>
                                      </p:cBhvr>
                                      <p:tavLst>
                                        <p:tav tm="0">
                                          <p:val>
                                            <p:strVal val="#ppt_h"/>
                                          </p:val>
                                        </p:tav>
                                        <p:tav tm="100000">
                                          <p:val>
                                            <p:strVal val="#ppt_h"/>
                                          </p:val>
                                        </p:tav>
                                      </p:tavLst>
                                    </p:anim>
                                  </p:childTnLst>
                                </p:cTn>
                              </p:par>
                              <p:par>
                                <p:cTn id="18" presetID="2" presetClass="entr" presetSubtype="6" decel="100000" fill="hold" grpId="0" nodeType="withEffect">
                                  <p:stCondLst>
                                    <p:cond delay="1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750" fill="hold"/>
                                        <p:tgtEl>
                                          <p:spTgt spid="11"/>
                                        </p:tgtEl>
                                        <p:attrNameLst>
                                          <p:attrName>ppt_x</p:attrName>
                                        </p:attrNameLst>
                                      </p:cBhvr>
                                      <p:tavLst>
                                        <p:tav tm="0">
                                          <p:val>
                                            <p:strVal val="1+#ppt_w/2"/>
                                          </p:val>
                                        </p:tav>
                                        <p:tav tm="100000">
                                          <p:val>
                                            <p:strVal val="#ppt_x"/>
                                          </p:val>
                                        </p:tav>
                                      </p:tavLst>
                                    </p:anim>
                                    <p:anim calcmode="lin" valueType="num">
                                      <p:cBhvr additive="base">
                                        <p:cTn id="21" dur="750" fill="hold"/>
                                        <p:tgtEl>
                                          <p:spTgt spid="11"/>
                                        </p:tgtEl>
                                        <p:attrNameLst>
                                          <p:attrName>ppt_y</p:attrName>
                                        </p:attrNameLst>
                                      </p:cBhvr>
                                      <p:tavLst>
                                        <p:tav tm="0">
                                          <p:val>
                                            <p:strVal val="1+#ppt_h/2"/>
                                          </p:val>
                                        </p:tav>
                                        <p:tav tm="100000">
                                          <p:val>
                                            <p:strVal val="#ppt_y"/>
                                          </p:val>
                                        </p:tav>
                                      </p:tavLst>
                                    </p:anim>
                                  </p:childTnLst>
                                </p:cTn>
                              </p:par>
                              <p:par>
                                <p:cTn id="22" presetID="45" presetClass="entr" presetSubtype="0" fill="hold" grpId="1" nodeType="withEffect">
                                  <p:stCondLst>
                                    <p:cond delay="1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750"/>
                                        <p:tgtEl>
                                          <p:spTgt spid="7"/>
                                        </p:tgtEl>
                                      </p:cBhvr>
                                    </p:animEffect>
                                    <p:anim calcmode="lin" valueType="num">
                                      <p:cBhvr>
                                        <p:cTn id="25" dur="750" fill="hold"/>
                                        <p:tgtEl>
                                          <p:spTgt spid="7"/>
                                        </p:tgtEl>
                                        <p:attrNameLst>
                                          <p:attrName>ppt_w</p:attrName>
                                        </p:attrNameLst>
                                      </p:cBhvr>
                                      <p:tavLst>
                                        <p:tav tm="0" fmla="#ppt_w*sin(2.5*pi*$)">
                                          <p:val>
                                            <p:fltVal val="0"/>
                                          </p:val>
                                        </p:tav>
                                        <p:tav tm="100000">
                                          <p:val>
                                            <p:fltVal val="1"/>
                                          </p:val>
                                        </p:tav>
                                      </p:tavLst>
                                    </p:anim>
                                    <p:anim calcmode="lin" valueType="num">
                                      <p:cBhvr>
                                        <p:cTn id="26" dur="750" fill="hold"/>
                                        <p:tgtEl>
                                          <p:spTgt spid="7"/>
                                        </p:tgtEl>
                                        <p:attrNameLst>
                                          <p:attrName>ppt_h</p:attrName>
                                        </p:attrNameLst>
                                      </p:cBhvr>
                                      <p:tavLst>
                                        <p:tav tm="0">
                                          <p:val>
                                            <p:strVal val="#ppt_h"/>
                                          </p:val>
                                        </p:tav>
                                        <p:tav tm="100000">
                                          <p:val>
                                            <p:strVal val="#ppt_h"/>
                                          </p:val>
                                        </p:tav>
                                      </p:tavLst>
                                    </p:anim>
                                  </p:childTnLst>
                                </p:cTn>
                              </p:par>
                              <p:par>
                                <p:cTn id="27" presetID="2" presetClass="entr" presetSubtype="6" decel="100000" fill="hold" grpId="0" nodeType="withEffect">
                                  <p:stCondLst>
                                    <p:cond delay="10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750" fill="hold"/>
                                        <p:tgtEl>
                                          <p:spTgt spid="7"/>
                                        </p:tgtEl>
                                        <p:attrNameLst>
                                          <p:attrName>ppt_x</p:attrName>
                                        </p:attrNameLst>
                                      </p:cBhvr>
                                      <p:tavLst>
                                        <p:tav tm="0">
                                          <p:val>
                                            <p:strVal val="1+#ppt_w/2"/>
                                          </p:val>
                                        </p:tav>
                                        <p:tav tm="100000">
                                          <p:val>
                                            <p:strVal val="#ppt_x"/>
                                          </p:val>
                                        </p:tav>
                                      </p:tavLst>
                                    </p:anim>
                                    <p:anim calcmode="lin" valueType="num">
                                      <p:cBhvr additive="base">
                                        <p:cTn id="30" dur="750" fill="hold"/>
                                        <p:tgtEl>
                                          <p:spTgt spid="7"/>
                                        </p:tgtEl>
                                        <p:attrNameLst>
                                          <p:attrName>ppt_y</p:attrName>
                                        </p:attrNameLst>
                                      </p:cBhvr>
                                      <p:tavLst>
                                        <p:tav tm="0">
                                          <p:val>
                                            <p:strVal val="1+#ppt_h/2"/>
                                          </p:val>
                                        </p:tav>
                                        <p:tav tm="100000">
                                          <p:val>
                                            <p:strVal val="#ppt_y"/>
                                          </p:val>
                                        </p:tav>
                                      </p:tavLst>
                                    </p:anim>
                                  </p:childTnLst>
                                </p:cTn>
                              </p:par>
                              <p:par>
                                <p:cTn id="31" presetID="45" presetClass="entr" presetSubtype="0" fill="hold" grpId="1" nodeType="withEffect">
                                  <p:stCondLst>
                                    <p:cond delay="2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750"/>
                                        <p:tgtEl>
                                          <p:spTgt spid="8"/>
                                        </p:tgtEl>
                                      </p:cBhvr>
                                    </p:animEffect>
                                    <p:anim calcmode="lin" valueType="num">
                                      <p:cBhvr>
                                        <p:cTn id="34" dur="750" fill="hold"/>
                                        <p:tgtEl>
                                          <p:spTgt spid="8"/>
                                        </p:tgtEl>
                                        <p:attrNameLst>
                                          <p:attrName>ppt_w</p:attrName>
                                        </p:attrNameLst>
                                      </p:cBhvr>
                                      <p:tavLst>
                                        <p:tav tm="0" fmla="#ppt_w*sin(2.5*pi*$)">
                                          <p:val>
                                            <p:fltVal val="0"/>
                                          </p:val>
                                        </p:tav>
                                        <p:tav tm="100000">
                                          <p:val>
                                            <p:fltVal val="1"/>
                                          </p:val>
                                        </p:tav>
                                      </p:tavLst>
                                    </p:anim>
                                    <p:anim calcmode="lin" valueType="num">
                                      <p:cBhvr>
                                        <p:cTn id="35" dur="750" fill="hold"/>
                                        <p:tgtEl>
                                          <p:spTgt spid="8"/>
                                        </p:tgtEl>
                                        <p:attrNameLst>
                                          <p:attrName>ppt_h</p:attrName>
                                        </p:attrNameLst>
                                      </p:cBhvr>
                                      <p:tavLst>
                                        <p:tav tm="0">
                                          <p:val>
                                            <p:strVal val="#ppt_h"/>
                                          </p:val>
                                        </p:tav>
                                        <p:tav tm="100000">
                                          <p:val>
                                            <p:strVal val="#ppt_h"/>
                                          </p:val>
                                        </p:tav>
                                      </p:tavLst>
                                    </p:anim>
                                  </p:childTnLst>
                                </p:cTn>
                              </p:par>
                              <p:par>
                                <p:cTn id="36" presetID="2" presetClass="entr" presetSubtype="6" decel="100000" fill="hold" grpId="0" nodeType="withEffect">
                                  <p:stCondLst>
                                    <p:cond delay="20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750" fill="hold"/>
                                        <p:tgtEl>
                                          <p:spTgt spid="8"/>
                                        </p:tgtEl>
                                        <p:attrNameLst>
                                          <p:attrName>ppt_x</p:attrName>
                                        </p:attrNameLst>
                                      </p:cBhvr>
                                      <p:tavLst>
                                        <p:tav tm="0">
                                          <p:val>
                                            <p:strVal val="1+#ppt_w/2"/>
                                          </p:val>
                                        </p:tav>
                                        <p:tav tm="100000">
                                          <p:val>
                                            <p:strVal val="#ppt_x"/>
                                          </p:val>
                                        </p:tav>
                                      </p:tavLst>
                                    </p:anim>
                                    <p:anim calcmode="lin" valueType="num">
                                      <p:cBhvr additive="base">
                                        <p:cTn id="39" dur="750" fill="hold"/>
                                        <p:tgtEl>
                                          <p:spTgt spid="8"/>
                                        </p:tgtEl>
                                        <p:attrNameLst>
                                          <p:attrName>ppt_y</p:attrName>
                                        </p:attrNameLst>
                                      </p:cBhvr>
                                      <p:tavLst>
                                        <p:tav tm="0">
                                          <p:val>
                                            <p:strVal val="1+#ppt_h/2"/>
                                          </p:val>
                                        </p:tav>
                                        <p:tav tm="100000">
                                          <p:val>
                                            <p:strVal val="#ppt_y"/>
                                          </p:val>
                                        </p:tav>
                                      </p:tavLst>
                                    </p:anim>
                                  </p:childTnLst>
                                </p:cTn>
                              </p:par>
                              <p:par>
                                <p:cTn id="40" presetID="2" presetClass="entr" presetSubtype="6" decel="100000" fill="hold" grpId="0" nodeType="withEffect">
                                  <p:stCondLst>
                                    <p:cond delay="30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750" fill="hold"/>
                                        <p:tgtEl>
                                          <p:spTgt spid="9"/>
                                        </p:tgtEl>
                                        <p:attrNameLst>
                                          <p:attrName>ppt_x</p:attrName>
                                        </p:attrNameLst>
                                      </p:cBhvr>
                                      <p:tavLst>
                                        <p:tav tm="0">
                                          <p:val>
                                            <p:strVal val="1+#ppt_w/2"/>
                                          </p:val>
                                        </p:tav>
                                        <p:tav tm="100000">
                                          <p:val>
                                            <p:strVal val="#ppt_x"/>
                                          </p:val>
                                        </p:tav>
                                      </p:tavLst>
                                    </p:anim>
                                    <p:anim calcmode="lin" valueType="num">
                                      <p:cBhvr additive="base">
                                        <p:cTn id="43" dur="750" fill="hold"/>
                                        <p:tgtEl>
                                          <p:spTgt spid="9"/>
                                        </p:tgtEl>
                                        <p:attrNameLst>
                                          <p:attrName>ppt_y</p:attrName>
                                        </p:attrNameLst>
                                      </p:cBhvr>
                                      <p:tavLst>
                                        <p:tav tm="0">
                                          <p:val>
                                            <p:strVal val="1+#ppt_h/2"/>
                                          </p:val>
                                        </p:tav>
                                        <p:tav tm="100000">
                                          <p:val>
                                            <p:strVal val="#ppt_y"/>
                                          </p:val>
                                        </p:tav>
                                      </p:tavLst>
                                    </p:anim>
                                  </p:childTnLst>
                                </p:cTn>
                              </p:par>
                              <p:par>
                                <p:cTn id="44" presetID="45" presetClass="entr" presetSubtype="0" fill="hold" grpId="1" nodeType="withEffect">
                                  <p:stCondLst>
                                    <p:cond delay="30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750"/>
                                        <p:tgtEl>
                                          <p:spTgt spid="9"/>
                                        </p:tgtEl>
                                      </p:cBhvr>
                                    </p:animEffect>
                                    <p:anim calcmode="lin" valueType="num">
                                      <p:cBhvr>
                                        <p:cTn id="47" dur="750" fill="hold"/>
                                        <p:tgtEl>
                                          <p:spTgt spid="9"/>
                                        </p:tgtEl>
                                        <p:attrNameLst>
                                          <p:attrName>ppt_w</p:attrName>
                                        </p:attrNameLst>
                                      </p:cBhvr>
                                      <p:tavLst>
                                        <p:tav tm="0" fmla="#ppt_w*sin(2.5*pi*$)">
                                          <p:val>
                                            <p:fltVal val="0"/>
                                          </p:val>
                                        </p:tav>
                                        <p:tav tm="100000">
                                          <p:val>
                                            <p:fltVal val="1"/>
                                          </p:val>
                                        </p:tav>
                                      </p:tavLst>
                                    </p:anim>
                                    <p:anim calcmode="lin" valueType="num">
                                      <p:cBhvr>
                                        <p:cTn id="48" dur="750" fill="hold"/>
                                        <p:tgtEl>
                                          <p:spTgt spid="9"/>
                                        </p:tgtEl>
                                        <p:attrNameLst>
                                          <p:attrName>ppt_h</p:attrName>
                                        </p:attrNameLst>
                                      </p:cBhvr>
                                      <p:tavLst>
                                        <p:tav tm="0">
                                          <p:val>
                                            <p:strVal val="#ppt_h"/>
                                          </p:val>
                                        </p:tav>
                                        <p:tav tm="100000">
                                          <p:val>
                                            <p:strVal val="#ppt_h"/>
                                          </p:val>
                                        </p:tav>
                                      </p:tavLst>
                                    </p:anim>
                                  </p:childTnLst>
                                </p:cTn>
                              </p:par>
                              <p:par>
                                <p:cTn id="49" presetID="2" presetClass="entr" presetSubtype="6" decel="10000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1+#ppt_w/2"/>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5" presetClass="entr" presetSubtype="0" fill="hold" grpId="1" nodeType="withEffect">
                                  <p:stCondLst>
                                    <p:cond delay="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750"/>
                                        <p:tgtEl>
                                          <p:spTgt spid="16"/>
                                        </p:tgtEl>
                                      </p:cBhvr>
                                    </p:animEffect>
                                    <p:anim calcmode="lin" valueType="num">
                                      <p:cBhvr>
                                        <p:cTn id="56" dur="750" fill="hold"/>
                                        <p:tgtEl>
                                          <p:spTgt spid="16"/>
                                        </p:tgtEl>
                                        <p:attrNameLst>
                                          <p:attrName>ppt_w</p:attrName>
                                        </p:attrNameLst>
                                      </p:cBhvr>
                                      <p:tavLst>
                                        <p:tav tm="0" fmla="#ppt_w*sin(2.5*pi*$)">
                                          <p:val>
                                            <p:fltVal val="0"/>
                                          </p:val>
                                        </p:tav>
                                        <p:tav tm="100000">
                                          <p:val>
                                            <p:fltVal val="1"/>
                                          </p:val>
                                        </p:tav>
                                      </p:tavLst>
                                    </p:anim>
                                    <p:anim calcmode="lin" valueType="num">
                                      <p:cBhvr>
                                        <p:cTn id="57" dur="750" fill="hold"/>
                                        <p:tgtEl>
                                          <p:spTgt spid="16"/>
                                        </p:tgtEl>
                                        <p:attrNameLst>
                                          <p:attrName>ppt_h</p:attrName>
                                        </p:attrNameLst>
                                      </p:cBhvr>
                                      <p:tavLst>
                                        <p:tav tm="0">
                                          <p:val>
                                            <p:strVal val="#ppt_h"/>
                                          </p:val>
                                        </p:tav>
                                        <p:tav tm="100000">
                                          <p:val>
                                            <p:strVal val="#ppt_h"/>
                                          </p:val>
                                        </p:tav>
                                      </p:tavLst>
                                    </p:anim>
                                  </p:childTnLst>
                                </p:cTn>
                              </p:par>
                              <p:par>
                                <p:cTn id="58" presetID="2" presetClass="entr" presetSubtype="6" decel="100000" fill="hold" grpId="0" nodeType="withEffect">
                                  <p:stCondLst>
                                    <p:cond delay="50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750" fill="hold"/>
                                        <p:tgtEl>
                                          <p:spTgt spid="6"/>
                                        </p:tgtEl>
                                        <p:attrNameLst>
                                          <p:attrName>ppt_x</p:attrName>
                                        </p:attrNameLst>
                                      </p:cBhvr>
                                      <p:tavLst>
                                        <p:tav tm="0">
                                          <p:val>
                                            <p:strVal val="1+#ppt_w/2"/>
                                          </p:val>
                                        </p:tav>
                                        <p:tav tm="100000">
                                          <p:val>
                                            <p:strVal val="#ppt_x"/>
                                          </p:val>
                                        </p:tav>
                                      </p:tavLst>
                                    </p:anim>
                                    <p:anim calcmode="lin" valueType="num">
                                      <p:cBhvr additive="base">
                                        <p:cTn id="61" dur="750" fill="hold"/>
                                        <p:tgtEl>
                                          <p:spTgt spid="6"/>
                                        </p:tgtEl>
                                        <p:attrNameLst>
                                          <p:attrName>ppt_y</p:attrName>
                                        </p:attrNameLst>
                                      </p:cBhvr>
                                      <p:tavLst>
                                        <p:tav tm="0">
                                          <p:val>
                                            <p:strVal val="1+#ppt_h/2"/>
                                          </p:val>
                                        </p:tav>
                                        <p:tav tm="100000">
                                          <p:val>
                                            <p:strVal val="#ppt_y"/>
                                          </p:val>
                                        </p:tav>
                                      </p:tavLst>
                                    </p:anim>
                                  </p:childTnLst>
                                </p:cTn>
                              </p:par>
                            </p:childTnLst>
                          </p:cTn>
                        </p:par>
                        <p:par>
                          <p:cTn id="62" fill="hold">
                            <p:stCondLst>
                              <p:cond delay="1750"/>
                            </p:stCondLst>
                            <p:childTnLst>
                              <p:par>
                                <p:cTn id="63" presetID="10" presetClass="entr" presetSubtype="0"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500"/>
                                        <p:tgtEl>
                                          <p:spTgt spid="13"/>
                                        </p:tgtEl>
                                      </p:cBhvr>
                                    </p:animEffect>
                                  </p:childTnLst>
                                </p:cTn>
                              </p:par>
                            </p:childTnLst>
                          </p:cTn>
                        </p:par>
                        <p:par>
                          <p:cTn id="66" fill="hold">
                            <p:stCondLst>
                              <p:cond delay="2250"/>
                            </p:stCondLst>
                            <p:childTnLst>
                              <p:par>
                                <p:cTn id="67" presetID="2" presetClass="entr" presetSubtype="6" decel="100000" fill="hold" grpId="0" nodeType="afterEffect">
                                  <p:stCondLst>
                                    <p:cond delay="0"/>
                                  </p:stCondLst>
                                  <p:iterate type="wd">
                                    <p:tmPct val="10000"/>
                                  </p:iterate>
                                  <p:childTnLst>
                                    <p:set>
                                      <p:cBhvr>
                                        <p:cTn id="68" dur="1" fill="hold">
                                          <p:stCondLst>
                                            <p:cond delay="0"/>
                                          </p:stCondLst>
                                        </p:cTn>
                                        <p:tgtEl>
                                          <p:spTgt spid="14">
                                            <p:txEl>
                                              <p:pRg st="0" end="0"/>
                                            </p:txEl>
                                          </p:spTgt>
                                        </p:tgtEl>
                                        <p:attrNameLst>
                                          <p:attrName>style.visibility</p:attrName>
                                        </p:attrNameLst>
                                      </p:cBhvr>
                                      <p:to>
                                        <p:strVal val="visible"/>
                                      </p:to>
                                    </p:set>
                                    <p:anim calcmode="lin" valueType="num">
                                      <p:cBhvr additive="base">
                                        <p:cTn id="69"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tmplLst>
          <p:tmpl>
            <p:tnLst>
              <p:par>
                <p:cTn presetID="2" presetClass="entr" presetSubtype="6"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1+#ppt_w/2"/>
                          </p:val>
                        </p:tav>
                        <p:tav tm="100000">
                          <p:val>
                            <p:strVal val="#ppt_x"/>
                          </p:val>
                        </p:tav>
                      </p:tavLst>
                    </p:anim>
                    <p:anim calcmode="lin" valueType="num">
                      <p:cBhvr additive="base">
                        <p:cTn dur="750" fill="hold"/>
                        <p:tgtEl>
                          <p:spTgt spid="6"/>
                        </p:tgtEl>
                        <p:attrNameLst>
                          <p:attrName>ppt_y</p:attrName>
                        </p:attrNameLst>
                      </p:cBhvr>
                      <p:tavLst>
                        <p:tav tm="0">
                          <p:val>
                            <p:strVal val="1+#ppt_h/2"/>
                          </p:val>
                        </p:tav>
                        <p:tav tm="100000">
                          <p:val>
                            <p:strVal val="#ppt_y"/>
                          </p:val>
                        </p:tav>
                      </p:tavLst>
                    </p:anim>
                  </p:childTnLst>
                </p:cTn>
              </p:par>
            </p:tnLst>
          </p:tmpl>
        </p:tmplLst>
      </p:bldP>
      <p:bldP spid="7" grpId="0" animBg="1">
        <p:tmplLst>
          <p:tmpl>
            <p:tnLst>
              <p:par>
                <p:cTn presetID="2" presetClass="entr" presetSubtype="6" decel="10000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1+#ppt_w/2"/>
                          </p:val>
                        </p:tav>
                        <p:tav tm="100000">
                          <p:val>
                            <p:strVal val="#ppt_x"/>
                          </p:val>
                        </p:tav>
                      </p:tavLst>
                    </p:anim>
                    <p:anim calcmode="lin" valueType="num">
                      <p:cBhvr additive="base">
                        <p:cTn dur="750" fill="hold"/>
                        <p:tgtEl>
                          <p:spTgt spid="7"/>
                        </p:tgtEl>
                        <p:attrNameLst>
                          <p:attrName>ppt_y</p:attrName>
                        </p:attrNameLst>
                      </p:cBhvr>
                      <p:tavLst>
                        <p:tav tm="0">
                          <p:val>
                            <p:strVal val="1+#ppt_h/2"/>
                          </p:val>
                        </p:tav>
                        <p:tav tm="100000">
                          <p:val>
                            <p:strVal val="#ppt_y"/>
                          </p:val>
                        </p:tav>
                      </p:tavLst>
                    </p:anim>
                  </p:childTnLst>
                </p:cTn>
              </p:par>
            </p:tnLst>
          </p:tmpl>
        </p:tmplLst>
      </p:bldP>
      <p:bldP spid="7" grpId="1" animBg="1">
        <p:tmplLst>
          <p:tmpl>
            <p:tnLst>
              <p:par>
                <p:cTn presetID="45" presetClass="entr" presetSubtype="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Effect transition="in" filter="fade">
                      <p:cBhvr>
                        <p:cTn dur="750"/>
                        <p:tgtEl>
                          <p:spTgt spid="7"/>
                        </p:tgtEl>
                      </p:cBhvr>
                    </p:animEffect>
                    <p:anim calcmode="lin" valueType="num">
                      <p:cBhvr>
                        <p:cTn dur="750" fill="hold"/>
                        <p:tgtEl>
                          <p:spTgt spid="7"/>
                        </p:tgtEl>
                        <p:attrNameLst>
                          <p:attrName>ppt_w</p:attrName>
                        </p:attrNameLst>
                      </p:cBhvr>
                      <p:tavLst>
                        <p:tav tm="0" fmla="#ppt_w*sin(2.5*pi*$)">
                          <p:val>
                            <p:fltVal val="0"/>
                          </p:val>
                        </p:tav>
                        <p:tav tm="100000">
                          <p:val>
                            <p:fltVal val="1"/>
                          </p:val>
                        </p:tav>
                      </p:tavLst>
                    </p:anim>
                    <p:anim calcmode="lin" valueType="num">
                      <p:cBhvr>
                        <p:cTn dur="750" fill="hold"/>
                        <p:tgtEl>
                          <p:spTgt spid="7"/>
                        </p:tgtEl>
                        <p:attrNameLst>
                          <p:attrName>ppt_h</p:attrName>
                        </p:attrNameLst>
                      </p:cBhvr>
                      <p:tavLst>
                        <p:tav tm="0">
                          <p:val>
                            <p:strVal val="#ppt_h"/>
                          </p:val>
                        </p:tav>
                        <p:tav tm="100000">
                          <p:val>
                            <p:strVal val="#ppt_h"/>
                          </p:val>
                        </p:tav>
                      </p:tavLst>
                    </p:anim>
                  </p:childTnLst>
                </p:cTn>
              </p:par>
            </p:tnLst>
          </p:tmpl>
        </p:tmplLst>
      </p:bldP>
      <p:bldP spid="8" grpId="0" animBg="1">
        <p:tmplLst>
          <p:tmpl>
            <p:tnLst>
              <p:par>
                <p:cTn presetID="2" presetClass="entr" presetSubtype="6" decel="10000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8" grpId="1" animBg="1">
        <p:tmplLst>
          <p:tmpl>
            <p:tnLst>
              <p:par>
                <p:cTn presetID="45"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750"/>
                        <p:tgtEl>
                          <p:spTgt spid="8"/>
                        </p:tgtEl>
                      </p:cBhvr>
                    </p:animEffect>
                    <p:anim calcmode="lin" valueType="num">
                      <p:cBhvr>
                        <p:cTn dur="750" fill="hold"/>
                        <p:tgtEl>
                          <p:spTgt spid="8"/>
                        </p:tgtEl>
                        <p:attrNameLst>
                          <p:attrName>ppt_w</p:attrName>
                        </p:attrNameLst>
                      </p:cBhvr>
                      <p:tavLst>
                        <p:tav tm="0" fmla="#ppt_w*sin(2.5*pi*$)">
                          <p:val>
                            <p:fltVal val="0"/>
                          </p:val>
                        </p:tav>
                        <p:tav tm="100000">
                          <p:val>
                            <p:fltVal val="1"/>
                          </p:val>
                        </p:tav>
                      </p:tavLst>
                    </p:anim>
                    <p:anim calcmode="lin" valueType="num">
                      <p:cBhvr>
                        <p:cTn dur="750" fill="hold"/>
                        <p:tgtEl>
                          <p:spTgt spid="8"/>
                        </p:tgtEl>
                        <p:attrNameLst>
                          <p:attrName>ppt_h</p:attrName>
                        </p:attrNameLst>
                      </p:cBhvr>
                      <p:tavLst>
                        <p:tav tm="0">
                          <p:val>
                            <p:strVal val="#ppt_h"/>
                          </p:val>
                        </p:tav>
                        <p:tav tm="100000">
                          <p:val>
                            <p:strVal val="#ppt_h"/>
                          </p:val>
                        </p:tav>
                      </p:tavLst>
                    </p:anim>
                  </p:childTnLst>
                </p:cTn>
              </p:par>
            </p:tnLst>
          </p:tmpl>
        </p:tmplLst>
      </p:bldP>
      <p:bldP spid="9" grpId="0" animBg="1">
        <p:tmplLst>
          <p:tmpl>
            <p:tnLst>
              <p:par>
                <p:cTn presetID="2" presetClass="entr" presetSubtype="6" decel="10000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9" grpId="1" animBg="1">
        <p:tmplLst>
          <p:tmpl>
            <p:tnLst>
              <p:par>
                <p:cTn presetID="45" presetClass="entr" presetSubtype="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Effect transition="in" filter="fade">
                      <p:cBhvr>
                        <p:cTn dur="750"/>
                        <p:tgtEl>
                          <p:spTgt spid="9"/>
                        </p:tgtEl>
                      </p:cBhvr>
                    </p:animEffect>
                    <p:anim calcmode="lin" valueType="num">
                      <p:cBhvr>
                        <p:cTn dur="750" fill="hold"/>
                        <p:tgtEl>
                          <p:spTgt spid="9"/>
                        </p:tgtEl>
                        <p:attrNameLst>
                          <p:attrName>ppt_w</p:attrName>
                        </p:attrNameLst>
                      </p:cBhvr>
                      <p:tavLst>
                        <p:tav tm="0" fmla="#ppt_w*sin(2.5*pi*$)">
                          <p:val>
                            <p:fltVal val="0"/>
                          </p:val>
                        </p:tav>
                        <p:tav tm="100000">
                          <p:val>
                            <p:fltVal val="1"/>
                          </p:val>
                        </p:tav>
                      </p:tavLst>
                    </p:anim>
                    <p:anim calcmode="lin" valueType="num">
                      <p:cBhvr>
                        <p:cTn dur="750" fill="hold"/>
                        <p:tgtEl>
                          <p:spTgt spid="9"/>
                        </p:tgtEl>
                        <p:attrNameLst>
                          <p:attrName>ppt_h</p:attrName>
                        </p:attrNameLst>
                      </p:cBhvr>
                      <p:tavLst>
                        <p:tav tm="0">
                          <p:val>
                            <p:strVal val="#ppt_h"/>
                          </p:val>
                        </p:tav>
                        <p:tav tm="100000">
                          <p:val>
                            <p:strVal val="#ppt_h"/>
                          </p:val>
                        </p:tav>
                      </p:tavLst>
                    </p:anim>
                  </p:childTnLst>
                </p:cTn>
              </p:par>
            </p:tnLst>
          </p:tmpl>
        </p:tmplLst>
      </p:bldP>
      <p:bldP spid="11" grpId="0">
        <p:tmplLst>
          <p:tmpl>
            <p:tnLst>
              <p:par>
                <p:cTn presetID="2" presetClass="entr" presetSubtype="6" decel="100000" fill="hold" nodeType="withEffect">
                  <p:stCondLst>
                    <p:cond delay="1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1+#ppt_h/2"/>
                          </p:val>
                        </p:tav>
                        <p:tav tm="100000">
                          <p:val>
                            <p:strVal val="#ppt_y"/>
                          </p:val>
                        </p:tav>
                      </p:tavLst>
                    </p:anim>
                  </p:childTnLst>
                </p:cTn>
              </p:par>
            </p:tnLst>
          </p:tmpl>
        </p:tmplLst>
      </p:bldP>
      <p:bldP spid="13" grpId="0"/>
      <p:bldP spid="14" grpId="0" build="p">
        <p:tmplLst>
          <p:tmpl lvl="1">
            <p:tnLst>
              <p:par>
                <p:cTn presetID="2" presetClass="entr" presetSubtype="6" decel="100000" fill="hold" nodeType="after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1+#ppt_w/2"/>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6" grpId="0" animBg="1">
        <p:tmplLst>
          <p:tmpl>
            <p:tnLst>
              <p:par>
                <p:cTn presetID="2" presetClass="entr" presetSubtype="6" decel="10000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750" fill="hold"/>
                        <p:tgtEl>
                          <p:spTgt spid="16"/>
                        </p:tgtEl>
                        <p:attrNameLst>
                          <p:attrName>ppt_x</p:attrName>
                        </p:attrNameLst>
                      </p:cBhvr>
                      <p:tavLst>
                        <p:tav tm="0">
                          <p:val>
                            <p:strVal val="1+#ppt_w/2"/>
                          </p:val>
                        </p:tav>
                        <p:tav tm="100000">
                          <p:val>
                            <p:strVal val="#ppt_x"/>
                          </p:val>
                        </p:tav>
                      </p:tavLst>
                    </p:anim>
                    <p:anim calcmode="lin" valueType="num">
                      <p:cBhvr additive="base">
                        <p:cTn dur="750" fill="hold"/>
                        <p:tgtEl>
                          <p:spTgt spid="16"/>
                        </p:tgtEl>
                        <p:attrNameLst>
                          <p:attrName>ppt_y</p:attrName>
                        </p:attrNameLst>
                      </p:cBhvr>
                      <p:tavLst>
                        <p:tav tm="0">
                          <p:val>
                            <p:strVal val="1+#ppt_h/2"/>
                          </p:val>
                        </p:tav>
                        <p:tav tm="100000">
                          <p:val>
                            <p:strVal val="#ppt_y"/>
                          </p:val>
                        </p:tav>
                      </p:tavLst>
                    </p:anim>
                  </p:childTnLst>
                </p:cTn>
              </p:par>
            </p:tnLst>
          </p:tmpl>
        </p:tmplLst>
      </p:bldP>
      <p:bldP spid="16" grpId="1" animBg="1">
        <p:tmplLst>
          <p:tmpl>
            <p:tnLst>
              <p:par>
                <p:cTn presetID="45" presetClass="entr" presetSubtype="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Effect transition="in" filter="fade">
                      <p:cBhvr>
                        <p:cTn dur="750"/>
                        <p:tgtEl>
                          <p:spTgt spid="16"/>
                        </p:tgtEl>
                      </p:cBhvr>
                    </p:animEffect>
                    <p:anim calcmode="lin" valueType="num">
                      <p:cBhvr>
                        <p:cTn dur="750" fill="hold"/>
                        <p:tgtEl>
                          <p:spTgt spid="16"/>
                        </p:tgtEl>
                        <p:attrNameLst>
                          <p:attrName>ppt_w</p:attrName>
                        </p:attrNameLst>
                      </p:cBhvr>
                      <p:tavLst>
                        <p:tav tm="0" fmla="#ppt_w*sin(2.5*pi*$)">
                          <p:val>
                            <p:fltVal val="0"/>
                          </p:val>
                        </p:tav>
                        <p:tav tm="100000">
                          <p:val>
                            <p:fltVal val="1"/>
                          </p:val>
                        </p:tav>
                      </p:tavLst>
                    </p:anim>
                    <p:anim calcmode="lin" valueType="num">
                      <p:cBhvr>
                        <p:cTn dur="750" fill="hold"/>
                        <p:tgtEl>
                          <p:spTgt spid="16"/>
                        </p:tgtEl>
                        <p:attrNameLst>
                          <p:attrName>ppt_h</p:attrName>
                        </p:attrNameLst>
                      </p:cBhvr>
                      <p:tavLst>
                        <p:tav tm="0">
                          <p:val>
                            <p:strVal val="#ppt_h"/>
                          </p:val>
                        </p:tav>
                        <p:tav tm="100000">
                          <p:val>
                            <p:strVal val="#ppt_h"/>
                          </p:val>
                        </p:tav>
                      </p:tavLst>
                    </p:anim>
                  </p:childTnLst>
                </p:cTn>
              </p:par>
            </p:tnLst>
          </p:tmpl>
        </p:tmplLst>
      </p:bldP>
      <p:bldP spid="17" grpId="0" animBg="1">
        <p:tmplLst>
          <p:tmpl>
            <p:tnLst>
              <p:par>
                <p:cTn presetID="2" presetClass="entr" presetSubtype="6"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animBg="1">
        <p:tmplLst>
          <p:tmpl>
            <p:tnLst>
              <p:par>
                <p:cTn presetID="45"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750"/>
                        <p:tgtEl>
                          <p:spTgt spid="17"/>
                        </p:tgtEl>
                      </p:cBhvr>
                    </p:animEffect>
                    <p:anim calcmode="lin" valueType="num">
                      <p:cBhvr>
                        <p:cTn dur="750" fill="hold"/>
                        <p:tgtEl>
                          <p:spTgt spid="17"/>
                        </p:tgtEl>
                        <p:attrNameLst>
                          <p:attrName>ppt_w</p:attrName>
                        </p:attrNameLst>
                      </p:cBhvr>
                      <p:tavLst>
                        <p:tav tm="0" fmla="#ppt_w*sin(2.5*pi*$)">
                          <p:val>
                            <p:fltVal val="0"/>
                          </p:val>
                        </p:tav>
                        <p:tav tm="100000">
                          <p:val>
                            <p:fltVal val="1"/>
                          </p:val>
                        </p:tav>
                      </p:tavLst>
                    </p:anim>
                    <p:anim calcmode="lin" valueType="num">
                      <p:cBhvr>
                        <p:cTn dur="750" fill="hold"/>
                        <p:tgtEl>
                          <p:spTgt spid="17"/>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rofile 3">
    <p:spTree>
      <p:nvGrpSpPr>
        <p:cNvPr id="1" name=""/>
        <p:cNvGrpSpPr/>
        <p:nvPr/>
      </p:nvGrpSpPr>
      <p:grpSpPr>
        <a:xfrm>
          <a:off x="0" y="0"/>
          <a:ext cx="0" cy="0"/>
          <a:chOff x="0" y="0"/>
          <a:chExt cx="0" cy="0"/>
        </a:xfrm>
      </p:grpSpPr>
      <p:sp>
        <p:nvSpPr>
          <p:cNvPr id="33" name="円/楕円 32"/>
          <p:cNvSpPr/>
          <p:nvPr userDrawn="1"/>
        </p:nvSpPr>
        <p:spPr>
          <a:xfrm>
            <a:off x="4067009" y="3115091"/>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1247041" y="775464"/>
            <a:ext cx="3373912" cy="337361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8" name="円/楕円 27"/>
          <p:cNvSpPr/>
          <p:nvPr userDrawn="1"/>
        </p:nvSpPr>
        <p:spPr>
          <a:xfrm>
            <a:off x="845584" y="1170733"/>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30" name="円/楕円 29"/>
          <p:cNvSpPr/>
          <p:nvPr userDrawn="1"/>
        </p:nvSpPr>
        <p:spPr>
          <a:xfrm>
            <a:off x="1137774" y="692700"/>
            <a:ext cx="3373912" cy="337361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 name="タイトル 1"/>
          <p:cNvSpPr>
            <a:spLocks noGrp="1"/>
          </p:cNvSpPr>
          <p:nvPr>
            <p:ph type="title" hasCustomPrompt="1"/>
          </p:nvPr>
        </p:nvSpPr>
        <p:spPr>
          <a:xfrm>
            <a:off x="5031043" y="740705"/>
            <a:ext cx="6385263" cy="900605"/>
          </a:xfrm>
        </p:spPr>
        <p:txBody>
          <a:bodyPr anchor="b">
            <a:normAutofit/>
          </a:bodyPr>
          <a:lstStyle>
            <a:lvl1pPr>
              <a:defRPr sz="4400" baseline="0">
                <a:solidFill>
                  <a:schemeClr val="tx2"/>
                </a:solidFill>
                <a:latin typeface="Route 159 UltraLight" pitchFamily="50" charset="0"/>
              </a:defRPr>
            </a:lvl1pPr>
          </a:lstStyle>
          <a:p>
            <a:r>
              <a:rPr kumimoji="1" lang="en-US" altLang="ja-JP" dirty="0"/>
              <a:t>Text goes here</a:t>
            </a:r>
            <a:endParaRPr kumimoji="1" lang="ja-JP" altLang="en-US" dirty="0"/>
          </a:p>
        </p:txBody>
      </p:sp>
      <p:sp>
        <p:nvSpPr>
          <p:cNvPr id="4" name="正方形/長方形 3"/>
          <p:cNvSpPr/>
          <p:nvPr userDrawn="1"/>
        </p:nvSpPr>
        <p:spPr>
          <a:xfrm>
            <a:off x="5127062" y="1651459"/>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5" name="テキスト プレースホルダー 6"/>
          <p:cNvSpPr>
            <a:spLocks noGrp="1"/>
          </p:cNvSpPr>
          <p:nvPr>
            <p:ph type="body" sz="quarter" idx="16" hasCustomPrompt="1"/>
          </p:nvPr>
        </p:nvSpPr>
        <p:spPr>
          <a:xfrm>
            <a:off x="5031043" y="1699902"/>
            <a:ext cx="6385263" cy="623628"/>
          </a:xfrm>
        </p:spPr>
        <p:txBody>
          <a:bodyPr anchor="t">
            <a:noAutofit/>
          </a:bodyPr>
          <a:lstStyle>
            <a:lvl1pPr algn="l">
              <a:defRPr sz="21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7" name="図プレースホルダー 5"/>
          <p:cNvSpPr>
            <a:spLocks noGrp="1"/>
          </p:cNvSpPr>
          <p:nvPr>
            <p:ph type="pic" sz="quarter" idx="13" hasCustomPrompt="1"/>
          </p:nvPr>
        </p:nvSpPr>
        <p:spPr>
          <a:xfrm>
            <a:off x="1247044" y="775464"/>
            <a:ext cx="3277893" cy="3277609"/>
          </a:xfrm>
          <a:prstGeom prst="ellipse">
            <a:avLst/>
          </a:prstGeom>
          <a:solidFill>
            <a:schemeClr val="bg1"/>
          </a:solidFill>
          <a:ln w="28575" cmpd="sng">
            <a:solidFill>
              <a:schemeClr val="accent1"/>
            </a:solidFill>
          </a:ln>
          <a:effectLst/>
        </p:spPr>
        <p:txBody>
          <a:bodyPr>
            <a:normAutofit/>
          </a:bodyPr>
          <a:lstStyle>
            <a:lvl1pPr>
              <a:defRPr sz="1200" baseline="0"/>
            </a:lvl1pPr>
          </a:lstStyle>
          <a:p>
            <a:r>
              <a:rPr kumimoji="1" lang="en-US" altLang="ja-JP" dirty="0"/>
              <a:t>Add an image</a:t>
            </a:r>
            <a:endParaRPr kumimoji="1" lang="ja-JP" altLang="en-US" dirty="0"/>
          </a:p>
        </p:txBody>
      </p:sp>
      <p:sp>
        <p:nvSpPr>
          <p:cNvPr id="8" name="円/楕円 7"/>
          <p:cNvSpPr/>
          <p:nvPr userDrawn="1"/>
        </p:nvSpPr>
        <p:spPr>
          <a:xfrm>
            <a:off x="5403649" y="2559172"/>
            <a:ext cx="864172" cy="8640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9" name="図プレースホルダー 12"/>
          <p:cNvSpPr>
            <a:spLocks noGrp="1"/>
          </p:cNvSpPr>
          <p:nvPr>
            <p:ph type="pic" sz="quarter" idx="17" hasCustomPrompt="1"/>
          </p:nvPr>
        </p:nvSpPr>
        <p:spPr>
          <a:xfrm>
            <a:off x="5627320" y="2782820"/>
            <a:ext cx="416830" cy="416794"/>
          </a:xfrm>
        </p:spPr>
        <p:txBody>
          <a:bodyPr>
            <a:normAutofit/>
          </a:bodyPr>
          <a:lstStyle>
            <a:lvl1pPr>
              <a:defRPr sz="1100"/>
            </a:lvl1pPr>
          </a:lstStyle>
          <a:p>
            <a:r>
              <a:rPr kumimoji="1" lang="en-US" altLang="ja-JP" dirty="0"/>
              <a:t>Icon</a:t>
            </a:r>
            <a:endParaRPr kumimoji="1" lang="ja-JP" altLang="en-US" dirty="0"/>
          </a:p>
        </p:txBody>
      </p:sp>
      <p:sp>
        <p:nvSpPr>
          <p:cNvPr id="10" name="円/楕円 9"/>
          <p:cNvSpPr/>
          <p:nvPr userDrawn="1"/>
        </p:nvSpPr>
        <p:spPr>
          <a:xfrm>
            <a:off x="7147592" y="2559171"/>
            <a:ext cx="864172" cy="864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円/楕円 10"/>
          <p:cNvSpPr/>
          <p:nvPr userDrawn="1"/>
        </p:nvSpPr>
        <p:spPr>
          <a:xfrm>
            <a:off x="8880551" y="2559171"/>
            <a:ext cx="864172" cy="8640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2" name="図プレースホルダー 12"/>
          <p:cNvSpPr>
            <a:spLocks noGrp="1"/>
          </p:cNvSpPr>
          <p:nvPr>
            <p:ph type="pic" sz="quarter" idx="18" hasCustomPrompt="1"/>
          </p:nvPr>
        </p:nvSpPr>
        <p:spPr>
          <a:xfrm>
            <a:off x="7371263" y="2782820"/>
            <a:ext cx="416830" cy="416794"/>
          </a:xfrm>
        </p:spPr>
        <p:txBody>
          <a:bodyPr>
            <a:normAutofit/>
          </a:bodyPr>
          <a:lstStyle>
            <a:lvl1pPr>
              <a:defRPr sz="1100"/>
            </a:lvl1pPr>
          </a:lstStyle>
          <a:p>
            <a:r>
              <a:rPr kumimoji="1" lang="en-US" altLang="ja-JP" dirty="0"/>
              <a:t>Icon</a:t>
            </a:r>
            <a:endParaRPr kumimoji="1" lang="ja-JP" altLang="en-US" dirty="0"/>
          </a:p>
        </p:txBody>
      </p:sp>
      <p:sp>
        <p:nvSpPr>
          <p:cNvPr id="13" name="図プレースホルダー 12"/>
          <p:cNvSpPr>
            <a:spLocks noGrp="1"/>
          </p:cNvSpPr>
          <p:nvPr>
            <p:ph type="pic" sz="quarter" idx="19" hasCustomPrompt="1"/>
          </p:nvPr>
        </p:nvSpPr>
        <p:spPr>
          <a:xfrm>
            <a:off x="9104222" y="2782820"/>
            <a:ext cx="416830" cy="416794"/>
          </a:xfrm>
        </p:spPr>
        <p:txBody>
          <a:bodyPr>
            <a:normAutofit/>
          </a:bodyPr>
          <a:lstStyle>
            <a:lvl1pPr>
              <a:defRPr sz="1100"/>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20" hasCustomPrompt="1"/>
          </p:nvPr>
        </p:nvSpPr>
        <p:spPr>
          <a:xfrm>
            <a:off x="5028324" y="3519717"/>
            <a:ext cx="1632323" cy="623628"/>
          </a:xfrm>
        </p:spPr>
        <p:txBody>
          <a:bodyPr anchor="t">
            <a:noAutofit/>
          </a:bodyPr>
          <a:lstStyle>
            <a:lvl1pPr algn="ctr">
              <a:defRPr sz="1600" i="0" baseline="0">
                <a:solidFill>
                  <a:schemeClr val="accent3"/>
                </a:solidFill>
                <a:latin typeface="+mn-lt"/>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1" hasCustomPrompt="1"/>
          </p:nvPr>
        </p:nvSpPr>
        <p:spPr>
          <a:xfrm>
            <a:off x="6768133" y="3519717"/>
            <a:ext cx="1632323" cy="623628"/>
          </a:xfrm>
        </p:spPr>
        <p:txBody>
          <a:bodyPr anchor="t">
            <a:noAutofit/>
          </a:bodyPr>
          <a:lstStyle>
            <a:lvl1pPr algn="ctr">
              <a:defRPr sz="1600" i="0" baseline="0">
                <a:solidFill>
                  <a:schemeClr val="accent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22" hasCustomPrompt="1"/>
          </p:nvPr>
        </p:nvSpPr>
        <p:spPr>
          <a:xfrm>
            <a:off x="8496475" y="3518153"/>
            <a:ext cx="1632323" cy="623628"/>
          </a:xfrm>
        </p:spPr>
        <p:txBody>
          <a:bodyPr anchor="t">
            <a:noAutofit/>
          </a:bodyPr>
          <a:lstStyle>
            <a:lvl1pPr algn="ctr">
              <a:defRPr sz="1600" i="0" baseline="0">
                <a:solidFill>
                  <a:schemeClr val="accent5"/>
                </a:solidFill>
                <a:latin typeface="+mn-lt"/>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795327" y="4197089"/>
            <a:ext cx="10601349" cy="1344149"/>
          </a:xfrm>
        </p:spPr>
        <p:txBody>
          <a:bodyPr anchor="ctr">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8" name="正方形/長方形 17"/>
          <p:cNvSpPr/>
          <p:nvPr userDrawn="1"/>
        </p:nvSpPr>
        <p:spPr>
          <a:xfrm>
            <a:off x="0" y="5685254"/>
            <a:ext cx="12192000" cy="117274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9" name="図プレースホルダー 12"/>
          <p:cNvSpPr>
            <a:spLocks noGrp="1"/>
          </p:cNvSpPr>
          <p:nvPr>
            <p:ph type="pic" sz="quarter" idx="23" hasCustomPrompt="1"/>
          </p:nvPr>
        </p:nvSpPr>
        <p:spPr>
          <a:xfrm>
            <a:off x="2677571" y="5848760"/>
            <a:ext cx="416830" cy="416794"/>
          </a:xfrm>
        </p:spPr>
        <p:txBody>
          <a:bodyPr>
            <a:normAutofit/>
          </a:bodyPr>
          <a:lstStyle>
            <a:lvl1pPr>
              <a:defRPr sz="1100"/>
            </a:lvl1pPr>
          </a:lstStyle>
          <a:p>
            <a:r>
              <a:rPr kumimoji="1" lang="en-US" altLang="ja-JP" dirty="0"/>
              <a:t>Icon</a:t>
            </a:r>
            <a:endParaRPr kumimoji="1" lang="ja-JP" altLang="en-US" dirty="0"/>
          </a:p>
        </p:txBody>
      </p:sp>
      <p:sp>
        <p:nvSpPr>
          <p:cNvPr id="20" name="図プレースホルダー 12"/>
          <p:cNvSpPr>
            <a:spLocks noGrp="1"/>
          </p:cNvSpPr>
          <p:nvPr>
            <p:ph type="pic" sz="quarter" idx="24" hasCustomPrompt="1"/>
          </p:nvPr>
        </p:nvSpPr>
        <p:spPr>
          <a:xfrm>
            <a:off x="5885323" y="5848760"/>
            <a:ext cx="416830" cy="416794"/>
          </a:xfrm>
        </p:spPr>
        <p:txBody>
          <a:bodyPr>
            <a:normAutofit/>
          </a:bodyPr>
          <a:lstStyle>
            <a:lvl1pPr>
              <a:defRPr sz="1100"/>
            </a:lvl1pPr>
          </a:lstStyle>
          <a:p>
            <a:r>
              <a:rPr kumimoji="1" lang="en-US" altLang="ja-JP" dirty="0"/>
              <a:t>Icon</a:t>
            </a:r>
            <a:endParaRPr kumimoji="1" lang="ja-JP" altLang="en-US" dirty="0"/>
          </a:p>
        </p:txBody>
      </p:sp>
      <p:sp>
        <p:nvSpPr>
          <p:cNvPr id="21" name="図プレースホルダー 12"/>
          <p:cNvSpPr>
            <a:spLocks noGrp="1"/>
          </p:cNvSpPr>
          <p:nvPr>
            <p:ph type="pic" sz="quarter" idx="25" hasCustomPrompt="1"/>
          </p:nvPr>
        </p:nvSpPr>
        <p:spPr>
          <a:xfrm>
            <a:off x="9072640" y="5848760"/>
            <a:ext cx="416830" cy="416794"/>
          </a:xfrm>
        </p:spPr>
        <p:txBody>
          <a:bodyPr>
            <a:normAutofit/>
          </a:bodyPr>
          <a:lstStyle>
            <a:lvl1pPr>
              <a:defRPr sz="1100"/>
            </a:lvl1pPr>
          </a:lstStyle>
          <a:p>
            <a:r>
              <a:rPr kumimoji="1" lang="en-US" altLang="ja-JP" dirty="0"/>
              <a:t>Icon</a:t>
            </a:r>
            <a:endParaRPr kumimoji="1" lang="ja-JP" altLang="en-US" dirty="0"/>
          </a:p>
        </p:txBody>
      </p:sp>
      <p:sp>
        <p:nvSpPr>
          <p:cNvPr id="22" name="テキスト プレースホルダー 6"/>
          <p:cNvSpPr>
            <a:spLocks noGrp="1"/>
          </p:cNvSpPr>
          <p:nvPr>
            <p:ph type="body" sz="quarter" idx="26" hasCustomPrompt="1"/>
          </p:nvPr>
        </p:nvSpPr>
        <p:spPr>
          <a:xfrm>
            <a:off x="1589731" y="6309765"/>
            <a:ext cx="2633899" cy="383601"/>
          </a:xfrm>
        </p:spPr>
        <p:txBody>
          <a:bodyPr anchor="t">
            <a:noAutofit/>
          </a:bodyPr>
          <a:lstStyle>
            <a:lvl1pPr algn="ctr">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7" hasCustomPrompt="1"/>
          </p:nvPr>
        </p:nvSpPr>
        <p:spPr>
          <a:xfrm>
            <a:off x="4776789" y="6309765"/>
            <a:ext cx="2633899" cy="383601"/>
          </a:xfrm>
        </p:spPr>
        <p:txBody>
          <a:bodyPr anchor="t">
            <a:noAutofit/>
          </a:bodyPr>
          <a:lstStyle>
            <a:lvl1pPr algn="ctr">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8" hasCustomPrompt="1"/>
          </p:nvPr>
        </p:nvSpPr>
        <p:spPr>
          <a:xfrm>
            <a:off x="7974994" y="6309765"/>
            <a:ext cx="2633899" cy="383601"/>
          </a:xfrm>
        </p:spPr>
        <p:txBody>
          <a:bodyPr anchor="t">
            <a:noAutofit/>
          </a:bodyPr>
          <a:lstStyle>
            <a:lvl1pPr algn="ctr">
              <a:defRPr sz="1200" i="0" baseline="0">
                <a:solidFill>
                  <a:schemeClr val="bg1"/>
                </a:solidFill>
                <a:latin typeface="+mn-lt"/>
              </a:defRPr>
            </a:lvl1pPr>
          </a:lstStyle>
          <a:p>
            <a:pPr lvl="0"/>
            <a:r>
              <a:rPr kumimoji="1" lang="en-US" altLang="ja-JP" dirty="0"/>
              <a:t>Text goes here</a:t>
            </a:r>
            <a:endParaRPr kumimoji="1" lang="ja-JP" altLang="en-US" dirty="0"/>
          </a:p>
        </p:txBody>
      </p:sp>
      <p:sp>
        <p:nvSpPr>
          <p:cNvPr id="25" name="円/楕円 24"/>
          <p:cNvSpPr/>
          <p:nvPr userDrawn="1"/>
        </p:nvSpPr>
        <p:spPr>
          <a:xfrm>
            <a:off x="382869" y="679450"/>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1301674" y="711321"/>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32" name="正方形/長方形 3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4" name="円/楕円 33"/>
          <p:cNvSpPr/>
          <p:nvPr userDrawn="1"/>
        </p:nvSpPr>
        <p:spPr>
          <a:xfrm>
            <a:off x="4735518" y="2858991"/>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 xmlns:p14="http://schemas.microsoft.com/office/powerpoint/2010/main" val="2038034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750"/>
                                        <p:tgtEl>
                                          <p:spTgt spid="25"/>
                                        </p:tgtEl>
                                      </p:cBhvr>
                                    </p:animEffect>
                                    <p:anim calcmode="lin" valueType="num">
                                      <p:cBhvr>
                                        <p:cTn id="8" dur="750" fill="hold"/>
                                        <p:tgtEl>
                                          <p:spTgt spid="25"/>
                                        </p:tgtEl>
                                        <p:attrNameLst>
                                          <p:attrName>ppt_w</p:attrName>
                                        </p:attrNameLst>
                                      </p:cBhvr>
                                      <p:tavLst>
                                        <p:tav tm="0" fmla="#ppt_w*sin(2.5*pi*$)">
                                          <p:val>
                                            <p:fltVal val="0"/>
                                          </p:val>
                                        </p:tav>
                                        <p:tav tm="100000">
                                          <p:val>
                                            <p:fltVal val="1"/>
                                          </p:val>
                                        </p:tav>
                                      </p:tavLst>
                                    </p:anim>
                                    <p:anim calcmode="lin" valueType="num">
                                      <p:cBhvr>
                                        <p:cTn id="9" dur="750" fill="hold"/>
                                        <p:tgtEl>
                                          <p:spTgt spid="25"/>
                                        </p:tgtEl>
                                        <p:attrNameLst>
                                          <p:attrName>ppt_h</p:attrName>
                                        </p:attrNameLst>
                                      </p:cBhvr>
                                      <p:tavLst>
                                        <p:tav tm="0">
                                          <p:val>
                                            <p:strVal val="#ppt_h"/>
                                          </p:val>
                                        </p:tav>
                                        <p:tav tm="100000">
                                          <p:val>
                                            <p:strVal val="#ppt_h"/>
                                          </p:val>
                                        </p:tav>
                                      </p:tavLst>
                                    </p:anim>
                                  </p:childTnLst>
                                </p:cTn>
                              </p:par>
                              <p:par>
                                <p:cTn id="10" presetID="2" presetClass="entr" presetSubtype="12" decel="100000" fill="hold" grpId="1"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750" fill="hold"/>
                                        <p:tgtEl>
                                          <p:spTgt spid="25"/>
                                        </p:tgtEl>
                                        <p:attrNameLst>
                                          <p:attrName>ppt_x</p:attrName>
                                        </p:attrNameLst>
                                      </p:cBhvr>
                                      <p:tavLst>
                                        <p:tav tm="0">
                                          <p:val>
                                            <p:strVal val="0-#ppt_w/2"/>
                                          </p:val>
                                        </p:tav>
                                        <p:tav tm="100000">
                                          <p:val>
                                            <p:strVal val="#ppt_x"/>
                                          </p:val>
                                        </p:tav>
                                      </p:tavLst>
                                    </p:anim>
                                    <p:anim calcmode="lin" valueType="num">
                                      <p:cBhvr additive="base">
                                        <p:cTn id="13" dur="750" fill="hold"/>
                                        <p:tgtEl>
                                          <p:spTgt spid="25"/>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750"/>
                                        <p:tgtEl>
                                          <p:spTgt spid="28"/>
                                        </p:tgtEl>
                                      </p:cBhvr>
                                    </p:animEffect>
                                    <p:anim calcmode="lin" valueType="num">
                                      <p:cBhvr>
                                        <p:cTn id="17" dur="750" fill="hold"/>
                                        <p:tgtEl>
                                          <p:spTgt spid="28"/>
                                        </p:tgtEl>
                                        <p:attrNameLst>
                                          <p:attrName>ppt_w</p:attrName>
                                        </p:attrNameLst>
                                      </p:cBhvr>
                                      <p:tavLst>
                                        <p:tav tm="0" fmla="#ppt_w*sin(2.5*pi*$)">
                                          <p:val>
                                            <p:fltVal val="0"/>
                                          </p:val>
                                        </p:tav>
                                        <p:tav tm="100000">
                                          <p:val>
                                            <p:fltVal val="1"/>
                                          </p:val>
                                        </p:tav>
                                      </p:tavLst>
                                    </p:anim>
                                    <p:anim calcmode="lin" valueType="num">
                                      <p:cBhvr>
                                        <p:cTn id="18" dur="750" fill="hold"/>
                                        <p:tgtEl>
                                          <p:spTgt spid="28"/>
                                        </p:tgtEl>
                                        <p:attrNameLst>
                                          <p:attrName>ppt_h</p:attrName>
                                        </p:attrNameLst>
                                      </p:cBhvr>
                                      <p:tavLst>
                                        <p:tav tm="0">
                                          <p:val>
                                            <p:strVal val="#ppt_h"/>
                                          </p:val>
                                        </p:tav>
                                        <p:tav tm="100000">
                                          <p:val>
                                            <p:strVal val="#ppt_h"/>
                                          </p:val>
                                        </p:tav>
                                      </p:tavLst>
                                    </p:anim>
                                  </p:childTnLst>
                                </p:cTn>
                              </p:par>
                              <p:par>
                                <p:cTn id="19" presetID="2" presetClass="entr" presetSubtype="12" decel="100000" fill="hold" grpId="1" nodeType="withEffect">
                                  <p:stCondLst>
                                    <p:cond delay="10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750" fill="hold"/>
                                        <p:tgtEl>
                                          <p:spTgt spid="28"/>
                                        </p:tgtEl>
                                        <p:attrNameLst>
                                          <p:attrName>ppt_x</p:attrName>
                                        </p:attrNameLst>
                                      </p:cBhvr>
                                      <p:tavLst>
                                        <p:tav tm="0">
                                          <p:val>
                                            <p:strVal val="0-#ppt_w/2"/>
                                          </p:val>
                                        </p:tav>
                                        <p:tav tm="100000">
                                          <p:val>
                                            <p:strVal val="#ppt_x"/>
                                          </p:val>
                                        </p:tav>
                                      </p:tavLst>
                                    </p:anim>
                                    <p:anim calcmode="lin" valueType="num">
                                      <p:cBhvr additive="base">
                                        <p:cTn id="22" dur="750" fill="hold"/>
                                        <p:tgtEl>
                                          <p:spTgt spid="28"/>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anim calcmode="lin" valueType="num">
                                      <p:cBhvr>
                                        <p:cTn id="26" dur="750" fill="hold"/>
                                        <p:tgtEl>
                                          <p:spTgt spid="26"/>
                                        </p:tgtEl>
                                        <p:attrNameLst>
                                          <p:attrName>ppt_w</p:attrName>
                                        </p:attrNameLst>
                                      </p:cBhvr>
                                      <p:tavLst>
                                        <p:tav tm="0" fmla="#ppt_w*sin(2.5*pi*$)">
                                          <p:val>
                                            <p:fltVal val="0"/>
                                          </p:val>
                                        </p:tav>
                                        <p:tav tm="100000">
                                          <p:val>
                                            <p:fltVal val="1"/>
                                          </p:val>
                                        </p:tav>
                                      </p:tavLst>
                                    </p:anim>
                                    <p:anim calcmode="lin" valueType="num">
                                      <p:cBhvr>
                                        <p:cTn id="27" dur="750" fill="hold"/>
                                        <p:tgtEl>
                                          <p:spTgt spid="26"/>
                                        </p:tgtEl>
                                        <p:attrNameLst>
                                          <p:attrName>ppt_h</p:attrName>
                                        </p:attrNameLst>
                                      </p:cBhvr>
                                      <p:tavLst>
                                        <p:tav tm="0">
                                          <p:val>
                                            <p:strVal val="#ppt_h"/>
                                          </p:val>
                                        </p:tav>
                                        <p:tav tm="100000">
                                          <p:val>
                                            <p:strVal val="#ppt_h"/>
                                          </p:val>
                                        </p:tav>
                                      </p:tavLst>
                                    </p:anim>
                                  </p:childTnLst>
                                </p:cTn>
                              </p:par>
                              <p:par>
                                <p:cTn id="28" presetID="2" presetClass="entr" presetSubtype="12" decel="100000" fill="hold" grpId="1" nodeType="withEffect">
                                  <p:stCondLst>
                                    <p:cond delay="20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750" fill="hold"/>
                                        <p:tgtEl>
                                          <p:spTgt spid="26"/>
                                        </p:tgtEl>
                                        <p:attrNameLst>
                                          <p:attrName>ppt_x</p:attrName>
                                        </p:attrNameLst>
                                      </p:cBhvr>
                                      <p:tavLst>
                                        <p:tav tm="0">
                                          <p:val>
                                            <p:strVal val="0-#ppt_w/2"/>
                                          </p:val>
                                        </p:tav>
                                        <p:tav tm="100000">
                                          <p:val>
                                            <p:strVal val="#ppt_x"/>
                                          </p:val>
                                        </p:tav>
                                      </p:tavLst>
                                    </p:anim>
                                    <p:anim calcmode="lin" valueType="num">
                                      <p:cBhvr additive="base">
                                        <p:cTn id="31" dur="750" fill="hold"/>
                                        <p:tgtEl>
                                          <p:spTgt spid="26"/>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750"/>
                                        <p:tgtEl>
                                          <p:spTgt spid="33"/>
                                        </p:tgtEl>
                                      </p:cBhvr>
                                    </p:animEffect>
                                    <p:anim calcmode="lin" valueType="num">
                                      <p:cBhvr>
                                        <p:cTn id="35" dur="750" fill="hold"/>
                                        <p:tgtEl>
                                          <p:spTgt spid="33"/>
                                        </p:tgtEl>
                                        <p:attrNameLst>
                                          <p:attrName>ppt_w</p:attrName>
                                        </p:attrNameLst>
                                      </p:cBhvr>
                                      <p:tavLst>
                                        <p:tav tm="0" fmla="#ppt_w*sin(2.5*pi*$)">
                                          <p:val>
                                            <p:fltVal val="0"/>
                                          </p:val>
                                        </p:tav>
                                        <p:tav tm="100000">
                                          <p:val>
                                            <p:fltVal val="1"/>
                                          </p:val>
                                        </p:tav>
                                      </p:tavLst>
                                    </p:anim>
                                    <p:anim calcmode="lin" valueType="num">
                                      <p:cBhvr>
                                        <p:cTn id="36" dur="750" fill="hold"/>
                                        <p:tgtEl>
                                          <p:spTgt spid="33"/>
                                        </p:tgtEl>
                                        <p:attrNameLst>
                                          <p:attrName>ppt_h</p:attrName>
                                        </p:attrNameLst>
                                      </p:cBhvr>
                                      <p:tavLst>
                                        <p:tav tm="0">
                                          <p:val>
                                            <p:strVal val="#ppt_h"/>
                                          </p:val>
                                        </p:tav>
                                        <p:tav tm="100000">
                                          <p:val>
                                            <p:strVal val="#ppt_h"/>
                                          </p:val>
                                        </p:tav>
                                      </p:tavLst>
                                    </p:anim>
                                  </p:childTnLst>
                                </p:cTn>
                              </p:par>
                              <p:par>
                                <p:cTn id="37" presetID="2" presetClass="entr" presetSubtype="12" decel="100000" fill="hold" grpId="1" nodeType="withEffect">
                                  <p:stCondLst>
                                    <p:cond delay="30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750" fill="hold"/>
                                        <p:tgtEl>
                                          <p:spTgt spid="33"/>
                                        </p:tgtEl>
                                        <p:attrNameLst>
                                          <p:attrName>ppt_x</p:attrName>
                                        </p:attrNameLst>
                                      </p:cBhvr>
                                      <p:tavLst>
                                        <p:tav tm="0">
                                          <p:val>
                                            <p:strVal val="0-#ppt_w/2"/>
                                          </p:val>
                                        </p:tav>
                                        <p:tav tm="100000">
                                          <p:val>
                                            <p:strVal val="#ppt_x"/>
                                          </p:val>
                                        </p:tav>
                                      </p:tavLst>
                                    </p:anim>
                                    <p:anim calcmode="lin" valueType="num">
                                      <p:cBhvr additive="base">
                                        <p:cTn id="40" dur="750" fill="hold"/>
                                        <p:tgtEl>
                                          <p:spTgt spid="33"/>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750"/>
                                        <p:tgtEl>
                                          <p:spTgt spid="34"/>
                                        </p:tgtEl>
                                      </p:cBhvr>
                                    </p:animEffect>
                                    <p:anim calcmode="lin" valueType="num">
                                      <p:cBhvr>
                                        <p:cTn id="44" dur="750" fill="hold"/>
                                        <p:tgtEl>
                                          <p:spTgt spid="34"/>
                                        </p:tgtEl>
                                        <p:attrNameLst>
                                          <p:attrName>ppt_w</p:attrName>
                                        </p:attrNameLst>
                                      </p:cBhvr>
                                      <p:tavLst>
                                        <p:tav tm="0" fmla="#ppt_w*sin(2.5*pi*$)">
                                          <p:val>
                                            <p:fltVal val="0"/>
                                          </p:val>
                                        </p:tav>
                                        <p:tav tm="100000">
                                          <p:val>
                                            <p:fltVal val="1"/>
                                          </p:val>
                                        </p:tav>
                                      </p:tavLst>
                                    </p:anim>
                                    <p:anim calcmode="lin" valueType="num">
                                      <p:cBhvr>
                                        <p:cTn id="45" dur="750" fill="hold"/>
                                        <p:tgtEl>
                                          <p:spTgt spid="34"/>
                                        </p:tgtEl>
                                        <p:attrNameLst>
                                          <p:attrName>ppt_h</p:attrName>
                                        </p:attrNameLst>
                                      </p:cBhvr>
                                      <p:tavLst>
                                        <p:tav tm="0">
                                          <p:val>
                                            <p:strVal val="#ppt_h"/>
                                          </p:val>
                                        </p:tav>
                                        <p:tav tm="100000">
                                          <p:val>
                                            <p:strVal val="#ppt_h"/>
                                          </p:val>
                                        </p:tav>
                                      </p:tavLst>
                                    </p:anim>
                                  </p:childTnLst>
                                </p:cTn>
                              </p:par>
                              <p:par>
                                <p:cTn id="46" presetID="2" presetClass="entr" presetSubtype="12" decel="100000" fill="hold" grpId="1" nodeType="withEffect">
                                  <p:stCondLst>
                                    <p:cond delay="40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750" fill="hold"/>
                                        <p:tgtEl>
                                          <p:spTgt spid="34"/>
                                        </p:tgtEl>
                                        <p:attrNameLst>
                                          <p:attrName>ppt_x</p:attrName>
                                        </p:attrNameLst>
                                      </p:cBhvr>
                                      <p:tavLst>
                                        <p:tav tm="0">
                                          <p:val>
                                            <p:strVal val="0-#ppt_w/2"/>
                                          </p:val>
                                        </p:tav>
                                        <p:tav tm="100000">
                                          <p:val>
                                            <p:strVal val="#ppt_x"/>
                                          </p:val>
                                        </p:tav>
                                      </p:tavLst>
                                    </p:anim>
                                    <p:anim calcmode="lin" valueType="num">
                                      <p:cBhvr additive="base">
                                        <p:cTn id="49" dur="750" fill="hold"/>
                                        <p:tgtEl>
                                          <p:spTgt spid="34"/>
                                        </p:tgtEl>
                                        <p:attrNameLst>
                                          <p:attrName>ppt_y</p:attrName>
                                        </p:attrNameLst>
                                      </p:cBhvr>
                                      <p:tavLst>
                                        <p:tav tm="0">
                                          <p:val>
                                            <p:strVal val="1+#ppt_h/2"/>
                                          </p:val>
                                        </p:tav>
                                        <p:tav tm="100000">
                                          <p:val>
                                            <p:strVal val="#ppt_y"/>
                                          </p:val>
                                        </p:tav>
                                      </p:tavLst>
                                    </p:anim>
                                  </p:childTnLst>
                                </p:cTn>
                              </p:par>
                              <p:par>
                                <p:cTn id="50" presetID="10" presetClass="entr" presetSubtype="0" fill="hold" grpId="0" nodeType="withEffect">
                                  <p:stCondLst>
                                    <p:cond delay="40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childTnLst>
                                </p:cTn>
                              </p:par>
                              <p:par>
                                <p:cTn id="53" presetID="2" presetClass="entr" presetSubtype="1" decel="100000" fill="hold" grpId="1" nodeType="withEffect">
                                  <p:stCondLst>
                                    <p:cond delay="40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000" fill="hold"/>
                                        <p:tgtEl>
                                          <p:spTgt spid="6"/>
                                        </p:tgtEl>
                                        <p:attrNameLst>
                                          <p:attrName>ppt_x</p:attrName>
                                        </p:attrNameLst>
                                      </p:cBhvr>
                                      <p:tavLst>
                                        <p:tav tm="0">
                                          <p:val>
                                            <p:strVal val="#ppt_x"/>
                                          </p:val>
                                        </p:tav>
                                        <p:tav tm="100000">
                                          <p:val>
                                            <p:strVal val="#ppt_x"/>
                                          </p:val>
                                        </p:tav>
                                      </p:tavLst>
                                    </p:anim>
                                    <p:anim calcmode="lin" valueType="num">
                                      <p:cBhvr additive="base">
                                        <p:cTn id="56" dur="1000" fill="hold"/>
                                        <p:tgtEl>
                                          <p:spTgt spid="6"/>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50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1000"/>
                                        <p:tgtEl>
                                          <p:spTgt spid="30"/>
                                        </p:tgtEl>
                                      </p:cBhvr>
                                    </p:animEffect>
                                  </p:childTnLst>
                                </p:cTn>
                              </p:par>
                              <p:par>
                                <p:cTn id="60" presetID="2" presetClass="entr" presetSubtype="1" decel="100000" fill="hold" grpId="1"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1000" fill="hold"/>
                                        <p:tgtEl>
                                          <p:spTgt spid="30"/>
                                        </p:tgtEl>
                                        <p:attrNameLst>
                                          <p:attrName>ppt_x</p:attrName>
                                        </p:attrNameLst>
                                      </p:cBhvr>
                                      <p:tavLst>
                                        <p:tav tm="0">
                                          <p:val>
                                            <p:strVal val="#ppt_x"/>
                                          </p:val>
                                        </p:tav>
                                        <p:tav tm="100000">
                                          <p:val>
                                            <p:strVal val="#ppt_x"/>
                                          </p:val>
                                        </p:tav>
                                      </p:tavLst>
                                    </p:anim>
                                    <p:anim calcmode="lin" valueType="num">
                                      <p:cBhvr additive="base">
                                        <p:cTn id="63" dur="1000" fill="hold"/>
                                        <p:tgtEl>
                                          <p:spTgt spid="30"/>
                                        </p:tgtEl>
                                        <p:attrNameLst>
                                          <p:attrName>ppt_y</p:attrName>
                                        </p:attrNameLst>
                                      </p:cBhvr>
                                      <p:tavLst>
                                        <p:tav tm="0">
                                          <p:val>
                                            <p:strVal val="0-#ppt_h/2"/>
                                          </p:val>
                                        </p:tav>
                                        <p:tav tm="100000">
                                          <p:val>
                                            <p:strVal val="#ppt_y"/>
                                          </p:val>
                                        </p:tav>
                                      </p:tavLst>
                                    </p:anim>
                                  </p:childTnLst>
                                </p:cTn>
                              </p:par>
                              <p:par>
                                <p:cTn id="64" presetID="10" presetClass="entr" presetSubtype="0" fill="hold" grpId="0" nodeType="withEffect">
                                  <p:stCondLst>
                                    <p:cond delay="60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childTnLst>
                                </p:cTn>
                              </p:par>
                              <p:par>
                                <p:cTn id="67" presetID="2" presetClass="entr" presetSubtype="1" decel="100000" fill="hold" grpId="1" nodeType="withEffect">
                                  <p:stCondLst>
                                    <p:cond delay="60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1000" fill="hold"/>
                                        <p:tgtEl>
                                          <p:spTgt spid="7"/>
                                        </p:tgtEl>
                                        <p:attrNameLst>
                                          <p:attrName>ppt_x</p:attrName>
                                        </p:attrNameLst>
                                      </p:cBhvr>
                                      <p:tavLst>
                                        <p:tav tm="0">
                                          <p:val>
                                            <p:strVal val="#ppt_x"/>
                                          </p:val>
                                        </p:tav>
                                        <p:tav tm="100000">
                                          <p:val>
                                            <p:strVal val="#ppt_x"/>
                                          </p:val>
                                        </p:tav>
                                      </p:tavLst>
                                    </p:anim>
                                    <p:anim calcmode="lin" valueType="num">
                                      <p:cBhvr additive="base">
                                        <p:cTn id="70" dur="1000" fill="hold"/>
                                        <p:tgtEl>
                                          <p:spTgt spid="7"/>
                                        </p:tgtEl>
                                        <p:attrNameLst>
                                          <p:attrName>ppt_y</p:attrName>
                                        </p:attrNameLst>
                                      </p:cBhvr>
                                      <p:tavLst>
                                        <p:tav tm="0">
                                          <p:val>
                                            <p:strVal val="0-#ppt_h/2"/>
                                          </p:val>
                                        </p:tav>
                                        <p:tav tm="100000">
                                          <p:val>
                                            <p:strVal val="#ppt_y"/>
                                          </p:val>
                                        </p:tav>
                                      </p:tavLst>
                                    </p:anim>
                                  </p:childTnLst>
                                </p:cTn>
                              </p:par>
                            </p:childTnLst>
                          </p:cTn>
                        </p:par>
                        <p:par>
                          <p:cTn id="71" fill="hold">
                            <p:stCondLst>
                              <p:cond delay="1600"/>
                            </p:stCondLst>
                            <p:childTnLst>
                              <p:par>
                                <p:cTn id="72" presetID="2" presetClass="entr" presetSubtype="3" decel="100000" fill="hold" grpId="0" nodeType="afterEffect">
                                  <p:stCondLst>
                                    <p:cond delay="250"/>
                                  </p:stCondLst>
                                  <p:iterate type="wd">
                                    <p:tmPct val="10000"/>
                                  </p:iterate>
                                  <p:childTnLst>
                                    <p:set>
                                      <p:cBhvr>
                                        <p:cTn id="73" dur="1" fill="hold">
                                          <p:stCondLst>
                                            <p:cond delay="0"/>
                                          </p:stCondLst>
                                        </p:cTn>
                                        <p:tgtEl>
                                          <p:spTgt spid="3"/>
                                        </p:tgtEl>
                                        <p:attrNameLst>
                                          <p:attrName>style.visibility</p:attrName>
                                        </p:attrNameLst>
                                      </p:cBhvr>
                                      <p:to>
                                        <p:strVal val="visible"/>
                                      </p:to>
                                    </p:set>
                                    <p:anim calcmode="lin" valueType="num">
                                      <p:cBhvr additive="base">
                                        <p:cTn id="74" dur="500" fill="hold"/>
                                        <p:tgtEl>
                                          <p:spTgt spid="3"/>
                                        </p:tgtEl>
                                        <p:attrNameLst>
                                          <p:attrName>ppt_x</p:attrName>
                                        </p:attrNameLst>
                                      </p:cBhvr>
                                      <p:tavLst>
                                        <p:tav tm="0">
                                          <p:val>
                                            <p:strVal val="1+#ppt_w/2"/>
                                          </p:val>
                                        </p:tav>
                                        <p:tav tm="100000">
                                          <p:val>
                                            <p:strVal val="#ppt_x"/>
                                          </p:val>
                                        </p:tav>
                                      </p:tavLst>
                                    </p:anim>
                                    <p:anim calcmode="lin" valueType="num">
                                      <p:cBhvr additive="base">
                                        <p:cTn id="75" dur="500" fill="hold"/>
                                        <p:tgtEl>
                                          <p:spTgt spid="3"/>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250"/>
                                  </p:stCondLst>
                                  <p:childTnLst>
                                    <p:set>
                                      <p:cBhvr>
                                        <p:cTn id="77" dur="1" fill="hold">
                                          <p:stCondLst>
                                            <p:cond delay="0"/>
                                          </p:stCondLst>
                                        </p:cTn>
                                        <p:tgtEl>
                                          <p:spTgt spid="4"/>
                                        </p:tgtEl>
                                        <p:attrNameLst>
                                          <p:attrName>style.visibility</p:attrName>
                                        </p:attrNameLst>
                                      </p:cBhvr>
                                      <p:to>
                                        <p:strVal val="visible"/>
                                      </p:to>
                                    </p:set>
                                    <p:anim calcmode="lin" valueType="num">
                                      <p:cBhvr additive="base">
                                        <p:cTn id="78" dur="500" fill="hold"/>
                                        <p:tgtEl>
                                          <p:spTgt spid="4"/>
                                        </p:tgtEl>
                                        <p:attrNameLst>
                                          <p:attrName>ppt_x</p:attrName>
                                        </p:attrNameLst>
                                      </p:cBhvr>
                                      <p:tavLst>
                                        <p:tav tm="0">
                                          <p:val>
                                            <p:strVal val="1+#ppt_w/2"/>
                                          </p:val>
                                        </p:tav>
                                        <p:tav tm="100000">
                                          <p:val>
                                            <p:strVal val="#ppt_x"/>
                                          </p:val>
                                        </p:tav>
                                      </p:tavLst>
                                    </p:anim>
                                    <p:anim calcmode="lin" valueType="num">
                                      <p:cBhvr additive="base">
                                        <p:cTn id="79" dur="500" fill="hold"/>
                                        <p:tgtEl>
                                          <p:spTgt spid="4"/>
                                        </p:tgtEl>
                                        <p:attrNameLst>
                                          <p:attrName>ppt_y</p:attrName>
                                        </p:attrNameLst>
                                      </p:cBhvr>
                                      <p:tavLst>
                                        <p:tav tm="0">
                                          <p:val>
                                            <p:strVal val="#ppt_y"/>
                                          </p:val>
                                        </p:tav>
                                        <p:tav tm="100000">
                                          <p:val>
                                            <p:strVal val="#ppt_y"/>
                                          </p:val>
                                        </p:tav>
                                      </p:tavLst>
                                    </p:anim>
                                  </p:childTnLst>
                                </p:cTn>
                              </p:par>
                            </p:childTnLst>
                          </p:cTn>
                        </p:par>
                        <p:par>
                          <p:cTn id="80" fill="hold">
                            <p:stCondLst>
                              <p:cond delay="2450"/>
                            </p:stCondLst>
                            <p:childTnLst>
                              <p:par>
                                <p:cTn id="81" presetID="22" presetClass="entr" presetSubtype="8" fill="hold" grpId="0" nodeType="afterEffect">
                                  <p:stCondLst>
                                    <p:cond delay="0"/>
                                  </p:stCondLst>
                                  <p:iterate type="lt">
                                    <p:tmPct val="10000"/>
                                  </p:iterate>
                                  <p:childTnLst>
                                    <p:set>
                                      <p:cBhvr>
                                        <p:cTn id="82" dur="1" fill="hold">
                                          <p:stCondLst>
                                            <p:cond delay="0"/>
                                          </p:stCondLst>
                                        </p:cTn>
                                        <p:tgtEl>
                                          <p:spTgt spid="5">
                                            <p:txEl>
                                              <p:pRg st="0" end="0"/>
                                            </p:txEl>
                                          </p:spTgt>
                                        </p:tgtEl>
                                        <p:attrNameLst>
                                          <p:attrName>style.visibility</p:attrName>
                                        </p:attrNameLst>
                                      </p:cBhvr>
                                      <p:to>
                                        <p:strVal val="visible"/>
                                      </p:to>
                                    </p:set>
                                    <p:animEffect transition="in" filter="wipe(left)">
                                      <p:cBhvr>
                                        <p:cTn id="83" dur="500"/>
                                        <p:tgtEl>
                                          <p:spTgt spid="5">
                                            <p:txEl>
                                              <p:pRg st="0" end="0"/>
                                            </p:txEl>
                                          </p:spTgt>
                                        </p:tgtEl>
                                      </p:cBhvr>
                                    </p:animEffect>
                                  </p:childTnLst>
                                </p:cTn>
                              </p:par>
                            </p:childTnLst>
                          </p:cTn>
                        </p:par>
                        <p:par>
                          <p:cTn id="84" fill="hold">
                            <p:stCondLst>
                              <p:cond delay="3500"/>
                            </p:stCondLst>
                            <p:childTnLst>
                              <p:par>
                                <p:cTn id="85" presetID="49" presetClass="entr" presetSubtype="0" decel="100000" fill="hold" grpId="0" nodeType="afterEffect">
                                  <p:stCondLst>
                                    <p:cond delay="0"/>
                                  </p:stCondLst>
                                  <p:childTnLst>
                                    <p:set>
                                      <p:cBhvr>
                                        <p:cTn id="86" dur="1" fill="hold">
                                          <p:stCondLst>
                                            <p:cond delay="0"/>
                                          </p:stCondLst>
                                        </p:cTn>
                                        <p:tgtEl>
                                          <p:spTgt spid="9"/>
                                        </p:tgtEl>
                                        <p:attrNameLst>
                                          <p:attrName>style.visibility</p:attrName>
                                        </p:attrNameLst>
                                      </p:cBhvr>
                                      <p:to>
                                        <p:strVal val="visible"/>
                                      </p:to>
                                    </p:set>
                                    <p:anim calcmode="lin" valueType="num">
                                      <p:cBhvr>
                                        <p:cTn id="87" dur="500" fill="hold"/>
                                        <p:tgtEl>
                                          <p:spTgt spid="9"/>
                                        </p:tgtEl>
                                        <p:attrNameLst>
                                          <p:attrName>ppt_w</p:attrName>
                                        </p:attrNameLst>
                                      </p:cBhvr>
                                      <p:tavLst>
                                        <p:tav tm="0">
                                          <p:val>
                                            <p:fltVal val="0"/>
                                          </p:val>
                                        </p:tav>
                                        <p:tav tm="100000">
                                          <p:val>
                                            <p:strVal val="#ppt_w"/>
                                          </p:val>
                                        </p:tav>
                                      </p:tavLst>
                                    </p:anim>
                                    <p:anim calcmode="lin" valueType="num">
                                      <p:cBhvr>
                                        <p:cTn id="88" dur="500" fill="hold"/>
                                        <p:tgtEl>
                                          <p:spTgt spid="9"/>
                                        </p:tgtEl>
                                        <p:attrNameLst>
                                          <p:attrName>ppt_h</p:attrName>
                                        </p:attrNameLst>
                                      </p:cBhvr>
                                      <p:tavLst>
                                        <p:tav tm="0">
                                          <p:val>
                                            <p:fltVal val="0"/>
                                          </p:val>
                                        </p:tav>
                                        <p:tav tm="100000">
                                          <p:val>
                                            <p:strVal val="#ppt_h"/>
                                          </p:val>
                                        </p:tav>
                                      </p:tavLst>
                                    </p:anim>
                                    <p:anim calcmode="lin" valueType="num">
                                      <p:cBhvr>
                                        <p:cTn id="89" dur="500" fill="hold"/>
                                        <p:tgtEl>
                                          <p:spTgt spid="9"/>
                                        </p:tgtEl>
                                        <p:attrNameLst>
                                          <p:attrName>style.rotation</p:attrName>
                                        </p:attrNameLst>
                                      </p:cBhvr>
                                      <p:tavLst>
                                        <p:tav tm="0">
                                          <p:val>
                                            <p:fltVal val="360"/>
                                          </p:val>
                                        </p:tav>
                                        <p:tav tm="100000">
                                          <p:val>
                                            <p:fltVal val="0"/>
                                          </p:val>
                                        </p:tav>
                                      </p:tavLst>
                                    </p:anim>
                                    <p:animEffect transition="in" filter="fade">
                                      <p:cBhvr>
                                        <p:cTn id="90" dur="500"/>
                                        <p:tgtEl>
                                          <p:spTgt spid="9"/>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 calcmode="lin" valueType="num">
                                      <p:cBhvr>
                                        <p:cTn id="93" dur="500" fill="hold"/>
                                        <p:tgtEl>
                                          <p:spTgt spid="8"/>
                                        </p:tgtEl>
                                        <p:attrNameLst>
                                          <p:attrName>ppt_w</p:attrName>
                                        </p:attrNameLst>
                                      </p:cBhvr>
                                      <p:tavLst>
                                        <p:tav tm="0">
                                          <p:val>
                                            <p:fltVal val="0"/>
                                          </p:val>
                                        </p:tav>
                                        <p:tav tm="100000">
                                          <p:val>
                                            <p:strVal val="#ppt_w"/>
                                          </p:val>
                                        </p:tav>
                                      </p:tavLst>
                                    </p:anim>
                                    <p:anim calcmode="lin" valueType="num">
                                      <p:cBhvr>
                                        <p:cTn id="94" dur="500" fill="hold"/>
                                        <p:tgtEl>
                                          <p:spTgt spid="8"/>
                                        </p:tgtEl>
                                        <p:attrNameLst>
                                          <p:attrName>ppt_h</p:attrName>
                                        </p:attrNameLst>
                                      </p:cBhvr>
                                      <p:tavLst>
                                        <p:tav tm="0">
                                          <p:val>
                                            <p:fltVal val="0"/>
                                          </p:val>
                                        </p:tav>
                                        <p:tav tm="100000">
                                          <p:val>
                                            <p:strVal val="#ppt_h"/>
                                          </p:val>
                                        </p:tav>
                                      </p:tavLst>
                                    </p:anim>
                                    <p:anim calcmode="lin" valueType="num">
                                      <p:cBhvr>
                                        <p:cTn id="95" dur="500" fill="hold"/>
                                        <p:tgtEl>
                                          <p:spTgt spid="8"/>
                                        </p:tgtEl>
                                        <p:attrNameLst>
                                          <p:attrName>style.rotation</p:attrName>
                                        </p:attrNameLst>
                                      </p:cBhvr>
                                      <p:tavLst>
                                        <p:tav tm="0">
                                          <p:val>
                                            <p:fltVal val="360"/>
                                          </p:val>
                                        </p:tav>
                                        <p:tav tm="100000">
                                          <p:val>
                                            <p:fltVal val="0"/>
                                          </p:val>
                                        </p:tav>
                                      </p:tavLst>
                                    </p:anim>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xEl>
                                              <p:pRg st="0" end="0"/>
                                            </p:txEl>
                                          </p:spTgt>
                                        </p:tgtEl>
                                        <p:attrNameLst>
                                          <p:attrName>style.visibility</p:attrName>
                                        </p:attrNameLst>
                                      </p:cBhvr>
                                      <p:to>
                                        <p:strVal val="visible"/>
                                      </p:to>
                                    </p:set>
                                    <p:animEffect transition="in" filter="fade">
                                      <p:cBhvr>
                                        <p:cTn id="99" dur="500"/>
                                        <p:tgtEl>
                                          <p:spTgt spid="14">
                                            <p:txEl>
                                              <p:pRg st="0" end="0"/>
                                            </p:txEl>
                                          </p:spTgt>
                                        </p:tgtEl>
                                      </p:cBhvr>
                                    </p:animEffect>
                                  </p:childTnLst>
                                </p:cTn>
                              </p:par>
                            </p:childTnLst>
                          </p:cTn>
                        </p:par>
                        <p:par>
                          <p:cTn id="100" fill="hold">
                            <p:stCondLst>
                              <p:cond delay="4000"/>
                            </p:stCondLst>
                            <p:childTnLst>
                              <p:par>
                                <p:cTn id="101" presetID="49" presetClass="entr" presetSubtype="0" decel="100000" fill="hold" grpId="0" nodeType="after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p:cTn id="103" dur="500" fill="hold"/>
                                        <p:tgtEl>
                                          <p:spTgt spid="12"/>
                                        </p:tgtEl>
                                        <p:attrNameLst>
                                          <p:attrName>ppt_w</p:attrName>
                                        </p:attrNameLst>
                                      </p:cBhvr>
                                      <p:tavLst>
                                        <p:tav tm="0">
                                          <p:val>
                                            <p:fltVal val="0"/>
                                          </p:val>
                                        </p:tav>
                                        <p:tav tm="100000">
                                          <p:val>
                                            <p:strVal val="#ppt_w"/>
                                          </p:val>
                                        </p:tav>
                                      </p:tavLst>
                                    </p:anim>
                                    <p:anim calcmode="lin" valueType="num">
                                      <p:cBhvr>
                                        <p:cTn id="104" dur="500" fill="hold"/>
                                        <p:tgtEl>
                                          <p:spTgt spid="12"/>
                                        </p:tgtEl>
                                        <p:attrNameLst>
                                          <p:attrName>ppt_h</p:attrName>
                                        </p:attrNameLst>
                                      </p:cBhvr>
                                      <p:tavLst>
                                        <p:tav tm="0">
                                          <p:val>
                                            <p:fltVal val="0"/>
                                          </p:val>
                                        </p:tav>
                                        <p:tav tm="100000">
                                          <p:val>
                                            <p:strVal val="#ppt_h"/>
                                          </p:val>
                                        </p:tav>
                                      </p:tavLst>
                                    </p:anim>
                                    <p:anim calcmode="lin" valueType="num">
                                      <p:cBhvr>
                                        <p:cTn id="105" dur="500" fill="hold"/>
                                        <p:tgtEl>
                                          <p:spTgt spid="12"/>
                                        </p:tgtEl>
                                        <p:attrNameLst>
                                          <p:attrName>style.rotation</p:attrName>
                                        </p:attrNameLst>
                                      </p:cBhvr>
                                      <p:tavLst>
                                        <p:tav tm="0">
                                          <p:val>
                                            <p:fltVal val="360"/>
                                          </p:val>
                                        </p:tav>
                                        <p:tav tm="100000">
                                          <p:val>
                                            <p:fltVal val="0"/>
                                          </p:val>
                                        </p:tav>
                                      </p:tavLst>
                                    </p:anim>
                                    <p:animEffect transition="in" filter="fade">
                                      <p:cBhvr>
                                        <p:cTn id="106" dur="500"/>
                                        <p:tgtEl>
                                          <p:spTgt spid="12"/>
                                        </p:tgtEl>
                                      </p:cBhvr>
                                    </p:animEffect>
                                  </p:childTnLst>
                                </p:cTn>
                              </p:par>
                              <p:par>
                                <p:cTn id="107" presetID="49" presetClass="entr" presetSubtype="0" decel="100000" fill="hold" grpId="0" nodeType="with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p:cTn id="109" dur="500" fill="hold"/>
                                        <p:tgtEl>
                                          <p:spTgt spid="10"/>
                                        </p:tgtEl>
                                        <p:attrNameLst>
                                          <p:attrName>ppt_w</p:attrName>
                                        </p:attrNameLst>
                                      </p:cBhvr>
                                      <p:tavLst>
                                        <p:tav tm="0">
                                          <p:val>
                                            <p:fltVal val="0"/>
                                          </p:val>
                                        </p:tav>
                                        <p:tav tm="100000">
                                          <p:val>
                                            <p:strVal val="#ppt_w"/>
                                          </p:val>
                                        </p:tav>
                                      </p:tavLst>
                                    </p:anim>
                                    <p:anim calcmode="lin" valueType="num">
                                      <p:cBhvr>
                                        <p:cTn id="110" dur="500" fill="hold"/>
                                        <p:tgtEl>
                                          <p:spTgt spid="10"/>
                                        </p:tgtEl>
                                        <p:attrNameLst>
                                          <p:attrName>ppt_h</p:attrName>
                                        </p:attrNameLst>
                                      </p:cBhvr>
                                      <p:tavLst>
                                        <p:tav tm="0">
                                          <p:val>
                                            <p:fltVal val="0"/>
                                          </p:val>
                                        </p:tav>
                                        <p:tav tm="100000">
                                          <p:val>
                                            <p:strVal val="#ppt_h"/>
                                          </p:val>
                                        </p:tav>
                                      </p:tavLst>
                                    </p:anim>
                                    <p:anim calcmode="lin" valueType="num">
                                      <p:cBhvr>
                                        <p:cTn id="111" dur="500" fill="hold"/>
                                        <p:tgtEl>
                                          <p:spTgt spid="10"/>
                                        </p:tgtEl>
                                        <p:attrNameLst>
                                          <p:attrName>style.rotation</p:attrName>
                                        </p:attrNameLst>
                                      </p:cBhvr>
                                      <p:tavLst>
                                        <p:tav tm="0">
                                          <p:val>
                                            <p:fltVal val="360"/>
                                          </p:val>
                                        </p:tav>
                                        <p:tav tm="100000">
                                          <p:val>
                                            <p:fltVal val="0"/>
                                          </p:val>
                                        </p:tav>
                                      </p:tavLst>
                                    </p:anim>
                                    <p:animEffect transition="in" filter="fade">
                                      <p:cBhvr>
                                        <p:cTn id="112" dur="500"/>
                                        <p:tgtEl>
                                          <p:spTgt spid="1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5">
                                            <p:txEl>
                                              <p:pRg st="0" end="0"/>
                                            </p:txEl>
                                          </p:spTgt>
                                        </p:tgtEl>
                                        <p:attrNameLst>
                                          <p:attrName>style.visibility</p:attrName>
                                        </p:attrNameLst>
                                      </p:cBhvr>
                                      <p:to>
                                        <p:strVal val="visible"/>
                                      </p:to>
                                    </p:set>
                                    <p:animEffect transition="in" filter="fade">
                                      <p:cBhvr>
                                        <p:cTn id="115" dur="500"/>
                                        <p:tgtEl>
                                          <p:spTgt spid="15">
                                            <p:txEl>
                                              <p:pRg st="0" end="0"/>
                                            </p:txEl>
                                          </p:spTgt>
                                        </p:tgtEl>
                                      </p:cBhvr>
                                    </p:animEffect>
                                  </p:childTnLst>
                                </p:cTn>
                              </p:par>
                            </p:childTnLst>
                          </p:cTn>
                        </p:par>
                        <p:par>
                          <p:cTn id="116" fill="hold">
                            <p:stCondLst>
                              <p:cond delay="4500"/>
                            </p:stCondLst>
                            <p:childTnLst>
                              <p:par>
                                <p:cTn id="117" presetID="49" presetClass="entr" presetSubtype="0" decel="100000" fill="hold" grpId="0" nodeType="afterEffect">
                                  <p:stCondLst>
                                    <p:cond delay="0"/>
                                  </p:stCondLst>
                                  <p:childTnLst>
                                    <p:set>
                                      <p:cBhvr>
                                        <p:cTn id="118" dur="1" fill="hold">
                                          <p:stCondLst>
                                            <p:cond delay="0"/>
                                          </p:stCondLst>
                                        </p:cTn>
                                        <p:tgtEl>
                                          <p:spTgt spid="13"/>
                                        </p:tgtEl>
                                        <p:attrNameLst>
                                          <p:attrName>style.visibility</p:attrName>
                                        </p:attrNameLst>
                                      </p:cBhvr>
                                      <p:to>
                                        <p:strVal val="visible"/>
                                      </p:to>
                                    </p:set>
                                    <p:anim calcmode="lin" valueType="num">
                                      <p:cBhvr>
                                        <p:cTn id="119" dur="500" fill="hold"/>
                                        <p:tgtEl>
                                          <p:spTgt spid="13"/>
                                        </p:tgtEl>
                                        <p:attrNameLst>
                                          <p:attrName>ppt_w</p:attrName>
                                        </p:attrNameLst>
                                      </p:cBhvr>
                                      <p:tavLst>
                                        <p:tav tm="0">
                                          <p:val>
                                            <p:fltVal val="0"/>
                                          </p:val>
                                        </p:tav>
                                        <p:tav tm="100000">
                                          <p:val>
                                            <p:strVal val="#ppt_w"/>
                                          </p:val>
                                        </p:tav>
                                      </p:tavLst>
                                    </p:anim>
                                    <p:anim calcmode="lin" valueType="num">
                                      <p:cBhvr>
                                        <p:cTn id="120" dur="500" fill="hold"/>
                                        <p:tgtEl>
                                          <p:spTgt spid="13"/>
                                        </p:tgtEl>
                                        <p:attrNameLst>
                                          <p:attrName>ppt_h</p:attrName>
                                        </p:attrNameLst>
                                      </p:cBhvr>
                                      <p:tavLst>
                                        <p:tav tm="0">
                                          <p:val>
                                            <p:fltVal val="0"/>
                                          </p:val>
                                        </p:tav>
                                        <p:tav tm="100000">
                                          <p:val>
                                            <p:strVal val="#ppt_h"/>
                                          </p:val>
                                        </p:tav>
                                      </p:tavLst>
                                    </p:anim>
                                    <p:anim calcmode="lin" valueType="num">
                                      <p:cBhvr>
                                        <p:cTn id="121" dur="500" fill="hold"/>
                                        <p:tgtEl>
                                          <p:spTgt spid="13"/>
                                        </p:tgtEl>
                                        <p:attrNameLst>
                                          <p:attrName>style.rotation</p:attrName>
                                        </p:attrNameLst>
                                      </p:cBhvr>
                                      <p:tavLst>
                                        <p:tav tm="0">
                                          <p:val>
                                            <p:fltVal val="360"/>
                                          </p:val>
                                        </p:tav>
                                        <p:tav tm="100000">
                                          <p:val>
                                            <p:fltVal val="0"/>
                                          </p:val>
                                        </p:tav>
                                      </p:tavLst>
                                    </p:anim>
                                    <p:animEffect transition="in" filter="fade">
                                      <p:cBhvr>
                                        <p:cTn id="122" dur="500"/>
                                        <p:tgtEl>
                                          <p:spTgt spid="13"/>
                                        </p:tgtEl>
                                      </p:cBhvr>
                                    </p:animEffect>
                                  </p:childTnLst>
                                </p:cTn>
                              </p:par>
                              <p:par>
                                <p:cTn id="123" presetID="49" presetClass="entr" presetSubtype="0" decel="100000" fill="hold" grpId="0" nodeType="withEffect">
                                  <p:stCondLst>
                                    <p:cond delay="0"/>
                                  </p:stCondLst>
                                  <p:childTnLst>
                                    <p:set>
                                      <p:cBhvr>
                                        <p:cTn id="124" dur="1" fill="hold">
                                          <p:stCondLst>
                                            <p:cond delay="0"/>
                                          </p:stCondLst>
                                        </p:cTn>
                                        <p:tgtEl>
                                          <p:spTgt spid="11"/>
                                        </p:tgtEl>
                                        <p:attrNameLst>
                                          <p:attrName>style.visibility</p:attrName>
                                        </p:attrNameLst>
                                      </p:cBhvr>
                                      <p:to>
                                        <p:strVal val="visible"/>
                                      </p:to>
                                    </p:set>
                                    <p:anim calcmode="lin" valueType="num">
                                      <p:cBhvr>
                                        <p:cTn id="125" dur="500" fill="hold"/>
                                        <p:tgtEl>
                                          <p:spTgt spid="11"/>
                                        </p:tgtEl>
                                        <p:attrNameLst>
                                          <p:attrName>ppt_w</p:attrName>
                                        </p:attrNameLst>
                                      </p:cBhvr>
                                      <p:tavLst>
                                        <p:tav tm="0">
                                          <p:val>
                                            <p:fltVal val="0"/>
                                          </p:val>
                                        </p:tav>
                                        <p:tav tm="100000">
                                          <p:val>
                                            <p:strVal val="#ppt_w"/>
                                          </p:val>
                                        </p:tav>
                                      </p:tavLst>
                                    </p:anim>
                                    <p:anim calcmode="lin" valueType="num">
                                      <p:cBhvr>
                                        <p:cTn id="126" dur="500" fill="hold"/>
                                        <p:tgtEl>
                                          <p:spTgt spid="11"/>
                                        </p:tgtEl>
                                        <p:attrNameLst>
                                          <p:attrName>ppt_h</p:attrName>
                                        </p:attrNameLst>
                                      </p:cBhvr>
                                      <p:tavLst>
                                        <p:tav tm="0">
                                          <p:val>
                                            <p:fltVal val="0"/>
                                          </p:val>
                                        </p:tav>
                                        <p:tav tm="100000">
                                          <p:val>
                                            <p:strVal val="#ppt_h"/>
                                          </p:val>
                                        </p:tav>
                                      </p:tavLst>
                                    </p:anim>
                                    <p:anim calcmode="lin" valueType="num">
                                      <p:cBhvr>
                                        <p:cTn id="127" dur="500" fill="hold"/>
                                        <p:tgtEl>
                                          <p:spTgt spid="11"/>
                                        </p:tgtEl>
                                        <p:attrNameLst>
                                          <p:attrName>style.rotation</p:attrName>
                                        </p:attrNameLst>
                                      </p:cBhvr>
                                      <p:tavLst>
                                        <p:tav tm="0">
                                          <p:val>
                                            <p:fltVal val="360"/>
                                          </p:val>
                                        </p:tav>
                                        <p:tav tm="100000">
                                          <p:val>
                                            <p:fltVal val="0"/>
                                          </p:val>
                                        </p:tav>
                                      </p:tavLst>
                                    </p:anim>
                                    <p:animEffect transition="in" filter="fade">
                                      <p:cBhvr>
                                        <p:cTn id="128" dur="500"/>
                                        <p:tgtEl>
                                          <p:spTgt spid="1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6">
                                            <p:txEl>
                                              <p:pRg st="0" end="0"/>
                                            </p:txEl>
                                          </p:spTgt>
                                        </p:tgtEl>
                                        <p:attrNameLst>
                                          <p:attrName>style.visibility</p:attrName>
                                        </p:attrNameLst>
                                      </p:cBhvr>
                                      <p:to>
                                        <p:strVal val="visible"/>
                                      </p:to>
                                    </p:set>
                                    <p:animEffect transition="in" filter="fade">
                                      <p:cBhvr>
                                        <p:cTn id="131" dur="500"/>
                                        <p:tgtEl>
                                          <p:spTgt spid="16">
                                            <p:txEl>
                                              <p:pRg st="0" end="0"/>
                                            </p:txEl>
                                          </p:spTgt>
                                        </p:tgtEl>
                                      </p:cBhvr>
                                    </p:animEffect>
                                  </p:childTnLst>
                                </p:cTn>
                              </p:par>
                            </p:childTnLst>
                          </p:cTn>
                        </p:par>
                        <p:par>
                          <p:cTn id="132" fill="hold">
                            <p:stCondLst>
                              <p:cond delay="5000"/>
                            </p:stCondLst>
                            <p:childTnLst>
                              <p:par>
                                <p:cTn id="133" presetID="2" presetClass="entr" presetSubtype="8" decel="100000" fill="hold" grpId="0" nodeType="afterEffect">
                                  <p:stCondLst>
                                    <p:cond delay="250"/>
                                  </p:stCondLst>
                                  <p:childTnLst>
                                    <p:set>
                                      <p:cBhvr>
                                        <p:cTn id="134" dur="1" fill="hold">
                                          <p:stCondLst>
                                            <p:cond delay="0"/>
                                          </p:stCondLst>
                                        </p:cTn>
                                        <p:tgtEl>
                                          <p:spTgt spid="17">
                                            <p:txEl>
                                              <p:pRg st="0" end="0"/>
                                            </p:txEl>
                                          </p:spTgt>
                                        </p:tgtEl>
                                        <p:attrNameLst>
                                          <p:attrName>style.visibility</p:attrName>
                                        </p:attrNameLst>
                                      </p:cBhvr>
                                      <p:to>
                                        <p:strVal val="visible"/>
                                      </p:to>
                                    </p:set>
                                    <p:anim calcmode="lin" valueType="num">
                                      <p:cBhvr additive="base">
                                        <p:cTn id="135" dur="75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36"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37" fill="hold">
                            <p:stCondLst>
                              <p:cond delay="6000"/>
                            </p:stCondLst>
                            <p:childTnLst>
                              <p:par>
                                <p:cTn id="138" presetID="16" presetClass="entr" presetSubtype="37" fill="hold" grpId="0" nodeType="afterEffect">
                                  <p:stCondLst>
                                    <p:cond delay="250"/>
                                  </p:stCondLst>
                                  <p:childTnLst>
                                    <p:set>
                                      <p:cBhvr>
                                        <p:cTn id="139" dur="1" fill="hold">
                                          <p:stCondLst>
                                            <p:cond delay="0"/>
                                          </p:stCondLst>
                                        </p:cTn>
                                        <p:tgtEl>
                                          <p:spTgt spid="18"/>
                                        </p:tgtEl>
                                        <p:attrNameLst>
                                          <p:attrName>style.visibility</p:attrName>
                                        </p:attrNameLst>
                                      </p:cBhvr>
                                      <p:to>
                                        <p:strVal val="visible"/>
                                      </p:to>
                                    </p:set>
                                    <p:animEffect transition="in" filter="barn(outVertical)">
                                      <p:cBhvr>
                                        <p:cTn id="140" dur="500"/>
                                        <p:tgtEl>
                                          <p:spTgt spid="18"/>
                                        </p:tgtEl>
                                      </p:cBhvr>
                                    </p:animEffect>
                                  </p:childTnLst>
                                </p:cTn>
                              </p:par>
                            </p:childTnLst>
                          </p:cTn>
                        </p:par>
                        <p:par>
                          <p:cTn id="141" fill="hold">
                            <p:stCondLst>
                              <p:cond delay="6750"/>
                            </p:stCondLst>
                            <p:childTnLst>
                              <p:par>
                                <p:cTn id="142" presetID="10" presetClass="entr" presetSubtype="0"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Effect transition="in" filter="fade">
                                      <p:cBhvr>
                                        <p:cTn id="144" dur="500"/>
                                        <p:tgtEl>
                                          <p:spTgt spid="19"/>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22">
                                            <p:txEl>
                                              <p:pRg st="0" end="0"/>
                                            </p:txEl>
                                          </p:spTgt>
                                        </p:tgtEl>
                                        <p:attrNameLst>
                                          <p:attrName>style.visibility</p:attrName>
                                        </p:attrNameLst>
                                      </p:cBhvr>
                                      <p:to>
                                        <p:strVal val="visible"/>
                                      </p:to>
                                    </p:set>
                                    <p:animEffect transition="in" filter="fade">
                                      <p:cBhvr>
                                        <p:cTn id="147" dur="500"/>
                                        <p:tgtEl>
                                          <p:spTgt spid="22">
                                            <p:txEl>
                                              <p:pRg st="0" end="0"/>
                                            </p:txEl>
                                          </p:spTgt>
                                        </p:tgtEl>
                                      </p:cBhvr>
                                    </p:animEffect>
                                  </p:childTnLst>
                                </p:cTn>
                              </p:par>
                            </p:childTnLst>
                          </p:cTn>
                        </p:par>
                        <p:par>
                          <p:cTn id="148" fill="hold">
                            <p:stCondLst>
                              <p:cond delay="7250"/>
                            </p:stCondLst>
                            <p:childTnLst>
                              <p:par>
                                <p:cTn id="149" presetID="10" presetClass="entr" presetSubtype="0" fill="hold" grpId="0" nodeType="afterEffect">
                                  <p:stCondLst>
                                    <p:cond delay="0"/>
                                  </p:stCondLst>
                                  <p:childTnLst>
                                    <p:set>
                                      <p:cBhvr>
                                        <p:cTn id="150" dur="1" fill="hold">
                                          <p:stCondLst>
                                            <p:cond delay="0"/>
                                          </p:stCondLst>
                                        </p:cTn>
                                        <p:tgtEl>
                                          <p:spTgt spid="20"/>
                                        </p:tgtEl>
                                        <p:attrNameLst>
                                          <p:attrName>style.visibility</p:attrName>
                                        </p:attrNameLst>
                                      </p:cBhvr>
                                      <p:to>
                                        <p:strVal val="visible"/>
                                      </p:to>
                                    </p:set>
                                    <p:animEffect transition="in" filter="fade">
                                      <p:cBhvr>
                                        <p:cTn id="151" dur="500"/>
                                        <p:tgtEl>
                                          <p:spTgt spid="20"/>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23">
                                            <p:txEl>
                                              <p:pRg st="0" end="0"/>
                                            </p:txEl>
                                          </p:spTgt>
                                        </p:tgtEl>
                                        <p:attrNameLst>
                                          <p:attrName>style.visibility</p:attrName>
                                        </p:attrNameLst>
                                      </p:cBhvr>
                                      <p:to>
                                        <p:strVal val="visible"/>
                                      </p:to>
                                    </p:set>
                                    <p:animEffect transition="in" filter="fade">
                                      <p:cBhvr>
                                        <p:cTn id="154" dur="500"/>
                                        <p:tgtEl>
                                          <p:spTgt spid="23">
                                            <p:txEl>
                                              <p:pRg st="0" end="0"/>
                                            </p:txEl>
                                          </p:spTgt>
                                        </p:tgtEl>
                                      </p:cBhvr>
                                    </p:animEffect>
                                  </p:childTnLst>
                                </p:cTn>
                              </p:par>
                            </p:childTnLst>
                          </p:cTn>
                        </p:par>
                        <p:par>
                          <p:cTn id="155" fill="hold">
                            <p:stCondLst>
                              <p:cond delay="7750"/>
                            </p:stCondLst>
                            <p:childTnLst>
                              <p:par>
                                <p:cTn id="156" presetID="10" presetClass="entr" presetSubtype="0"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Effect transition="in" filter="fade">
                                      <p:cBhvr>
                                        <p:cTn id="158" dur="500"/>
                                        <p:tgtEl>
                                          <p:spTgt spid="2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4">
                                            <p:txEl>
                                              <p:pRg st="0" end="0"/>
                                            </p:txEl>
                                          </p:spTgt>
                                        </p:tgtEl>
                                        <p:attrNameLst>
                                          <p:attrName>style.visibility</p:attrName>
                                        </p:attrNameLst>
                                      </p:cBhvr>
                                      <p:to>
                                        <p:strVal val="visible"/>
                                      </p:to>
                                    </p:set>
                                    <p:animEffect transition="in" filter="fade">
                                      <p:cBhvr>
                                        <p:cTn id="161"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6" grpId="0" animBg="1"/>
      <p:bldP spid="6" grpId="1" animBg="1"/>
      <p:bldP spid="28" grpId="0" animBg="1"/>
      <p:bldP spid="28" grpId="1" animBg="1"/>
      <p:bldP spid="30" grpId="0" animBg="1"/>
      <p:bldP spid="30" grpId="1" animBg="1"/>
      <p:bldP spid="3" grpId="0"/>
      <p:bldP spid="4" grpId="0" animBg="1"/>
      <p:bldP spid="5"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7" grpId="0" animBg="1"/>
      <p:bldP spid="7" grpId="1" animBg="1"/>
      <p:bldP spid="8" grpId="0" animBg="1"/>
      <p:bldP spid="9" grpId="0"/>
      <p:bldP spid="10" grpId="0" animBg="1"/>
      <p:bldP spid="11" grpId="0" animBg="1"/>
      <p:bldP spid="12" grpId="0"/>
      <p:bldP spid="13" grpId="0"/>
      <p:bldP spid="14" grpId="0" build="p">
        <p:tmplLst>
          <p:tmpl lvl="1">
            <p:tnLst>
              <p:par>
                <p:cTn presetID="10"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2" presetClass="entr" presetSubtype="8"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animBg="1"/>
      <p:bldP spid="19" grpId="0"/>
      <p:bldP spid="20" grpId="0"/>
      <p:bldP spid="21" grpId="0"/>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animBg="1"/>
      <p:bldP spid="25" grpId="1" animBg="1"/>
      <p:bldP spid="26" grpId="0" animBg="1"/>
      <p:bldP spid="26" grpId="1" animBg="1"/>
      <p:bldP spid="34" grpId="0" animBg="1"/>
      <p:bldP spid="34" grpId="1" animBg="1"/>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quare Images 1">
    <p:bg>
      <p:bgPr>
        <a:solidFill>
          <a:schemeClr val="tx2"/>
        </a:solidFill>
        <a:effectLst/>
      </p:bgPr>
    </p:bg>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3" y="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6" name="図プレースホルダー 3"/>
          <p:cNvSpPr>
            <a:spLocks noGrp="1"/>
          </p:cNvSpPr>
          <p:nvPr>
            <p:ph type="pic" sz="quarter" idx="12" hasCustomPrompt="1"/>
          </p:nvPr>
        </p:nvSpPr>
        <p:spPr>
          <a:xfrm>
            <a:off x="3" y="1715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1743002" y="0"/>
            <a:ext cx="1744951" cy="1713600"/>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4" hasCustomPrompt="1"/>
          </p:nvPr>
        </p:nvSpPr>
        <p:spPr>
          <a:xfrm>
            <a:off x="1743002" y="1715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3" name="図プレースホルダー 3"/>
          <p:cNvSpPr>
            <a:spLocks noGrp="1"/>
          </p:cNvSpPr>
          <p:nvPr>
            <p:ph type="pic" sz="quarter" idx="15" hasCustomPrompt="1"/>
          </p:nvPr>
        </p:nvSpPr>
        <p:spPr>
          <a:xfrm>
            <a:off x="3482976" y="0"/>
            <a:ext cx="1744951" cy="1713600"/>
          </a:xfrm>
          <a:solidFill>
            <a:schemeClr val="accent3"/>
          </a:solidFill>
        </p:spPr>
        <p:txBody>
          <a:bodyPr>
            <a:normAutofit/>
          </a:bodyPr>
          <a:lstStyle>
            <a:lvl1pPr>
              <a:defRPr sz="1100" baseline="0"/>
            </a:lvl1pPr>
          </a:lstStyle>
          <a:p>
            <a:r>
              <a:rPr kumimoji="1" lang="en-US" altLang="ja-JP" dirty="0"/>
              <a:t>Add an image</a:t>
            </a:r>
            <a:endParaRPr kumimoji="1" lang="ja-JP" altLang="en-US" dirty="0"/>
          </a:p>
        </p:txBody>
      </p:sp>
      <p:sp>
        <p:nvSpPr>
          <p:cNvPr id="15" name="図プレースホルダー 3"/>
          <p:cNvSpPr>
            <a:spLocks noGrp="1"/>
          </p:cNvSpPr>
          <p:nvPr>
            <p:ph type="pic" sz="quarter" idx="17" hasCustomPrompt="1"/>
          </p:nvPr>
        </p:nvSpPr>
        <p:spPr>
          <a:xfrm>
            <a:off x="3482976" y="1715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5" name="図プレースホルダー 3"/>
          <p:cNvSpPr>
            <a:spLocks noGrp="1"/>
          </p:cNvSpPr>
          <p:nvPr>
            <p:ph type="pic" sz="quarter" idx="27" hasCustomPrompt="1"/>
          </p:nvPr>
        </p:nvSpPr>
        <p:spPr>
          <a:xfrm>
            <a:off x="3482976" y="3429000"/>
            <a:ext cx="1744951" cy="1713600"/>
          </a:xfrm>
          <a:solidFill>
            <a:schemeClr val="accent4"/>
          </a:solidFill>
        </p:spPr>
        <p:txBody>
          <a:bodyPr>
            <a:normAutofit/>
          </a:bodyPr>
          <a:lstStyle>
            <a:lvl1pPr>
              <a:defRPr sz="1100" baseline="0"/>
            </a:lvl1pPr>
          </a:lstStyle>
          <a:p>
            <a:r>
              <a:rPr kumimoji="1" lang="en-US" altLang="ja-JP" dirty="0"/>
              <a:t>Add an image</a:t>
            </a:r>
            <a:endParaRPr kumimoji="1" lang="ja-JP" altLang="en-US" dirty="0"/>
          </a:p>
        </p:txBody>
      </p:sp>
      <p:sp>
        <p:nvSpPr>
          <p:cNvPr id="27" name="図プレースホルダー 3"/>
          <p:cNvSpPr>
            <a:spLocks noGrp="1"/>
          </p:cNvSpPr>
          <p:nvPr>
            <p:ph type="pic" sz="quarter" idx="29" hasCustomPrompt="1"/>
          </p:nvPr>
        </p:nvSpPr>
        <p:spPr>
          <a:xfrm>
            <a:off x="3482976"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8" name="図プレースホルダー 3"/>
          <p:cNvSpPr>
            <a:spLocks noGrp="1"/>
          </p:cNvSpPr>
          <p:nvPr>
            <p:ph type="pic" sz="quarter" idx="30" hasCustomPrompt="1"/>
          </p:nvPr>
        </p:nvSpPr>
        <p:spPr>
          <a:xfrm>
            <a:off x="5222950" y="5144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1" name="図プレースホルダー 3"/>
          <p:cNvSpPr>
            <a:spLocks noGrp="1"/>
          </p:cNvSpPr>
          <p:nvPr>
            <p:ph type="pic" sz="quarter" idx="33" hasCustomPrompt="1"/>
          </p:nvPr>
        </p:nvSpPr>
        <p:spPr>
          <a:xfrm>
            <a:off x="6962925" y="5144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8" name="図プレースホルダー 3"/>
          <p:cNvSpPr>
            <a:spLocks noGrp="1"/>
          </p:cNvSpPr>
          <p:nvPr>
            <p:ph type="pic" sz="quarter" idx="20" hasCustomPrompt="1"/>
          </p:nvPr>
        </p:nvSpPr>
        <p:spPr>
          <a:xfrm>
            <a:off x="8702899" y="0"/>
            <a:ext cx="1744951" cy="1713600"/>
          </a:xfrm>
          <a:solidFill>
            <a:schemeClr val="accent3">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0" name="図プレースホルダー 3"/>
          <p:cNvSpPr>
            <a:spLocks noGrp="1"/>
          </p:cNvSpPr>
          <p:nvPr>
            <p:ph type="pic" sz="quarter" idx="22" hasCustomPrompt="1"/>
          </p:nvPr>
        </p:nvSpPr>
        <p:spPr>
          <a:xfrm>
            <a:off x="8702899" y="17154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2" name="図プレースホルダー 3"/>
          <p:cNvSpPr>
            <a:spLocks noGrp="1"/>
          </p:cNvSpPr>
          <p:nvPr>
            <p:ph type="pic" sz="quarter" idx="34" hasCustomPrompt="1"/>
          </p:nvPr>
        </p:nvSpPr>
        <p:spPr>
          <a:xfrm>
            <a:off x="8702899" y="5144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7" name="図プレースホルダー 3"/>
          <p:cNvSpPr>
            <a:spLocks noGrp="1"/>
          </p:cNvSpPr>
          <p:nvPr>
            <p:ph type="pic" sz="quarter" idx="35" hasCustomPrompt="1"/>
          </p:nvPr>
        </p:nvSpPr>
        <p:spPr>
          <a:xfrm>
            <a:off x="10442875" y="0"/>
            <a:ext cx="1744951" cy="1713600"/>
          </a:xfrm>
          <a:solidFill>
            <a:schemeClr val="accent5"/>
          </a:solidFill>
        </p:spPr>
        <p:txBody>
          <a:bodyPr>
            <a:normAutofit/>
          </a:bodyPr>
          <a:lstStyle>
            <a:lvl1pPr>
              <a:defRPr sz="1100" baseline="0"/>
            </a:lvl1pPr>
          </a:lstStyle>
          <a:p>
            <a:r>
              <a:rPr kumimoji="1" lang="en-US" altLang="ja-JP" dirty="0"/>
              <a:t>Add an image</a:t>
            </a:r>
            <a:endParaRPr kumimoji="1" lang="ja-JP" altLang="en-US" dirty="0"/>
          </a:p>
        </p:txBody>
      </p:sp>
      <p:sp>
        <p:nvSpPr>
          <p:cNvPr id="38" name="図プレースホルダー 3"/>
          <p:cNvSpPr>
            <a:spLocks noGrp="1"/>
          </p:cNvSpPr>
          <p:nvPr>
            <p:ph type="pic" sz="quarter" idx="36" hasCustomPrompt="1"/>
          </p:nvPr>
        </p:nvSpPr>
        <p:spPr>
          <a:xfrm>
            <a:off x="10442875" y="1715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40" name="図プレースホルダー 3"/>
          <p:cNvSpPr>
            <a:spLocks noGrp="1"/>
          </p:cNvSpPr>
          <p:nvPr>
            <p:ph type="pic" sz="quarter" idx="38" hasCustomPrompt="1"/>
          </p:nvPr>
        </p:nvSpPr>
        <p:spPr>
          <a:xfrm>
            <a:off x="10442875"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70" name="図プレースホルダー 69"/>
          <p:cNvSpPr>
            <a:spLocks noGrp="1"/>
          </p:cNvSpPr>
          <p:nvPr>
            <p:ph type="pic" sz="quarter" idx="39" hasCustomPrompt="1"/>
          </p:nvPr>
        </p:nvSpPr>
        <p:spPr>
          <a:xfrm>
            <a:off x="1" y="3429000"/>
            <a:ext cx="3482702" cy="3429000"/>
          </a:xfrm>
          <a:solidFill>
            <a:schemeClr val="accent1">
              <a:lumMod val="60000"/>
              <a:lumOff val="40000"/>
            </a:schemeClr>
          </a:solidFill>
        </p:spPr>
        <p:txBody>
          <a:bodyPr/>
          <a:lstStyle>
            <a:lvl1pPr>
              <a:defRPr/>
            </a:lvl1pPr>
          </a:lstStyle>
          <a:p>
            <a:r>
              <a:rPr kumimoji="1" lang="en-US" altLang="ja-JP" dirty="0"/>
              <a:t>Add an image </a:t>
            </a:r>
            <a:endParaRPr kumimoji="1" lang="ja-JP" altLang="en-US" dirty="0"/>
          </a:p>
        </p:txBody>
      </p:sp>
      <p:sp>
        <p:nvSpPr>
          <p:cNvPr id="71" name="図プレースホルダー 69"/>
          <p:cNvSpPr>
            <a:spLocks noGrp="1"/>
          </p:cNvSpPr>
          <p:nvPr>
            <p:ph type="pic" sz="quarter" idx="40" hasCustomPrompt="1"/>
          </p:nvPr>
        </p:nvSpPr>
        <p:spPr>
          <a:xfrm>
            <a:off x="5222947" y="0"/>
            <a:ext cx="3482702" cy="3429000"/>
          </a:xfrm>
          <a:solidFill>
            <a:schemeClr val="accent2">
              <a:lumMod val="60000"/>
              <a:lumOff val="40000"/>
            </a:schemeClr>
          </a:solidFill>
        </p:spPr>
        <p:txBody>
          <a:bodyPr/>
          <a:lstStyle>
            <a:lvl1pPr>
              <a:defRPr/>
            </a:lvl1pPr>
          </a:lstStyle>
          <a:p>
            <a:r>
              <a:rPr kumimoji="1" lang="en-US" altLang="ja-JP" dirty="0"/>
              <a:t>add an image </a:t>
            </a:r>
            <a:endParaRPr kumimoji="1" lang="ja-JP" altLang="en-US" dirty="0"/>
          </a:p>
        </p:txBody>
      </p:sp>
      <p:sp>
        <p:nvSpPr>
          <p:cNvPr id="77" name="タイトル 1"/>
          <p:cNvSpPr>
            <a:spLocks noGrp="1"/>
          </p:cNvSpPr>
          <p:nvPr>
            <p:ph type="title" hasCustomPrompt="1"/>
          </p:nvPr>
        </p:nvSpPr>
        <p:spPr>
          <a:xfrm>
            <a:off x="5485864" y="3498419"/>
            <a:ext cx="6385263" cy="900605"/>
          </a:xfrm>
        </p:spPr>
        <p:txBody>
          <a:bodyPr anchor="b">
            <a:normAutofit/>
          </a:bodyPr>
          <a:lstStyle>
            <a:lvl1pP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78" name="正方形/長方形 77"/>
          <p:cNvSpPr/>
          <p:nvPr userDrawn="1"/>
        </p:nvSpPr>
        <p:spPr>
          <a:xfrm>
            <a:off x="5581883" y="4409173"/>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9" name="テキスト プレースホルダー 6"/>
          <p:cNvSpPr>
            <a:spLocks noGrp="1"/>
          </p:cNvSpPr>
          <p:nvPr>
            <p:ph type="body" sz="quarter" idx="16" hasCustomPrompt="1"/>
          </p:nvPr>
        </p:nvSpPr>
        <p:spPr>
          <a:xfrm>
            <a:off x="5485864" y="4457617"/>
            <a:ext cx="6385263" cy="623628"/>
          </a:xfrm>
        </p:spPr>
        <p:txBody>
          <a:bodyPr anchor="t">
            <a:noAutofit/>
          </a:bodyPr>
          <a:lstStyle>
            <a:lvl1pPr algn="l">
              <a:defRPr sz="2100" i="1" baseline="0">
                <a:solidFill>
                  <a:schemeClr val="accent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4126177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grpId="0" nodeType="withEffect">
                                  <p:stCondLst>
                                    <p:cond delay="10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par>
                                <p:cTn id="11" presetID="14" presetClass="entr" presetSubtype="10" fill="hold" grpId="0" nodeType="withEffect">
                                  <p:stCondLst>
                                    <p:cond delay="200"/>
                                  </p:stCondLst>
                                  <p:childTnLst>
                                    <p:set>
                                      <p:cBhvr>
                                        <p:cTn id="12" dur="1" fill="hold">
                                          <p:stCondLst>
                                            <p:cond delay="0"/>
                                          </p:stCondLst>
                                        </p:cTn>
                                        <p:tgtEl>
                                          <p:spTgt spid="32"/>
                                        </p:tgtEl>
                                        <p:attrNameLst>
                                          <p:attrName>style.visibility</p:attrName>
                                        </p:attrNameLst>
                                      </p:cBhvr>
                                      <p:to>
                                        <p:strVal val="visible"/>
                                      </p:to>
                                    </p:set>
                                    <p:animEffect transition="in" filter="randombar(horizontal)">
                                      <p:cBhvr>
                                        <p:cTn id="13" dur="500"/>
                                        <p:tgtEl>
                                          <p:spTgt spid="32"/>
                                        </p:tgtEl>
                                      </p:cBhvr>
                                    </p:animEffect>
                                  </p:childTnLst>
                                </p:cTn>
                              </p:par>
                              <p:par>
                                <p:cTn id="14" presetID="14" presetClass="entr" presetSubtype="10" fill="hold" grpId="0" nodeType="withEffect">
                                  <p:stCondLst>
                                    <p:cond delay="300"/>
                                  </p:stCondLst>
                                  <p:childTnLst>
                                    <p:set>
                                      <p:cBhvr>
                                        <p:cTn id="15" dur="1" fill="hold">
                                          <p:stCondLst>
                                            <p:cond delay="0"/>
                                          </p:stCondLst>
                                        </p:cTn>
                                        <p:tgtEl>
                                          <p:spTgt spid="28"/>
                                        </p:tgtEl>
                                        <p:attrNameLst>
                                          <p:attrName>style.visibility</p:attrName>
                                        </p:attrNameLst>
                                      </p:cBhvr>
                                      <p:to>
                                        <p:strVal val="visible"/>
                                      </p:to>
                                    </p:set>
                                    <p:animEffect transition="in" filter="randombar(horizontal)">
                                      <p:cBhvr>
                                        <p:cTn id="16" dur="500"/>
                                        <p:tgtEl>
                                          <p:spTgt spid="28"/>
                                        </p:tgtEl>
                                      </p:cBhvr>
                                    </p:animEffect>
                                  </p:childTnLst>
                                </p:cTn>
                              </p:par>
                              <p:par>
                                <p:cTn id="17" presetID="14" presetClass="entr" presetSubtype="10" fill="hold" grpId="0" nodeType="withEffect">
                                  <p:stCondLst>
                                    <p:cond delay="400"/>
                                  </p:stCondLst>
                                  <p:childTnLst>
                                    <p:set>
                                      <p:cBhvr>
                                        <p:cTn id="18" dur="1" fill="hold">
                                          <p:stCondLst>
                                            <p:cond delay="0"/>
                                          </p:stCondLst>
                                        </p:cTn>
                                        <p:tgtEl>
                                          <p:spTgt spid="70"/>
                                        </p:tgtEl>
                                        <p:attrNameLst>
                                          <p:attrName>style.visibility</p:attrName>
                                        </p:attrNameLst>
                                      </p:cBhvr>
                                      <p:to>
                                        <p:strVal val="visible"/>
                                      </p:to>
                                    </p:set>
                                    <p:animEffect transition="in" filter="randombar(horizontal)">
                                      <p:cBhvr>
                                        <p:cTn id="19" dur="500"/>
                                        <p:tgtEl>
                                          <p:spTgt spid="70"/>
                                        </p:tgtEl>
                                      </p:cBhvr>
                                    </p:animEffect>
                                  </p:childTnLst>
                                </p:cTn>
                              </p:par>
                              <p:par>
                                <p:cTn id="20" presetID="14" presetClass="entr" presetSubtype="1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randombar(horizontal)">
                                      <p:cBhvr>
                                        <p:cTn id="22" dur="500"/>
                                        <p:tgtEl>
                                          <p:spTgt spid="25"/>
                                        </p:tgtEl>
                                      </p:cBhvr>
                                    </p:animEffect>
                                  </p:childTnLst>
                                </p:cTn>
                              </p:par>
                              <p:par>
                                <p:cTn id="23" presetID="14" presetClass="entr" presetSubtype="10" fill="hold" grpId="0" nodeType="withEffect">
                                  <p:stCondLst>
                                    <p:cond delay="600"/>
                                  </p:stCondLst>
                                  <p:childTnLst>
                                    <p:set>
                                      <p:cBhvr>
                                        <p:cTn id="24" dur="1" fill="hold">
                                          <p:stCondLst>
                                            <p:cond delay="0"/>
                                          </p:stCondLst>
                                        </p:cTn>
                                        <p:tgtEl>
                                          <p:spTgt spid="18"/>
                                        </p:tgtEl>
                                        <p:attrNameLst>
                                          <p:attrName>style.visibility</p:attrName>
                                        </p:attrNameLst>
                                      </p:cBhvr>
                                      <p:to>
                                        <p:strVal val="visible"/>
                                      </p:to>
                                    </p:set>
                                    <p:animEffect transition="in" filter="randombar(horizontal)">
                                      <p:cBhvr>
                                        <p:cTn id="25" dur="500"/>
                                        <p:tgtEl>
                                          <p:spTgt spid="18"/>
                                        </p:tgtEl>
                                      </p:cBhvr>
                                    </p:animEffect>
                                  </p:childTnLst>
                                </p:cTn>
                              </p:par>
                              <p:par>
                                <p:cTn id="26" presetID="14" presetClass="entr" presetSubtype="1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randombar(horizontal)">
                                      <p:cBhvr>
                                        <p:cTn id="28" dur="500"/>
                                        <p:tgtEl>
                                          <p:spTgt spid="6"/>
                                        </p:tgtEl>
                                      </p:cBhvr>
                                    </p:animEffect>
                                  </p:childTnLst>
                                </p:cTn>
                              </p:par>
                              <p:par>
                                <p:cTn id="29" presetID="14" presetClass="entr" presetSubtype="10" fill="hold" grpId="0" nodeType="withEffect">
                                  <p:stCondLst>
                                    <p:cond delay="800"/>
                                  </p:stCondLst>
                                  <p:childTnLst>
                                    <p:set>
                                      <p:cBhvr>
                                        <p:cTn id="30" dur="1" fill="hold">
                                          <p:stCondLst>
                                            <p:cond delay="0"/>
                                          </p:stCondLst>
                                        </p:cTn>
                                        <p:tgtEl>
                                          <p:spTgt spid="5"/>
                                        </p:tgtEl>
                                        <p:attrNameLst>
                                          <p:attrName>style.visibility</p:attrName>
                                        </p:attrNameLst>
                                      </p:cBhvr>
                                      <p:to>
                                        <p:strVal val="visible"/>
                                      </p:to>
                                    </p:set>
                                    <p:animEffect transition="in" filter="randombar(horizontal)">
                                      <p:cBhvr>
                                        <p:cTn id="31" dur="500"/>
                                        <p:tgtEl>
                                          <p:spTgt spid="5"/>
                                        </p:tgtEl>
                                      </p:cBhvr>
                                    </p:animEffect>
                                  </p:childTnLst>
                                </p:cTn>
                              </p:par>
                              <p:par>
                                <p:cTn id="32" presetID="14" presetClass="entr" presetSubtype="10" fill="hold" grpId="0" nodeType="withEffect">
                                  <p:stCondLst>
                                    <p:cond delay="900"/>
                                  </p:stCondLst>
                                  <p:childTnLst>
                                    <p:set>
                                      <p:cBhvr>
                                        <p:cTn id="33" dur="1" fill="hold">
                                          <p:stCondLst>
                                            <p:cond delay="0"/>
                                          </p:stCondLst>
                                        </p:cTn>
                                        <p:tgtEl>
                                          <p:spTgt spid="40"/>
                                        </p:tgtEl>
                                        <p:attrNameLst>
                                          <p:attrName>style.visibility</p:attrName>
                                        </p:attrNameLst>
                                      </p:cBhvr>
                                      <p:to>
                                        <p:strVal val="visible"/>
                                      </p:to>
                                    </p:set>
                                    <p:animEffect transition="in" filter="randombar(horizontal)">
                                      <p:cBhvr>
                                        <p:cTn id="34" dur="500"/>
                                        <p:tgtEl>
                                          <p:spTgt spid="40"/>
                                        </p:tgtEl>
                                      </p:cBhvr>
                                    </p:animEffect>
                                  </p:childTnLst>
                                </p:cTn>
                              </p:par>
                              <p:par>
                                <p:cTn id="35" presetID="14" presetClass="entr" presetSubtype="10" fill="hold" grpId="0" nodeType="withEffect">
                                  <p:stCondLst>
                                    <p:cond delay="1000"/>
                                  </p:stCondLst>
                                  <p:childTnLst>
                                    <p:set>
                                      <p:cBhvr>
                                        <p:cTn id="36" dur="1" fill="hold">
                                          <p:stCondLst>
                                            <p:cond delay="0"/>
                                          </p:stCondLst>
                                        </p:cTn>
                                        <p:tgtEl>
                                          <p:spTgt spid="37"/>
                                        </p:tgtEl>
                                        <p:attrNameLst>
                                          <p:attrName>style.visibility</p:attrName>
                                        </p:attrNameLst>
                                      </p:cBhvr>
                                      <p:to>
                                        <p:strVal val="visible"/>
                                      </p:to>
                                    </p:set>
                                    <p:animEffect transition="in" filter="randombar(horizontal)">
                                      <p:cBhvr>
                                        <p:cTn id="37" dur="500"/>
                                        <p:tgtEl>
                                          <p:spTgt spid="37"/>
                                        </p:tgtEl>
                                      </p:cBhvr>
                                    </p:animEffect>
                                  </p:childTnLst>
                                </p:cTn>
                              </p:par>
                              <p:par>
                                <p:cTn id="38" presetID="14" presetClass="entr" presetSubtype="10" fill="hold" grpId="0" nodeType="withEffect">
                                  <p:stCondLst>
                                    <p:cond delay="1100"/>
                                  </p:stCondLst>
                                  <p:childTnLst>
                                    <p:set>
                                      <p:cBhvr>
                                        <p:cTn id="39" dur="1" fill="hold">
                                          <p:stCondLst>
                                            <p:cond delay="0"/>
                                          </p:stCondLst>
                                        </p:cTn>
                                        <p:tgtEl>
                                          <p:spTgt spid="8"/>
                                        </p:tgtEl>
                                        <p:attrNameLst>
                                          <p:attrName>style.visibility</p:attrName>
                                        </p:attrNameLst>
                                      </p:cBhvr>
                                      <p:to>
                                        <p:strVal val="visible"/>
                                      </p:to>
                                    </p:set>
                                    <p:animEffect transition="in" filter="randombar(horizontal)">
                                      <p:cBhvr>
                                        <p:cTn id="40" dur="500"/>
                                        <p:tgtEl>
                                          <p:spTgt spid="8"/>
                                        </p:tgtEl>
                                      </p:cBhvr>
                                    </p:animEffect>
                                  </p:childTnLst>
                                </p:cTn>
                              </p:par>
                              <p:par>
                                <p:cTn id="41" presetID="14" presetClass="entr" presetSubtype="10" fill="hold" grpId="0" nodeType="withEffect">
                                  <p:stCondLst>
                                    <p:cond delay="1200"/>
                                  </p:stCondLst>
                                  <p:childTnLst>
                                    <p:set>
                                      <p:cBhvr>
                                        <p:cTn id="42" dur="1" fill="hold">
                                          <p:stCondLst>
                                            <p:cond delay="0"/>
                                          </p:stCondLst>
                                        </p:cTn>
                                        <p:tgtEl>
                                          <p:spTgt spid="20"/>
                                        </p:tgtEl>
                                        <p:attrNameLst>
                                          <p:attrName>style.visibility</p:attrName>
                                        </p:attrNameLst>
                                      </p:cBhvr>
                                      <p:to>
                                        <p:strVal val="visible"/>
                                      </p:to>
                                    </p:set>
                                    <p:animEffect transition="in" filter="randombar(horizontal)">
                                      <p:cBhvr>
                                        <p:cTn id="43" dur="500"/>
                                        <p:tgtEl>
                                          <p:spTgt spid="20"/>
                                        </p:tgtEl>
                                      </p:cBhvr>
                                    </p:animEffect>
                                  </p:childTnLst>
                                </p:cTn>
                              </p:par>
                              <p:par>
                                <p:cTn id="44" presetID="14" presetClass="entr" presetSubtype="10" fill="hold" grpId="0" nodeType="withEffect">
                                  <p:stCondLst>
                                    <p:cond delay="1300"/>
                                  </p:stCondLst>
                                  <p:childTnLst>
                                    <p:set>
                                      <p:cBhvr>
                                        <p:cTn id="45" dur="1" fill="hold">
                                          <p:stCondLst>
                                            <p:cond delay="0"/>
                                          </p:stCondLst>
                                        </p:cTn>
                                        <p:tgtEl>
                                          <p:spTgt spid="38"/>
                                        </p:tgtEl>
                                        <p:attrNameLst>
                                          <p:attrName>style.visibility</p:attrName>
                                        </p:attrNameLst>
                                      </p:cBhvr>
                                      <p:to>
                                        <p:strVal val="visible"/>
                                      </p:to>
                                    </p:set>
                                    <p:animEffect transition="in" filter="randombar(horizontal)">
                                      <p:cBhvr>
                                        <p:cTn id="46" dur="500"/>
                                        <p:tgtEl>
                                          <p:spTgt spid="38"/>
                                        </p:tgtEl>
                                      </p:cBhvr>
                                    </p:animEffect>
                                  </p:childTnLst>
                                </p:cTn>
                              </p:par>
                              <p:par>
                                <p:cTn id="47" presetID="14" presetClass="entr" presetSubtype="10" fill="hold" grpId="0" nodeType="withEffect">
                                  <p:stCondLst>
                                    <p:cond delay="1400"/>
                                  </p:stCondLst>
                                  <p:childTnLst>
                                    <p:set>
                                      <p:cBhvr>
                                        <p:cTn id="48" dur="1" fill="hold">
                                          <p:stCondLst>
                                            <p:cond delay="0"/>
                                          </p:stCondLst>
                                        </p:cTn>
                                        <p:tgtEl>
                                          <p:spTgt spid="71"/>
                                        </p:tgtEl>
                                        <p:attrNameLst>
                                          <p:attrName>style.visibility</p:attrName>
                                        </p:attrNameLst>
                                      </p:cBhvr>
                                      <p:to>
                                        <p:strVal val="visible"/>
                                      </p:to>
                                    </p:set>
                                    <p:animEffect transition="in" filter="randombar(horizontal)">
                                      <p:cBhvr>
                                        <p:cTn id="49" dur="500"/>
                                        <p:tgtEl>
                                          <p:spTgt spid="71"/>
                                        </p:tgtEl>
                                      </p:cBhvr>
                                    </p:animEffect>
                                  </p:childTnLst>
                                </p:cTn>
                              </p:par>
                              <p:par>
                                <p:cTn id="50" presetID="14" presetClass="entr" presetSubtype="1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randombar(horizontal)">
                                      <p:cBhvr>
                                        <p:cTn id="52" dur="500"/>
                                        <p:tgtEl>
                                          <p:spTgt spid="27"/>
                                        </p:tgtEl>
                                      </p:cBhvr>
                                    </p:animEffect>
                                  </p:childTnLst>
                                </p:cTn>
                              </p:par>
                              <p:par>
                                <p:cTn id="53" presetID="14" presetClass="entr" presetSubtype="10" fill="hold" grpId="0" nodeType="withEffect">
                                  <p:stCondLst>
                                    <p:cond delay="1600"/>
                                  </p:stCondLst>
                                  <p:childTnLst>
                                    <p:set>
                                      <p:cBhvr>
                                        <p:cTn id="54" dur="1" fill="hold">
                                          <p:stCondLst>
                                            <p:cond delay="0"/>
                                          </p:stCondLst>
                                        </p:cTn>
                                        <p:tgtEl>
                                          <p:spTgt spid="31"/>
                                        </p:tgtEl>
                                        <p:attrNameLst>
                                          <p:attrName>style.visibility</p:attrName>
                                        </p:attrNameLst>
                                      </p:cBhvr>
                                      <p:to>
                                        <p:strVal val="visible"/>
                                      </p:to>
                                    </p:set>
                                    <p:animEffect transition="in" filter="randombar(horizontal)">
                                      <p:cBhvr>
                                        <p:cTn id="55" dur="500"/>
                                        <p:tgtEl>
                                          <p:spTgt spid="31"/>
                                        </p:tgtEl>
                                      </p:cBhvr>
                                    </p:animEffect>
                                  </p:childTnLst>
                                </p:cTn>
                              </p:par>
                              <p:par>
                                <p:cTn id="56" presetID="14" presetClass="entr" presetSubtype="10" fill="hold" grpId="0" nodeType="withEffect">
                                  <p:stCondLst>
                                    <p:cond delay="1700"/>
                                  </p:stCondLst>
                                  <p:childTnLst>
                                    <p:set>
                                      <p:cBhvr>
                                        <p:cTn id="57" dur="1" fill="hold">
                                          <p:stCondLst>
                                            <p:cond delay="0"/>
                                          </p:stCondLst>
                                        </p:cTn>
                                        <p:tgtEl>
                                          <p:spTgt spid="4"/>
                                        </p:tgtEl>
                                        <p:attrNameLst>
                                          <p:attrName>style.visibility</p:attrName>
                                        </p:attrNameLst>
                                      </p:cBhvr>
                                      <p:to>
                                        <p:strVal val="visible"/>
                                      </p:to>
                                    </p:set>
                                    <p:animEffect transition="in" filter="randombar(horizontal)">
                                      <p:cBhvr>
                                        <p:cTn id="58" dur="500"/>
                                        <p:tgtEl>
                                          <p:spTgt spid="4"/>
                                        </p:tgtEl>
                                      </p:cBhvr>
                                    </p:animEffect>
                                  </p:childTnLst>
                                </p:cTn>
                              </p:par>
                            </p:childTnLst>
                          </p:cTn>
                        </p:par>
                        <p:par>
                          <p:cTn id="59" fill="hold">
                            <p:stCondLst>
                              <p:cond delay="2200"/>
                            </p:stCondLst>
                            <p:childTnLst>
                              <p:par>
                                <p:cTn id="60" presetID="2" presetClass="entr" presetSubtype="2" decel="100000" fill="hold" grpId="0" nodeType="afterEffect">
                                  <p:stCondLst>
                                    <p:cond delay="0"/>
                                  </p:stCondLst>
                                  <p:iterate type="wd">
                                    <p:tmPct val="10000"/>
                                  </p:iterate>
                                  <p:childTnLst>
                                    <p:set>
                                      <p:cBhvr>
                                        <p:cTn id="61" dur="1" fill="hold">
                                          <p:stCondLst>
                                            <p:cond delay="0"/>
                                          </p:stCondLst>
                                        </p:cTn>
                                        <p:tgtEl>
                                          <p:spTgt spid="77"/>
                                        </p:tgtEl>
                                        <p:attrNameLst>
                                          <p:attrName>style.visibility</p:attrName>
                                        </p:attrNameLst>
                                      </p:cBhvr>
                                      <p:to>
                                        <p:strVal val="visible"/>
                                      </p:to>
                                    </p:set>
                                    <p:anim calcmode="lin" valueType="num">
                                      <p:cBhvr additive="base">
                                        <p:cTn id="62" dur="500" fill="hold"/>
                                        <p:tgtEl>
                                          <p:spTgt spid="77"/>
                                        </p:tgtEl>
                                        <p:attrNameLst>
                                          <p:attrName>ppt_x</p:attrName>
                                        </p:attrNameLst>
                                      </p:cBhvr>
                                      <p:tavLst>
                                        <p:tav tm="0">
                                          <p:val>
                                            <p:strVal val="1+#ppt_w/2"/>
                                          </p:val>
                                        </p:tav>
                                        <p:tav tm="100000">
                                          <p:val>
                                            <p:strVal val="#ppt_x"/>
                                          </p:val>
                                        </p:tav>
                                      </p:tavLst>
                                    </p:anim>
                                    <p:anim calcmode="lin" valueType="num">
                                      <p:cBhvr additive="base">
                                        <p:cTn id="63" dur="500" fill="hold"/>
                                        <p:tgtEl>
                                          <p:spTgt spid="77"/>
                                        </p:tgtEl>
                                        <p:attrNameLst>
                                          <p:attrName>ppt_y</p:attrName>
                                        </p:attrNameLst>
                                      </p:cBhvr>
                                      <p:tavLst>
                                        <p:tav tm="0">
                                          <p:val>
                                            <p:strVal val="#ppt_y"/>
                                          </p:val>
                                        </p:tav>
                                        <p:tav tm="100000">
                                          <p:val>
                                            <p:strVal val="#ppt_y"/>
                                          </p:val>
                                        </p:tav>
                                      </p:tavLst>
                                    </p:anim>
                                  </p:childTnLst>
                                </p:cTn>
                              </p:par>
                              <p:par>
                                <p:cTn id="64" presetID="2" presetClass="entr" presetSubtype="2" decel="100000" fill="hold" grpId="0" nodeType="with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500" fill="hold"/>
                                        <p:tgtEl>
                                          <p:spTgt spid="78"/>
                                        </p:tgtEl>
                                        <p:attrNameLst>
                                          <p:attrName>ppt_x</p:attrName>
                                        </p:attrNameLst>
                                      </p:cBhvr>
                                      <p:tavLst>
                                        <p:tav tm="0">
                                          <p:val>
                                            <p:strVal val="1+#ppt_w/2"/>
                                          </p:val>
                                        </p:tav>
                                        <p:tav tm="100000">
                                          <p:val>
                                            <p:strVal val="#ppt_x"/>
                                          </p:val>
                                        </p:tav>
                                      </p:tavLst>
                                    </p:anim>
                                    <p:anim calcmode="lin" valueType="num">
                                      <p:cBhvr additive="base">
                                        <p:cTn id="67" dur="500" fill="hold"/>
                                        <p:tgtEl>
                                          <p:spTgt spid="78"/>
                                        </p:tgtEl>
                                        <p:attrNameLst>
                                          <p:attrName>ppt_y</p:attrName>
                                        </p:attrNameLst>
                                      </p:cBhvr>
                                      <p:tavLst>
                                        <p:tav tm="0">
                                          <p:val>
                                            <p:strVal val="#ppt_y"/>
                                          </p:val>
                                        </p:tav>
                                        <p:tav tm="100000">
                                          <p:val>
                                            <p:strVal val="#ppt_y"/>
                                          </p:val>
                                        </p:tav>
                                      </p:tavLst>
                                    </p:anim>
                                  </p:childTnLst>
                                </p:cTn>
                              </p:par>
                            </p:childTnLst>
                          </p:cTn>
                        </p:par>
                        <p:par>
                          <p:cTn id="68" fill="hold">
                            <p:stCondLst>
                              <p:cond delay="2800"/>
                            </p:stCondLst>
                            <p:childTnLst>
                              <p:par>
                                <p:cTn id="69" presetID="22" presetClass="entr" presetSubtype="8" fill="hold" grpId="0" nodeType="afterEffect">
                                  <p:stCondLst>
                                    <p:cond delay="0"/>
                                  </p:stCondLst>
                                  <p:iterate type="lt">
                                    <p:tmPct val="10000"/>
                                  </p:iterate>
                                  <p:childTnLst>
                                    <p:set>
                                      <p:cBhvr>
                                        <p:cTn id="70" dur="1" fill="hold">
                                          <p:stCondLst>
                                            <p:cond delay="0"/>
                                          </p:stCondLst>
                                        </p:cTn>
                                        <p:tgtEl>
                                          <p:spTgt spid="79">
                                            <p:txEl>
                                              <p:pRg st="0" end="0"/>
                                            </p:txEl>
                                          </p:spTgt>
                                        </p:tgtEl>
                                        <p:attrNameLst>
                                          <p:attrName>style.visibility</p:attrName>
                                        </p:attrNameLst>
                                      </p:cBhvr>
                                      <p:to>
                                        <p:strVal val="visible"/>
                                      </p:to>
                                    </p:set>
                                    <p:animEffect transition="in" filter="wipe(left)">
                                      <p:cBhvr>
                                        <p:cTn id="71" dur="500"/>
                                        <p:tgtEl>
                                          <p:spTgt spid="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5" grpId="0" animBg="1"/>
      <p:bldP spid="8" grpId="0" animBg="1"/>
      <p:bldP spid="13" grpId="0" animBg="1"/>
      <p:bldP spid="15" grpId="0" animBg="1"/>
      <p:bldP spid="25" grpId="0" animBg="1"/>
      <p:bldP spid="27" grpId="0" animBg="1"/>
      <p:bldP spid="28" grpId="0" animBg="1"/>
      <p:bldP spid="31" grpId="0" animBg="1"/>
      <p:bldP spid="18" grpId="0" animBg="1"/>
      <p:bldP spid="20" grpId="0" animBg="1"/>
      <p:bldP spid="32" grpId="0" animBg="1"/>
      <p:bldP spid="37" grpId="0" animBg="1"/>
      <p:bldP spid="38" grpId="0" animBg="1"/>
      <p:bldP spid="40" grpId="0" animBg="1"/>
      <p:bldP spid="70" grpId="0" animBg="1"/>
      <p:bldP spid="71" grpId="0" animBg="1"/>
      <p:bldP spid="77" grpId="0"/>
      <p:bldP spid="78" grpId="0" animBg="1"/>
      <p:bldP spid="79"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79"/>
                        </p:tgtEl>
                        <p:attrNameLst>
                          <p:attrName>style.visibility</p:attrName>
                        </p:attrNameLst>
                      </p:cBhvr>
                      <p:to>
                        <p:strVal val="visible"/>
                      </p:to>
                    </p:set>
                    <p:animEffect transition="in" filter="wipe(left)">
                      <p:cBhvr>
                        <p:cTn dur="500"/>
                        <p:tgtEl>
                          <p:spTgt spid="79"/>
                        </p:tgtEl>
                      </p:cBhvr>
                    </p:animEffec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quare Images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3" y="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6" name="図プレースホルダー 3"/>
          <p:cNvSpPr>
            <a:spLocks noGrp="1"/>
          </p:cNvSpPr>
          <p:nvPr>
            <p:ph type="pic" sz="quarter" idx="12" hasCustomPrompt="1"/>
          </p:nvPr>
        </p:nvSpPr>
        <p:spPr>
          <a:xfrm>
            <a:off x="3" y="1715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1" name="図プレースホルダー 3"/>
          <p:cNvSpPr>
            <a:spLocks noGrp="1"/>
          </p:cNvSpPr>
          <p:nvPr>
            <p:ph type="pic" sz="quarter" idx="23" hasCustomPrompt="1"/>
          </p:nvPr>
        </p:nvSpPr>
        <p:spPr>
          <a:xfrm>
            <a:off x="3" y="342900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23" name="図プレースホルダー 3"/>
          <p:cNvSpPr>
            <a:spLocks noGrp="1"/>
          </p:cNvSpPr>
          <p:nvPr>
            <p:ph type="pic" sz="quarter" idx="25" hasCustomPrompt="1"/>
          </p:nvPr>
        </p:nvSpPr>
        <p:spPr>
          <a:xfrm>
            <a:off x="3" y="5144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1743002" y="0"/>
            <a:ext cx="1744951" cy="1713600"/>
          </a:xfrm>
          <a:solidFill>
            <a:schemeClr val="accent6"/>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4" hasCustomPrompt="1"/>
          </p:nvPr>
        </p:nvSpPr>
        <p:spPr>
          <a:xfrm>
            <a:off x="1743002" y="1715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2" name="図プレースホルダー 3"/>
          <p:cNvSpPr>
            <a:spLocks noGrp="1"/>
          </p:cNvSpPr>
          <p:nvPr>
            <p:ph type="pic" sz="quarter" idx="24" hasCustomPrompt="1"/>
          </p:nvPr>
        </p:nvSpPr>
        <p:spPr>
          <a:xfrm>
            <a:off x="1743002" y="34290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4" name="図プレースホルダー 3"/>
          <p:cNvSpPr>
            <a:spLocks noGrp="1"/>
          </p:cNvSpPr>
          <p:nvPr>
            <p:ph type="pic" sz="quarter" idx="26" hasCustomPrompt="1"/>
          </p:nvPr>
        </p:nvSpPr>
        <p:spPr>
          <a:xfrm>
            <a:off x="1743002" y="5144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3" name="図プレースホルダー 3"/>
          <p:cNvSpPr>
            <a:spLocks noGrp="1"/>
          </p:cNvSpPr>
          <p:nvPr>
            <p:ph type="pic" sz="quarter" idx="15" hasCustomPrompt="1"/>
          </p:nvPr>
        </p:nvSpPr>
        <p:spPr>
          <a:xfrm>
            <a:off x="3482976" y="0"/>
            <a:ext cx="1744951" cy="1713600"/>
          </a:xfrm>
          <a:solidFill>
            <a:schemeClr val="accent3"/>
          </a:solidFill>
        </p:spPr>
        <p:txBody>
          <a:bodyPr>
            <a:normAutofit/>
          </a:bodyPr>
          <a:lstStyle>
            <a:lvl1pPr>
              <a:defRPr sz="1100" baseline="0"/>
            </a:lvl1pPr>
          </a:lstStyle>
          <a:p>
            <a:r>
              <a:rPr kumimoji="1" lang="en-US" altLang="ja-JP" dirty="0"/>
              <a:t>Add an image</a:t>
            </a:r>
            <a:endParaRPr kumimoji="1" lang="ja-JP" altLang="en-US" dirty="0"/>
          </a:p>
        </p:txBody>
      </p:sp>
      <p:sp>
        <p:nvSpPr>
          <p:cNvPr id="15" name="図プレースホルダー 3"/>
          <p:cNvSpPr>
            <a:spLocks noGrp="1"/>
          </p:cNvSpPr>
          <p:nvPr>
            <p:ph type="pic" sz="quarter" idx="17" hasCustomPrompt="1"/>
          </p:nvPr>
        </p:nvSpPr>
        <p:spPr>
          <a:xfrm>
            <a:off x="3482976" y="1715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5" name="図プレースホルダー 3"/>
          <p:cNvSpPr>
            <a:spLocks noGrp="1"/>
          </p:cNvSpPr>
          <p:nvPr>
            <p:ph type="pic" sz="quarter" idx="27" hasCustomPrompt="1"/>
          </p:nvPr>
        </p:nvSpPr>
        <p:spPr>
          <a:xfrm>
            <a:off x="3482976" y="3429000"/>
            <a:ext cx="1744951" cy="1713600"/>
          </a:xfrm>
          <a:solidFill>
            <a:schemeClr val="accent4"/>
          </a:solidFill>
        </p:spPr>
        <p:txBody>
          <a:bodyPr>
            <a:normAutofit/>
          </a:bodyPr>
          <a:lstStyle>
            <a:lvl1pPr>
              <a:defRPr sz="1100" baseline="0"/>
            </a:lvl1pPr>
          </a:lstStyle>
          <a:p>
            <a:r>
              <a:rPr kumimoji="1" lang="en-US" altLang="ja-JP" dirty="0"/>
              <a:t>Add an image</a:t>
            </a:r>
            <a:endParaRPr kumimoji="1" lang="ja-JP" altLang="en-US" dirty="0"/>
          </a:p>
        </p:txBody>
      </p:sp>
      <p:sp>
        <p:nvSpPr>
          <p:cNvPr id="27" name="図プレースホルダー 3"/>
          <p:cNvSpPr>
            <a:spLocks noGrp="1"/>
          </p:cNvSpPr>
          <p:nvPr>
            <p:ph type="pic" sz="quarter" idx="29" hasCustomPrompt="1"/>
          </p:nvPr>
        </p:nvSpPr>
        <p:spPr>
          <a:xfrm>
            <a:off x="3482976"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4" name="図プレースホルダー 3"/>
          <p:cNvSpPr>
            <a:spLocks noGrp="1"/>
          </p:cNvSpPr>
          <p:nvPr>
            <p:ph type="pic" sz="quarter" idx="16" hasCustomPrompt="1"/>
          </p:nvPr>
        </p:nvSpPr>
        <p:spPr>
          <a:xfrm>
            <a:off x="5222950" y="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6" name="図プレースホルダー 3"/>
          <p:cNvSpPr>
            <a:spLocks noGrp="1"/>
          </p:cNvSpPr>
          <p:nvPr>
            <p:ph type="pic" sz="quarter" idx="18" hasCustomPrompt="1"/>
          </p:nvPr>
        </p:nvSpPr>
        <p:spPr>
          <a:xfrm>
            <a:off x="5222950" y="1715400"/>
            <a:ext cx="1744951" cy="1713600"/>
          </a:xfrm>
          <a:solidFill>
            <a:schemeClr val="accent2">
              <a:lumMod val="60000"/>
              <a:lumOff val="40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6" name="図プレースホルダー 3"/>
          <p:cNvSpPr>
            <a:spLocks noGrp="1"/>
          </p:cNvSpPr>
          <p:nvPr>
            <p:ph type="pic" sz="quarter" idx="28" hasCustomPrompt="1"/>
          </p:nvPr>
        </p:nvSpPr>
        <p:spPr>
          <a:xfrm>
            <a:off x="5222950" y="34290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8" name="図プレースホルダー 3"/>
          <p:cNvSpPr>
            <a:spLocks noGrp="1"/>
          </p:cNvSpPr>
          <p:nvPr>
            <p:ph type="pic" sz="quarter" idx="30" hasCustomPrompt="1"/>
          </p:nvPr>
        </p:nvSpPr>
        <p:spPr>
          <a:xfrm>
            <a:off x="5222950" y="51444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7" name="図プレースホルダー 3"/>
          <p:cNvSpPr>
            <a:spLocks noGrp="1"/>
          </p:cNvSpPr>
          <p:nvPr>
            <p:ph type="pic" sz="quarter" idx="19" hasCustomPrompt="1"/>
          </p:nvPr>
        </p:nvSpPr>
        <p:spPr>
          <a:xfrm>
            <a:off x="6962925" y="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19" name="図プレースホルダー 3"/>
          <p:cNvSpPr>
            <a:spLocks noGrp="1"/>
          </p:cNvSpPr>
          <p:nvPr>
            <p:ph type="pic" sz="quarter" idx="21" hasCustomPrompt="1"/>
          </p:nvPr>
        </p:nvSpPr>
        <p:spPr>
          <a:xfrm>
            <a:off x="6962925" y="1715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9" name="図プレースホルダー 3"/>
          <p:cNvSpPr>
            <a:spLocks noGrp="1"/>
          </p:cNvSpPr>
          <p:nvPr>
            <p:ph type="pic" sz="quarter" idx="31" hasCustomPrompt="1"/>
          </p:nvPr>
        </p:nvSpPr>
        <p:spPr>
          <a:xfrm>
            <a:off x="6962925" y="3429000"/>
            <a:ext cx="1744951" cy="1713600"/>
          </a:xfrm>
          <a:solidFill>
            <a:schemeClr val="accent6"/>
          </a:solidFill>
        </p:spPr>
        <p:txBody>
          <a:bodyPr>
            <a:normAutofit/>
          </a:bodyPr>
          <a:lstStyle>
            <a:lvl1pPr>
              <a:defRPr sz="1100" baseline="0"/>
            </a:lvl1pPr>
          </a:lstStyle>
          <a:p>
            <a:r>
              <a:rPr kumimoji="1" lang="en-US" altLang="ja-JP" dirty="0"/>
              <a:t>Add an image</a:t>
            </a:r>
            <a:endParaRPr kumimoji="1" lang="ja-JP" altLang="en-US" dirty="0"/>
          </a:p>
        </p:txBody>
      </p:sp>
      <p:sp>
        <p:nvSpPr>
          <p:cNvPr id="31" name="図プレースホルダー 3"/>
          <p:cNvSpPr>
            <a:spLocks noGrp="1"/>
          </p:cNvSpPr>
          <p:nvPr>
            <p:ph type="pic" sz="quarter" idx="33" hasCustomPrompt="1"/>
          </p:nvPr>
        </p:nvSpPr>
        <p:spPr>
          <a:xfrm>
            <a:off x="6962925" y="5144400"/>
            <a:ext cx="1744951" cy="1713600"/>
          </a:xfrm>
          <a:solidFill>
            <a:schemeClr val="accent4"/>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8" name="図プレースホルダー 3"/>
          <p:cNvSpPr>
            <a:spLocks noGrp="1"/>
          </p:cNvSpPr>
          <p:nvPr>
            <p:ph type="pic" sz="quarter" idx="20" hasCustomPrompt="1"/>
          </p:nvPr>
        </p:nvSpPr>
        <p:spPr>
          <a:xfrm>
            <a:off x="8702899" y="0"/>
            <a:ext cx="1744951" cy="1713600"/>
          </a:xfrm>
          <a:solidFill>
            <a:schemeClr val="accent3">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20" name="図プレースホルダー 3"/>
          <p:cNvSpPr>
            <a:spLocks noGrp="1"/>
          </p:cNvSpPr>
          <p:nvPr>
            <p:ph type="pic" sz="quarter" idx="22" hasCustomPrompt="1"/>
          </p:nvPr>
        </p:nvSpPr>
        <p:spPr>
          <a:xfrm>
            <a:off x="8702899" y="1715400"/>
            <a:ext cx="1744951" cy="1713600"/>
          </a:xfrm>
          <a:solidFill>
            <a:schemeClr val="accent3"/>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0" name="図プレースホルダー 3"/>
          <p:cNvSpPr>
            <a:spLocks noGrp="1"/>
          </p:cNvSpPr>
          <p:nvPr>
            <p:ph type="pic" sz="quarter" idx="32" hasCustomPrompt="1"/>
          </p:nvPr>
        </p:nvSpPr>
        <p:spPr>
          <a:xfrm>
            <a:off x="8702899" y="3429000"/>
            <a:ext cx="1744951" cy="1713600"/>
          </a:xfrm>
          <a:solidFill>
            <a:schemeClr val="accent5"/>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2" name="図プレースホルダー 3"/>
          <p:cNvSpPr>
            <a:spLocks noGrp="1"/>
          </p:cNvSpPr>
          <p:nvPr>
            <p:ph type="pic" sz="quarter" idx="34" hasCustomPrompt="1"/>
          </p:nvPr>
        </p:nvSpPr>
        <p:spPr>
          <a:xfrm>
            <a:off x="8702899" y="5144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7" name="図プレースホルダー 3"/>
          <p:cNvSpPr>
            <a:spLocks noGrp="1"/>
          </p:cNvSpPr>
          <p:nvPr>
            <p:ph type="pic" sz="quarter" idx="35" hasCustomPrompt="1"/>
          </p:nvPr>
        </p:nvSpPr>
        <p:spPr>
          <a:xfrm>
            <a:off x="10442875" y="0"/>
            <a:ext cx="1744951" cy="1713600"/>
          </a:xfrm>
          <a:solidFill>
            <a:schemeClr val="accent5"/>
          </a:solidFill>
        </p:spPr>
        <p:txBody>
          <a:bodyPr>
            <a:normAutofit/>
          </a:bodyPr>
          <a:lstStyle>
            <a:lvl1pPr>
              <a:defRPr sz="1100" baseline="0"/>
            </a:lvl1pPr>
          </a:lstStyle>
          <a:p>
            <a:r>
              <a:rPr kumimoji="1" lang="en-US" altLang="ja-JP" dirty="0"/>
              <a:t>Add an image</a:t>
            </a:r>
            <a:endParaRPr kumimoji="1" lang="ja-JP" altLang="en-US" dirty="0"/>
          </a:p>
        </p:txBody>
      </p:sp>
      <p:sp>
        <p:nvSpPr>
          <p:cNvPr id="38" name="図プレースホルダー 3"/>
          <p:cNvSpPr>
            <a:spLocks noGrp="1"/>
          </p:cNvSpPr>
          <p:nvPr>
            <p:ph type="pic" sz="quarter" idx="36" hasCustomPrompt="1"/>
          </p:nvPr>
        </p:nvSpPr>
        <p:spPr>
          <a:xfrm>
            <a:off x="10442875" y="1715400"/>
            <a:ext cx="1744951" cy="1713600"/>
          </a:xfrm>
          <a:solidFill>
            <a:schemeClr val="accent6">
              <a:lumMod val="7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39" name="図プレースホルダー 3"/>
          <p:cNvSpPr>
            <a:spLocks noGrp="1"/>
          </p:cNvSpPr>
          <p:nvPr>
            <p:ph type="pic" sz="quarter" idx="37" hasCustomPrompt="1"/>
          </p:nvPr>
        </p:nvSpPr>
        <p:spPr>
          <a:xfrm>
            <a:off x="10442875" y="3429000"/>
            <a:ext cx="1744951" cy="1713600"/>
          </a:xfrm>
          <a:solidFill>
            <a:schemeClr val="accent1"/>
          </a:solidFill>
        </p:spPr>
        <p:txBody>
          <a:bodyPr>
            <a:normAutofit/>
          </a:bodyPr>
          <a:lstStyle>
            <a:lvl1pPr>
              <a:defRPr sz="1100" baseline="0"/>
            </a:lvl1pPr>
          </a:lstStyle>
          <a:p>
            <a:r>
              <a:rPr kumimoji="1" lang="en-US" altLang="ja-JP" dirty="0"/>
              <a:t>Add an image</a:t>
            </a:r>
            <a:endParaRPr kumimoji="1" lang="ja-JP" altLang="en-US" dirty="0"/>
          </a:p>
        </p:txBody>
      </p:sp>
      <p:sp>
        <p:nvSpPr>
          <p:cNvPr id="40" name="図プレースホルダー 3"/>
          <p:cNvSpPr>
            <a:spLocks noGrp="1"/>
          </p:cNvSpPr>
          <p:nvPr>
            <p:ph type="pic" sz="quarter" idx="38" hasCustomPrompt="1"/>
          </p:nvPr>
        </p:nvSpPr>
        <p:spPr>
          <a:xfrm>
            <a:off x="10442875" y="5144400"/>
            <a:ext cx="1744951" cy="1713600"/>
          </a:xfrm>
          <a:solidFill>
            <a:schemeClr val="accent2"/>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Tree>
    <p:extLst>
      <p:ext uri="{BB962C8B-B14F-4D97-AF65-F5344CB8AC3E}">
        <p14:creationId xmlns="" xmlns:p14="http://schemas.microsoft.com/office/powerpoint/2010/main" val="319857839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0 Images">
    <p:bg>
      <p:bgPr>
        <a:solidFill>
          <a:schemeClr val="tx2"/>
        </a:solidFill>
        <a:effectLst/>
      </p:bgPr>
    </p:bg>
    <p:spTree>
      <p:nvGrpSpPr>
        <p:cNvPr id="1" name=""/>
        <p:cNvGrpSpPr/>
        <p:nvPr/>
      </p:nvGrpSpPr>
      <p:grpSpPr>
        <a:xfrm>
          <a:off x="0" y="0"/>
          <a:ext cx="0" cy="0"/>
          <a:chOff x="0" y="0"/>
          <a:chExt cx="0" cy="0"/>
        </a:xfrm>
      </p:grpSpPr>
      <p:sp>
        <p:nvSpPr>
          <p:cNvPr id="19" name="円/楕円 18"/>
          <p:cNvSpPr/>
          <p:nvPr userDrawn="1"/>
        </p:nvSpPr>
        <p:spPr>
          <a:xfrm>
            <a:off x="10202367" y="4014141"/>
            <a:ext cx="541352" cy="54130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0" name="円/楕円 19"/>
          <p:cNvSpPr/>
          <p:nvPr userDrawn="1"/>
        </p:nvSpPr>
        <p:spPr>
          <a:xfrm>
            <a:off x="1184136" y="2516902"/>
            <a:ext cx="912180" cy="9121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1" name="円/楕円 20"/>
          <p:cNvSpPr/>
          <p:nvPr userDrawn="1"/>
        </p:nvSpPr>
        <p:spPr>
          <a:xfrm>
            <a:off x="413027" y="2228867"/>
            <a:ext cx="57611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2" name="円/楕円 21"/>
          <p:cNvSpPr/>
          <p:nvPr userDrawn="1"/>
        </p:nvSpPr>
        <p:spPr>
          <a:xfrm>
            <a:off x="2386628" y="2690349"/>
            <a:ext cx="288057"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p>
        </p:txBody>
      </p:sp>
      <p:sp>
        <p:nvSpPr>
          <p:cNvPr id="23" name="円/楕円 22"/>
          <p:cNvSpPr/>
          <p:nvPr userDrawn="1"/>
        </p:nvSpPr>
        <p:spPr>
          <a:xfrm>
            <a:off x="10985753" y="3880497"/>
            <a:ext cx="324692" cy="32466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 name="図プレースホルダー 5"/>
          <p:cNvSpPr>
            <a:spLocks noGrp="1"/>
          </p:cNvSpPr>
          <p:nvPr>
            <p:ph type="pic" sz="quarter" idx="12" hasCustomPrompt="1"/>
          </p:nvPr>
        </p:nvSpPr>
        <p:spPr>
          <a:xfrm>
            <a:off x="25457" y="29028"/>
            <a:ext cx="2400208" cy="2400000"/>
          </a:xfrm>
          <a:solidFill>
            <a:schemeClr val="accent1"/>
          </a:solidFill>
        </p:spPr>
        <p:txBody>
          <a:bodyPr/>
          <a:lstStyle>
            <a:lvl1pPr>
              <a:defRPr sz="1200"/>
            </a:lvl1pPr>
          </a:lstStyle>
          <a:p>
            <a:r>
              <a:rPr kumimoji="1" lang="en-US" altLang="ja-JP" dirty="0"/>
              <a:t>Add an image</a:t>
            </a:r>
            <a:endParaRPr kumimoji="1" lang="ja-JP" altLang="en-US" dirty="0"/>
          </a:p>
        </p:txBody>
      </p:sp>
      <p:sp>
        <p:nvSpPr>
          <p:cNvPr id="5" name="図プレースホルダー 5"/>
          <p:cNvSpPr>
            <a:spLocks noGrp="1"/>
          </p:cNvSpPr>
          <p:nvPr>
            <p:ph type="pic" sz="quarter" idx="13" hasCustomPrompt="1"/>
          </p:nvPr>
        </p:nvSpPr>
        <p:spPr>
          <a:xfrm>
            <a:off x="2458716" y="29028"/>
            <a:ext cx="2400208" cy="2400000"/>
          </a:xfrm>
          <a:solidFill>
            <a:schemeClr val="accent3"/>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6" name="図プレースホルダー 5"/>
          <p:cNvSpPr>
            <a:spLocks noGrp="1"/>
          </p:cNvSpPr>
          <p:nvPr>
            <p:ph type="pic" sz="quarter" idx="14" hasCustomPrompt="1"/>
          </p:nvPr>
        </p:nvSpPr>
        <p:spPr>
          <a:xfrm>
            <a:off x="4891974" y="29028"/>
            <a:ext cx="2400208" cy="2400000"/>
          </a:xfrm>
          <a:solidFill>
            <a:schemeClr val="accent2"/>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7" name="図プレースホルダー 5"/>
          <p:cNvSpPr>
            <a:spLocks noGrp="1"/>
          </p:cNvSpPr>
          <p:nvPr>
            <p:ph type="pic" sz="quarter" idx="15" hasCustomPrompt="1"/>
          </p:nvPr>
        </p:nvSpPr>
        <p:spPr>
          <a:xfrm>
            <a:off x="7326093" y="29028"/>
            <a:ext cx="2400208" cy="2400000"/>
          </a:xfrm>
          <a:solidFill>
            <a:schemeClr val="accent4"/>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8" name="図プレースホルダー 5"/>
          <p:cNvSpPr>
            <a:spLocks noGrp="1"/>
          </p:cNvSpPr>
          <p:nvPr>
            <p:ph type="pic" sz="quarter" idx="16" hasCustomPrompt="1"/>
          </p:nvPr>
        </p:nvSpPr>
        <p:spPr>
          <a:xfrm>
            <a:off x="9758492" y="29028"/>
            <a:ext cx="2400208" cy="2400000"/>
          </a:xfrm>
          <a:solidFill>
            <a:schemeClr val="accent5"/>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9" name="図プレースホルダー 5"/>
          <p:cNvSpPr>
            <a:spLocks noGrp="1"/>
          </p:cNvSpPr>
          <p:nvPr>
            <p:ph type="pic" sz="quarter" idx="17" hasCustomPrompt="1"/>
          </p:nvPr>
        </p:nvSpPr>
        <p:spPr>
          <a:xfrm>
            <a:off x="23956" y="4419110"/>
            <a:ext cx="2400208" cy="2400000"/>
          </a:xfrm>
          <a:solidFill>
            <a:schemeClr val="accent5"/>
          </a:solidFill>
        </p:spPr>
        <p:txBody>
          <a:bodyPr/>
          <a:lstStyle>
            <a:lvl1pPr>
              <a:defRPr sz="1200"/>
            </a:lvl1pPr>
          </a:lstStyle>
          <a:p>
            <a:r>
              <a:rPr kumimoji="1" lang="en-US" altLang="ja-JP" dirty="0"/>
              <a:t>Add an image</a:t>
            </a:r>
            <a:endParaRPr kumimoji="1" lang="ja-JP" altLang="en-US" dirty="0"/>
          </a:p>
        </p:txBody>
      </p:sp>
      <p:sp>
        <p:nvSpPr>
          <p:cNvPr id="10" name="図プレースホルダー 5"/>
          <p:cNvSpPr>
            <a:spLocks noGrp="1"/>
          </p:cNvSpPr>
          <p:nvPr>
            <p:ph type="pic" sz="quarter" idx="18" hasCustomPrompt="1"/>
          </p:nvPr>
        </p:nvSpPr>
        <p:spPr>
          <a:xfrm>
            <a:off x="2457215" y="4419110"/>
            <a:ext cx="2400208" cy="2400000"/>
          </a:xfrm>
          <a:solidFill>
            <a:schemeClr val="accent4"/>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1" name="図プレースホルダー 5"/>
          <p:cNvSpPr>
            <a:spLocks noGrp="1"/>
          </p:cNvSpPr>
          <p:nvPr>
            <p:ph type="pic" sz="quarter" idx="19" hasCustomPrompt="1"/>
          </p:nvPr>
        </p:nvSpPr>
        <p:spPr>
          <a:xfrm>
            <a:off x="4890473" y="4419110"/>
            <a:ext cx="2400208" cy="2400000"/>
          </a:xfrm>
          <a:solidFill>
            <a:schemeClr val="accent2"/>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2" name="図プレースホルダー 5"/>
          <p:cNvSpPr>
            <a:spLocks noGrp="1"/>
          </p:cNvSpPr>
          <p:nvPr>
            <p:ph type="pic" sz="quarter" idx="20" hasCustomPrompt="1"/>
          </p:nvPr>
        </p:nvSpPr>
        <p:spPr>
          <a:xfrm>
            <a:off x="7324592" y="4419110"/>
            <a:ext cx="2400208" cy="2400000"/>
          </a:xfrm>
          <a:solidFill>
            <a:schemeClr val="accent3"/>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3" name="図プレースホルダー 5"/>
          <p:cNvSpPr>
            <a:spLocks noGrp="1"/>
          </p:cNvSpPr>
          <p:nvPr>
            <p:ph type="pic" sz="quarter" idx="21" hasCustomPrompt="1"/>
          </p:nvPr>
        </p:nvSpPr>
        <p:spPr>
          <a:xfrm>
            <a:off x="9756991" y="4419110"/>
            <a:ext cx="2400208" cy="2400000"/>
          </a:xfrm>
          <a:solidFill>
            <a:schemeClr val="accent1"/>
          </a:solidFill>
        </p:spPr>
        <p:txBody>
          <a:bodyPr>
            <a:normAutofit/>
          </a:bodyPr>
          <a:lstStyle>
            <a:lvl1pPr marL="0" marR="0" indent="0" algn="l" defTabSz="1088502" rtl="0" eaLnBrk="1" fontAlgn="auto" latinLnBrk="0" hangingPunct="1">
              <a:lnSpc>
                <a:spcPct val="100000"/>
              </a:lnSpc>
              <a:spcBef>
                <a:spcPct val="20000"/>
              </a:spcBef>
              <a:spcAft>
                <a:spcPts val="0"/>
              </a:spcAft>
              <a:buClrTx/>
              <a:buSzTx/>
              <a:buFont typeface="Arial" panose="020B0604020202020204" pitchFamily="34" charset="0"/>
              <a:buNone/>
              <a:tabLst/>
              <a:defRPr sz="1200"/>
            </a:lvl1pPr>
          </a:lstStyle>
          <a:p>
            <a:r>
              <a:rPr kumimoji="1" lang="en-US" altLang="ja-JP" dirty="0"/>
              <a:t>Add an image</a:t>
            </a:r>
            <a:endParaRPr kumimoji="1" lang="ja-JP" altLang="en-US" dirty="0"/>
          </a:p>
          <a:p>
            <a:endParaRPr kumimoji="1" lang="ja-JP" altLang="en-US" dirty="0"/>
          </a:p>
        </p:txBody>
      </p:sp>
      <p:sp>
        <p:nvSpPr>
          <p:cNvPr id="16" name="タイトル 1"/>
          <p:cNvSpPr>
            <a:spLocks noGrp="1"/>
          </p:cNvSpPr>
          <p:nvPr>
            <p:ph type="title" hasCustomPrompt="1"/>
          </p:nvPr>
        </p:nvSpPr>
        <p:spPr>
          <a:xfrm>
            <a:off x="483852" y="2637238"/>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7" name="正方形/長方形 16"/>
          <p:cNvSpPr/>
          <p:nvPr userDrawn="1"/>
        </p:nvSpPr>
        <p:spPr>
          <a:xfrm>
            <a:off x="5015260" y="3547992"/>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8" name="テキスト プレースホルダー 6"/>
          <p:cNvSpPr>
            <a:spLocks noGrp="1"/>
          </p:cNvSpPr>
          <p:nvPr>
            <p:ph type="body" sz="quarter" idx="22" hasCustomPrompt="1"/>
          </p:nvPr>
        </p:nvSpPr>
        <p:spPr>
          <a:xfrm>
            <a:off x="483852" y="3596435"/>
            <a:ext cx="11215678" cy="623628"/>
          </a:xfrm>
        </p:spPr>
        <p:txBody>
          <a:bodyPr anchor="t">
            <a:noAutofit/>
          </a:bodyPr>
          <a:lstStyle>
            <a:lvl1pPr algn="ctr">
              <a:defRPr sz="2100" i="1" baseline="0">
                <a:solidFill>
                  <a:schemeClr val="accent1"/>
                </a:solidFill>
                <a:latin typeface="+mn-lt"/>
              </a:defRPr>
            </a:lvl1pPr>
          </a:lstStyle>
          <a:p>
            <a:pPr lvl="0"/>
            <a:r>
              <a:rPr kumimoji="1" lang="en-US" altLang="ja-JP" dirty="0"/>
              <a:t>Text goes here</a:t>
            </a:r>
            <a:endParaRPr kumimoji="1" lang="ja-JP" altLang="en-US" dirty="0"/>
          </a:p>
        </p:txBody>
      </p:sp>
      <p:sp>
        <p:nvSpPr>
          <p:cNvPr id="24" name="円/楕円 23"/>
          <p:cNvSpPr/>
          <p:nvPr userDrawn="1"/>
        </p:nvSpPr>
        <p:spPr>
          <a:xfrm>
            <a:off x="11543659" y="3495431"/>
            <a:ext cx="505184" cy="5051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 xmlns:p14="http://schemas.microsoft.com/office/powerpoint/2010/main" val="192935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2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14" presetClass="entr" presetSubtype="10" fill="hold" grpId="0" nodeType="withEffect">
                                  <p:stCondLst>
                                    <p:cond delay="175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par>
                                <p:cTn id="14" presetID="14" presetClass="entr" presetSubtype="10" fill="hold" grpId="0"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par>
                                <p:cTn id="17" presetID="14" presetClass="entr" presetSubtype="10" fill="hold" grpId="0" nodeType="withEffect">
                                  <p:stCondLst>
                                    <p:cond delay="1500"/>
                                  </p:stCondLst>
                                  <p:childTnLst>
                                    <p:set>
                                      <p:cBhvr>
                                        <p:cTn id="18" dur="1" fill="hold">
                                          <p:stCondLst>
                                            <p:cond delay="0"/>
                                          </p:stCondLst>
                                        </p:cTn>
                                        <p:tgtEl>
                                          <p:spTgt spid="8"/>
                                        </p:tgtEl>
                                        <p:attrNameLst>
                                          <p:attrName>style.visibility</p:attrName>
                                        </p:attrNameLst>
                                      </p:cBhvr>
                                      <p:to>
                                        <p:strVal val="visible"/>
                                      </p:to>
                                    </p:set>
                                    <p:animEffect transition="in" filter="randombar(horizontal)">
                                      <p:cBhvr>
                                        <p:cTn id="19" dur="500"/>
                                        <p:tgtEl>
                                          <p:spTgt spid="8"/>
                                        </p:tgtEl>
                                      </p:cBhvr>
                                    </p:animEffect>
                                  </p:childTnLst>
                                </p:cTn>
                              </p:par>
                              <p:par>
                                <p:cTn id="20" presetID="14" presetClass="entr" presetSubtype="10" fill="hold" grpId="0" nodeType="withEffect">
                                  <p:stCondLst>
                                    <p:cond delay="25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grpId="0" nodeType="withEffect">
                                  <p:stCondLst>
                                    <p:cond delay="750"/>
                                  </p:stCondLst>
                                  <p:childTnLst>
                                    <p:set>
                                      <p:cBhvr>
                                        <p:cTn id="24" dur="1" fill="hold">
                                          <p:stCondLst>
                                            <p:cond delay="0"/>
                                          </p:stCondLst>
                                        </p:cTn>
                                        <p:tgtEl>
                                          <p:spTgt spid="12"/>
                                        </p:tgtEl>
                                        <p:attrNameLst>
                                          <p:attrName>style.visibility</p:attrName>
                                        </p:attrNameLst>
                                      </p:cBhvr>
                                      <p:to>
                                        <p:strVal val="visible"/>
                                      </p:to>
                                    </p:set>
                                    <p:animEffect transition="in" filter="randombar(horizontal)">
                                      <p:cBhvr>
                                        <p:cTn id="25" dur="500"/>
                                        <p:tgtEl>
                                          <p:spTgt spid="12"/>
                                        </p:tgtEl>
                                      </p:cBhvr>
                                    </p:animEffect>
                                  </p:childTnLst>
                                </p:cTn>
                              </p:par>
                              <p:par>
                                <p:cTn id="26" presetID="14" presetClass="entr" presetSubtype="10" fill="hold" grpId="0" nodeType="withEffect">
                                  <p:stCondLst>
                                    <p:cond delay="1250"/>
                                  </p:stCondLst>
                                  <p:childTnLst>
                                    <p:set>
                                      <p:cBhvr>
                                        <p:cTn id="27" dur="1" fill="hold">
                                          <p:stCondLst>
                                            <p:cond delay="0"/>
                                          </p:stCondLst>
                                        </p:cTn>
                                        <p:tgtEl>
                                          <p:spTgt spid="11"/>
                                        </p:tgtEl>
                                        <p:attrNameLst>
                                          <p:attrName>style.visibility</p:attrName>
                                        </p:attrNameLst>
                                      </p:cBhvr>
                                      <p:to>
                                        <p:strVal val="visible"/>
                                      </p:to>
                                    </p:set>
                                    <p:animEffect transition="in" filter="randombar(horizontal)">
                                      <p:cBhvr>
                                        <p:cTn id="28" dur="500"/>
                                        <p:tgtEl>
                                          <p:spTgt spid="11"/>
                                        </p:tgtEl>
                                      </p:cBhvr>
                                    </p:animEffect>
                                  </p:childTnLst>
                                </p:cTn>
                              </p:par>
                              <p:par>
                                <p:cTn id="29" presetID="14" presetClass="entr" presetSubtype="10" fill="hold" grpId="0" nodeType="withEffect">
                                  <p:stCondLst>
                                    <p:cond delay="1000"/>
                                  </p:stCondLst>
                                  <p:childTnLst>
                                    <p:set>
                                      <p:cBhvr>
                                        <p:cTn id="30" dur="1" fill="hold">
                                          <p:stCondLst>
                                            <p:cond delay="0"/>
                                          </p:stCondLst>
                                        </p:cTn>
                                        <p:tgtEl>
                                          <p:spTgt spid="10"/>
                                        </p:tgtEl>
                                        <p:attrNameLst>
                                          <p:attrName>style.visibility</p:attrName>
                                        </p:attrNameLst>
                                      </p:cBhvr>
                                      <p:to>
                                        <p:strVal val="visible"/>
                                      </p:to>
                                    </p:set>
                                    <p:animEffect transition="in" filter="randombar(horizontal)">
                                      <p:cBhvr>
                                        <p:cTn id="31" dur="500"/>
                                        <p:tgtEl>
                                          <p:spTgt spid="10"/>
                                        </p:tgtEl>
                                      </p:cBhvr>
                                    </p:animEffect>
                                  </p:childTnLst>
                                </p:cTn>
                              </p:par>
                              <p:par>
                                <p:cTn id="32" presetID="14" presetClass="entr" presetSubtype="10" fill="hold" grpId="0" nodeType="withEffect">
                                  <p:stCondLst>
                                    <p:cond delay="2000"/>
                                  </p:stCondLst>
                                  <p:childTnLst>
                                    <p:set>
                                      <p:cBhvr>
                                        <p:cTn id="33" dur="1" fill="hold">
                                          <p:stCondLst>
                                            <p:cond delay="0"/>
                                          </p:stCondLst>
                                        </p:cTn>
                                        <p:tgtEl>
                                          <p:spTgt spid="9"/>
                                        </p:tgtEl>
                                        <p:attrNameLst>
                                          <p:attrName>style.visibility</p:attrName>
                                        </p:attrNameLst>
                                      </p:cBhvr>
                                      <p:to>
                                        <p:strVal val="visible"/>
                                      </p:to>
                                    </p:set>
                                    <p:animEffect transition="in" filter="randombar(horizontal)">
                                      <p:cBhvr>
                                        <p:cTn id="34" dur="500"/>
                                        <p:tgtEl>
                                          <p:spTgt spid="9"/>
                                        </p:tgtEl>
                                      </p:cBhvr>
                                    </p:animEffect>
                                  </p:childTnLst>
                                </p:cTn>
                              </p:par>
                            </p:childTnLst>
                          </p:cTn>
                        </p:par>
                        <p:par>
                          <p:cTn id="35" fill="hold">
                            <p:stCondLst>
                              <p:cond delay="2750"/>
                            </p:stCondLst>
                            <p:childTnLst>
                              <p:par>
                                <p:cTn id="36" presetID="2" presetClass="entr" presetSubtype="8" decel="100000" fill="hold" grpId="0" nodeType="afterEffect">
                                  <p:stCondLst>
                                    <p:cond delay="250"/>
                                  </p:stCondLst>
                                  <p:iterate type="wd">
                                    <p:tmPct val="10000"/>
                                  </p:iterate>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500" fill="hold"/>
                                        <p:tgtEl>
                                          <p:spTgt spid="16"/>
                                        </p:tgtEl>
                                        <p:attrNameLst>
                                          <p:attrName>ppt_x</p:attrName>
                                        </p:attrNameLst>
                                      </p:cBhvr>
                                      <p:tavLst>
                                        <p:tav tm="0">
                                          <p:val>
                                            <p:strVal val="0-#ppt_w/2"/>
                                          </p:val>
                                        </p:tav>
                                        <p:tav tm="100000">
                                          <p:val>
                                            <p:strVal val="#ppt_x"/>
                                          </p:val>
                                        </p:tav>
                                      </p:tavLst>
                                    </p:anim>
                                    <p:anim calcmode="lin" valueType="num">
                                      <p:cBhvr additive="base">
                                        <p:cTn id="39" dur="500" fill="hold"/>
                                        <p:tgtEl>
                                          <p:spTgt spid="16"/>
                                        </p:tgtEl>
                                        <p:attrNameLst>
                                          <p:attrName>ppt_y</p:attrName>
                                        </p:attrNameLst>
                                      </p:cBhvr>
                                      <p:tavLst>
                                        <p:tav tm="0">
                                          <p:val>
                                            <p:strVal val="#ppt_y"/>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500" fill="hold"/>
                                        <p:tgtEl>
                                          <p:spTgt spid="17"/>
                                        </p:tgtEl>
                                        <p:attrNameLst>
                                          <p:attrName>ppt_x</p:attrName>
                                        </p:attrNameLst>
                                      </p:cBhvr>
                                      <p:tavLst>
                                        <p:tav tm="0">
                                          <p:val>
                                            <p:strVal val="1+#ppt_w/2"/>
                                          </p:val>
                                        </p:tav>
                                        <p:tav tm="100000">
                                          <p:val>
                                            <p:strVal val="#ppt_x"/>
                                          </p:val>
                                        </p:tav>
                                      </p:tavLst>
                                    </p:anim>
                                    <p:anim calcmode="lin" valueType="num">
                                      <p:cBhvr additive="base">
                                        <p:cTn id="43" dur="500" fill="hold"/>
                                        <p:tgtEl>
                                          <p:spTgt spid="17"/>
                                        </p:tgtEl>
                                        <p:attrNameLst>
                                          <p:attrName>ppt_y</p:attrName>
                                        </p:attrNameLst>
                                      </p:cBhvr>
                                      <p:tavLst>
                                        <p:tav tm="0">
                                          <p:val>
                                            <p:strVal val="#ppt_y"/>
                                          </p:val>
                                        </p:tav>
                                        <p:tav tm="100000">
                                          <p:val>
                                            <p:strVal val="#ppt_y"/>
                                          </p:val>
                                        </p:tav>
                                      </p:tavLst>
                                    </p:anim>
                                  </p:childTnLst>
                                </p:cTn>
                              </p:par>
                            </p:childTnLst>
                          </p:cTn>
                        </p:par>
                        <p:par>
                          <p:cTn id="44" fill="hold">
                            <p:stCondLst>
                              <p:cond delay="3600"/>
                            </p:stCondLst>
                            <p:childTnLst>
                              <p:par>
                                <p:cTn id="45" presetID="22" presetClass="entr" presetSubtype="8" fill="hold" grpId="0" nodeType="afterEffect">
                                  <p:stCondLst>
                                    <p:cond delay="0"/>
                                  </p:stCondLst>
                                  <p:iterate type="lt">
                                    <p:tmPct val="10000"/>
                                  </p:iterate>
                                  <p:childTnLst>
                                    <p:set>
                                      <p:cBhvr>
                                        <p:cTn id="46" dur="1" fill="hold">
                                          <p:stCondLst>
                                            <p:cond delay="0"/>
                                          </p:stCondLst>
                                        </p:cTn>
                                        <p:tgtEl>
                                          <p:spTgt spid="18">
                                            <p:txEl>
                                              <p:pRg st="0" end="0"/>
                                            </p:txEl>
                                          </p:spTgt>
                                        </p:tgtEl>
                                        <p:attrNameLst>
                                          <p:attrName>style.visibility</p:attrName>
                                        </p:attrNameLst>
                                      </p:cBhvr>
                                      <p:to>
                                        <p:strVal val="visible"/>
                                      </p:to>
                                    </p:set>
                                    <p:animEffect transition="in" filter="wipe(left)">
                                      <p:cBhvr>
                                        <p:cTn id="47" dur="500"/>
                                        <p:tgtEl>
                                          <p:spTgt spid="18">
                                            <p:txEl>
                                              <p:pRg st="0" end="0"/>
                                            </p:txEl>
                                          </p:spTgt>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 calcmode="lin" valueType="num">
                                      <p:cBhvr>
                                        <p:cTn id="50" dur="400" fill="hold"/>
                                        <p:tgtEl>
                                          <p:spTgt spid="21"/>
                                        </p:tgtEl>
                                        <p:attrNameLst>
                                          <p:attrName>ppt_w</p:attrName>
                                        </p:attrNameLst>
                                      </p:cBhvr>
                                      <p:tavLst>
                                        <p:tav tm="0">
                                          <p:val>
                                            <p:fltVal val="0"/>
                                          </p:val>
                                        </p:tav>
                                        <p:tav tm="100000">
                                          <p:val>
                                            <p:strVal val="#ppt_w"/>
                                          </p:val>
                                        </p:tav>
                                      </p:tavLst>
                                    </p:anim>
                                    <p:anim calcmode="lin" valueType="num">
                                      <p:cBhvr>
                                        <p:cTn id="51" dur="400" fill="hold"/>
                                        <p:tgtEl>
                                          <p:spTgt spid="21"/>
                                        </p:tgtEl>
                                        <p:attrNameLst>
                                          <p:attrName>ppt_h</p:attrName>
                                        </p:attrNameLst>
                                      </p:cBhvr>
                                      <p:tavLst>
                                        <p:tav tm="0">
                                          <p:val>
                                            <p:fltVal val="0"/>
                                          </p:val>
                                        </p:tav>
                                        <p:tav tm="100000">
                                          <p:val>
                                            <p:strVal val="#ppt_h"/>
                                          </p:val>
                                        </p:tav>
                                      </p:tavLst>
                                    </p:anim>
                                    <p:animEffect transition="in" filter="fade">
                                      <p:cBhvr>
                                        <p:cTn id="52" dur="400"/>
                                        <p:tgtEl>
                                          <p:spTgt spid="21"/>
                                        </p:tgtEl>
                                      </p:cBhvr>
                                    </p:animEffect>
                                  </p:childTnLst>
                                </p:cTn>
                              </p:par>
                              <p:par>
                                <p:cTn id="53" presetID="53" presetClass="entr" presetSubtype="16" fill="hold" grpId="0" nodeType="withEffect">
                                  <p:stCondLst>
                                    <p:cond delay="100"/>
                                  </p:stCondLst>
                                  <p:childTnLst>
                                    <p:set>
                                      <p:cBhvr>
                                        <p:cTn id="54" dur="1" fill="hold">
                                          <p:stCondLst>
                                            <p:cond delay="0"/>
                                          </p:stCondLst>
                                        </p:cTn>
                                        <p:tgtEl>
                                          <p:spTgt spid="20"/>
                                        </p:tgtEl>
                                        <p:attrNameLst>
                                          <p:attrName>style.visibility</p:attrName>
                                        </p:attrNameLst>
                                      </p:cBhvr>
                                      <p:to>
                                        <p:strVal val="visible"/>
                                      </p:to>
                                    </p:set>
                                    <p:anim calcmode="lin" valueType="num">
                                      <p:cBhvr>
                                        <p:cTn id="55" dur="400" fill="hold"/>
                                        <p:tgtEl>
                                          <p:spTgt spid="20"/>
                                        </p:tgtEl>
                                        <p:attrNameLst>
                                          <p:attrName>ppt_w</p:attrName>
                                        </p:attrNameLst>
                                      </p:cBhvr>
                                      <p:tavLst>
                                        <p:tav tm="0">
                                          <p:val>
                                            <p:fltVal val="0"/>
                                          </p:val>
                                        </p:tav>
                                        <p:tav tm="100000">
                                          <p:val>
                                            <p:strVal val="#ppt_w"/>
                                          </p:val>
                                        </p:tav>
                                      </p:tavLst>
                                    </p:anim>
                                    <p:anim calcmode="lin" valueType="num">
                                      <p:cBhvr>
                                        <p:cTn id="56" dur="400" fill="hold"/>
                                        <p:tgtEl>
                                          <p:spTgt spid="20"/>
                                        </p:tgtEl>
                                        <p:attrNameLst>
                                          <p:attrName>ppt_h</p:attrName>
                                        </p:attrNameLst>
                                      </p:cBhvr>
                                      <p:tavLst>
                                        <p:tav tm="0">
                                          <p:val>
                                            <p:fltVal val="0"/>
                                          </p:val>
                                        </p:tav>
                                        <p:tav tm="100000">
                                          <p:val>
                                            <p:strVal val="#ppt_h"/>
                                          </p:val>
                                        </p:tav>
                                      </p:tavLst>
                                    </p:anim>
                                    <p:animEffect transition="in" filter="fade">
                                      <p:cBhvr>
                                        <p:cTn id="57" dur="400"/>
                                        <p:tgtEl>
                                          <p:spTgt spid="20"/>
                                        </p:tgtEl>
                                      </p:cBhvr>
                                    </p:animEffect>
                                  </p:childTnLst>
                                </p:cTn>
                              </p:par>
                              <p:par>
                                <p:cTn id="58" presetID="53" presetClass="entr" presetSubtype="16" fill="hold" grpId="0" nodeType="withEffect">
                                  <p:stCondLst>
                                    <p:cond delay="200"/>
                                  </p:stCondLst>
                                  <p:childTnLst>
                                    <p:set>
                                      <p:cBhvr>
                                        <p:cTn id="59" dur="1" fill="hold">
                                          <p:stCondLst>
                                            <p:cond delay="0"/>
                                          </p:stCondLst>
                                        </p:cTn>
                                        <p:tgtEl>
                                          <p:spTgt spid="22"/>
                                        </p:tgtEl>
                                        <p:attrNameLst>
                                          <p:attrName>style.visibility</p:attrName>
                                        </p:attrNameLst>
                                      </p:cBhvr>
                                      <p:to>
                                        <p:strVal val="visible"/>
                                      </p:to>
                                    </p:set>
                                    <p:anim calcmode="lin" valueType="num">
                                      <p:cBhvr>
                                        <p:cTn id="60" dur="400" fill="hold"/>
                                        <p:tgtEl>
                                          <p:spTgt spid="22"/>
                                        </p:tgtEl>
                                        <p:attrNameLst>
                                          <p:attrName>ppt_w</p:attrName>
                                        </p:attrNameLst>
                                      </p:cBhvr>
                                      <p:tavLst>
                                        <p:tav tm="0">
                                          <p:val>
                                            <p:fltVal val="0"/>
                                          </p:val>
                                        </p:tav>
                                        <p:tav tm="100000">
                                          <p:val>
                                            <p:strVal val="#ppt_w"/>
                                          </p:val>
                                        </p:tav>
                                      </p:tavLst>
                                    </p:anim>
                                    <p:anim calcmode="lin" valueType="num">
                                      <p:cBhvr>
                                        <p:cTn id="61" dur="400" fill="hold"/>
                                        <p:tgtEl>
                                          <p:spTgt spid="22"/>
                                        </p:tgtEl>
                                        <p:attrNameLst>
                                          <p:attrName>ppt_h</p:attrName>
                                        </p:attrNameLst>
                                      </p:cBhvr>
                                      <p:tavLst>
                                        <p:tav tm="0">
                                          <p:val>
                                            <p:fltVal val="0"/>
                                          </p:val>
                                        </p:tav>
                                        <p:tav tm="100000">
                                          <p:val>
                                            <p:strVal val="#ppt_h"/>
                                          </p:val>
                                        </p:tav>
                                      </p:tavLst>
                                    </p:anim>
                                    <p:animEffect transition="in" filter="fade">
                                      <p:cBhvr>
                                        <p:cTn id="62" dur="400"/>
                                        <p:tgtEl>
                                          <p:spTgt spid="22"/>
                                        </p:tgtEl>
                                      </p:cBhvr>
                                    </p:animEffect>
                                  </p:childTnLst>
                                </p:cTn>
                              </p:par>
                              <p:par>
                                <p:cTn id="63" presetID="53" presetClass="entr" presetSubtype="16" fill="hold" grpId="0" nodeType="withEffect">
                                  <p:stCondLst>
                                    <p:cond delay="300"/>
                                  </p:stCondLst>
                                  <p:childTnLst>
                                    <p:set>
                                      <p:cBhvr>
                                        <p:cTn id="64" dur="1" fill="hold">
                                          <p:stCondLst>
                                            <p:cond delay="0"/>
                                          </p:stCondLst>
                                        </p:cTn>
                                        <p:tgtEl>
                                          <p:spTgt spid="19"/>
                                        </p:tgtEl>
                                        <p:attrNameLst>
                                          <p:attrName>style.visibility</p:attrName>
                                        </p:attrNameLst>
                                      </p:cBhvr>
                                      <p:to>
                                        <p:strVal val="visible"/>
                                      </p:to>
                                    </p:set>
                                    <p:anim calcmode="lin" valueType="num">
                                      <p:cBhvr>
                                        <p:cTn id="65" dur="400" fill="hold"/>
                                        <p:tgtEl>
                                          <p:spTgt spid="19"/>
                                        </p:tgtEl>
                                        <p:attrNameLst>
                                          <p:attrName>ppt_w</p:attrName>
                                        </p:attrNameLst>
                                      </p:cBhvr>
                                      <p:tavLst>
                                        <p:tav tm="0">
                                          <p:val>
                                            <p:fltVal val="0"/>
                                          </p:val>
                                        </p:tav>
                                        <p:tav tm="100000">
                                          <p:val>
                                            <p:strVal val="#ppt_w"/>
                                          </p:val>
                                        </p:tav>
                                      </p:tavLst>
                                    </p:anim>
                                    <p:anim calcmode="lin" valueType="num">
                                      <p:cBhvr>
                                        <p:cTn id="66" dur="400" fill="hold"/>
                                        <p:tgtEl>
                                          <p:spTgt spid="19"/>
                                        </p:tgtEl>
                                        <p:attrNameLst>
                                          <p:attrName>ppt_h</p:attrName>
                                        </p:attrNameLst>
                                      </p:cBhvr>
                                      <p:tavLst>
                                        <p:tav tm="0">
                                          <p:val>
                                            <p:fltVal val="0"/>
                                          </p:val>
                                        </p:tav>
                                        <p:tav tm="100000">
                                          <p:val>
                                            <p:strVal val="#ppt_h"/>
                                          </p:val>
                                        </p:tav>
                                      </p:tavLst>
                                    </p:anim>
                                    <p:animEffect transition="in" filter="fade">
                                      <p:cBhvr>
                                        <p:cTn id="67" dur="400"/>
                                        <p:tgtEl>
                                          <p:spTgt spid="19"/>
                                        </p:tgtEl>
                                      </p:cBhvr>
                                    </p:animEffect>
                                  </p:childTnLst>
                                </p:cTn>
                              </p:par>
                              <p:par>
                                <p:cTn id="68" presetID="53" presetClass="entr" presetSubtype="16" fill="hold" grpId="0" nodeType="withEffect">
                                  <p:stCondLst>
                                    <p:cond delay="400"/>
                                  </p:stCondLst>
                                  <p:childTnLst>
                                    <p:set>
                                      <p:cBhvr>
                                        <p:cTn id="69" dur="1" fill="hold">
                                          <p:stCondLst>
                                            <p:cond delay="0"/>
                                          </p:stCondLst>
                                        </p:cTn>
                                        <p:tgtEl>
                                          <p:spTgt spid="23"/>
                                        </p:tgtEl>
                                        <p:attrNameLst>
                                          <p:attrName>style.visibility</p:attrName>
                                        </p:attrNameLst>
                                      </p:cBhvr>
                                      <p:to>
                                        <p:strVal val="visible"/>
                                      </p:to>
                                    </p:set>
                                    <p:anim calcmode="lin" valueType="num">
                                      <p:cBhvr>
                                        <p:cTn id="70" dur="400" fill="hold"/>
                                        <p:tgtEl>
                                          <p:spTgt spid="23"/>
                                        </p:tgtEl>
                                        <p:attrNameLst>
                                          <p:attrName>ppt_w</p:attrName>
                                        </p:attrNameLst>
                                      </p:cBhvr>
                                      <p:tavLst>
                                        <p:tav tm="0">
                                          <p:val>
                                            <p:fltVal val="0"/>
                                          </p:val>
                                        </p:tav>
                                        <p:tav tm="100000">
                                          <p:val>
                                            <p:strVal val="#ppt_w"/>
                                          </p:val>
                                        </p:tav>
                                      </p:tavLst>
                                    </p:anim>
                                    <p:anim calcmode="lin" valueType="num">
                                      <p:cBhvr>
                                        <p:cTn id="71" dur="400" fill="hold"/>
                                        <p:tgtEl>
                                          <p:spTgt spid="23"/>
                                        </p:tgtEl>
                                        <p:attrNameLst>
                                          <p:attrName>ppt_h</p:attrName>
                                        </p:attrNameLst>
                                      </p:cBhvr>
                                      <p:tavLst>
                                        <p:tav tm="0">
                                          <p:val>
                                            <p:fltVal val="0"/>
                                          </p:val>
                                        </p:tav>
                                        <p:tav tm="100000">
                                          <p:val>
                                            <p:strVal val="#ppt_h"/>
                                          </p:val>
                                        </p:tav>
                                      </p:tavLst>
                                    </p:anim>
                                    <p:animEffect transition="in" filter="fade">
                                      <p:cBhvr>
                                        <p:cTn id="72" dur="400"/>
                                        <p:tgtEl>
                                          <p:spTgt spid="23"/>
                                        </p:tgtEl>
                                      </p:cBhvr>
                                    </p:animEffect>
                                  </p:childTnLst>
                                </p:cTn>
                              </p:par>
                              <p:par>
                                <p:cTn id="73" presetID="53" presetClass="entr" presetSubtype="16" fill="hold" grpId="0" nodeType="withEffect">
                                  <p:stCondLst>
                                    <p:cond delay="500"/>
                                  </p:stCondLst>
                                  <p:childTnLst>
                                    <p:set>
                                      <p:cBhvr>
                                        <p:cTn id="74" dur="1" fill="hold">
                                          <p:stCondLst>
                                            <p:cond delay="0"/>
                                          </p:stCondLst>
                                        </p:cTn>
                                        <p:tgtEl>
                                          <p:spTgt spid="24"/>
                                        </p:tgtEl>
                                        <p:attrNameLst>
                                          <p:attrName>style.visibility</p:attrName>
                                        </p:attrNameLst>
                                      </p:cBhvr>
                                      <p:to>
                                        <p:strVal val="visible"/>
                                      </p:to>
                                    </p:set>
                                    <p:anim calcmode="lin" valueType="num">
                                      <p:cBhvr>
                                        <p:cTn id="75" dur="400" fill="hold"/>
                                        <p:tgtEl>
                                          <p:spTgt spid="24"/>
                                        </p:tgtEl>
                                        <p:attrNameLst>
                                          <p:attrName>ppt_w</p:attrName>
                                        </p:attrNameLst>
                                      </p:cBhvr>
                                      <p:tavLst>
                                        <p:tav tm="0">
                                          <p:val>
                                            <p:fltVal val="0"/>
                                          </p:val>
                                        </p:tav>
                                        <p:tav tm="100000">
                                          <p:val>
                                            <p:strVal val="#ppt_w"/>
                                          </p:val>
                                        </p:tav>
                                      </p:tavLst>
                                    </p:anim>
                                    <p:anim calcmode="lin" valueType="num">
                                      <p:cBhvr>
                                        <p:cTn id="76" dur="400" fill="hold"/>
                                        <p:tgtEl>
                                          <p:spTgt spid="24"/>
                                        </p:tgtEl>
                                        <p:attrNameLst>
                                          <p:attrName>ppt_h</p:attrName>
                                        </p:attrNameLst>
                                      </p:cBhvr>
                                      <p:tavLst>
                                        <p:tav tm="0">
                                          <p:val>
                                            <p:fltVal val="0"/>
                                          </p:val>
                                        </p:tav>
                                        <p:tav tm="100000">
                                          <p:val>
                                            <p:strVal val="#ppt_h"/>
                                          </p:val>
                                        </p:tav>
                                      </p:tavLst>
                                    </p:anim>
                                    <p:animEffect transition="in" filter="fade">
                                      <p:cBhvr>
                                        <p:cTn id="77" dur="4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6" grpId="0"/>
      <p:bldP spid="17" grpId="0" animBg="1"/>
      <p:bldP spid="18"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4"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Images &amp; Text">
    <p:spTree>
      <p:nvGrpSpPr>
        <p:cNvPr id="1" name=""/>
        <p:cNvGrpSpPr/>
        <p:nvPr/>
      </p:nvGrpSpPr>
      <p:grpSpPr>
        <a:xfrm>
          <a:off x="0" y="0"/>
          <a:ext cx="0" cy="0"/>
          <a:chOff x="0" y="0"/>
          <a:chExt cx="0" cy="0"/>
        </a:xfrm>
      </p:grpSpPr>
      <p:sp>
        <p:nvSpPr>
          <p:cNvPr id="5" name="正方形/長方形 4"/>
          <p:cNvSpPr/>
          <p:nvPr userDrawn="1"/>
        </p:nvSpPr>
        <p:spPr>
          <a:xfrm>
            <a:off x="0" y="0"/>
            <a:ext cx="3429298" cy="3429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図プレースホルダー 3"/>
          <p:cNvSpPr>
            <a:spLocks noGrp="1"/>
          </p:cNvSpPr>
          <p:nvPr>
            <p:ph type="pic" sz="quarter" idx="12" hasCustomPrompt="1"/>
          </p:nvPr>
        </p:nvSpPr>
        <p:spPr>
          <a:xfrm>
            <a:off x="3" y="3429000"/>
            <a:ext cx="6095471"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3" hasCustomPrompt="1"/>
          </p:nvPr>
        </p:nvSpPr>
        <p:spPr>
          <a:xfrm>
            <a:off x="3413727" y="0"/>
            <a:ext cx="4746682"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9" name="図プレースホルダー 3"/>
          <p:cNvSpPr>
            <a:spLocks noGrp="1"/>
          </p:cNvSpPr>
          <p:nvPr>
            <p:ph type="pic" sz="quarter" idx="14" hasCustomPrompt="1"/>
          </p:nvPr>
        </p:nvSpPr>
        <p:spPr>
          <a:xfrm>
            <a:off x="8160408" y="0"/>
            <a:ext cx="4031592"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0" name="正方形/長方形 9"/>
          <p:cNvSpPr/>
          <p:nvPr userDrawn="1"/>
        </p:nvSpPr>
        <p:spPr>
          <a:xfrm>
            <a:off x="6095472" y="3429000"/>
            <a:ext cx="2737071" cy="3429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図プレースホルダー 3"/>
          <p:cNvSpPr>
            <a:spLocks noGrp="1"/>
          </p:cNvSpPr>
          <p:nvPr>
            <p:ph type="pic" sz="quarter" idx="15" hasCustomPrompt="1"/>
          </p:nvPr>
        </p:nvSpPr>
        <p:spPr>
          <a:xfrm>
            <a:off x="8832542" y="3429000"/>
            <a:ext cx="3353115" cy="3429000"/>
          </a:xfrm>
          <a:solidFill>
            <a:schemeClr val="bg1">
              <a:lumMod val="95000"/>
            </a:schemeClr>
          </a:solidFill>
        </p:spPr>
        <p:txBody>
          <a:bodyPr/>
          <a:lstStyle>
            <a:lvl1pPr marL="0" marR="0" indent="0" algn="l" defTabSz="1088502" rtl="0" eaLnBrk="1" fontAlgn="auto" latinLnBrk="0" hangingPunct="1">
              <a:lnSpc>
                <a:spcPct val="120000"/>
              </a:lnSpc>
              <a:spcBef>
                <a:spcPts val="800"/>
              </a:spcBef>
              <a:spcAft>
                <a:spcPts val="0"/>
              </a:spcAft>
              <a:buClrTx/>
              <a:buSzTx/>
              <a:buFont typeface="Arial" panose="020B0604020202020204" pitchFamily="34" charset="0"/>
              <a:buNone/>
              <a:tabLst/>
              <a:defRPr sz="1100"/>
            </a:lvl1pPr>
          </a:lstStyle>
          <a:p>
            <a:r>
              <a:rPr kumimoji="1" lang="en-US" altLang="ja-JP" dirty="0"/>
              <a:t>Add an image</a:t>
            </a:r>
            <a:endParaRPr kumimoji="1" lang="ja-JP" altLang="en-US" dirty="0"/>
          </a:p>
          <a:p>
            <a:endParaRPr kumimoji="1" lang="ja-JP" altLang="en-US" dirty="0"/>
          </a:p>
        </p:txBody>
      </p:sp>
      <p:sp>
        <p:nvSpPr>
          <p:cNvPr id="12" name="タイトル 1"/>
          <p:cNvSpPr>
            <a:spLocks noGrp="1"/>
          </p:cNvSpPr>
          <p:nvPr>
            <p:ph type="title" hasCustomPrompt="1"/>
          </p:nvPr>
        </p:nvSpPr>
        <p:spPr>
          <a:xfrm>
            <a:off x="142825" y="500678"/>
            <a:ext cx="3120617" cy="1044621"/>
          </a:xfrm>
        </p:spPr>
        <p:txBody>
          <a:bodyPr anchor="b">
            <a:normAutofit/>
          </a:bodyPr>
          <a:lstStyle>
            <a:lvl1pPr algn="ctr">
              <a:defRPr sz="2400" baseline="0">
                <a:solidFill>
                  <a:schemeClr val="bg1"/>
                </a:solidFill>
                <a:latin typeface="Route 159 SemiBold" pitchFamily="50" charset="0"/>
              </a:defRPr>
            </a:lvl1pPr>
          </a:lstStyle>
          <a:p>
            <a:r>
              <a:rPr kumimoji="1" lang="en-US" altLang="ja-JP" dirty="0"/>
              <a:t>Text goes here</a:t>
            </a:r>
            <a:endParaRPr kumimoji="1" lang="ja-JP" altLang="en-US" dirty="0"/>
          </a:p>
        </p:txBody>
      </p:sp>
      <p:sp>
        <p:nvSpPr>
          <p:cNvPr id="13" name="テキスト プレースホルダー 6"/>
          <p:cNvSpPr>
            <a:spLocks noGrp="1"/>
          </p:cNvSpPr>
          <p:nvPr>
            <p:ph type="body" sz="quarter" idx="22" hasCustomPrompt="1"/>
          </p:nvPr>
        </p:nvSpPr>
        <p:spPr>
          <a:xfrm>
            <a:off x="142822" y="1701716"/>
            <a:ext cx="3120618" cy="1487257"/>
          </a:xfrm>
        </p:spPr>
        <p:txBody>
          <a:bodyPr anchor="t">
            <a:noAutofit/>
          </a:bodyPr>
          <a:lstStyle>
            <a:lvl1pPr algn="ctr">
              <a:defRPr sz="1300" i="0" baseline="0">
                <a:solidFill>
                  <a:schemeClr val="bg1"/>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23" hasCustomPrompt="1"/>
          </p:nvPr>
        </p:nvSpPr>
        <p:spPr>
          <a:xfrm>
            <a:off x="6192022" y="3573019"/>
            <a:ext cx="2544503" cy="3120347"/>
          </a:xfrm>
        </p:spPr>
        <p:txBody>
          <a:bodyPr anchor="ctr">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224714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par>
                          <p:cTn id="23" fill="hold">
                            <p:stCondLst>
                              <p:cond delay="1750"/>
                            </p:stCondLst>
                            <p:childTnLst>
                              <p:par>
                                <p:cTn id="24" presetID="2" presetClass="entr" presetSubtype="1" decel="10000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ppt_x"/>
                                          </p:val>
                                        </p:tav>
                                        <p:tav tm="100000">
                                          <p:val>
                                            <p:strVal val="#ppt_x"/>
                                          </p:val>
                                        </p:tav>
                                      </p:tavLst>
                                    </p:anim>
                                    <p:anim calcmode="lin" valueType="num">
                                      <p:cBhvr additive="base">
                                        <p:cTn id="27" dur="50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2250"/>
                            </p:stCondLst>
                            <p:childTnLst>
                              <p:par>
                                <p:cTn id="29" presetID="22" presetClass="entr" presetSubtype="8" fill="hold" grpId="0" nodeType="after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wipe(left)">
                                      <p:cBhvr>
                                        <p:cTn id="31" dur="500"/>
                                        <p:tgtEl>
                                          <p:spTgt spid="13">
                                            <p:txEl>
                                              <p:pRg st="0" end="0"/>
                                            </p:txEl>
                                          </p:spTgt>
                                        </p:tgtEl>
                                      </p:cBhvr>
                                    </p:animEffect>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left)">
                                      <p:cBhvr>
                                        <p:cTn id="35"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 grpId="0" animBg="1"/>
      <p:bldP spid="10" grpId="0" animBg="1"/>
      <p:bldP spid="11" grpId="0" animBg="1"/>
      <p:bldP spid="12"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Strategy">
    <p:spTree>
      <p:nvGrpSpPr>
        <p:cNvPr id="1" name=""/>
        <p:cNvGrpSpPr/>
        <p:nvPr/>
      </p:nvGrpSpPr>
      <p:grpSpPr>
        <a:xfrm>
          <a:off x="0" y="0"/>
          <a:ext cx="0" cy="0"/>
          <a:chOff x="0" y="0"/>
          <a:chExt cx="0" cy="0"/>
        </a:xfrm>
      </p:grpSpPr>
      <p:sp>
        <p:nvSpPr>
          <p:cNvPr id="10" name="正方形/長方形 9"/>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1" name="正方形/長方形 10"/>
          <p:cNvSpPr/>
          <p:nvPr userDrawn="1"/>
        </p:nvSpPr>
        <p:spPr>
          <a:xfrm>
            <a:off x="0" y="3976914"/>
            <a:ext cx="12192000" cy="288108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pic>
        <p:nvPicPr>
          <p:cNvPr id="12" name="図 11"/>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1812465" y="2967735"/>
            <a:ext cx="672846" cy="1009181"/>
          </a:xfrm>
          <a:prstGeom prst="rect">
            <a:avLst/>
          </a:prstGeom>
        </p:spPr>
      </p:pic>
      <p:pic>
        <p:nvPicPr>
          <p:cNvPr id="13" name="図 12"/>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3294309" y="2971391"/>
            <a:ext cx="654562" cy="1005525"/>
          </a:xfrm>
          <a:prstGeom prst="rect">
            <a:avLst/>
          </a:prstGeom>
        </p:spPr>
      </p:pic>
      <p:pic>
        <p:nvPicPr>
          <p:cNvPr id="14" name="図 13"/>
          <p:cNvPicPr>
            <a:picLocks noChangeAspect="1"/>
          </p:cNvPicPr>
          <p:nvPr userDrawn="1"/>
        </p:nvPicPr>
        <p:blipFill>
          <a:blip r:embed="rId4" cstate="print">
            <a:extLst>
              <a:ext uri="{28A0092B-C50C-407E-A947-70E740481C1C}">
                <a14:useLocalDpi xmlns="" xmlns:a14="http://schemas.microsoft.com/office/drawing/2010/main" val="0"/>
              </a:ext>
            </a:extLst>
          </a:blip>
          <a:stretch>
            <a:fillRect/>
          </a:stretch>
        </p:blipFill>
        <p:spPr>
          <a:xfrm>
            <a:off x="4777184" y="2773943"/>
            <a:ext cx="804488" cy="1202973"/>
          </a:xfrm>
          <a:prstGeom prst="rect">
            <a:avLst/>
          </a:prstGeom>
        </p:spPr>
      </p:pic>
      <p:pic>
        <p:nvPicPr>
          <p:cNvPr id="15" name="図 14"/>
          <p:cNvPicPr>
            <a:picLocks noChangeAspect="1"/>
          </p:cNvPicPr>
          <p:nvPr userDrawn="1"/>
        </p:nvPicPr>
        <p:blipFill>
          <a:blip r:embed="rId5" cstate="print">
            <a:extLst>
              <a:ext uri="{28A0092B-C50C-407E-A947-70E740481C1C}">
                <a14:useLocalDpi xmlns="" xmlns:a14="http://schemas.microsoft.com/office/drawing/2010/main" val="0"/>
              </a:ext>
            </a:extLst>
          </a:blip>
          <a:stretch>
            <a:fillRect/>
          </a:stretch>
        </p:blipFill>
        <p:spPr>
          <a:xfrm>
            <a:off x="6397501" y="2470458"/>
            <a:ext cx="707584" cy="1506459"/>
          </a:xfrm>
          <a:prstGeom prst="rect">
            <a:avLst/>
          </a:prstGeom>
        </p:spPr>
      </p:pic>
      <p:pic>
        <p:nvPicPr>
          <p:cNvPr id="16" name="図 15"/>
          <p:cNvPicPr>
            <a:picLocks noChangeAspect="1"/>
          </p:cNvPicPr>
          <p:nvPr userDrawn="1"/>
        </p:nvPicPr>
        <p:blipFill>
          <a:blip r:embed="rId6" cstate="print">
            <a:extLst>
              <a:ext uri="{28A0092B-C50C-407E-A947-70E740481C1C}">
                <a14:useLocalDpi xmlns="" xmlns:a14="http://schemas.microsoft.com/office/drawing/2010/main" val="0"/>
              </a:ext>
            </a:extLst>
          </a:blip>
          <a:stretch>
            <a:fillRect/>
          </a:stretch>
        </p:blipFill>
        <p:spPr>
          <a:xfrm>
            <a:off x="7930572" y="2419264"/>
            <a:ext cx="782549" cy="1557650"/>
          </a:xfrm>
          <a:prstGeom prst="rect">
            <a:avLst/>
          </a:prstGeom>
        </p:spPr>
      </p:pic>
      <p:pic>
        <p:nvPicPr>
          <p:cNvPr id="17" name="図 16"/>
          <p:cNvPicPr>
            <a:picLocks noChangeAspect="1"/>
          </p:cNvPicPr>
          <p:nvPr userDrawn="1"/>
        </p:nvPicPr>
        <p:blipFill>
          <a:blip r:embed="rId7" cstate="print">
            <a:extLst>
              <a:ext uri="{28A0092B-C50C-407E-A947-70E740481C1C}">
                <a14:useLocalDpi xmlns="" xmlns:a14="http://schemas.microsoft.com/office/drawing/2010/main" val="0"/>
              </a:ext>
            </a:extLst>
          </a:blip>
          <a:stretch>
            <a:fillRect/>
          </a:stretch>
        </p:blipFill>
        <p:spPr>
          <a:xfrm>
            <a:off x="9538371" y="2188908"/>
            <a:ext cx="780720" cy="1788006"/>
          </a:xfrm>
          <a:prstGeom prst="rect">
            <a:avLst/>
          </a:prstGeom>
        </p:spPr>
      </p:pic>
      <p:sp>
        <p:nvSpPr>
          <p:cNvPr id="29" name="テキスト プレースホルダー 6"/>
          <p:cNvSpPr>
            <a:spLocks noGrp="1"/>
          </p:cNvSpPr>
          <p:nvPr>
            <p:ph type="body" sz="quarter" idx="21" hasCustomPrompt="1"/>
          </p:nvPr>
        </p:nvSpPr>
        <p:spPr>
          <a:xfrm>
            <a:off x="695256" y="1945554"/>
            <a:ext cx="2926334" cy="480053"/>
          </a:xfrm>
        </p:spPr>
        <p:txBody>
          <a:bodyPr anchor="ctr">
            <a:noAutofit/>
          </a:bodyPr>
          <a:lstStyle>
            <a:lvl1pPr algn="ctr">
              <a:defRPr sz="19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2" hasCustomPrompt="1"/>
          </p:nvPr>
        </p:nvSpPr>
        <p:spPr>
          <a:xfrm>
            <a:off x="2148888" y="1374817"/>
            <a:ext cx="2926334" cy="480053"/>
          </a:xfrm>
        </p:spPr>
        <p:txBody>
          <a:bodyPr anchor="ctr">
            <a:noAutofit/>
          </a:bodyPr>
          <a:lstStyle>
            <a:lvl1pPr algn="ctr">
              <a:defRPr sz="19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6858678" y="1011211"/>
            <a:ext cx="2926334" cy="480053"/>
          </a:xfrm>
        </p:spPr>
        <p:txBody>
          <a:bodyPr anchor="ctr">
            <a:noAutofit/>
          </a:bodyPr>
          <a:lstStyle>
            <a:lvl1pPr algn="ctr">
              <a:defRPr sz="19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256843" y="1590875"/>
            <a:ext cx="2926334" cy="480053"/>
          </a:xfrm>
        </p:spPr>
        <p:txBody>
          <a:bodyPr anchor="ctr">
            <a:noAutofit/>
          </a:bodyPr>
          <a:lstStyle>
            <a:lvl1pPr algn="ctr">
              <a:defRPr sz="19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3817870" y="804077"/>
            <a:ext cx="2926334" cy="480053"/>
          </a:xfrm>
        </p:spPr>
        <p:txBody>
          <a:bodyPr anchor="ctr">
            <a:noAutofit/>
          </a:bodyPr>
          <a:lstStyle>
            <a:lvl1pPr algn="ctr">
              <a:defRPr sz="19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8465563" y="431545"/>
            <a:ext cx="2926334" cy="480053"/>
          </a:xfrm>
        </p:spPr>
        <p:txBody>
          <a:bodyPr anchor="ctr">
            <a:noAutofit/>
          </a:bodyPr>
          <a:lstStyle>
            <a:lvl1pPr algn="ctr">
              <a:defRPr sz="19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cxnSp>
        <p:nvCxnSpPr>
          <p:cNvPr id="36" name="直線コネクタ 35"/>
          <p:cNvCxnSpPr>
            <a:stCxn id="29" idx="2"/>
          </p:cNvCxnSpPr>
          <p:nvPr userDrawn="1"/>
        </p:nvCxnSpPr>
        <p:spPr>
          <a:xfrm>
            <a:off x="2158423" y="2425607"/>
            <a:ext cx="0" cy="448225"/>
          </a:xfrm>
          <a:prstGeom prst="line">
            <a:avLst/>
          </a:prstGeom>
          <a:ln w="28575">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userDrawn="1"/>
        </p:nvCxnSpPr>
        <p:spPr>
          <a:xfrm>
            <a:off x="3617196" y="1944917"/>
            <a:ext cx="0" cy="922517"/>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userDrawn="1"/>
        </p:nvCxnSpPr>
        <p:spPr>
          <a:xfrm>
            <a:off x="5269588" y="1364346"/>
            <a:ext cx="0" cy="1265941"/>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userDrawn="1"/>
        </p:nvCxnSpPr>
        <p:spPr>
          <a:xfrm>
            <a:off x="6713029" y="2098914"/>
            <a:ext cx="0" cy="223373"/>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userDrawn="1"/>
        </p:nvCxnSpPr>
        <p:spPr>
          <a:xfrm>
            <a:off x="8321845" y="1508002"/>
            <a:ext cx="0" cy="814287"/>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userDrawn="1"/>
        </p:nvCxnSpPr>
        <p:spPr>
          <a:xfrm>
            <a:off x="9938852" y="922965"/>
            <a:ext cx="0" cy="1175948"/>
          </a:xfrm>
          <a:prstGeom prst="line">
            <a:avLst/>
          </a:prstGeom>
          <a:ln w="28575">
            <a:solidFill>
              <a:schemeClr val="accent6"/>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53" name="タイトル 1"/>
          <p:cNvSpPr>
            <a:spLocks noGrp="1"/>
          </p:cNvSpPr>
          <p:nvPr>
            <p:ph type="title" hasCustomPrompt="1"/>
          </p:nvPr>
        </p:nvSpPr>
        <p:spPr>
          <a:xfrm>
            <a:off x="483852" y="4214454"/>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54" name="正方形/長方形 53"/>
          <p:cNvSpPr/>
          <p:nvPr userDrawn="1"/>
        </p:nvSpPr>
        <p:spPr>
          <a:xfrm>
            <a:off x="5015260" y="5125208"/>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55" name="テキスト プレースホルダー 6"/>
          <p:cNvSpPr>
            <a:spLocks noGrp="1"/>
          </p:cNvSpPr>
          <p:nvPr>
            <p:ph type="body" sz="quarter" idx="42" hasCustomPrompt="1"/>
          </p:nvPr>
        </p:nvSpPr>
        <p:spPr>
          <a:xfrm>
            <a:off x="286852" y="5321906"/>
            <a:ext cx="11618299" cy="1112762"/>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 xmlns:p14="http://schemas.microsoft.com/office/powerpoint/2010/main" val="2117893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ppt_x"/>
                                          </p:val>
                                        </p:tav>
                                        <p:tav tm="100000">
                                          <p:val>
                                            <p:strVal val="#ppt_x"/>
                                          </p:val>
                                        </p:tav>
                                      </p:tavLst>
                                    </p:anim>
                                    <p:anim calcmode="lin" valueType="num">
                                      <p:cBhvr additive="base">
                                        <p:cTn id="12" dur="750" fill="hold"/>
                                        <p:tgtEl>
                                          <p:spTgt spid="12"/>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2" presetClass="entr" presetSubtype="4" fill="hold" nodeType="after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wipe(down)">
                                      <p:cBhvr>
                                        <p:cTn id="16" dur="500"/>
                                        <p:tgtEl>
                                          <p:spTgt spid="36"/>
                                        </p:tgtEl>
                                      </p:cBhvr>
                                    </p:animEffect>
                                  </p:childTnLst>
                                </p:cTn>
                              </p:par>
                            </p:childTnLst>
                          </p:cTn>
                        </p:par>
                        <p:par>
                          <p:cTn id="17" fill="hold">
                            <p:stCondLst>
                              <p:cond delay="1750"/>
                            </p:stCondLst>
                            <p:childTnLst>
                              <p:par>
                                <p:cTn id="18" presetID="53" presetClass="entr" presetSubtype="16" fill="hold" grpId="0" nodeType="afterEffect">
                                  <p:stCondLst>
                                    <p:cond delay="0"/>
                                  </p:stCondLst>
                                  <p:iterate type="lt">
                                    <p:tmPct val="5000"/>
                                  </p:iterate>
                                  <p:childTnLst>
                                    <p:set>
                                      <p:cBhvr>
                                        <p:cTn id="19" dur="1" fill="hold">
                                          <p:stCondLst>
                                            <p:cond delay="0"/>
                                          </p:stCondLst>
                                        </p:cTn>
                                        <p:tgtEl>
                                          <p:spTgt spid="29">
                                            <p:txEl>
                                              <p:pRg st="0" end="0"/>
                                            </p:txEl>
                                          </p:spTgt>
                                        </p:tgtEl>
                                        <p:attrNameLst>
                                          <p:attrName>style.visibility</p:attrName>
                                        </p:attrNameLst>
                                      </p:cBhvr>
                                      <p:to>
                                        <p:strVal val="visible"/>
                                      </p:to>
                                    </p:set>
                                    <p:anim calcmode="lin" valueType="num">
                                      <p:cBhvr>
                                        <p:cTn id="20"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29">
                                            <p:txEl>
                                              <p:pRg st="0" end="0"/>
                                            </p:txEl>
                                          </p:spTgt>
                                        </p:tgtEl>
                                      </p:cBhvr>
                                    </p:animEffect>
                                  </p:childTnLst>
                                </p:cTn>
                              </p:par>
                            </p:childTnLst>
                          </p:cTn>
                        </p:par>
                        <p:par>
                          <p:cTn id="23" fill="hold">
                            <p:stCondLst>
                              <p:cond delay="2525"/>
                            </p:stCondLst>
                            <p:childTnLst>
                              <p:par>
                                <p:cTn id="24" presetID="2" presetClass="entr" presetSubtype="1" decel="10000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750" fill="hold"/>
                                        <p:tgtEl>
                                          <p:spTgt spid="13"/>
                                        </p:tgtEl>
                                        <p:attrNameLst>
                                          <p:attrName>ppt_x</p:attrName>
                                        </p:attrNameLst>
                                      </p:cBhvr>
                                      <p:tavLst>
                                        <p:tav tm="0">
                                          <p:val>
                                            <p:strVal val="#ppt_x"/>
                                          </p:val>
                                        </p:tav>
                                        <p:tav tm="100000">
                                          <p:val>
                                            <p:strVal val="#ppt_x"/>
                                          </p:val>
                                        </p:tav>
                                      </p:tavLst>
                                    </p:anim>
                                    <p:anim calcmode="lin" valueType="num">
                                      <p:cBhvr additive="base">
                                        <p:cTn id="27" dur="75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275"/>
                            </p:stCondLst>
                            <p:childTnLst>
                              <p:par>
                                <p:cTn id="29" presetID="22" presetClass="entr" presetSubtype="4"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500"/>
                                        <p:tgtEl>
                                          <p:spTgt spid="40"/>
                                        </p:tgtEl>
                                      </p:cBhvr>
                                    </p:animEffect>
                                  </p:childTnLst>
                                </p:cTn>
                              </p:par>
                            </p:childTnLst>
                          </p:cTn>
                        </p:par>
                        <p:par>
                          <p:cTn id="32" fill="hold">
                            <p:stCondLst>
                              <p:cond delay="3775"/>
                            </p:stCondLst>
                            <p:childTnLst>
                              <p:par>
                                <p:cTn id="33" presetID="53" presetClass="entr" presetSubtype="16" fill="hold" grpId="0" nodeType="afterEffect">
                                  <p:stCondLst>
                                    <p:cond delay="0"/>
                                  </p:stCondLst>
                                  <p:iterate type="lt">
                                    <p:tmPct val="5000"/>
                                  </p:iterate>
                                  <p:childTnLst>
                                    <p:set>
                                      <p:cBhvr>
                                        <p:cTn id="34" dur="1" fill="hold">
                                          <p:stCondLst>
                                            <p:cond delay="0"/>
                                          </p:stCondLst>
                                        </p:cTn>
                                        <p:tgtEl>
                                          <p:spTgt spid="30">
                                            <p:txEl>
                                              <p:pRg st="0" end="0"/>
                                            </p:txEl>
                                          </p:spTgt>
                                        </p:tgtEl>
                                        <p:attrNameLst>
                                          <p:attrName>style.visibility</p:attrName>
                                        </p:attrNameLst>
                                      </p:cBhvr>
                                      <p:to>
                                        <p:strVal val="visible"/>
                                      </p:to>
                                    </p:set>
                                    <p:anim calcmode="lin" valueType="num">
                                      <p:cBhvr>
                                        <p:cTn id="35"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30">
                                            <p:txEl>
                                              <p:pRg st="0" end="0"/>
                                            </p:txEl>
                                          </p:spTgt>
                                        </p:tgtEl>
                                      </p:cBhvr>
                                    </p:animEffect>
                                  </p:childTnLst>
                                </p:cTn>
                              </p:par>
                            </p:childTnLst>
                          </p:cTn>
                        </p:par>
                        <p:par>
                          <p:cTn id="38" fill="hold">
                            <p:stCondLst>
                              <p:cond delay="4550"/>
                            </p:stCondLst>
                            <p:childTnLst>
                              <p:par>
                                <p:cTn id="39" presetID="2" presetClass="entr" presetSubtype="1" decel="10000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750" fill="hold"/>
                                        <p:tgtEl>
                                          <p:spTgt spid="14"/>
                                        </p:tgtEl>
                                        <p:attrNameLst>
                                          <p:attrName>ppt_x</p:attrName>
                                        </p:attrNameLst>
                                      </p:cBhvr>
                                      <p:tavLst>
                                        <p:tav tm="0">
                                          <p:val>
                                            <p:strVal val="#ppt_x"/>
                                          </p:val>
                                        </p:tav>
                                        <p:tav tm="100000">
                                          <p:val>
                                            <p:strVal val="#ppt_x"/>
                                          </p:val>
                                        </p:tav>
                                      </p:tavLst>
                                    </p:anim>
                                    <p:anim calcmode="lin" valueType="num">
                                      <p:cBhvr additive="base">
                                        <p:cTn id="42" dur="75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300"/>
                            </p:stCondLst>
                            <p:childTnLst>
                              <p:par>
                                <p:cTn id="44" presetID="22" presetClass="entr" presetSubtype="4"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down)">
                                      <p:cBhvr>
                                        <p:cTn id="46" dur="500"/>
                                        <p:tgtEl>
                                          <p:spTgt spid="42"/>
                                        </p:tgtEl>
                                      </p:cBhvr>
                                    </p:animEffect>
                                  </p:childTnLst>
                                </p:cTn>
                              </p:par>
                            </p:childTnLst>
                          </p:cTn>
                        </p:par>
                        <p:par>
                          <p:cTn id="47" fill="hold">
                            <p:stCondLst>
                              <p:cond delay="5800"/>
                            </p:stCondLst>
                            <p:childTnLst>
                              <p:par>
                                <p:cTn id="48" presetID="53" presetClass="entr" presetSubtype="16" fill="hold" grpId="0" nodeType="afterEffect">
                                  <p:stCondLst>
                                    <p:cond delay="0"/>
                                  </p:stCondLst>
                                  <p:iterate type="lt">
                                    <p:tmPct val="5000"/>
                                  </p:iterate>
                                  <p:childTnLst>
                                    <p:set>
                                      <p:cBhvr>
                                        <p:cTn id="49" dur="1" fill="hold">
                                          <p:stCondLst>
                                            <p:cond delay="0"/>
                                          </p:stCondLst>
                                        </p:cTn>
                                        <p:tgtEl>
                                          <p:spTgt spid="33">
                                            <p:txEl>
                                              <p:pRg st="0" end="0"/>
                                            </p:txEl>
                                          </p:spTgt>
                                        </p:tgtEl>
                                        <p:attrNameLst>
                                          <p:attrName>style.visibility</p:attrName>
                                        </p:attrNameLst>
                                      </p:cBhvr>
                                      <p:to>
                                        <p:strVal val="visible"/>
                                      </p:to>
                                    </p:set>
                                    <p:anim calcmode="lin" valueType="num">
                                      <p:cBhvr>
                                        <p:cTn id="50" dur="500" fill="hold"/>
                                        <p:tgtEl>
                                          <p:spTgt spid="33">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33">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33">
                                            <p:txEl>
                                              <p:pRg st="0" end="0"/>
                                            </p:txEl>
                                          </p:spTgt>
                                        </p:tgtEl>
                                      </p:cBhvr>
                                    </p:animEffect>
                                  </p:childTnLst>
                                </p:cTn>
                              </p:par>
                            </p:childTnLst>
                          </p:cTn>
                        </p:par>
                        <p:par>
                          <p:cTn id="53" fill="hold">
                            <p:stCondLst>
                              <p:cond delay="6575"/>
                            </p:stCondLst>
                            <p:childTnLst>
                              <p:par>
                                <p:cTn id="54" presetID="2" presetClass="entr" presetSubtype="1" decel="100000" fill="hold"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750" fill="hold"/>
                                        <p:tgtEl>
                                          <p:spTgt spid="15"/>
                                        </p:tgtEl>
                                        <p:attrNameLst>
                                          <p:attrName>ppt_x</p:attrName>
                                        </p:attrNameLst>
                                      </p:cBhvr>
                                      <p:tavLst>
                                        <p:tav tm="0">
                                          <p:val>
                                            <p:strVal val="#ppt_x"/>
                                          </p:val>
                                        </p:tav>
                                        <p:tav tm="100000">
                                          <p:val>
                                            <p:strVal val="#ppt_x"/>
                                          </p:val>
                                        </p:tav>
                                      </p:tavLst>
                                    </p:anim>
                                    <p:anim calcmode="lin" valueType="num">
                                      <p:cBhvr additive="base">
                                        <p:cTn id="57" dur="750" fill="hold"/>
                                        <p:tgtEl>
                                          <p:spTgt spid="15"/>
                                        </p:tgtEl>
                                        <p:attrNameLst>
                                          <p:attrName>ppt_y</p:attrName>
                                        </p:attrNameLst>
                                      </p:cBhvr>
                                      <p:tavLst>
                                        <p:tav tm="0">
                                          <p:val>
                                            <p:strVal val="0-#ppt_h/2"/>
                                          </p:val>
                                        </p:tav>
                                        <p:tav tm="100000">
                                          <p:val>
                                            <p:strVal val="#ppt_y"/>
                                          </p:val>
                                        </p:tav>
                                      </p:tavLst>
                                    </p:anim>
                                  </p:childTnLst>
                                </p:cTn>
                              </p:par>
                            </p:childTnLst>
                          </p:cTn>
                        </p:par>
                        <p:par>
                          <p:cTn id="58" fill="hold">
                            <p:stCondLst>
                              <p:cond delay="7325"/>
                            </p:stCondLst>
                            <p:childTnLst>
                              <p:par>
                                <p:cTn id="59" presetID="22" presetClass="entr" presetSubtype="4" fill="hold"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down)">
                                      <p:cBhvr>
                                        <p:cTn id="61" dur="500"/>
                                        <p:tgtEl>
                                          <p:spTgt spid="44"/>
                                        </p:tgtEl>
                                      </p:cBhvr>
                                    </p:animEffect>
                                  </p:childTnLst>
                                </p:cTn>
                              </p:par>
                            </p:childTnLst>
                          </p:cTn>
                        </p:par>
                        <p:par>
                          <p:cTn id="62" fill="hold">
                            <p:stCondLst>
                              <p:cond delay="7825"/>
                            </p:stCondLst>
                            <p:childTnLst>
                              <p:par>
                                <p:cTn id="63" presetID="53" presetClass="entr" presetSubtype="16" fill="hold" grpId="0" nodeType="afterEffect">
                                  <p:stCondLst>
                                    <p:cond delay="0"/>
                                  </p:stCondLst>
                                  <p:iterate type="lt">
                                    <p:tmPct val="5000"/>
                                  </p:iterate>
                                  <p:childTnLst>
                                    <p:set>
                                      <p:cBhvr>
                                        <p:cTn id="64" dur="1" fill="hold">
                                          <p:stCondLst>
                                            <p:cond delay="0"/>
                                          </p:stCondLst>
                                        </p:cTn>
                                        <p:tgtEl>
                                          <p:spTgt spid="32">
                                            <p:txEl>
                                              <p:pRg st="0" end="0"/>
                                            </p:txEl>
                                          </p:spTgt>
                                        </p:tgtEl>
                                        <p:attrNameLst>
                                          <p:attrName>style.visibility</p:attrName>
                                        </p:attrNameLst>
                                      </p:cBhvr>
                                      <p:to>
                                        <p:strVal val="visible"/>
                                      </p:to>
                                    </p:set>
                                    <p:anim calcmode="lin" valueType="num">
                                      <p:cBhvr>
                                        <p:cTn id="65"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66"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67" dur="500"/>
                                        <p:tgtEl>
                                          <p:spTgt spid="32">
                                            <p:txEl>
                                              <p:pRg st="0" end="0"/>
                                            </p:txEl>
                                          </p:spTgt>
                                        </p:tgtEl>
                                      </p:cBhvr>
                                    </p:animEffect>
                                  </p:childTnLst>
                                </p:cTn>
                              </p:par>
                            </p:childTnLst>
                          </p:cTn>
                        </p:par>
                        <p:par>
                          <p:cTn id="68" fill="hold">
                            <p:stCondLst>
                              <p:cond delay="8600"/>
                            </p:stCondLst>
                            <p:childTnLst>
                              <p:par>
                                <p:cTn id="69" presetID="2" presetClass="entr" presetSubtype="1" decel="100000" fill="hold"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750" fill="hold"/>
                                        <p:tgtEl>
                                          <p:spTgt spid="16"/>
                                        </p:tgtEl>
                                        <p:attrNameLst>
                                          <p:attrName>ppt_x</p:attrName>
                                        </p:attrNameLst>
                                      </p:cBhvr>
                                      <p:tavLst>
                                        <p:tav tm="0">
                                          <p:val>
                                            <p:strVal val="#ppt_x"/>
                                          </p:val>
                                        </p:tav>
                                        <p:tav tm="100000">
                                          <p:val>
                                            <p:strVal val="#ppt_x"/>
                                          </p:val>
                                        </p:tav>
                                      </p:tavLst>
                                    </p:anim>
                                    <p:anim calcmode="lin" valueType="num">
                                      <p:cBhvr additive="base">
                                        <p:cTn id="72" dur="750" fill="hold"/>
                                        <p:tgtEl>
                                          <p:spTgt spid="16"/>
                                        </p:tgtEl>
                                        <p:attrNameLst>
                                          <p:attrName>ppt_y</p:attrName>
                                        </p:attrNameLst>
                                      </p:cBhvr>
                                      <p:tavLst>
                                        <p:tav tm="0">
                                          <p:val>
                                            <p:strVal val="0-#ppt_h/2"/>
                                          </p:val>
                                        </p:tav>
                                        <p:tav tm="100000">
                                          <p:val>
                                            <p:strVal val="#ppt_y"/>
                                          </p:val>
                                        </p:tav>
                                      </p:tavLst>
                                    </p:anim>
                                  </p:childTnLst>
                                </p:cTn>
                              </p:par>
                            </p:childTnLst>
                          </p:cTn>
                        </p:par>
                        <p:par>
                          <p:cTn id="73" fill="hold">
                            <p:stCondLst>
                              <p:cond delay="9350"/>
                            </p:stCondLst>
                            <p:childTnLst>
                              <p:par>
                                <p:cTn id="74" presetID="22" presetClass="entr" presetSubtype="4" fill="hold"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down)">
                                      <p:cBhvr>
                                        <p:cTn id="76" dur="500"/>
                                        <p:tgtEl>
                                          <p:spTgt spid="46"/>
                                        </p:tgtEl>
                                      </p:cBhvr>
                                    </p:animEffect>
                                  </p:childTnLst>
                                </p:cTn>
                              </p:par>
                            </p:childTnLst>
                          </p:cTn>
                        </p:par>
                        <p:par>
                          <p:cTn id="77" fill="hold">
                            <p:stCondLst>
                              <p:cond delay="9850"/>
                            </p:stCondLst>
                            <p:childTnLst>
                              <p:par>
                                <p:cTn id="78" presetID="53" presetClass="entr" presetSubtype="16" fill="hold" grpId="0" nodeType="afterEffect">
                                  <p:stCondLst>
                                    <p:cond delay="0"/>
                                  </p:stCondLst>
                                  <p:iterate type="lt">
                                    <p:tmPct val="5000"/>
                                  </p:iterate>
                                  <p:childTnLst>
                                    <p:set>
                                      <p:cBhvr>
                                        <p:cTn id="79" dur="1" fill="hold">
                                          <p:stCondLst>
                                            <p:cond delay="0"/>
                                          </p:stCondLst>
                                        </p:cTn>
                                        <p:tgtEl>
                                          <p:spTgt spid="31">
                                            <p:txEl>
                                              <p:pRg st="0" end="0"/>
                                            </p:txEl>
                                          </p:spTgt>
                                        </p:tgtEl>
                                        <p:attrNameLst>
                                          <p:attrName>style.visibility</p:attrName>
                                        </p:attrNameLst>
                                      </p:cBhvr>
                                      <p:to>
                                        <p:strVal val="visible"/>
                                      </p:to>
                                    </p:set>
                                    <p:anim calcmode="lin" valueType="num">
                                      <p:cBhvr>
                                        <p:cTn id="80"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81"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82" dur="500"/>
                                        <p:tgtEl>
                                          <p:spTgt spid="31">
                                            <p:txEl>
                                              <p:pRg st="0" end="0"/>
                                            </p:txEl>
                                          </p:spTgt>
                                        </p:tgtEl>
                                      </p:cBhvr>
                                    </p:animEffect>
                                  </p:childTnLst>
                                </p:cTn>
                              </p:par>
                            </p:childTnLst>
                          </p:cTn>
                        </p:par>
                        <p:par>
                          <p:cTn id="83" fill="hold">
                            <p:stCondLst>
                              <p:cond delay="10625"/>
                            </p:stCondLst>
                            <p:childTnLst>
                              <p:par>
                                <p:cTn id="84" presetID="2" presetClass="entr" presetSubtype="1" decel="100000"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750" fill="hold"/>
                                        <p:tgtEl>
                                          <p:spTgt spid="17"/>
                                        </p:tgtEl>
                                        <p:attrNameLst>
                                          <p:attrName>ppt_x</p:attrName>
                                        </p:attrNameLst>
                                      </p:cBhvr>
                                      <p:tavLst>
                                        <p:tav tm="0">
                                          <p:val>
                                            <p:strVal val="#ppt_x"/>
                                          </p:val>
                                        </p:tav>
                                        <p:tav tm="100000">
                                          <p:val>
                                            <p:strVal val="#ppt_x"/>
                                          </p:val>
                                        </p:tav>
                                      </p:tavLst>
                                    </p:anim>
                                    <p:anim calcmode="lin" valueType="num">
                                      <p:cBhvr additive="base">
                                        <p:cTn id="87" dur="750" fill="hold"/>
                                        <p:tgtEl>
                                          <p:spTgt spid="17"/>
                                        </p:tgtEl>
                                        <p:attrNameLst>
                                          <p:attrName>ppt_y</p:attrName>
                                        </p:attrNameLst>
                                      </p:cBhvr>
                                      <p:tavLst>
                                        <p:tav tm="0">
                                          <p:val>
                                            <p:strVal val="0-#ppt_h/2"/>
                                          </p:val>
                                        </p:tav>
                                        <p:tav tm="100000">
                                          <p:val>
                                            <p:strVal val="#ppt_y"/>
                                          </p:val>
                                        </p:tav>
                                      </p:tavLst>
                                    </p:anim>
                                  </p:childTnLst>
                                </p:cTn>
                              </p:par>
                            </p:childTnLst>
                          </p:cTn>
                        </p:par>
                        <p:par>
                          <p:cTn id="88" fill="hold">
                            <p:stCondLst>
                              <p:cond delay="11375"/>
                            </p:stCondLst>
                            <p:childTnLst>
                              <p:par>
                                <p:cTn id="89" presetID="22" presetClass="entr" presetSubtype="4"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wipe(down)">
                                      <p:cBhvr>
                                        <p:cTn id="91" dur="500"/>
                                        <p:tgtEl>
                                          <p:spTgt spid="48"/>
                                        </p:tgtEl>
                                      </p:cBhvr>
                                    </p:animEffect>
                                  </p:childTnLst>
                                </p:cTn>
                              </p:par>
                            </p:childTnLst>
                          </p:cTn>
                        </p:par>
                        <p:par>
                          <p:cTn id="92" fill="hold">
                            <p:stCondLst>
                              <p:cond delay="11875"/>
                            </p:stCondLst>
                            <p:childTnLst>
                              <p:par>
                                <p:cTn id="93" presetID="53" presetClass="entr" presetSubtype="16" fill="hold" grpId="0" nodeType="afterEffect">
                                  <p:stCondLst>
                                    <p:cond delay="0"/>
                                  </p:stCondLst>
                                  <p:iterate type="lt">
                                    <p:tmPct val="5000"/>
                                  </p:iterate>
                                  <p:childTnLst>
                                    <p:set>
                                      <p:cBhvr>
                                        <p:cTn id="94" dur="1" fill="hold">
                                          <p:stCondLst>
                                            <p:cond delay="0"/>
                                          </p:stCondLst>
                                        </p:cTn>
                                        <p:tgtEl>
                                          <p:spTgt spid="34">
                                            <p:txEl>
                                              <p:pRg st="0" end="0"/>
                                            </p:txEl>
                                          </p:spTgt>
                                        </p:tgtEl>
                                        <p:attrNameLst>
                                          <p:attrName>style.visibility</p:attrName>
                                        </p:attrNameLst>
                                      </p:cBhvr>
                                      <p:to>
                                        <p:strVal val="visible"/>
                                      </p:to>
                                    </p:set>
                                    <p:anim calcmode="lin" valueType="num">
                                      <p:cBhvr>
                                        <p:cTn id="95" dur="500" fill="hold"/>
                                        <p:tgtEl>
                                          <p:spTgt spid="34">
                                            <p:txEl>
                                              <p:pRg st="0" end="0"/>
                                            </p:txEl>
                                          </p:spTgt>
                                        </p:tgtEl>
                                        <p:attrNameLst>
                                          <p:attrName>ppt_w</p:attrName>
                                        </p:attrNameLst>
                                      </p:cBhvr>
                                      <p:tavLst>
                                        <p:tav tm="0">
                                          <p:val>
                                            <p:fltVal val="0"/>
                                          </p:val>
                                        </p:tav>
                                        <p:tav tm="100000">
                                          <p:val>
                                            <p:strVal val="#ppt_w"/>
                                          </p:val>
                                        </p:tav>
                                      </p:tavLst>
                                    </p:anim>
                                    <p:anim calcmode="lin" valueType="num">
                                      <p:cBhvr>
                                        <p:cTn id="96" dur="500" fill="hold"/>
                                        <p:tgtEl>
                                          <p:spTgt spid="34">
                                            <p:txEl>
                                              <p:pRg st="0" end="0"/>
                                            </p:txEl>
                                          </p:spTgt>
                                        </p:tgtEl>
                                        <p:attrNameLst>
                                          <p:attrName>ppt_h</p:attrName>
                                        </p:attrNameLst>
                                      </p:cBhvr>
                                      <p:tavLst>
                                        <p:tav tm="0">
                                          <p:val>
                                            <p:fltVal val="0"/>
                                          </p:val>
                                        </p:tav>
                                        <p:tav tm="100000">
                                          <p:val>
                                            <p:strVal val="#ppt_h"/>
                                          </p:val>
                                        </p:tav>
                                      </p:tavLst>
                                    </p:anim>
                                    <p:animEffect transition="in" filter="fade">
                                      <p:cBhvr>
                                        <p:cTn id="97" dur="500"/>
                                        <p:tgtEl>
                                          <p:spTgt spid="34">
                                            <p:txEl>
                                              <p:pRg st="0" end="0"/>
                                            </p:txEl>
                                          </p:spTgt>
                                        </p:tgtEl>
                                      </p:cBhvr>
                                    </p:animEffect>
                                  </p:childTnLst>
                                </p:cTn>
                              </p:par>
                            </p:childTnLst>
                          </p:cTn>
                        </p:par>
                        <p:par>
                          <p:cTn id="98" fill="hold">
                            <p:stCondLst>
                              <p:cond delay="1265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53"/>
                                        </p:tgtEl>
                                        <p:attrNameLst>
                                          <p:attrName>style.visibility</p:attrName>
                                        </p:attrNameLst>
                                      </p:cBhvr>
                                      <p:to>
                                        <p:strVal val="visible"/>
                                      </p:to>
                                    </p:set>
                                    <p:anim calcmode="lin" valueType="num">
                                      <p:cBhvr additive="base">
                                        <p:cTn id="101" dur="500" fill="hold"/>
                                        <p:tgtEl>
                                          <p:spTgt spid="53"/>
                                        </p:tgtEl>
                                        <p:attrNameLst>
                                          <p:attrName>ppt_x</p:attrName>
                                        </p:attrNameLst>
                                      </p:cBhvr>
                                      <p:tavLst>
                                        <p:tav tm="0">
                                          <p:val>
                                            <p:strVal val="0-#ppt_w/2"/>
                                          </p:val>
                                        </p:tav>
                                        <p:tav tm="100000">
                                          <p:val>
                                            <p:strVal val="#ppt_x"/>
                                          </p:val>
                                        </p:tav>
                                      </p:tavLst>
                                    </p:anim>
                                    <p:anim calcmode="lin" valueType="num">
                                      <p:cBhvr additive="base">
                                        <p:cTn id="102" dur="500" fill="hold"/>
                                        <p:tgtEl>
                                          <p:spTgt spid="53"/>
                                        </p:tgtEl>
                                        <p:attrNameLst>
                                          <p:attrName>ppt_y</p:attrName>
                                        </p:attrNameLst>
                                      </p:cBhvr>
                                      <p:tavLst>
                                        <p:tav tm="0">
                                          <p:val>
                                            <p:strVal val="#ppt_y"/>
                                          </p:val>
                                        </p:tav>
                                        <p:tav tm="100000">
                                          <p:val>
                                            <p:strVal val="#ppt_y"/>
                                          </p:val>
                                        </p:tav>
                                      </p:tavLst>
                                    </p:anim>
                                  </p:childTnLst>
                                </p:cTn>
                              </p:par>
                              <p:par>
                                <p:cTn id="103" presetID="2" presetClass="entr" presetSubtype="2" decel="100000" fill="hold" grpId="0" nodeType="withEffect">
                                  <p:stCondLst>
                                    <p:cond delay="0"/>
                                  </p:stCondLst>
                                  <p:childTnLst>
                                    <p:set>
                                      <p:cBhvr>
                                        <p:cTn id="104" dur="1" fill="hold">
                                          <p:stCondLst>
                                            <p:cond delay="0"/>
                                          </p:stCondLst>
                                        </p:cTn>
                                        <p:tgtEl>
                                          <p:spTgt spid="54"/>
                                        </p:tgtEl>
                                        <p:attrNameLst>
                                          <p:attrName>style.visibility</p:attrName>
                                        </p:attrNameLst>
                                      </p:cBhvr>
                                      <p:to>
                                        <p:strVal val="visible"/>
                                      </p:to>
                                    </p:set>
                                    <p:anim calcmode="lin" valueType="num">
                                      <p:cBhvr additive="base">
                                        <p:cTn id="105" dur="500" fill="hold"/>
                                        <p:tgtEl>
                                          <p:spTgt spid="54"/>
                                        </p:tgtEl>
                                        <p:attrNameLst>
                                          <p:attrName>ppt_x</p:attrName>
                                        </p:attrNameLst>
                                      </p:cBhvr>
                                      <p:tavLst>
                                        <p:tav tm="0">
                                          <p:val>
                                            <p:strVal val="1+#ppt_w/2"/>
                                          </p:val>
                                        </p:tav>
                                        <p:tav tm="100000">
                                          <p:val>
                                            <p:strVal val="#ppt_x"/>
                                          </p:val>
                                        </p:tav>
                                      </p:tavLst>
                                    </p:anim>
                                    <p:anim calcmode="lin" valueType="num">
                                      <p:cBhvr additive="base">
                                        <p:cTn id="106" dur="500" fill="hold"/>
                                        <p:tgtEl>
                                          <p:spTgt spid="54"/>
                                        </p:tgtEl>
                                        <p:attrNameLst>
                                          <p:attrName>ppt_y</p:attrName>
                                        </p:attrNameLst>
                                      </p:cBhvr>
                                      <p:tavLst>
                                        <p:tav tm="0">
                                          <p:val>
                                            <p:strVal val="#ppt_y"/>
                                          </p:val>
                                        </p:tav>
                                        <p:tav tm="100000">
                                          <p:val>
                                            <p:strVal val="#ppt_y"/>
                                          </p:val>
                                        </p:tav>
                                      </p:tavLst>
                                    </p:anim>
                                  </p:childTnLst>
                                </p:cTn>
                              </p:par>
                            </p:childTnLst>
                          </p:cTn>
                        </p:par>
                        <p:par>
                          <p:cTn id="107" fill="hold">
                            <p:stCondLst>
                              <p:cond delay="13250"/>
                            </p:stCondLst>
                            <p:childTnLst>
                              <p:par>
                                <p:cTn id="108" presetID="22" presetClass="entr" presetSubtype="8" fill="hold" grpId="0" nodeType="afterEffect">
                                  <p:stCondLst>
                                    <p:cond delay="250"/>
                                  </p:stCondLst>
                                  <p:childTnLst>
                                    <p:set>
                                      <p:cBhvr>
                                        <p:cTn id="109" dur="1" fill="hold">
                                          <p:stCondLst>
                                            <p:cond delay="0"/>
                                          </p:stCondLst>
                                        </p:cTn>
                                        <p:tgtEl>
                                          <p:spTgt spid="55">
                                            <p:txEl>
                                              <p:pRg st="0" end="0"/>
                                            </p:txEl>
                                          </p:spTgt>
                                        </p:tgtEl>
                                        <p:attrNameLst>
                                          <p:attrName>style.visibility</p:attrName>
                                        </p:attrNameLst>
                                      </p:cBhvr>
                                      <p:to>
                                        <p:strVal val="visible"/>
                                      </p:to>
                                    </p:set>
                                    <p:animEffect transition="in" filter="wipe(left)">
                                      <p:cBhvr>
                                        <p:cTn id="110"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29"/>
                        </p:tgtEl>
                        <p:attrNameLst>
                          <p:attrName>style.visibility</p:attrName>
                        </p:attrNameLst>
                      </p:cBhvr>
                      <p:to>
                        <p:strVal val="visible"/>
                      </p:to>
                    </p:set>
                    <p:anim calcmode="lin" valueType="num">
                      <p:cBhvr>
                        <p:cTn dur="500" fill="hold"/>
                        <p:tgtEl>
                          <p:spTgt spid="29"/>
                        </p:tgtEl>
                        <p:attrNameLst>
                          <p:attrName>ppt_w</p:attrName>
                        </p:attrNameLst>
                      </p:cBhvr>
                      <p:tavLst>
                        <p:tav tm="0">
                          <p:val>
                            <p:fltVal val="0"/>
                          </p:val>
                        </p:tav>
                        <p:tav tm="100000">
                          <p:val>
                            <p:strVal val="#ppt_w"/>
                          </p:val>
                        </p:tav>
                      </p:tavLst>
                    </p:anim>
                    <p:anim calcmode="lin" valueType="num">
                      <p:cBhvr>
                        <p:cTn dur="500" fill="hold"/>
                        <p:tgtEl>
                          <p:spTgt spid="29"/>
                        </p:tgtEl>
                        <p:attrNameLst>
                          <p:attrName>ppt_h</p:attrName>
                        </p:attrNameLst>
                      </p:cBhvr>
                      <p:tavLst>
                        <p:tav tm="0">
                          <p:val>
                            <p:fltVal val="0"/>
                          </p:val>
                        </p:tav>
                        <p:tav tm="100000">
                          <p:val>
                            <p:strVal val="#ppt_h"/>
                          </p:val>
                        </p:tav>
                      </p:tavLst>
                    </p:anim>
                    <p:animEffect transition="in" filter="fade">
                      <p:cBhvr>
                        <p:cTn dur="500"/>
                        <p:tgtEl>
                          <p:spTgt spid="29"/>
                        </p:tgtEl>
                      </p:cBhvr>
                    </p:animEffect>
                  </p:childTnLst>
                </p:cTn>
              </p:par>
            </p:tnLst>
          </p:tmpl>
        </p:tmplLst>
      </p:bldP>
      <p:bldP spid="30"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0"/>
                        </p:tgtEl>
                        <p:attrNameLst>
                          <p:attrName>style.visibility</p:attrName>
                        </p:attrNameLst>
                      </p:cBhvr>
                      <p:to>
                        <p:strVal val="visible"/>
                      </p:to>
                    </p:set>
                    <p:anim calcmode="lin" valueType="num">
                      <p:cBhvr>
                        <p:cTn dur="500" fill="hold"/>
                        <p:tgtEl>
                          <p:spTgt spid="30"/>
                        </p:tgtEl>
                        <p:attrNameLst>
                          <p:attrName>ppt_w</p:attrName>
                        </p:attrNameLst>
                      </p:cBhvr>
                      <p:tavLst>
                        <p:tav tm="0">
                          <p:val>
                            <p:fltVal val="0"/>
                          </p:val>
                        </p:tav>
                        <p:tav tm="100000">
                          <p:val>
                            <p:strVal val="#ppt_w"/>
                          </p:val>
                        </p:tav>
                      </p:tavLst>
                    </p:anim>
                    <p:anim calcmode="lin" valueType="num">
                      <p:cBhvr>
                        <p:cTn dur="500" fill="hold"/>
                        <p:tgtEl>
                          <p:spTgt spid="30"/>
                        </p:tgtEl>
                        <p:attrNameLst>
                          <p:attrName>ppt_h</p:attrName>
                        </p:attrNameLst>
                      </p:cBhvr>
                      <p:tavLst>
                        <p:tav tm="0">
                          <p:val>
                            <p:fltVal val="0"/>
                          </p:val>
                        </p:tav>
                        <p:tav tm="100000">
                          <p:val>
                            <p:strVal val="#ppt_h"/>
                          </p:val>
                        </p:tav>
                      </p:tavLst>
                    </p:anim>
                    <p:animEffect transition="in" filter="fade">
                      <p:cBhvr>
                        <p:cTn dur="500"/>
                        <p:tgtEl>
                          <p:spTgt spid="30"/>
                        </p:tgtEl>
                      </p:cBhvr>
                    </p:animEffect>
                  </p:childTnLst>
                </p:cTn>
              </p:par>
            </p:tnLst>
          </p:tmpl>
        </p:tmplLst>
      </p:bldP>
      <p:bldP spid="31"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1"/>
                        </p:tgtEl>
                        <p:attrNameLst>
                          <p:attrName>style.visibility</p:attrName>
                        </p:attrNameLst>
                      </p:cBhvr>
                      <p:to>
                        <p:strVal val="visible"/>
                      </p:to>
                    </p:set>
                    <p:anim calcmode="lin" valueType="num">
                      <p:cBhvr>
                        <p:cTn dur="500" fill="hold"/>
                        <p:tgtEl>
                          <p:spTgt spid="31"/>
                        </p:tgtEl>
                        <p:attrNameLst>
                          <p:attrName>ppt_w</p:attrName>
                        </p:attrNameLst>
                      </p:cBhvr>
                      <p:tavLst>
                        <p:tav tm="0">
                          <p:val>
                            <p:fltVal val="0"/>
                          </p:val>
                        </p:tav>
                        <p:tav tm="100000">
                          <p:val>
                            <p:strVal val="#ppt_w"/>
                          </p:val>
                        </p:tav>
                      </p:tavLst>
                    </p:anim>
                    <p:anim calcmode="lin" valueType="num">
                      <p:cBhvr>
                        <p:cTn dur="500" fill="hold"/>
                        <p:tgtEl>
                          <p:spTgt spid="31"/>
                        </p:tgtEl>
                        <p:attrNameLst>
                          <p:attrName>ppt_h</p:attrName>
                        </p:attrNameLst>
                      </p:cBhvr>
                      <p:tavLst>
                        <p:tav tm="0">
                          <p:val>
                            <p:fltVal val="0"/>
                          </p:val>
                        </p:tav>
                        <p:tav tm="100000">
                          <p:val>
                            <p:strVal val="#ppt_h"/>
                          </p:val>
                        </p:tav>
                      </p:tavLst>
                    </p:anim>
                    <p:animEffect transition="in" filter="fade">
                      <p:cBhvr>
                        <p:cTn dur="500"/>
                        <p:tgtEl>
                          <p:spTgt spid="31"/>
                        </p:tgtEl>
                      </p:cBhvr>
                    </p:animEffect>
                  </p:childTnLst>
                </p:cTn>
              </p:par>
            </p:tnLst>
          </p:tmpl>
        </p:tmplLst>
      </p:bldP>
      <p:bldP spid="32"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2"/>
                        </p:tgtEl>
                        <p:attrNameLst>
                          <p:attrName>style.visibility</p:attrName>
                        </p:attrNameLst>
                      </p:cBhvr>
                      <p:to>
                        <p:strVal val="visible"/>
                      </p:to>
                    </p:set>
                    <p:anim calcmode="lin" valueType="num">
                      <p:cBhvr>
                        <p:cTn dur="500" fill="hold"/>
                        <p:tgtEl>
                          <p:spTgt spid="32"/>
                        </p:tgtEl>
                        <p:attrNameLst>
                          <p:attrName>ppt_w</p:attrName>
                        </p:attrNameLst>
                      </p:cBhvr>
                      <p:tavLst>
                        <p:tav tm="0">
                          <p:val>
                            <p:fltVal val="0"/>
                          </p:val>
                        </p:tav>
                        <p:tav tm="100000">
                          <p:val>
                            <p:strVal val="#ppt_w"/>
                          </p:val>
                        </p:tav>
                      </p:tavLst>
                    </p:anim>
                    <p:anim calcmode="lin" valueType="num">
                      <p:cBhvr>
                        <p:cTn dur="500" fill="hold"/>
                        <p:tgtEl>
                          <p:spTgt spid="32"/>
                        </p:tgtEl>
                        <p:attrNameLst>
                          <p:attrName>ppt_h</p:attrName>
                        </p:attrNameLst>
                      </p:cBhvr>
                      <p:tavLst>
                        <p:tav tm="0">
                          <p:val>
                            <p:fltVal val="0"/>
                          </p:val>
                        </p:tav>
                        <p:tav tm="100000">
                          <p:val>
                            <p:strVal val="#ppt_h"/>
                          </p:val>
                        </p:tav>
                      </p:tavLst>
                    </p:anim>
                    <p:animEffect transition="in" filter="fade">
                      <p:cBhvr>
                        <p:cTn dur="500"/>
                        <p:tgtEl>
                          <p:spTgt spid="32"/>
                        </p:tgtEl>
                      </p:cBhvr>
                    </p:animEffect>
                  </p:childTnLst>
                </p:cTn>
              </p:par>
            </p:tnLst>
          </p:tmpl>
        </p:tmplLst>
      </p:bldP>
      <p:bldP spid="33"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3"/>
                        </p:tgtEl>
                        <p:attrNameLst>
                          <p:attrName>style.visibility</p:attrName>
                        </p:attrNameLst>
                      </p:cBhvr>
                      <p:to>
                        <p:strVal val="visible"/>
                      </p:to>
                    </p:set>
                    <p:anim calcmode="lin" valueType="num">
                      <p:cBhvr>
                        <p:cTn dur="500" fill="hold"/>
                        <p:tgtEl>
                          <p:spTgt spid="33"/>
                        </p:tgtEl>
                        <p:attrNameLst>
                          <p:attrName>ppt_w</p:attrName>
                        </p:attrNameLst>
                      </p:cBhvr>
                      <p:tavLst>
                        <p:tav tm="0">
                          <p:val>
                            <p:fltVal val="0"/>
                          </p:val>
                        </p:tav>
                        <p:tav tm="100000">
                          <p:val>
                            <p:strVal val="#ppt_w"/>
                          </p:val>
                        </p:tav>
                      </p:tavLst>
                    </p:anim>
                    <p:anim calcmode="lin" valueType="num">
                      <p:cBhvr>
                        <p:cTn dur="500" fill="hold"/>
                        <p:tgtEl>
                          <p:spTgt spid="33"/>
                        </p:tgtEl>
                        <p:attrNameLst>
                          <p:attrName>ppt_h</p:attrName>
                        </p:attrNameLst>
                      </p:cBhvr>
                      <p:tavLst>
                        <p:tav tm="0">
                          <p:val>
                            <p:fltVal val="0"/>
                          </p:val>
                        </p:tav>
                        <p:tav tm="100000">
                          <p:val>
                            <p:strVal val="#ppt_h"/>
                          </p:val>
                        </p:tav>
                      </p:tavLst>
                    </p:anim>
                    <p:animEffect transition="in" filter="fade">
                      <p:cBhvr>
                        <p:cTn dur="500"/>
                        <p:tgtEl>
                          <p:spTgt spid="33"/>
                        </p:tgtEl>
                      </p:cBhvr>
                    </p:animEffect>
                  </p:childTnLst>
                </p:cTn>
              </p:par>
            </p:tnLst>
          </p:tmpl>
        </p:tmplLst>
      </p:bldP>
      <p:bldP spid="34"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4"/>
                        </p:tgtEl>
                        <p:attrNameLst>
                          <p:attrName>style.visibility</p:attrName>
                        </p:attrNameLst>
                      </p:cBhvr>
                      <p:to>
                        <p:strVal val="visible"/>
                      </p:to>
                    </p:set>
                    <p:anim calcmode="lin" valueType="num">
                      <p:cBhvr>
                        <p:cTn dur="500" fill="hold"/>
                        <p:tgtEl>
                          <p:spTgt spid="34"/>
                        </p:tgtEl>
                        <p:attrNameLst>
                          <p:attrName>ppt_w</p:attrName>
                        </p:attrNameLst>
                      </p:cBhvr>
                      <p:tavLst>
                        <p:tav tm="0">
                          <p:val>
                            <p:fltVal val="0"/>
                          </p:val>
                        </p:tav>
                        <p:tav tm="100000">
                          <p:val>
                            <p:strVal val="#ppt_w"/>
                          </p:val>
                        </p:tav>
                      </p:tavLst>
                    </p:anim>
                    <p:anim calcmode="lin" valueType="num">
                      <p:cBhvr>
                        <p:cTn dur="500" fill="hold"/>
                        <p:tgtEl>
                          <p:spTgt spid="34"/>
                        </p:tgtEl>
                        <p:attrNameLst>
                          <p:attrName>ppt_h</p:attrName>
                        </p:attrNameLst>
                      </p:cBhvr>
                      <p:tavLst>
                        <p:tav tm="0">
                          <p:val>
                            <p:fltVal val="0"/>
                          </p:val>
                        </p:tav>
                        <p:tav tm="100000">
                          <p:val>
                            <p:strVal val="#ppt_h"/>
                          </p:val>
                        </p:tav>
                      </p:tavLst>
                    </p:anim>
                    <p:animEffect transition="in" filter="fade">
                      <p:cBhvr>
                        <p:cTn dur="500"/>
                        <p:tgtEl>
                          <p:spTgt spid="34"/>
                        </p:tgtEl>
                      </p:cBhvr>
                    </p:animEffect>
                  </p:childTnLst>
                </p:cTn>
              </p:par>
            </p:tnLst>
          </p:tmpl>
        </p:tmplLst>
      </p:bldP>
      <p:bldP spid="53" grpId="0"/>
      <p:bldP spid="54" grpId="0" animBg="1"/>
      <p:bldP spid="55" grpId="0" build="p">
        <p:tmplLst>
          <p:tmpl lvl="1">
            <p:tnLst>
              <p:par>
                <p:cTn presetID="22" presetClass="entr" presetSubtype="8" fill="hold" nodeType="afterEffect">
                  <p:stCondLst>
                    <p:cond delay="25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Wide Im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図プレースホルダー 9"/>
          <p:cNvSpPr>
            <a:spLocks noGrp="1"/>
          </p:cNvSpPr>
          <p:nvPr>
            <p:ph type="pic" sz="quarter" idx="16" hasCustomPrompt="1"/>
          </p:nvPr>
        </p:nvSpPr>
        <p:spPr>
          <a:xfrm>
            <a:off x="0" y="1604798"/>
            <a:ext cx="12191999" cy="3581641"/>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718936" y="5438176"/>
            <a:ext cx="10801146" cy="793291"/>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p:nvSpPr>
        <p:spPr>
          <a:xfrm>
            <a:off x="814955" y="534216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テキスト プレースホルダー 13"/>
          <p:cNvSpPr>
            <a:spLocks noGrp="1"/>
          </p:cNvSpPr>
          <p:nvPr>
            <p:ph type="body" sz="quarter" idx="19" hasCustomPrompt="1"/>
          </p:nvPr>
        </p:nvSpPr>
        <p:spPr>
          <a:xfrm>
            <a:off x="0" y="4431696"/>
            <a:ext cx="12192000" cy="764419"/>
          </a:xfrm>
          <a:solidFill>
            <a:schemeClr val="accent1">
              <a:lumMod val="75000"/>
              <a:alpha val="80000"/>
            </a:schemeClr>
          </a:solidFill>
        </p:spPr>
        <p:txBody>
          <a:bodyPr anchor="ctr">
            <a:noAutofit/>
          </a:bodyPr>
          <a:lstStyle>
            <a:lvl1pPr algn="ctr">
              <a:defRPr sz="3200">
                <a:solidFill>
                  <a:schemeClr val="bg1"/>
                </a:solidFill>
                <a:latin typeface="Route 159 Light" pitchFamily="50" charset="0"/>
              </a:defRPr>
            </a:lvl1pPr>
          </a:lstStyle>
          <a:p>
            <a:pPr lvl="0"/>
            <a:r>
              <a:rPr kumimoji="1" lang="en-US" altLang="ja-JP" dirty="0"/>
              <a:t>TEXT</a:t>
            </a:r>
            <a:endParaRPr kumimoji="1" lang="ja-JP" altLang="en-US" dirty="0"/>
          </a:p>
        </p:txBody>
      </p:sp>
    </p:spTree>
    <p:extLst>
      <p:ext uri="{BB962C8B-B14F-4D97-AF65-F5344CB8AC3E}">
        <p14:creationId xmlns="" xmlns:p14="http://schemas.microsoft.com/office/powerpoint/2010/main" val="3850565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25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par>
                                <p:cTn id="16" presetID="22" presetClass="entr" presetSubtype="8" fill="hold" grpId="0" nodeType="withEffect">
                                  <p:stCondLst>
                                    <p:cond delay="25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childTnLst>
                          </p:cTn>
                        </p:par>
                        <p:par>
                          <p:cTn id="19" fill="hold">
                            <p:stCondLst>
                              <p:cond delay="1250"/>
                            </p:stCondLst>
                            <p:childTnLst>
                              <p:par>
                                <p:cTn id="20" presetID="2" presetClass="entr" presetSubtype="8" decel="100000" fill="hold" grpId="0" nodeType="afterEffect">
                                  <p:stCondLst>
                                    <p:cond delay="50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0-#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500"/>
                                  </p:stCondLst>
                                  <p:childTnLst>
                                    <p:set>
                                      <p:cBhvr>
                                        <p:cTn id="25" dur="1" fill="hold">
                                          <p:stCondLst>
                                            <p:cond delay="0"/>
                                          </p:stCondLst>
                                        </p:cTn>
                                        <p:tgtEl>
                                          <p:spTgt spid="12">
                                            <p:txEl>
                                              <p:pRg st="0" end="0"/>
                                            </p:txEl>
                                          </p:spTgt>
                                        </p:tgtEl>
                                        <p:attrNameLst>
                                          <p:attrName>style.visibility</p:attrName>
                                        </p:attrNameLst>
                                      </p:cBhvr>
                                      <p:to>
                                        <p:strVal val="visible"/>
                                      </p:to>
                                    </p:set>
                                    <p:anim calcmode="lin" valueType="num">
                                      <p:cBhvr additive="base">
                                        <p:cTn id="26"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tmplLst>
          <p:tmpl>
            <p:tnLst>
              <p:par>
                <p:cTn presetID="22" presetClass="entr" presetSubtype="8"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 Opinions">
    <p:spTree>
      <p:nvGrpSpPr>
        <p:cNvPr id="1" name=""/>
        <p:cNvGrpSpPr/>
        <p:nvPr/>
      </p:nvGrpSpPr>
      <p:grpSpPr>
        <a:xfrm>
          <a:off x="0" y="0"/>
          <a:ext cx="0" cy="0"/>
          <a:chOff x="0" y="0"/>
          <a:chExt cx="0" cy="0"/>
        </a:xfrm>
      </p:grpSpPr>
      <p:grpSp>
        <p:nvGrpSpPr>
          <p:cNvPr id="5" name="グループ化 28"/>
          <p:cNvGrpSpPr/>
          <p:nvPr userDrawn="1"/>
        </p:nvGrpSpPr>
        <p:grpSpPr>
          <a:xfrm>
            <a:off x="5343196" y="37276"/>
            <a:ext cx="6848804" cy="4481941"/>
            <a:chOff x="7426437" y="55909"/>
            <a:chExt cx="10859975" cy="6722912"/>
          </a:xfrm>
        </p:grpSpPr>
        <p:sp>
          <p:nvSpPr>
            <p:cNvPr id="13" name="正方形/長方形 12"/>
            <p:cNvSpPr/>
            <p:nvPr userDrawn="1"/>
          </p:nvSpPr>
          <p:spPr>
            <a:xfrm>
              <a:off x="10859975" y="111818"/>
              <a:ext cx="7426437" cy="666700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直角三角形 11"/>
            <p:cNvSpPr/>
            <p:nvPr userDrawn="1"/>
          </p:nvSpPr>
          <p:spPr>
            <a:xfrm flipH="1">
              <a:off x="7426437" y="55909"/>
              <a:ext cx="3433538" cy="672291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正方形/長方形 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pic>
        <p:nvPicPr>
          <p:cNvPr id="3" name="図 2"/>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4175200" y="471963"/>
            <a:ext cx="1282667" cy="4047252"/>
          </a:xfrm>
          <a:prstGeom prst="rect">
            <a:avLst/>
          </a:prstGeom>
          <a:effectLst>
            <a:outerShdw blurRad="76200" dir="13500000" sy="23000" kx="1200000" algn="br" rotWithShape="0">
              <a:prstClr val="black">
                <a:alpha val="20000"/>
              </a:prstClr>
            </a:outerShdw>
          </a:effectLst>
        </p:spPr>
      </p:pic>
      <p:pic>
        <p:nvPicPr>
          <p:cNvPr id="4" name="図 3"/>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6700775" y="1017733"/>
            <a:ext cx="1187142" cy="3501485"/>
          </a:xfrm>
          <a:prstGeom prst="rect">
            <a:avLst/>
          </a:prstGeom>
          <a:effectLst>
            <a:outerShdw blurRad="76200" dir="13500000" sy="23000" kx="1200000" algn="br" rotWithShape="0">
              <a:prstClr val="black">
                <a:alpha val="20000"/>
              </a:prstClr>
            </a:outerShdw>
          </a:effectLst>
        </p:spPr>
      </p:pic>
      <p:sp>
        <p:nvSpPr>
          <p:cNvPr id="6" name="正方形/長方形 5"/>
          <p:cNvSpPr/>
          <p:nvPr userDrawn="1"/>
        </p:nvSpPr>
        <p:spPr>
          <a:xfrm>
            <a:off x="0" y="4519218"/>
            <a:ext cx="12192000" cy="233878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タイトル 1"/>
          <p:cNvSpPr>
            <a:spLocks noGrp="1"/>
          </p:cNvSpPr>
          <p:nvPr userDrawn="1">
            <p:ph type="title" hasCustomPrompt="1"/>
          </p:nvPr>
        </p:nvSpPr>
        <p:spPr>
          <a:xfrm>
            <a:off x="483852" y="4637791"/>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8" name="正方形/長方形 7"/>
          <p:cNvSpPr/>
          <p:nvPr userDrawn="1"/>
        </p:nvSpPr>
        <p:spPr>
          <a:xfrm>
            <a:off x="5015260" y="5548545"/>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9" name="テキスト プレースホルダー 6"/>
          <p:cNvSpPr>
            <a:spLocks noGrp="1"/>
          </p:cNvSpPr>
          <p:nvPr userDrawn="1">
            <p:ph type="body" sz="quarter" idx="42" hasCustomPrompt="1"/>
          </p:nvPr>
        </p:nvSpPr>
        <p:spPr>
          <a:xfrm>
            <a:off x="7768456" y="397384"/>
            <a:ext cx="4036642" cy="821816"/>
          </a:xfrm>
        </p:spPr>
        <p:txBody>
          <a:bodyPr>
            <a:noAutofit/>
          </a:bodyPr>
          <a:lstStyle>
            <a:lvl1pPr algn="l">
              <a:defRPr sz="4400" b="0" i="0" u="none" baseline="0">
                <a:solidFill>
                  <a:schemeClr val="accent1"/>
                </a:solidFill>
                <a:latin typeface="+mj-lt"/>
                <a:cs typeface="Open Sans Light" panose="020B0306030504020204" pitchFamily="34" charset="0"/>
              </a:defRPr>
            </a:lvl1pPr>
          </a:lstStyle>
          <a:p>
            <a:pPr lvl="0"/>
            <a:r>
              <a:rPr kumimoji="1" lang="en-US" altLang="ja-JP" dirty="0"/>
              <a:t>Word</a:t>
            </a:r>
            <a:endParaRPr kumimoji="1" lang="ja-JP" altLang="en-US" dirty="0"/>
          </a:p>
        </p:txBody>
      </p:sp>
      <p:sp>
        <p:nvSpPr>
          <p:cNvPr id="10" name="テキスト プレースホルダー 6"/>
          <p:cNvSpPr>
            <a:spLocks noGrp="1"/>
          </p:cNvSpPr>
          <p:nvPr userDrawn="1">
            <p:ph type="body" sz="quarter" idx="43" hasCustomPrompt="1"/>
          </p:nvPr>
        </p:nvSpPr>
        <p:spPr>
          <a:xfrm>
            <a:off x="305322" y="397384"/>
            <a:ext cx="3786740" cy="821816"/>
          </a:xfrm>
        </p:spPr>
        <p:txBody>
          <a:bodyPr>
            <a:noAutofit/>
          </a:bodyPr>
          <a:lstStyle>
            <a:lvl1pPr algn="r">
              <a:defRPr sz="4400" b="0" i="0" u="none" baseline="0">
                <a:solidFill>
                  <a:schemeClr val="accent5"/>
                </a:solidFill>
                <a:latin typeface="+mj-lt"/>
                <a:cs typeface="Open Sans Light" panose="020B0306030504020204" pitchFamily="34" charset="0"/>
              </a:defRPr>
            </a:lvl1pPr>
          </a:lstStyle>
          <a:p>
            <a:pPr lvl="0"/>
            <a:r>
              <a:rPr kumimoji="1" lang="en-US" altLang="ja-JP" dirty="0"/>
              <a:t>Word</a:t>
            </a:r>
            <a:endParaRPr kumimoji="1" lang="ja-JP" altLang="en-US" dirty="0"/>
          </a:p>
        </p:txBody>
      </p:sp>
      <p:sp>
        <p:nvSpPr>
          <p:cNvPr id="11" name="テキスト プレースホルダー 6"/>
          <p:cNvSpPr>
            <a:spLocks noGrp="1"/>
          </p:cNvSpPr>
          <p:nvPr userDrawn="1">
            <p:ph type="body" sz="quarter" idx="44" hasCustomPrompt="1"/>
          </p:nvPr>
        </p:nvSpPr>
        <p:spPr>
          <a:xfrm>
            <a:off x="286852" y="5688607"/>
            <a:ext cx="11618299" cy="998520"/>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4" name="テキスト プレースホルダー 6"/>
          <p:cNvSpPr>
            <a:spLocks noGrp="1"/>
          </p:cNvSpPr>
          <p:nvPr userDrawn="1">
            <p:ph type="body" sz="quarter" idx="45" hasCustomPrompt="1"/>
          </p:nvPr>
        </p:nvSpPr>
        <p:spPr>
          <a:xfrm>
            <a:off x="727635" y="1930400"/>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5" name="円/楕円 14"/>
          <p:cNvSpPr/>
          <p:nvPr userDrawn="1"/>
        </p:nvSpPr>
        <p:spPr>
          <a:xfrm>
            <a:off x="357150" y="2121853"/>
            <a:ext cx="272907" cy="2728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6" name="テキスト プレースホルダー 6"/>
          <p:cNvSpPr>
            <a:spLocks noGrp="1"/>
          </p:cNvSpPr>
          <p:nvPr userDrawn="1">
            <p:ph type="body" sz="quarter" idx="46" hasCustomPrompt="1"/>
          </p:nvPr>
        </p:nvSpPr>
        <p:spPr>
          <a:xfrm>
            <a:off x="727635" y="2697020"/>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7" name="円/楕円 16"/>
          <p:cNvSpPr/>
          <p:nvPr userDrawn="1"/>
        </p:nvSpPr>
        <p:spPr>
          <a:xfrm>
            <a:off x="361182" y="2888472"/>
            <a:ext cx="272907" cy="2728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8" name="テキスト プレースホルダー 6"/>
          <p:cNvSpPr>
            <a:spLocks noGrp="1"/>
          </p:cNvSpPr>
          <p:nvPr userDrawn="1">
            <p:ph type="body" sz="quarter" idx="47" hasCustomPrompt="1"/>
          </p:nvPr>
        </p:nvSpPr>
        <p:spPr>
          <a:xfrm>
            <a:off x="727635" y="3463637"/>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9" name="円/楕円 18"/>
          <p:cNvSpPr/>
          <p:nvPr userDrawn="1"/>
        </p:nvSpPr>
        <p:spPr>
          <a:xfrm>
            <a:off x="357150" y="3655086"/>
            <a:ext cx="272907" cy="27288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3" name="テキスト プレースホルダー 6"/>
          <p:cNvSpPr>
            <a:spLocks noGrp="1"/>
          </p:cNvSpPr>
          <p:nvPr userDrawn="1">
            <p:ph type="body" sz="quarter" idx="48" hasCustomPrompt="1"/>
          </p:nvPr>
        </p:nvSpPr>
        <p:spPr>
          <a:xfrm>
            <a:off x="8372934" y="1932506"/>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4" name="円/楕円 23"/>
          <p:cNvSpPr/>
          <p:nvPr userDrawn="1"/>
        </p:nvSpPr>
        <p:spPr>
          <a:xfrm>
            <a:off x="8002450" y="2123958"/>
            <a:ext cx="272907" cy="2728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5" name="テキスト プレースホルダー 6"/>
          <p:cNvSpPr>
            <a:spLocks noGrp="1"/>
          </p:cNvSpPr>
          <p:nvPr userDrawn="1">
            <p:ph type="body" sz="quarter" idx="49" hasCustomPrompt="1"/>
          </p:nvPr>
        </p:nvSpPr>
        <p:spPr>
          <a:xfrm>
            <a:off x="8372934" y="2699124"/>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6" name="円/楕円 25"/>
          <p:cNvSpPr/>
          <p:nvPr userDrawn="1"/>
        </p:nvSpPr>
        <p:spPr>
          <a:xfrm>
            <a:off x="8002450" y="2890576"/>
            <a:ext cx="272907" cy="2728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7" name="テキスト プレースホルダー 6"/>
          <p:cNvSpPr>
            <a:spLocks noGrp="1"/>
          </p:cNvSpPr>
          <p:nvPr userDrawn="1">
            <p:ph type="body" sz="quarter" idx="50" hasCustomPrompt="1"/>
          </p:nvPr>
        </p:nvSpPr>
        <p:spPr>
          <a:xfrm>
            <a:off x="8372934" y="3465742"/>
            <a:ext cx="3518363"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8" name="円/楕円 27"/>
          <p:cNvSpPr/>
          <p:nvPr userDrawn="1"/>
        </p:nvSpPr>
        <p:spPr>
          <a:xfrm>
            <a:off x="8002450" y="3657192"/>
            <a:ext cx="272907" cy="2728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0" name="正方形/長方形 29"/>
          <p:cNvSpPr/>
          <p:nvPr userDrawn="1"/>
        </p:nvSpPr>
        <p:spPr>
          <a:xfrm>
            <a:off x="2133265" y="1225926"/>
            <a:ext cx="2160427" cy="480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1" name="正方形/長方形 30"/>
          <p:cNvSpPr/>
          <p:nvPr userDrawn="1"/>
        </p:nvSpPr>
        <p:spPr>
          <a:xfrm>
            <a:off x="7370738" y="122592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Tree>
    <p:extLst>
      <p:ext uri="{BB962C8B-B14F-4D97-AF65-F5344CB8AC3E}">
        <p14:creationId xmlns="" xmlns:p14="http://schemas.microsoft.com/office/powerpoint/2010/main" val="157786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 presetClass="entr" presetSubtype="8" decel="100000" fill="hold" nodeType="after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50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750" fill="hold"/>
                                        <p:tgtEl>
                                          <p:spTgt spid="3"/>
                                        </p:tgtEl>
                                        <p:attrNameLst>
                                          <p:attrName>ppt_x</p:attrName>
                                        </p:attrNameLst>
                                      </p:cBhvr>
                                      <p:tavLst>
                                        <p:tav tm="0">
                                          <p:val>
                                            <p:strVal val="1+#ppt_w/2"/>
                                          </p:val>
                                        </p:tav>
                                        <p:tav tm="100000">
                                          <p:val>
                                            <p:strVal val="#ppt_x"/>
                                          </p:val>
                                        </p:tav>
                                      </p:tavLst>
                                    </p:anim>
                                    <p:anim calcmode="lin" valueType="num">
                                      <p:cBhvr additive="base">
                                        <p:cTn id="20" dur="750" fill="hold"/>
                                        <p:tgtEl>
                                          <p:spTgt spid="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2" presetClass="entr" presetSubtype="8" decel="100000" fill="hold" grpId="0" nodeType="afterEffect">
                                  <p:stCondLst>
                                    <p:cond delay="0"/>
                                  </p:stCondLst>
                                  <p:iterate type="lt">
                                    <p:tmPct val="10000"/>
                                  </p:iterate>
                                  <p:childTnLst>
                                    <p:set>
                                      <p:cBhvr>
                                        <p:cTn id="23" dur="1" fill="hold">
                                          <p:stCondLst>
                                            <p:cond delay="0"/>
                                          </p:stCondLst>
                                        </p:cTn>
                                        <p:tgtEl>
                                          <p:spTgt spid="10">
                                            <p:txEl>
                                              <p:pRg st="0" end="0"/>
                                            </p:txEl>
                                          </p:spTgt>
                                        </p:tgtEl>
                                        <p:attrNameLst>
                                          <p:attrName>style.visibility</p:attrName>
                                        </p:attrNameLst>
                                      </p:cBhvr>
                                      <p:to>
                                        <p:strVal val="visible"/>
                                      </p:to>
                                    </p:set>
                                    <p:anim calcmode="lin" valueType="num">
                                      <p:cBhvr additive="base">
                                        <p:cTn id="24"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0">
                                            <p:txEl>
                                              <p:pRg st="0" end="0"/>
                                            </p:txEl>
                                          </p:spTgt>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30"/>
                                        </p:tgtEl>
                                        <p:attrNameLst>
                                          <p:attrName>style.visibility</p:attrName>
                                        </p:attrNameLst>
                                      </p:cBhvr>
                                      <p:to>
                                        <p:strVal val="visible"/>
                                      </p:to>
                                    </p:set>
                                    <p:anim calcmode="lin" valueType="num">
                                      <p:cBhvr additive="base">
                                        <p:cTn id="28" dur="500" fill="hold"/>
                                        <p:tgtEl>
                                          <p:spTgt spid="30"/>
                                        </p:tgtEl>
                                        <p:attrNameLst>
                                          <p:attrName>ppt_x</p:attrName>
                                        </p:attrNameLst>
                                      </p:cBhvr>
                                      <p:tavLst>
                                        <p:tav tm="0">
                                          <p:val>
                                            <p:strVal val="0-#ppt_w/2"/>
                                          </p:val>
                                        </p:tav>
                                        <p:tav tm="100000">
                                          <p:val>
                                            <p:strVal val="#ppt_x"/>
                                          </p:val>
                                        </p:tav>
                                      </p:tavLst>
                                    </p:anim>
                                    <p:anim calcmode="lin" valueType="num">
                                      <p:cBhvr additive="base">
                                        <p:cTn id="29" dur="500" fill="hold"/>
                                        <p:tgtEl>
                                          <p:spTgt spid="30"/>
                                        </p:tgtEl>
                                        <p:attrNameLst>
                                          <p:attrName>ppt_y</p:attrName>
                                        </p:attrNameLst>
                                      </p:cBhvr>
                                      <p:tavLst>
                                        <p:tav tm="0">
                                          <p:val>
                                            <p:strVal val="#ppt_y"/>
                                          </p:val>
                                        </p:tav>
                                        <p:tav tm="100000">
                                          <p:val>
                                            <p:strVal val="#ppt_y"/>
                                          </p:val>
                                        </p:tav>
                                      </p:tavLst>
                                    </p:anim>
                                  </p:childTnLst>
                                </p:cTn>
                              </p:par>
                            </p:childTnLst>
                          </p:cTn>
                        </p:par>
                        <p:par>
                          <p:cTn id="30" fill="hold">
                            <p:stCondLst>
                              <p:cond delay="3000"/>
                            </p:stCondLst>
                            <p:childTnLst>
                              <p:par>
                                <p:cTn id="31" presetID="2" presetClass="entr" presetSubtype="2" decel="100000" fill="hold" grpId="0" nodeType="afterEffect">
                                  <p:stCondLst>
                                    <p:cond delay="0"/>
                                  </p:stCondLst>
                                  <p:iterate type="lt">
                                    <p:tmPct val="10000"/>
                                  </p:iterate>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1+#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childTnLst>
                          </p:cTn>
                        </p:par>
                        <p:par>
                          <p:cTn id="39" fill="hold">
                            <p:stCondLst>
                              <p:cond delay="3750"/>
                            </p:stCondLst>
                            <p:childTnLst>
                              <p:par>
                                <p:cTn id="40" presetID="10" presetClass="entr" presetSubtype="0" fill="hold" grpId="0" nodeType="afterEffect">
                                  <p:stCondLst>
                                    <p:cond delay="25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4">
                                            <p:txEl>
                                              <p:pRg st="0" end="0"/>
                                            </p:txEl>
                                          </p:spTgt>
                                        </p:tgtEl>
                                        <p:attrNameLst>
                                          <p:attrName>style.visibility</p:attrName>
                                        </p:attrNameLst>
                                      </p:cBhvr>
                                      <p:to>
                                        <p:strVal val="visible"/>
                                      </p:to>
                                    </p:set>
                                    <p:animEffect transition="in" filter="wipe(left)">
                                      <p:cBhvr>
                                        <p:cTn id="46" dur="500"/>
                                        <p:tgtEl>
                                          <p:spTgt spid="14">
                                            <p:txEl>
                                              <p:pRg st="0" end="0"/>
                                            </p:txEl>
                                          </p:spTgt>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wipe(left)">
                                      <p:cBhvr>
                                        <p:cTn id="54" dur="500"/>
                                        <p:tgtEl>
                                          <p:spTgt spid="16">
                                            <p:txEl>
                                              <p:pRg st="0" end="0"/>
                                            </p:txEl>
                                          </p:spTgt>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500"/>
                                        <p:tgtEl>
                                          <p:spTgt spid="19"/>
                                        </p:tgtEl>
                                      </p:cBhvr>
                                    </p:animEffect>
                                  </p:childTnLst>
                                </p:cTn>
                              </p:par>
                            </p:childTnLst>
                          </p:cTn>
                        </p:par>
                        <p:par>
                          <p:cTn id="59" fill="hold">
                            <p:stCondLst>
                              <p:cond delay="6500"/>
                            </p:stCondLst>
                            <p:childTnLst>
                              <p:par>
                                <p:cTn id="60" presetID="22" presetClass="entr" presetSubtype="8" fill="hold" grpId="0" nodeType="after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wipe(left)">
                                      <p:cBhvr>
                                        <p:cTn id="62" dur="500"/>
                                        <p:tgtEl>
                                          <p:spTgt spid="18">
                                            <p:txEl>
                                              <p:pRg st="0" end="0"/>
                                            </p:txEl>
                                          </p:spTgt>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childTnLst>
                          </p:cTn>
                        </p:par>
                        <p:par>
                          <p:cTn id="67" fill="hold">
                            <p:stCondLst>
                              <p:cond delay="7500"/>
                            </p:stCondLst>
                            <p:childTnLst>
                              <p:par>
                                <p:cTn id="68" presetID="22" presetClass="entr" presetSubtype="8" fill="hold" grpId="0" nodeType="afterEffect">
                                  <p:stCondLst>
                                    <p:cond delay="0"/>
                                  </p:stCondLst>
                                  <p:childTnLst>
                                    <p:set>
                                      <p:cBhvr>
                                        <p:cTn id="69" dur="1" fill="hold">
                                          <p:stCondLst>
                                            <p:cond delay="0"/>
                                          </p:stCondLst>
                                        </p:cTn>
                                        <p:tgtEl>
                                          <p:spTgt spid="23">
                                            <p:txEl>
                                              <p:pRg st="0" end="0"/>
                                            </p:txEl>
                                          </p:spTgt>
                                        </p:tgtEl>
                                        <p:attrNameLst>
                                          <p:attrName>style.visibility</p:attrName>
                                        </p:attrNameLst>
                                      </p:cBhvr>
                                      <p:to>
                                        <p:strVal val="visible"/>
                                      </p:to>
                                    </p:set>
                                    <p:animEffect transition="in" filter="wipe(left)">
                                      <p:cBhvr>
                                        <p:cTn id="70" dur="500"/>
                                        <p:tgtEl>
                                          <p:spTgt spid="23">
                                            <p:txEl>
                                              <p:pRg st="0" end="0"/>
                                            </p:txEl>
                                          </p:spTgt>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6"/>
                                        </p:tgtEl>
                                        <p:attrNameLst>
                                          <p:attrName>style.visibility</p:attrName>
                                        </p:attrNameLst>
                                      </p:cBhvr>
                                      <p:to>
                                        <p:strVal val="visible"/>
                                      </p:to>
                                    </p:set>
                                    <p:animEffect transition="in" filter="fade">
                                      <p:cBhvr>
                                        <p:cTn id="74" dur="500"/>
                                        <p:tgtEl>
                                          <p:spTgt spid="26"/>
                                        </p:tgtEl>
                                      </p:cBhvr>
                                    </p:animEffect>
                                  </p:childTnLst>
                                </p:cTn>
                              </p:par>
                            </p:childTnLst>
                          </p:cTn>
                        </p:par>
                        <p:par>
                          <p:cTn id="75" fill="hold">
                            <p:stCondLst>
                              <p:cond delay="8500"/>
                            </p:stCondLst>
                            <p:childTnLst>
                              <p:par>
                                <p:cTn id="76" presetID="22" presetClass="entr" presetSubtype="8" fill="hold" grpId="0" nodeType="afterEffect">
                                  <p:stCondLst>
                                    <p:cond delay="0"/>
                                  </p:stCondLst>
                                  <p:childTnLst>
                                    <p:set>
                                      <p:cBhvr>
                                        <p:cTn id="77" dur="1" fill="hold">
                                          <p:stCondLst>
                                            <p:cond delay="0"/>
                                          </p:stCondLst>
                                        </p:cTn>
                                        <p:tgtEl>
                                          <p:spTgt spid="25">
                                            <p:txEl>
                                              <p:pRg st="0" end="0"/>
                                            </p:txEl>
                                          </p:spTgt>
                                        </p:tgtEl>
                                        <p:attrNameLst>
                                          <p:attrName>style.visibility</p:attrName>
                                        </p:attrNameLst>
                                      </p:cBhvr>
                                      <p:to>
                                        <p:strVal val="visible"/>
                                      </p:to>
                                    </p:set>
                                    <p:animEffect transition="in" filter="wipe(left)">
                                      <p:cBhvr>
                                        <p:cTn id="78" dur="500"/>
                                        <p:tgtEl>
                                          <p:spTgt spid="25">
                                            <p:txEl>
                                              <p:pRg st="0" end="0"/>
                                            </p:txEl>
                                          </p:spTgt>
                                        </p:tgtEl>
                                      </p:cBhvr>
                                    </p:animEffect>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xEl>
                                              <p:pRg st="0" end="0"/>
                                            </p:txEl>
                                          </p:spTgt>
                                        </p:tgtEl>
                                        <p:attrNameLst>
                                          <p:attrName>style.visibility</p:attrName>
                                        </p:attrNameLst>
                                      </p:cBhvr>
                                      <p:to>
                                        <p:strVal val="visible"/>
                                      </p:to>
                                    </p:set>
                                    <p:animEffect transition="in" filter="wipe(left)">
                                      <p:cBhvr>
                                        <p:cTn id="86" dur="500"/>
                                        <p:tgtEl>
                                          <p:spTgt spid="27">
                                            <p:txEl>
                                              <p:pRg st="0" end="0"/>
                                            </p:txEl>
                                          </p:spTgt>
                                        </p:tgtEl>
                                      </p:cBhvr>
                                    </p:animEffect>
                                  </p:childTnLst>
                                </p:cTn>
                              </p:par>
                            </p:childTnLst>
                          </p:cTn>
                        </p:par>
                        <p:par>
                          <p:cTn id="87" fill="hold">
                            <p:stCondLst>
                              <p:cond delay="10000"/>
                            </p:stCondLst>
                            <p:childTnLst>
                              <p:par>
                                <p:cTn id="88" presetID="2" presetClass="entr" presetSubtype="8" decel="100000" fill="hold" grpId="0" nodeType="afterEffect">
                                  <p:stCondLst>
                                    <p:cond delay="250"/>
                                  </p:stCondLst>
                                  <p:iterate type="wd">
                                    <p:tmPct val="10000"/>
                                  </p:iterate>
                                  <p:childTnLst>
                                    <p:set>
                                      <p:cBhvr>
                                        <p:cTn id="89" dur="1" fill="hold">
                                          <p:stCondLst>
                                            <p:cond delay="0"/>
                                          </p:stCondLst>
                                        </p:cTn>
                                        <p:tgtEl>
                                          <p:spTgt spid="7"/>
                                        </p:tgtEl>
                                        <p:attrNameLst>
                                          <p:attrName>style.visibility</p:attrName>
                                        </p:attrNameLst>
                                      </p:cBhvr>
                                      <p:to>
                                        <p:strVal val="visible"/>
                                      </p:to>
                                    </p:set>
                                    <p:anim calcmode="lin" valueType="num">
                                      <p:cBhvr additive="base">
                                        <p:cTn id="90" dur="500" fill="hold"/>
                                        <p:tgtEl>
                                          <p:spTgt spid="7"/>
                                        </p:tgtEl>
                                        <p:attrNameLst>
                                          <p:attrName>ppt_x</p:attrName>
                                        </p:attrNameLst>
                                      </p:cBhvr>
                                      <p:tavLst>
                                        <p:tav tm="0">
                                          <p:val>
                                            <p:strVal val="0-#ppt_w/2"/>
                                          </p:val>
                                        </p:tav>
                                        <p:tav tm="100000">
                                          <p:val>
                                            <p:strVal val="#ppt_x"/>
                                          </p:val>
                                        </p:tav>
                                      </p:tavLst>
                                    </p:anim>
                                    <p:anim calcmode="lin" valueType="num">
                                      <p:cBhvr additive="base">
                                        <p:cTn id="91" dur="500" fill="hold"/>
                                        <p:tgtEl>
                                          <p:spTgt spid="7"/>
                                        </p:tgtEl>
                                        <p:attrNameLst>
                                          <p:attrName>ppt_y</p:attrName>
                                        </p:attrNameLst>
                                      </p:cBhvr>
                                      <p:tavLst>
                                        <p:tav tm="0">
                                          <p:val>
                                            <p:strVal val="#ppt_y"/>
                                          </p:val>
                                        </p:tav>
                                        <p:tav tm="100000">
                                          <p:val>
                                            <p:strVal val="#ppt_y"/>
                                          </p:val>
                                        </p:tav>
                                      </p:tavLst>
                                    </p:anim>
                                  </p:childTnLst>
                                </p:cTn>
                              </p:par>
                              <p:par>
                                <p:cTn id="92" presetID="2" presetClass="entr" presetSubtype="2" decel="100000" fill="hold" grpId="0" nodeType="withEffect">
                                  <p:stCondLst>
                                    <p:cond delay="0"/>
                                  </p:stCondLst>
                                  <p:childTnLst>
                                    <p:set>
                                      <p:cBhvr>
                                        <p:cTn id="93" dur="1" fill="hold">
                                          <p:stCondLst>
                                            <p:cond delay="0"/>
                                          </p:stCondLst>
                                        </p:cTn>
                                        <p:tgtEl>
                                          <p:spTgt spid="8"/>
                                        </p:tgtEl>
                                        <p:attrNameLst>
                                          <p:attrName>style.visibility</p:attrName>
                                        </p:attrNameLst>
                                      </p:cBhvr>
                                      <p:to>
                                        <p:strVal val="visible"/>
                                      </p:to>
                                    </p:set>
                                    <p:anim calcmode="lin" valueType="num">
                                      <p:cBhvr additive="base">
                                        <p:cTn id="94" dur="500" fill="hold"/>
                                        <p:tgtEl>
                                          <p:spTgt spid="8"/>
                                        </p:tgtEl>
                                        <p:attrNameLst>
                                          <p:attrName>ppt_x</p:attrName>
                                        </p:attrNameLst>
                                      </p:cBhvr>
                                      <p:tavLst>
                                        <p:tav tm="0">
                                          <p:val>
                                            <p:strVal val="1+#ppt_w/2"/>
                                          </p:val>
                                        </p:tav>
                                        <p:tav tm="100000">
                                          <p:val>
                                            <p:strVal val="#ppt_x"/>
                                          </p:val>
                                        </p:tav>
                                      </p:tavLst>
                                    </p:anim>
                                    <p:anim calcmode="lin" valueType="num">
                                      <p:cBhvr additive="base">
                                        <p:cTn id="95" dur="500" fill="hold"/>
                                        <p:tgtEl>
                                          <p:spTgt spid="8"/>
                                        </p:tgtEl>
                                        <p:attrNameLst>
                                          <p:attrName>ppt_y</p:attrName>
                                        </p:attrNameLst>
                                      </p:cBhvr>
                                      <p:tavLst>
                                        <p:tav tm="0">
                                          <p:val>
                                            <p:strVal val="#ppt_y"/>
                                          </p:val>
                                        </p:tav>
                                        <p:tav tm="100000">
                                          <p:val>
                                            <p:strVal val="#ppt_y"/>
                                          </p:val>
                                        </p:tav>
                                      </p:tavLst>
                                    </p:anim>
                                  </p:childTnLst>
                                </p:cTn>
                              </p:par>
                            </p:childTnLst>
                          </p:cTn>
                        </p:par>
                        <p:par>
                          <p:cTn id="96" fill="hold">
                            <p:stCondLst>
                              <p:cond delay="10850"/>
                            </p:stCondLst>
                            <p:childTnLst>
                              <p:par>
                                <p:cTn id="97" presetID="22" presetClass="entr" presetSubtype="8" fill="hold" grpId="0" nodeType="afterEffect">
                                  <p:stCondLst>
                                    <p:cond delay="250"/>
                                  </p:stCondLst>
                                  <p:childTnLst>
                                    <p:set>
                                      <p:cBhvr>
                                        <p:cTn id="98" dur="1" fill="hold">
                                          <p:stCondLst>
                                            <p:cond delay="0"/>
                                          </p:stCondLst>
                                        </p:cTn>
                                        <p:tgtEl>
                                          <p:spTgt spid="11">
                                            <p:txEl>
                                              <p:pRg st="0" end="0"/>
                                            </p:txEl>
                                          </p:spTgt>
                                        </p:tgtEl>
                                        <p:attrNameLst>
                                          <p:attrName>style.visibility</p:attrName>
                                        </p:attrNameLst>
                                      </p:cBhvr>
                                      <p:to>
                                        <p:strVal val="visible"/>
                                      </p:to>
                                    </p:set>
                                    <p:animEffect transition="in" filter="wipe(left)">
                                      <p:cBhvr>
                                        <p:cTn id="99"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 presetClass="entr" presetSubtype="8" decel="100000" fill="hold" nodeType="afterEffect">
                  <p:stCondLst>
                    <p:cond delay="0"/>
                  </p:stCondLst>
                  <p:iterate type="lt">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build="p">
        <p:tmplLst>
          <p:tmpl lvl="1">
            <p:tnLst>
              <p:par>
                <p:cTn presetID="22" presetClass="entr" presetSubtype="8"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animBg="1"/>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animBg="1"/>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animBg="1"/>
      <p:bldP spid="30" grpId="0" animBg="1"/>
      <p:bldP spid="31"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tx2"/>
        </a:solidFill>
        <a:effectLst/>
      </p:bgPr>
    </p:bg>
    <p:spTree>
      <p:nvGrpSpPr>
        <p:cNvPr id="1" name=""/>
        <p:cNvGrpSpPr/>
        <p:nvPr/>
      </p:nvGrpSpPr>
      <p:grpSpPr>
        <a:xfrm>
          <a:off x="0" y="0"/>
          <a:ext cx="0" cy="0"/>
          <a:chOff x="0" y="0"/>
          <a:chExt cx="0" cy="0"/>
        </a:xfrm>
      </p:grpSpPr>
      <p:sp>
        <p:nvSpPr>
          <p:cNvPr id="14" name="正方形/長方形 13"/>
          <p:cNvSpPr/>
          <p:nvPr userDrawn="1"/>
        </p:nvSpPr>
        <p:spPr>
          <a:xfrm>
            <a:off x="0" y="0"/>
            <a:ext cx="12192000" cy="41510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pic>
        <p:nvPicPr>
          <p:cNvPr id="8" name="図 7"/>
          <p:cNvPicPr>
            <a:picLocks noChangeAspect="1"/>
          </p:cNvPicPr>
          <p:nvPr userDrawn="1"/>
        </p:nvPicPr>
        <p:blipFill>
          <a:blip r:embed="rId2">
            <a:extLst>
              <a:ext uri="{28A0092B-C50C-407E-A947-70E740481C1C}">
                <a14:useLocalDpi xmlns="" xmlns:a14="http://schemas.microsoft.com/office/drawing/2010/main" val="0"/>
              </a:ext>
            </a:extLst>
          </a:blip>
          <a:stretch>
            <a:fillRect/>
          </a:stretch>
        </p:blipFill>
        <p:spPr>
          <a:xfrm>
            <a:off x="3466398" y="308656"/>
            <a:ext cx="5274870" cy="4272731"/>
          </a:xfrm>
          <a:prstGeom prst="rect">
            <a:avLst/>
          </a:prstGeom>
        </p:spPr>
      </p:pic>
      <p:pic>
        <p:nvPicPr>
          <p:cNvPr id="9" name="図 8"/>
          <p:cNvPicPr>
            <a:picLocks noChangeAspect="1"/>
          </p:cNvPicPr>
          <p:nvPr userDrawn="1"/>
        </p:nvPicPr>
        <p:blipFill>
          <a:blip r:embed="rId3" cstate="print">
            <a:extLst>
              <a:ext uri="{28A0092B-C50C-407E-A947-70E740481C1C}">
                <a14:useLocalDpi xmlns="" xmlns:a14="http://schemas.microsoft.com/office/drawing/2010/main" val="0"/>
              </a:ext>
            </a:extLst>
          </a:blip>
          <a:stretch>
            <a:fillRect/>
          </a:stretch>
        </p:blipFill>
        <p:spPr>
          <a:xfrm>
            <a:off x="8667620" y="950244"/>
            <a:ext cx="2554068" cy="3631143"/>
          </a:xfrm>
          <a:prstGeom prst="rect">
            <a:avLst/>
          </a:prstGeom>
        </p:spPr>
      </p:pic>
      <p:pic>
        <p:nvPicPr>
          <p:cNvPr id="10" name="図 9"/>
          <p:cNvPicPr>
            <a:picLocks noChangeAspect="1"/>
          </p:cNvPicPr>
          <p:nvPr userDrawn="1"/>
        </p:nvPicPr>
        <p:blipFill>
          <a:blip r:embed="rId4" cstate="print">
            <a:extLst>
              <a:ext uri="{28A0092B-C50C-407E-A947-70E740481C1C}">
                <a14:useLocalDpi xmlns="" xmlns:a14="http://schemas.microsoft.com/office/drawing/2010/main" val="0"/>
              </a:ext>
            </a:extLst>
          </a:blip>
          <a:stretch>
            <a:fillRect/>
          </a:stretch>
        </p:blipFill>
        <p:spPr>
          <a:xfrm>
            <a:off x="2151718" y="1804278"/>
            <a:ext cx="1363426" cy="2777109"/>
          </a:xfrm>
          <a:prstGeom prst="rect">
            <a:avLst/>
          </a:prstGeom>
        </p:spPr>
      </p:pic>
      <p:sp>
        <p:nvSpPr>
          <p:cNvPr id="11" name="図プレースホルダー 8"/>
          <p:cNvSpPr>
            <a:spLocks noGrp="1"/>
          </p:cNvSpPr>
          <p:nvPr>
            <p:ph type="pic" sz="quarter" idx="12" hasCustomPrompt="1"/>
          </p:nvPr>
        </p:nvSpPr>
        <p:spPr>
          <a:xfrm>
            <a:off x="2263469" y="2157779"/>
            <a:ext cx="1139924" cy="2070100"/>
          </a:xfrm>
        </p:spPr>
        <p:txBody>
          <a:bodyPr>
            <a:normAutofit/>
          </a:bodyPr>
          <a:lstStyle>
            <a:lvl1pPr>
              <a:defRPr sz="1100"/>
            </a:lvl1pPr>
          </a:lstStyle>
          <a:p>
            <a:r>
              <a:rPr kumimoji="1" lang="en-US" altLang="ja-JP" dirty="0"/>
              <a:t>Add an image</a:t>
            </a:r>
            <a:endParaRPr kumimoji="1" lang="ja-JP" altLang="en-US" dirty="0"/>
          </a:p>
        </p:txBody>
      </p:sp>
      <p:sp>
        <p:nvSpPr>
          <p:cNvPr id="12" name="図プレースホルダー 8"/>
          <p:cNvSpPr>
            <a:spLocks noGrp="1"/>
          </p:cNvSpPr>
          <p:nvPr>
            <p:ph type="pic" sz="quarter" idx="13" hasCustomPrompt="1"/>
          </p:nvPr>
        </p:nvSpPr>
        <p:spPr>
          <a:xfrm>
            <a:off x="3660193" y="488673"/>
            <a:ext cx="4890968" cy="2704156"/>
          </a:xfrm>
        </p:spPr>
        <p:txBody>
          <a:bodyPr>
            <a:normAutofit/>
          </a:bodyPr>
          <a:lstStyle>
            <a:lvl1pPr>
              <a:defRPr sz="1100"/>
            </a:lvl1pPr>
          </a:lstStyle>
          <a:p>
            <a:r>
              <a:rPr kumimoji="1" lang="en-US" altLang="ja-JP" dirty="0"/>
              <a:t>Add an image</a:t>
            </a:r>
            <a:endParaRPr kumimoji="1" lang="ja-JP" altLang="en-US" dirty="0"/>
          </a:p>
        </p:txBody>
      </p:sp>
      <p:sp>
        <p:nvSpPr>
          <p:cNvPr id="13" name="図プレースホルダー 8"/>
          <p:cNvSpPr>
            <a:spLocks noGrp="1"/>
          </p:cNvSpPr>
          <p:nvPr>
            <p:ph type="pic" sz="quarter" idx="14" hasCustomPrompt="1"/>
          </p:nvPr>
        </p:nvSpPr>
        <p:spPr>
          <a:xfrm>
            <a:off x="8839080" y="1282700"/>
            <a:ext cx="2209992" cy="2956390"/>
          </a:xfrm>
        </p:spPr>
        <p:txBody>
          <a:bodyPr>
            <a:normAutofit/>
          </a:bodyPr>
          <a:lstStyle>
            <a:lvl1pPr>
              <a:defRPr sz="1100"/>
            </a:lvl1pPr>
          </a:lstStyle>
          <a:p>
            <a:r>
              <a:rPr kumimoji="1" lang="en-US" altLang="ja-JP" dirty="0"/>
              <a:t>Add an image</a:t>
            </a:r>
            <a:endParaRPr kumimoji="1" lang="ja-JP" altLang="en-US" dirty="0"/>
          </a:p>
        </p:txBody>
      </p:sp>
      <p:sp>
        <p:nvSpPr>
          <p:cNvPr id="16" name="タイトル 1"/>
          <p:cNvSpPr>
            <a:spLocks noGrp="1"/>
          </p:cNvSpPr>
          <p:nvPr>
            <p:ph type="title" hasCustomPrompt="1"/>
          </p:nvPr>
        </p:nvSpPr>
        <p:spPr>
          <a:xfrm>
            <a:off x="483852" y="4514413"/>
            <a:ext cx="11215678" cy="900605"/>
          </a:xfrm>
        </p:spPr>
        <p:txBody>
          <a:bodyPr anchor="b">
            <a:normAutofit/>
          </a:bodyPr>
          <a:lstStyle>
            <a:lvl1pPr algn="ctr">
              <a:defRPr sz="44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7" name="正方形/長方形 16"/>
          <p:cNvSpPr/>
          <p:nvPr userDrawn="1"/>
        </p:nvSpPr>
        <p:spPr>
          <a:xfrm>
            <a:off x="5015260" y="5425167"/>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8" name="テキスト プレースホルダー 6"/>
          <p:cNvSpPr>
            <a:spLocks noGrp="1"/>
          </p:cNvSpPr>
          <p:nvPr>
            <p:ph type="body" sz="quarter" idx="42" hasCustomPrompt="1"/>
          </p:nvPr>
        </p:nvSpPr>
        <p:spPr>
          <a:xfrm>
            <a:off x="286852" y="5621865"/>
            <a:ext cx="11618299" cy="1006329"/>
          </a:xfrm>
        </p:spPr>
        <p:txBody>
          <a:bodyPr>
            <a:noAutofit/>
          </a:bodyPr>
          <a:lstStyle>
            <a:lvl1pPr algn="ctr">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 xmlns:p14="http://schemas.microsoft.com/office/powerpoint/2010/main" val="155577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par>
                          <p:cTn id="11" fill="hold">
                            <p:stCondLst>
                              <p:cond delay="500"/>
                            </p:stCondLst>
                            <p:childTnLst>
                              <p:par>
                                <p:cTn id="12" presetID="14" presetClass="entr" presetSubtype="1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randombar(horizontal)">
                                      <p:cBhvr>
                                        <p:cTn id="14" dur="500"/>
                                        <p:tgtEl>
                                          <p:spTgt spid="8"/>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randombar(horizontal)">
                                      <p:cBhvr>
                                        <p:cTn id="17" dur="500"/>
                                        <p:tgtEl>
                                          <p:spTgt spid="12"/>
                                        </p:tgtEl>
                                      </p:cBhvr>
                                    </p:animEffect>
                                  </p:childTnLst>
                                </p:cTn>
                              </p:par>
                            </p:childTnLst>
                          </p:cTn>
                        </p:par>
                        <p:par>
                          <p:cTn id="18" fill="hold">
                            <p:stCondLst>
                              <p:cond delay="1000"/>
                            </p:stCondLst>
                            <p:childTnLst>
                              <p:par>
                                <p:cTn id="19" presetID="14" presetClass="entr" presetSubtype="10"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randombar(horizontal)">
                                      <p:cBhvr>
                                        <p:cTn id="21" dur="500"/>
                                        <p:tgtEl>
                                          <p:spTgt spid="9"/>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par>
                          <p:cTn id="25" fill="hold">
                            <p:stCondLst>
                              <p:cond delay="1500"/>
                            </p:stCondLst>
                            <p:childTnLst>
                              <p:par>
                                <p:cTn id="26" presetID="14" presetClass="entr" presetSubtype="1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par>
                          <p:cTn id="29" fill="hold">
                            <p:stCondLst>
                              <p:cond delay="2000"/>
                            </p:stCondLst>
                            <p:childTnLst>
                              <p:par>
                                <p:cTn id="30" presetID="2" presetClass="entr" presetSubtype="8" decel="100000" fill="hold" grpId="0" nodeType="afterEffect">
                                  <p:stCondLst>
                                    <p:cond delay="500"/>
                                  </p:stCondLst>
                                  <p:iterate type="wd">
                                    <p:tmPct val="10000"/>
                                  </p:iterate>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0-#ppt_w/2"/>
                                          </p:val>
                                        </p:tav>
                                        <p:tav tm="100000">
                                          <p:val>
                                            <p:strVal val="#ppt_x"/>
                                          </p:val>
                                        </p:tav>
                                      </p:tavLst>
                                    </p:anim>
                                    <p:anim calcmode="lin" valueType="num">
                                      <p:cBhvr additive="base">
                                        <p:cTn id="33" dur="500" fill="hold"/>
                                        <p:tgtEl>
                                          <p:spTgt spid="1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500"/>
                                  </p:stCondLst>
                                  <p:childTnLst>
                                    <p:set>
                                      <p:cBhvr>
                                        <p:cTn id="35" dur="1" fill="hold">
                                          <p:stCondLst>
                                            <p:cond delay="0"/>
                                          </p:stCondLst>
                                        </p:cTn>
                                        <p:tgtEl>
                                          <p:spTgt spid="17"/>
                                        </p:tgtEl>
                                        <p:attrNameLst>
                                          <p:attrName>style.visibility</p:attrName>
                                        </p:attrNameLst>
                                      </p:cBhvr>
                                      <p:to>
                                        <p:strVal val="visible"/>
                                      </p:to>
                                    </p:set>
                                    <p:anim calcmode="lin" valueType="num">
                                      <p:cBhvr additive="base">
                                        <p:cTn id="36" dur="500" fill="hold"/>
                                        <p:tgtEl>
                                          <p:spTgt spid="17"/>
                                        </p:tgtEl>
                                        <p:attrNameLst>
                                          <p:attrName>ppt_x</p:attrName>
                                        </p:attrNameLst>
                                      </p:cBhvr>
                                      <p:tavLst>
                                        <p:tav tm="0">
                                          <p:val>
                                            <p:strVal val="1+#ppt_w/2"/>
                                          </p:val>
                                        </p:tav>
                                        <p:tav tm="100000">
                                          <p:val>
                                            <p:strVal val="#ppt_x"/>
                                          </p:val>
                                        </p:tav>
                                      </p:tavLst>
                                    </p:anim>
                                    <p:anim calcmode="lin" valueType="num">
                                      <p:cBhvr additive="base">
                                        <p:cTn id="37" dur="500" fill="hold"/>
                                        <p:tgtEl>
                                          <p:spTgt spid="17"/>
                                        </p:tgtEl>
                                        <p:attrNameLst>
                                          <p:attrName>ppt_y</p:attrName>
                                        </p:attrNameLst>
                                      </p:cBhvr>
                                      <p:tavLst>
                                        <p:tav tm="0">
                                          <p:val>
                                            <p:strVal val="#ppt_y"/>
                                          </p:val>
                                        </p:tav>
                                        <p:tav tm="100000">
                                          <p:val>
                                            <p:strVal val="#ppt_y"/>
                                          </p:val>
                                        </p:tav>
                                      </p:tavLst>
                                    </p:anim>
                                  </p:childTnLst>
                                </p:cTn>
                              </p:par>
                            </p:childTnLst>
                          </p:cTn>
                        </p:par>
                        <p:par>
                          <p:cTn id="38" fill="hold">
                            <p:stCondLst>
                              <p:cond delay="3100"/>
                            </p:stCondLst>
                            <p:childTnLst>
                              <p:par>
                                <p:cTn id="39" presetID="22" presetClass="entr" presetSubtype="8" fill="hold" grpId="0" nodeType="afterEffect">
                                  <p:stCondLst>
                                    <p:cond delay="25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1" grpId="0"/>
      <p:bldP spid="12" grpId="0"/>
      <p:bldP spid="13" grpId="0"/>
      <p:bldP spid="16" grpId="0"/>
      <p:bldP spid="17" grpId="0" animBg="1"/>
      <p:bldP spid="18" grpId="0" build="p">
        <p:tmplLst>
          <p:tmpl lvl="1">
            <p:tnLst>
              <p:par>
                <p:cTn presetID="22" presetClass="entr" presetSubtype="8" fill="hold" nodeType="after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Web 1">
    <p:spTree>
      <p:nvGrpSpPr>
        <p:cNvPr id="1" name=""/>
        <p:cNvGrpSpPr/>
        <p:nvPr/>
      </p:nvGrpSpPr>
      <p:grpSpPr>
        <a:xfrm>
          <a:off x="0" y="0"/>
          <a:ext cx="0" cy="0"/>
          <a:chOff x="0" y="0"/>
          <a:chExt cx="0" cy="0"/>
        </a:xfrm>
      </p:grpSpPr>
      <p:sp>
        <p:nvSpPr>
          <p:cNvPr id="26" name="正方形/長方形 25"/>
          <p:cNvSpPr/>
          <p:nvPr userDrawn="1"/>
        </p:nvSpPr>
        <p:spPr>
          <a:xfrm>
            <a:off x="0" y="4233336"/>
            <a:ext cx="12192000" cy="2624667"/>
          </a:xfrm>
          <a:prstGeom prst="rect">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正方形/長方形 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 name="タイトル プレースホルダー 1"/>
          <p:cNvSpPr>
            <a:spLocks noGrp="1"/>
          </p:cNvSpPr>
          <p:nvPr>
            <p:ph type="title" hasCustomPrompt="1"/>
          </p:nvPr>
        </p:nvSpPr>
        <p:spPr>
          <a:xfrm>
            <a:off x="2048598" y="164641"/>
            <a:ext cx="9567208" cy="802101"/>
          </a:xfrm>
          <a:prstGeom prst="rect">
            <a:avLst/>
          </a:prstGeom>
        </p:spPr>
        <p:txBody>
          <a:bodyPr vert="horz" lIns="108849" tIns="54425" rIns="108849" bIns="54425" rtlCol="0" anchor="ctr">
            <a:normAutofit/>
          </a:bodyPr>
          <a:lstStyle/>
          <a:p>
            <a:r>
              <a:rPr kumimoji="1" lang="en-US" altLang="ja-JP" dirty="0"/>
              <a:t>Slide Title</a:t>
            </a:r>
            <a:endParaRPr kumimoji="1" lang="ja-JP" altLang="en-US" dirty="0"/>
          </a:p>
        </p:txBody>
      </p:sp>
      <p:sp>
        <p:nvSpPr>
          <p:cNvPr id="13" name="テキスト プレースホルダー 6"/>
          <p:cNvSpPr>
            <a:spLocks noGrp="1"/>
          </p:cNvSpPr>
          <p:nvPr>
            <p:ph type="body" sz="quarter" idx="13" hasCustomPrompt="1"/>
          </p:nvPr>
        </p:nvSpPr>
        <p:spPr>
          <a:xfrm>
            <a:off x="2111211" y="1028734"/>
            <a:ext cx="9553890" cy="336037"/>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14" name="正方形/長方形 13"/>
          <p:cNvSpPr/>
          <p:nvPr userDrawn="1"/>
        </p:nvSpPr>
        <p:spPr>
          <a:xfrm>
            <a:off x="2159224" y="932726"/>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5" name="図プレースホルダー 19"/>
          <p:cNvSpPr>
            <a:spLocks noGrp="1"/>
          </p:cNvSpPr>
          <p:nvPr>
            <p:ph type="pic" sz="quarter" idx="12" hasCustomPrompt="1"/>
          </p:nvPr>
        </p:nvSpPr>
        <p:spPr>
          <a:xfrm>
            <a:off x="535412" y="2170492"/>
            <a:ext cx="5690094" cy="3200400"/>
          </a:xfrm>
          <a:solidFill>
            <a:schemeClr val="accent3">
              <a:lumMod val="20000"/>
              <a:lumOff val="80000"/>
            </a:schemeClr>
          </a:solidFill>
        </p:spPr>
        <p:txBody>
          <a:bodyPr>
            <a:normAutofit/>
          </a:bodyPr>
          <a:lstStyle>
            <a:lvl1pPr>
              <a:defRPr sz="1100"/>
            </a:lvl1pPr>
          </a:lstStyle>
          <a:p>
            <a:r>
              <a:rPr kumimoji="1" lang="en-US" altLang="ja-JP" dirty="0"/>
              <a:t>Add an image</a:t>
            </a:r>
            <a:endParaRPr kumimoji="1" lang="ja-JP" altLang="en-US" dirty="0"/>
          </a:p>
        </p:txBody>
      </p:sp>
      <p:sp>
        <p:nvSpPr>
          <p:cNvPr id="16" name="角丸四角形 7"/>
          <p:cNvSpPr/>
          <p:nvPr userDrawn="1"/>
        </p:nvSpPr>
        <p:spPr>
          <a:xfrm>
            <a:off x="535562" y="1845583"/>
            <a:ext cx="5690094" cy="32476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17" name="正方形/長方形 16"/>
          <p:cNvSpPr/>
          <p:nvPr userDrawn="1"/>
        </p:nvSpPr>
        <p:spPr>
          <a:xfrm>
            <a:off x="535562" y="2128013"/>
            <a:ext cx="5690094" cy="42333"/>
          </a:xfrm>
          <a:prstGeom prst="rect">
            <a:avLst/>
          </a:prstGeom>
          <a:gradFill>
            <a:gsLst>
              <a:gs pos="0">
                <a:schemeClr val="accent1"/>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grpSp>
        <p:nvGrpSpPr>
          <p:cNvPr id="4" name="グループ化 17"/>
          <p:cNvGrpSpPr/>
          <p:nvPr userDrawn="1"/>
        </p:nvGrpSpPr>
        <p:grpSpPr>
          <a:xfrm>
            <a:off x="657132" y="1938114"/>
            <a:ext cx="361981" cy="95250"/>
            <a:chOff x="2524125" y="1614487"/>
            <a:chExt cx="542925" cy="142875"/>
          </a:xfrm>
        </p:grpSpPr>
        <p:sp>
          <p:nvSpPr>
            <p:cNvPr id="19" name="円/楕円 18"/>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21"/>
          <p:cNvGrpSpPr/>
          <p:nvPr userDrawn="1"/>
        </p:nvGrpSpPr>
        <p:grpSpPr>
          <a:xfrm>
            <a:off x="5972541" y="1922238"/>
            <a:ext cx="133362" cy="127000"/>
            <a:chOff x="7781924" y="1704975"/>
            <a:chExt cx="200026" cy="190500"/>
          </a:xfrm>
          <a:solidFill>
            <a:schemeClr val="tx1">
              <a:lumMod val="50000"/>
              <a:lumOff val="50000"/>
            </a:schemeClr>
          </a:solidFill>
        </p:grpSpPr>
        <p:sp>
          <p:nvSpPr>
            <p:cNvPr id="23" name="正方形/長方形 22"/>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正方形/長方形 37"/>
          <p:cNvSpPr/>
          <p:nvPr userDrawn="1"/>
        </p:nvSpPr>
        <p:spPr>
          <a:xfrm rot="2700000">
            <a:off x="1592122" y="2906412"/>
            <a:ext cx="8518860" cy="6415469"/>
          </a:xfrm>
          <a:custGeom>
            <a:avLst/>
            <a:gdLst/>
            <a:ahLst/>
            <a:cxnLst/>
            <a:rect l="l" t="t" r="r" b="b"/>
            <a:pathLst>
              <a:path w="12778290" h="9622369">
                <a:moveTo>
                  <a:pt x="2350963" y="1"/>
                </a:moveTo>
                <a:lnTo>
                  <a:pt x="12778290" y="0"/>
                </a:lnTo>
                <a:lnTo>
                  <a:pt x="3155921" y="9622369"/>
                </a:lnTo>
                <a:lnTo>
                  <a:pt x="0" y="9622369"/>
                </a:lnTo>
                <a:lnTo>
                  <a:pt x="5986665" y="3635704"/>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8" name="正方形/長方形 27"/>
          <p:cNvSpPr/>
          <p:nvPr userDrawn="1"/>
        </p:nvSpPr>
        <p:spPr>
          <a:xfrm>
            <a:off x="6582656" y="4396146"/>
            <a:ext cx="2160427" cy="480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29" name="テキスト プレースホルダー 6"/>
          <p:cNvSpPr>
            <a:spLocks noGrp="1"/>
          </p:cNvSpPr>
          <p:nvPr>
            <p:ph type="body" sz="quarter" idx="24" hasCustomPrompt="1"/>
          </p:nvPr>
        </p:nvSpPr>
        <p:spPr>
          <a:xfrm>
            <a:off x="6522320" y="4476701"/>
            <a:ext cx="5196564" cy="1500769"/>
          </a:xfrm>
        </p:spPr>
        <p:txBody>
          <a:bodyPr anchor="t">
            <a:noAutofit/>
          </a:bodyPr>
          <a:lstStyle>
            <a:lvl1pPr algn="l">
              <a:defRPr sz="1300" i="0" baseline="0">
                <a:solidFill>
                  <a:schemeClr val="bg1"/>
                </a:solidFill>
                <a:latin typeface="+mn-lt"/>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48" hasCustomPrompt="1"/>
          </p:nvPr>
        </p:nvSpPr>
        <p:spPr>
          <a:xfrm>
            <a:off x="6953139" y="1857790"/>
            <a:ext cx="4748811"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2" name="円/楕円 31"/>
          <p:cNvSpPr/>
          <p:nvPr userDrawn="1"/>
        </p:nvSpPr>
        <p:spPr>
          <a:xfrm>
            <a:off x="6582657" y="2049242"/>
            <a:ext cx="272907" cy="27288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3" name="テキスト プレースホルダー 6"/>
          <p:cNvSpPr>
            <a:spLocks noGrp="1"/>
          </p:cNvSpPr>
          <p:nvPr>
            <p:ph type="body" sz="quarter" idx="49" hasCustomPrompt="1"/>
          </p:nvPr>
        </p:nvSpPr>
        <p:spPr>
          <a:xfrm>
            <a:off x="6953139" y="2624408"/>
            <a:ext cx="4748811"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4" name="円/楕円 33"/>
          <p:cNvSpPr/>
          <p:nvPr userDrawn="1"/>
        </p:nvSpPr>
        <p:spPr>
          <a:xfrm>
            <a:off x="6582657" y="2815860"/>
            <a:ext cx="272907" cy="27288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5" name="テキスト プレースホルダー 6"/>
          <p:cNvSpPr>
            <a:spLocks noGrp="1"/>
          </p:cNvSpPr>
          <p:nvPr>
            <p:ph type="body" sz="quarter" idx="50" hasCustomPrompt="1"/>
          </p:nvPr>
        </p:nvSpPr>
        <p:spPr>
          <a:xfrm>
            <a:off x="6953139" y="3391026"/>
            <a:ext cx="4748811" cy="655782"/>
          </a:xfrm>
        </p:spPr>
        <p:txBody>
          <a:bodyPr anchor="ctr">
            <a:noAutofit/>
          </a:bodyPr>
          <a:lstStyle>
            <a:lvl1pPr algn="l">
              <a:defRPr sz="12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6" name="円/楕円 35"/>
          <p:cNvSpPr/>
          <p:nvPr userDrawn="1"/>
        </p:nvSpPr>
        <p:spPr>
          <a:xfrm>
            <a:off x="6582657" y="3582478"/>
            <a:ext cx="272907" cy="27288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7" name="円/楕円 36"/>
          <p:cNvSpPr/>
          <p:nvPr userDrawn="1"/>
        </p:nvSpPr>
        <p:spPr>
          <a:xfrm>
            <a:off x="1555534" y="905651"/>
            <a:ext cx="384076" cy="3840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39" name="円/楕円 13"/>
          <p:cNvSpPr/>
          <p:nvPr userDrawn="1"/>
        </p:nvSpPr>
        <p:spPr>
          <a:xfrm>
            <a:off x="31596" y="0"/>
            <a:ext cx="912180" cy="681270"/>
          </a:xfrm>
          <a:custGeom>
            <a:avLst/>
            <a:gdLst/>
            <a:ahLst/>
            <a:cxnLst/>
            <a:rect l="l" t="t" r="r" b="b"/>
            <a:pathLst>
              <a:path w="1368152" h="1021905">
                <a:moveTo>
                  <a:pt x="92597" y="0"/>
                </a:moveTo>
                <a:lnTo>
                  <a:pt x="1275555" y="0"/>
                </a:lnTo>
                <a:cubicBezTo>
                  <a:pt x="1335432" y="98498"/>
                  <a:pt x="1368152" y="214342"/>
                  <a:pt x="1368152" y="337829"/>
                </a:cubicBezTo>
                <a:cubicBezTo>
                  <a:pt x="1368152" y="715634"/>
                  <a:pt x="1061881" y="1021905"/>
                  <a:pt x="684076" y="1021905"/>
                </a:cubicBezTo>
                <a:cubicBezTo>
                  <a:pt x="306271" y="1021905"/>
                  <a:pt x="0" y="715634"/>
                  <a:pt x="0" y="337829"/>
                </a:cubicBezTo>
                <a:cubicBezTo>
                  <a:pt x="0" y="214342"/>
                  <a:pt x="32720" y="98498"/>
                  <a:pt x="9259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0" name="円/楕円 39"/>
          <p:cNvSpPr/>
          <p:nvPr userDrawn="1"/>
        </p:nvSpPr>
        <p:spPr>
          <a:xfrm>
            <a:off x="681974" y="681274"/>
            <a:ext cx="528104" cy="5280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1" name="円/楕円 40"/>
          <p:cNvSpPr/>
          <p:nvPr userDrawn="1"/>
        </p:nvSpPr>
        <p:spPr>
          <a:xfrm>
            <a:off x="1207832" y="149095"/>
            <a:ext cx="661953" cy="6618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2" name="フッター プレースホルダー 4"/>
          <p:cNvSpPr>
            <a:spLocks noGrp="1"/>
          </p:cNvSpPr>
          <p:nvPr>
            <p:ph type="ftr" sz="quarter" idx="3"/>
          </p:nvPr>
        </p:nvSpPr>
        <p:spPr>
          <a:xfrm>
            <a:off x="7005935" y="6309242"/>
            <a:ext cx="3860800" cy="365125"/>
          </a:xfrm>
          <a:prstGeom prst="rect">
            <a:avLst/>
          </a:prstGeom>
        </p:spPr>
        <p:txBody>
          <a:bodyPr vert="horz" lIns="108849" tIns="54425" rIns="108849" bIns="54425" rtlCol="0" anchor="ctr"/>
          <a:lstStyle>
            <a:lvl1pPr algn="r">
              <a:defRPr sz="1300">
                <a:solidFill>
                  <a:schemeClr val="tx1">
                    <a:tint val="75000"/>
                  </a:schemeClr>
                </a:solidFill>
                <a:latin typeface="+mj-lt"/>
              </a:defRPr>
            </a:lvl1pPr>
          </a:lstStyle>
          <a:p>
            <a:r>
              <a:rPr lang="en-US" altLang="ja-JP" dirty="0"/>
              <a:t>The Power of PowerPoint | thepopp.com</a:t>
            </a:r>
            <a:endParaRPr lang="ja-JP" altLang="en-US" dirty="0"/>
          </a:p>
        </p:txBody>
      </p:sp>
      <p:sp>
        <p:nvSpPr>
          <p:cNvPr id="43" name="円/楕円 42"/>
          <p:cNvSpPr/>
          <p:nvPr userDrawn="1"/>
        </p:nvSpPr>
        <p:spPr>
          <a:xfrm>
            <a:off x="11022062"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4" name="円/楕円 43"/>
          <p:cNvSpPr/>
          <p:nvPr userDrawn="1"/>
        </p:nvSpPr>
        <p:spPr>
          <a:xfrm>
            <a:off x="11435107"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5" name="円/楕円 19"/>
          <p:cNvSpPr/>
          <p:nvPr userDrawn="1"/>
        </p:nvSpPr>
        <p:spPr>
          <a:xfrm>
            <a:off x="10860586" y="6469496"/>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6" name="スライド番号プレースホルダー 5"/>
          <p:cNvSpPr>
            <a:spLocks noGrp="1"/>
          </p:cNvSpPr>
          <p:nvPr>
            <p:ph type="sldNum" sz="quarter" idx="4"/>
          </p:nvPr>
        </p:nvSpPr>
        <p:spPr>
          <a:xfrm>
            <a:off x="11435107" y="6288529"/>
            <a:ext cx="720142" cy="365125"/>
          </a:xfrm>
          <a:prstGeom prst="rect">
            <a:avLst/>
          </a:prstGeom>
        </p:spPr>
        <p:txBody>
          <a:bodyPr vert="horz" lIns="108849" tIns="54425" rIns="108849" bIns="54425"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2568486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400"/>
                                        <p:tgtEl>
                                          <p:spTgt spid="39"/>
                                        </p:tgtEl>
                                      </p:cBhvr>
                                    </p:animEffect>
                                  </p:childTnLst>
                                </p:cTn>
                              </p:par>
                              <p:par>
                                <p:cTn id="8" presetID="2" presetClass="entr" presetSubtype="9" decel="100000" fill="hold" grpId="1" nodeType="withEffect">
                                  <p:stCondLst>
                                    <p:cond delay="0"/>
                                  </p:stCondLst>
                                  <p:childTnLst>
                                    <p:set>
                                      <p:cBhvr>
                                        <p:cTn id="9" dur="1" fill="hold">
                                          <p:stCondLst>
                                            <p:cond delay="0"/>
                                          </p:stCondLst>
                                        </p:cTn>
                                        <p:tgtEl>
                                          <p:spTgt spid="39"/>
                                        </p:tgtEl>
                                        <p:attrNameLst>
                                          <p:attrName>style.visibility</p:attrName>
                                        </p:attrNameLst>
                                      </p:cBhvr>
                                      <p:to>
                                        <p:strVal val="visible"/>
                                      </p:to>
                                    </p:set>
                                    <p:anim calcmode="lin" valueType="num">
                                      <p:cBhvr additive="base">
                                        <p:cTn id="10" dur="400" fill="hold"/>
                                        <p:tgtEl>
                                          <p:spTgt spid="39"/>
                                        </p:tgtEl>
                                        <p:attrNameLst>
                                          <p:attrName>ppt_x</p:attrName>
                                        </p:attrNameLst>
                                      </p:cBhvr>
                                      <p:tavLst>
                                        <p:tav tm="0">
                                          <p:val>
                                            <p:strVal val="0-#ppt_w/2"/>
                                          </p:val>
                                        </p:tav>
                                        <p:tav tm="100000">
                                          <p:val>
                                            <p:strVal val="#ppt_x"/>
                                          </p:val>
                                        </p:tav>
                                      </p:tavLst>
                                    </p:anim>
                                    <p:anim calcmode="lin" valueType="num">
                                      <p:cBhvr additive="base">
                                        <p:cTn id="11" dur="400" fill="hold"/>
                                        <p:tgtEl>
                                          <p:spTgt spid="39"/>
                                        </p:tgtEl>
                                        <p:attrNameLst>
                                          <p:attrName>ppt_y</p:attrName>
                                        </p:attrNameLst>
                                      </p:cBhvr>
                                      <p:tavLst>
                                        <p:tav tm="0">
                                          <p:val>
                                            <p:strVal val="0-#ppt_h/2"/>
                                          </p:val>
                                        </p:tav>
                                        <p:tav tm="100000">
                                          <p:val>
                                            <p:strVal val="#ppt_y"/>
                                          </p:val>
                                        </p:tav>
                                      </p:tavLst>
                                    </p:anim>
                                  </p:childTnLst>
                                </p:cTn>
                              </p:par>
                              <p:par>
                                <p:cTn id="12" presetID="10" presetClass="entr" presetSubtype="0" fill="hold" grpId="0" nodeType="withEffect">
                                  <p:stCondLst>
                                    <p:cond delay="100"/>
                                  </p:stCondLst>
                                  <p:childTnLst>
                                    <p:set>
                                      <p:cBhvr>
                                        <p:cTn id="13" dur="1" fill="hold">
                                          <p:stCondLst>
                                            <p:cond delay="0"/>
                                          </p:stCondLst>
                                        </p:cTn>
                                        <p:tgtEl>
                                          <p:spTgt spid="40"/>
                                        </p:tgtEl>
                                        <p:attrNameLst>
                                          <p:attrName>style.visibility</p:attrName>
                                        </p:attrNameLst>
                                      </p:cBhvr>
                                      <p:to>
                                        <p:strVal val="visible"/>
                                      </p:to>
                                    </p:set>
                                    <p:animEffect transition="in" filter="fade">
                                      <p:cBhvr>
                                        <p:cTn id="14" dur="400"/>
                                        <p:tgtEl>
                                          <p:spTgt spid="40"/>
                                        </p:tgtEl>
                                      </p:cBhvr>
                                    </p:animEffect>
                                  </p:childTnLst>
                                </p:cTn>
                              </p:par>
                              <p:par>
                                <p:cTn id="15" presetID="2" presetClass="entr" presetSubtype="9" decel="100000" fill="hold" grpId="1" nodeType="withEffect">
                                  <p:stCondLst>
                                    <p:cond delay="10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400" fill="hold"/>
                                        <p:tgtEl>
                                          <p:spTgt spid="40"/>
                                        </p:tgtEl>
                                        <p:attrNameLst>
                                          <p:attrName>ppt_x</p:attrName>
                                        </p:attrNameLst>
                                      </p:cBhvr>
                                      <p:tavLst>
                                        <p:tav tm="0">
                                          <p:val>
                                            <p:strVal val="0-#ppt_w/2"/>
                                          </p:val>
                                        </p:tav>
                                        <p:tav tm="100000">
                                          <p:val>
                                            <p:strVal val="#ppt_x"/>
                                          </p:val>
                                        </p:tav>
                                      </p:tavLst>
                                    </p:anim>
                                    <p:anim calcmode="lin" valueType="num">
                                      <p:cBhvr additive="base">
                                        <p:cTn id="18" dur="400" fill="hold"/>
                                        <p:tgtEl>
                                          <p:spTgt spid="40"/>
                                        </p:tgtEl>
                                        <p:attrNameLst>
                                          <p:attrName>ppt_y</p:attrName>
                                        </p:attrNameLst>
                                      </p:cBhvr>
                                      <p:tavLst>
                                        <p:tav tm="0">
                                          <p:val>
                                            <p:strVal val="0-#ppt_h/2"/>
                                          </p:val>
                                        </p:tav>
                                        <p:tav tm="100000">
                                          <p:val>
                                            <p:strVal val="#ppt_y"/>
                                          </p:val>
                                        </p:tav>
                                      </p:tavLst>
                                    </p:anim>
                                  </p:childTnLst>
                                </p:cTn>
                              </p:par>
                              <p:par>
                                <p:cTn id="19" presetID="10" presetClass="entr" presetSubtype="0" fill="hold" grpId="0"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400"/>
                                        <p:tgtEl>
                                          <p:spTgt spid="41"/>
                                        </p:tgtEl>
                                      </p:cBhvr>
                                    </p:animEffect>
                                  </p:childTnLst>
                                </p:cTn>
                              </p:par>
                              <p:par>
                                <p:cTn id="22" presetID="2" presetClass="entr" presetSubtype="9" decel="100000" fill="hold" grpId="1" nodeType="withEffect">
                                  <p:stCondLst>
                                    <p:cond delay="200"/>
                                  </p:stCondLst>
                                  <p:childTnLst>
                                    <p:set>
                                      <p:cBhvr>
                                        <p:cTn id="23" dur="1" fill="hold">
                                          <p:stCondLst>
                                            <p:cond delay="0"/>
                                          </p:stCondLst>
                                        </p:cTn>
                                        <p:tgtEl>
                                          <p:spTgt spid="41"/>
                                        </p:tgtEl>
                                        <p:attrNameLst>
                                          <p:attrName>style.visibility</p:attrName>
                                        </p:attrNameLst>
                                      </p:cBhvr>
                                      <p:to>
                                        <p:strVal val="visible"/>
                                      </p:to>
                                    </p:set>
                                    <p:anim calcmode="lin" valueType="num">
                                      <p:cBhvr additive="base">
                                        <p:cTn id="24" dur="400" fill="hold"/>
                                        <p:tgtEl>
                                          <p:spTgt spid="41"/>
                                        </p:tgtEl>
                                        <p:attrNameLst>
                                          <p:attrName>ppt_x</p:attrName>
                                        </p:attrNameLst>
                                      </p:cBhvr>
                                      <p:tavLst>
                                        <p:tav tm="0">
                                          <p:val>
                                            <p:strVal val="0-#ppt_w/2"/>
                                          </p:val>
                                        </p:tav>
                                        <p:tav tm="100000">
                                          <p:val>
                                            <p:strVal val="#ppt_x"/>
                                          </p:val>
                                        </p:tav>
                                      </p:tavLst>
                                    </p:anim>
                                    <p:anim calcmode="lin" valueType="num">
                                      <p:cBhvr additive="base">
                                        <p:cTn id="25" dur="400" fill="hold"/>
                                        <p:tgtEl>
                                          <p:spTgt spid="41"/>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3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400"/>
                                        <p:tgtEl>
                                          <p:spTgt spid="37"/>
                                        </p:tgtEl>
                                      </p:cBhvr>
                                    </p:animEffect>
                                  </p:childTnLst>
                                </p:cTn>
                              </p:par>
                              <p:par>
                                <p:cTn id="29" presetID="2" presetClass="entr" presetSubtype="9" decel="100000" fill="hold" grpId="1" nodeType="withEffect">
                                  <p:stCondLst>
                                    <p:cond delay="30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400" fill="hold"/>
                                        <p:tgtEl>
                                          <p:spTgt spid="37"/>
                                        </p:tgtEl>
                                        <p:attrNameLst>
                                          <p:attrName>ppt_x</p:attrName>
                                        </p:attrNameLst>
                                      </p:cBhvr>
                                      <p:tavLst>
                                        <p:tav tm="0">
                                          <p:val>
                                            <p:strVal val="0-#ppt_w/2"/>
                                          </p:val>
                                        </p:tav>
                                        <p:tav tm="100000">
                                          <p:val>
                                            <p:strVal val="#ppt_x"/>
                                          </p:val>
                                        </p:tav>
                                      </p:tavLst>
                                    </p:anim>
                                    <p:anim calcmode="lin" valueType="num">
                                      <p:cBhvr additive="base">
                                        <p:cTn id="32" dur="400" fill="hold"/>
                                        <p:tgtEl>
                                          <p:spTgt spid="37"/>
                                        </p:tgtEl>
                                        <p:attrNameLst>
                                          <p:attrName>ppt_y</p:attrName>
                                        </p:attrNameLst>
                                      </p:cBhvr>
                                      <p:tavLst>
                                        <p:tav tm="0">
                                          <p:val>
                                            <p:strVal val="0-#ppt_h/2"/>
                                          </p:val>
                                        </p:tav>
                                        <p:tav tm="100000">
                                          <p:val>
                                            <p:strVal val="#ppt_y"/>
                                          </p:val>
                                        </p:tav>
                                      </p:tavLst>
                                    </p:anim>
                                  </p:childTnLst>
                                </p:cTn>
                              </p:par>
                              <p:par>
                                <p:cTn id="33" presetID="10" presetClass="entr" presetSubtype="0" fill="hold" grpId="0" nodeType="withEffect">
                                  <p:stCondLst>
                                    <p:cond delay="3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400"/>
                                        <p:tgtEl>
                                          <p:spTgt spid="44"/>
                                        </p:tgtEl>
                                      </p:cBhvr>
                                    </p:animEffect>
                                  </p:childTnLst>
                                </p:cTn>
                              </p:par>
                              <p:par>
                                <p:cTn id="36" presetID="2" presetClass="entr" presetSubtype="6" decel="100000" fill="hold" grpId="1" nodeType="withEffect">
                                  <p:stCondLst>
                                    <p:cond delay="300"/>
                                  </p:stCondLst>
                                  <p:childTnLst>
                                    <p:set>
                                      <p:cBhvr>
                                        <p:cTn id="37" dur="1" fill="hold">
                                          <p:stCondLst>
                                            <p:cond delay="0"/>
                                          </p:stCondLst>
                                        </p:cTn>
                                        <p:tgtEl>
                                          <p:spTgt spid="44"/>
                                        </p:tgtEl>
                                        <p:attrNameLst>
                                          <p:attrName>style.visibility</p:attrName>
                                        </p:attrNameLst>
                                      </p:cBhvr>
                                      <p:to>
                                        <p:strVal val="visible"/>
                                      </p:to>
                                    </p:set>
                                    <p:anim calcmode="lin" valueType="num">
                                      <p:cBhvr additive="base">
                                        <p:cTn id="38" dur="400" fill="hold"/>
                                        <p:tgtEl>
                                          <p:spTgt spid="44"/>
                                        </p:tgtEl>
                                        <p:attrNameLst>
                                          <p:attrName>ppt_x</p:attrName>
                                        </p:attrNameLst>
                                      </p:cBhvr>
                                      <p:tavLst>
                                        <p:tav tm="0">
                                          <p:val>
                                            <p:strVal val="1+#ppt_w/2"/>
                                          </p:val>
                                        </p:tav>
                                        <p:tav tm="100000">
                                          <p:val>
                                            <p:strVal val="#ppt_x"/>
                                          </p:val>
                                        </p:tav>
                                      </p:tavLst>
                                    </p:anim>
                                    <p:anim calcmode="lin" valueType="num">
                                      <p:cBhvr additive="base">
                                        <p:cTn id="39" dur="400" fill="hold"/>
                                        <p:tgtEl>
                                          <p:spTgt spid="44"/>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400"/>
                                  </p:stCondLst>
                                  <p:childTnLst>
                                    <p:set>
                                      <p:cBhvr>
                                        <p:cTn id="41" dur="1" fill="hold">
                                          <p:stCondLst>
                                            <p:cond delay="0"/>
                                          </p:stCondLst>
                                        </p:cTn>
                                        <p:tgtEl>
                                          <p:spTgt spid="45"/>
                                        </p:tgtEl>
                                        <p:attrNameLst>
                                          <p:attrName>style.visibility</p:attrName>
                                        </p:attrNameLst>
                                      </p:cBhvr>
                                      <p:to>
                                        <p:strVal val="visible"/>
                                      </p:to>
                                    </p:set>
                                    <p:animEffect transition="in" filter="fade">
                                      <p:cBhvr>
                                        <p:cTn id="42" dur="400"/>
                                        <p:tgtEl>
                                          <p:spTgt spid="45"/>
                                        </p:tgtEl>
                                      </p:cBhvr>
                                    </p:animEffect>
                                  </p:childTnLst>
                                </p:cTn>
                              </p:par>
                              <p:par>
                                <p:cTn id="43" presetID="2" presetClass="entr" presetSubtype="6" decel="100000" fill="hold" grpId="1" nodeType="withEffect">
                                  <p:stCondLst>
                                    <p:cond delay="400"/>
                                  </p:stCondLst>
                                  <p:childTnLst>
                                    <p:set>
                                      <p:cBhvr>
                                        <p:cTn id="44" dur="1" fill="hold">
                                          <p:stCondLst>
                                            <p:cond delay="0"/>
                                          </p:stCondLst>
                                        </p:cTn>
                                        <p:tgtEl>
                                          <p:spTgt spid="45"/>
                                        </p:tgtEl>
                                        <p:attrNameLst>
                                          <p:attrName>style.visibility</p:attrName>
                                        </p:attrNameLst>
                                      </p:cBhvr>
                                      <p:to>
                                        <p:strVal val="visible"/>
                                      </p:to>
                                    </p:set>
                                    <p:anim calcmode="lin" valueType="num">
                                      <p:cBhvr additive="base">
                                        <p:cTn id="45" dur="400" fill="hold"/>
                                        <p:tgtEl>
                                          <p:spTgt spid="45"/>
                                        </p:tgtEl>
                                        <p:attrNameLst>
                                          <p:attrName>ppt_x</p:attrName>
                                        </p:attrNameLst>
                                      </p:cBhvr>
                                      <p:tavLst>
                                        <p:tav tm="0">
                                          <p:val>
                                            <p:strVal val="1+#ppt_w/2"/>
                                          </p:val>
                                        </p:tav>
                                        <p:tav tm="100000">
                                          <p:val>
                                            <p:strVal val="#ppt_x"/>
                                          </p:val>
                                        </p:tav>
                                      </p:tavLst>
                                    </p:anim>
                                    <p:anim calcmode="lin" valueType="num">
                                      <p:cBhvr additive="base">
                                        <p:cTn id="46" dur="400" fill="hold"/>
                                        <p:tgtEl>
                                          <p:spTgt spid="45"/>
                                        </p:tgtEl>
                                        <p:attrNameLst>
                                          <p:attrName>ppt_y</p:attrName>
                                        </p:attrNameLst>
                                      </p:cBhvr>
                                      <p:tavLst>
                                        <p:tav tm="0">
                                          <p:val>
                                            <p:strVal val="1+#ppt_h/2"/>
                                          </p:val>
                                        </p:tav>
                                        <p:tav tm="100000">
                                          <p:val>
                                            <p:strVal val="#ppt_y"/>
                                          </p:val>
                                        </p:tav>
                                      </p:tavLst>
                                    </p:anim>
                                  </p:childTnLst>
                                </p:cTn>
                              </p:par>
                              <p:par>
                                <p:cTn id="47" presetID="10" presetClass="entr" presetSubtype="0" fill="hold" grpId="0" nodeType="withEffect">
                                  <p:stCondLst>
                                    <p:cond delay="6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400"/>
                                        <p:tgtEl>
                                          <p:spTgt spid="43"/>
                                        </p:tgtEl>
                                      </p:cBhvr>
                                    </p:animEffect>
                                  </p:childTnLst>
                                </p:cTn>
                              </p:par>
                              <p:par>
                                <p:cTn id="50" presetID="2" presetClass="entr" presetSubtype="6" decel="100000" fill="hold" grpId="1" nodeType="withEffect">
                                  <p:stCondLst>
                                    <p:cond delay="600"/>
                                  </p:stCondLst>
                                  <p:childTnLst>
                                    <p:set>
                                      <p:cBhvr>
                                        <p:cTn id="51" dur="1" fill="hold">
                                          <p:stCondLst>
                                            <p:cond delay="0"/>
                                          </p:stCondLst>
                                        </p:cTn>
                                        <p:tgtEl>
                                          <p:spTgt spid="43"/>
                                        </p:tgtEl>
                                        <p:attrNameLst>
                                          <p:attrName>style.visibility</p:attrName>
                                        </p:attrNameLst>
                                      </p:cBhvr>
                                      <p:to>
                                        <p:strVal val="visible"/>
                                      </p:to>
                                    </p:set>
                                    <p:anim calcmode="lin" valueType="num">
                                      <p:cBhvr additive="base">
                                        <p:cTn id="52" dur="400" fill="hold"/>
                                        <p:tgtEl>
                                          <p:spTgt spid="43"/>
                                        </p:tgtEl>
                                        <p:attrNameLst>
                                          <p:attrName>ppt_x</p:attrName>
                                        </p:attrNameLst>
                                      </p:cBhvr>
                                      <p:tavLst>
                                        <p:tav tm="0">
                                          <p:val>
                                            <p:strVal val="1+#ppt_w/2"/>
                                          </p:val>
                                        </p:tav>
                                        <p:tav tm="100000">
                                          <p:val>
                                            <p:strVal val="#ppt_x"/>
                                          </p:val>
                                        </p:tav>
                                      </p:tavLst>
                                    </p:anim>
                                    <p:anim calcmode="lin" valueType="num">
                                      <p:cBhvr additive="base">
                                        <p:cTn id="53" dur="400" fill="hold"/>
                                        <p:tgtEl>
                                          <p:spTgt spid="43"/>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90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par>
                                <p:cTn id="57" presetID="10" presetClass="entr" presetSubtype="0" fill="hold" grpId="0" nodeType="withEffect">
                                  <p:stCondLst>
                                    <p:cond delay="9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500"/>
                                        <p:tgtEl>
                                          <p:spTgt spid="42"/>
                                        </p:tgtEl>
                                      </p:cBhvr>
                                    </p:animEffect>
                                  </p:childTnLst>
                                </p:cTn>
                              </p:par>
                              <p:par>
                                <p:cTn id="60" presetID="2" presetClass="entr" presetSubtype="1" decel="100000" fill="hold" grpId="0" nodeType="withEffect">
                                  <p:stCondLst>
                                    <p:cond delay="1250"/>
                                  </p:stCondLst>
                                  <p:childTnLst>
                                    <p:set>
                                      <p:cBhvr>
                                        <p:cTn id="61" dur="1" fill="hold">
                                          <p:stCondLst>
                                            <p:cond delay="0"/>
                                          </p:stCondLst>
                                        </p:cTn>
                                        <p:tgtEl>
                                          <p:spTgt spid="3"/>
                                        </p:tgtEl>
                                        <p:attrNameLst>
                                          <p:attrName>style.visibility</p:attrName>
                                        </p:attrNameLst>
                                      </p:cBhvr>
                                      <p:to>
                                        <p:strVal val="visible"/>
                                      </p:to>
                                    </p:set>
                                    <p:anim calcmode="lin" valueType="num">
                                      <p:cBhvr additive="base">
                                        <p:cTn id="62" dur="500" fill="hold"/>
                                        <p:tgtEl>
                                          <p:spTgt spid="3"/>
                                        </p:tgtEl>
                                        <p:attrNameLst>
                                          <p:attrName>ppt_x</p:attrName>
                                        </p:attrNameLst>
                                      </p:cBhvr>
                                      <p:tavLst>
                                        <p:tav tm="0">
                                          <p:val>
                                            <p:strVal val="#ppt_x"/>
                                          </p:val>
                                        </p:tav>
                                        <p:tav tm="100000">
                                          <p:val>
                                            <p:strVal val="#ppt_x"/>
                                          </p:val>
                                        </p:tav>
                                      </p:tavLst>
                                    </p:anim>
                                    <p:anim calcmode="lin" valueType="num">
                                      <p:cBhvr additive="base">
                                        <p:cTn id="63" dur="500" fill="hold"/>
                                        <p:tgtEl>
                                          <p:spTgt spid="3"/>
                                        </p:tgtEl>
                                        <p:attrNameLst>
                                          <p:attrName>ppt_y</p:attrName>
                                        </p:attrNameLst>
                                      </p:cBhvr>
                                      <p:tavLst>
                                        <p:tav tm="0">
                                          <p:val>
                                            <p:strVal val="0-#ppt_h/2"/>
                                          </p:val>
                                        </p:tav>
                                        <p:tav tm="100000">
                                          <p:val>
                                            <p:strVal val="#ppt_y"/>
                                          </p:val>
                                        </p:tav>
                                      </p:tavLst>
                                    </p:anim>
                                  </p:childTnLst>
                                </p:cTn>
                              </p:par>
                            </p:childTnLst>
                          </p:cTn>
                        </p:par>
                        <p:par>
                          <p:cTn id="64" fill="hold">
                            <p:stCondLst>
                              <p:cond delay="1750"/>
                            </p:stCondLst>
                            <p:childTnLst>
                              <p:par>
                                <p:cTn id="65" presetID="2" presetClass="entr" presetSubtype="2" decel="100000"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1+#ppt_w/2"/>
                                          </p:val>
                                        </p:tav>
                                        <p:tav tm="100000">
                                          <p:val>
                                            <p:strVal val="#ppt_x"/>
                                          </p:val>
                                        </p:tav>
                                      </p:tavLst>
                                    </p:anim>
                                    <p:anim calcmode="lin" valueType="num">
                                      <p:cBhvr additive="base">
                                        <p:cTn id="68" dur="500" fill="hold"/>
                                        <p:tgtEl>
                                          <p:spTgt spid="14"/>
                                        </p:tgtEl>
                                        <p:attrNameLst>
                                          <p:attrName>ppt_y</p:attrName>
                                        </p:attrNameLst>
                                      </p:cBhvr>
                                      <p:tavLst>
                                        <p:tav tm="0">
                                          <p:val>
                                            <p:strVal val="#ppt_y"/>
                                          </p:val>
                                        </p:tav>
                                        <p:tav tm="100000">
                                          <p:val>
                                            <p:strVal val="#ppt_y"/>
                                          </p:val>
                                        </p:tav>
                                      </p:tavLst>
                                    </p:anim>
                                  </p:childTnLst>
                                </p:cTn>
                              </p:par>
                              <p:par>
                                <p:cTn id="69" presetID="22" presetClass="entr" presetSubtype="8" fill="hold" grpId="0" nodeType="with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wipe(left)">
                                      <p:cBhvr>
                                        <p:cTn id="71" dur="500"/>
                                        <p:tgtEl>
                                          <p:spTgt spid="13">
                                            <p:txEl>
                                              <p:pRg st="0" end="0"/>
                                            </p:txEl>
                                          </p:spTgt>
                                        </p:tgtEl>
                                      </p:cBhvr>
                                    </p:animEffect>
                                  </p:childTnLst>
                                </p:cTn>
                              </p:par>
                            </p:childTnLst>
                          </p:cTn>
                        </p:par>
                        <p:par>
                          <p:cTn id="72" fill="hold">
                            <p:stCondLst>
                              <p:cond delay="2250"/>
                            </p:stCondLst>
                            <p:childTnLst>
                              <p:par>
                                <p:cTn id="73" presetID="16" presetClass="entr" presetSubtype="37"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barn(outVertical)">
                                      <p:cBhvr>
                                        <p:cTn id="75" dur="500"/>
                                        <p:tgtEl>
                                          <p:spTgt spid="26"/>
                                        </p:tgtEl>
                                      </p:cBhvr>
                                    </p:animEffect>
                                  </p:childTnLst>
                                </p:cTn>
                              </p:par>
                            </p:childTnLst>
                          </p:cTn>
                        </p:par>
                        <p:par>
                          <p:cTn id="76" fill="hold">
                            <p:stCondLst>
                              <p:cond delay="2750"/>
                            </p:stCondLst>
                            <p:childTnLst>
                              <p:par>
                                <p:cTn id="77" presetID="2" presetClass="entr" presetSubtype="4" decel="100000"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1000" fill="hold"/>
                                        <p:tgtEl>
                                          <p:spTgt spid="15"/>
                                        </p:tgtEl>
                                        <p:attrNameLst>
                                          <p:attrName>ppt_x</p:attrName>
                                        </p:attrNameLst>
                                      </p:cBhvr>
                                      <p:tavLst>
                                        <p:tav tm="0">
                                          <p:val>
                                            <p:strVal val="#ppt_x"/>
                                          </p:val>
                                        </p:tav>
                                        <p:tav tm="100000">
                                          <p:val>
                                            <p:strVal val="#ppt_x"/>
                                          </p:val>
                                        </p:tav>
                                      </p:tavLst>
                                    </p:anim>
                                    <p:anim calcmode="lin" valueType="num">
                                      <p:cBhvr additive="base">
                                        <p:cTn id="80" dur="1000" fill="hold"/>
                                        <p:tgtEl>
                                          <p:spTgt spid="15"/>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1000" fill="hold"/>
                                        <p:tgtEl>
                                          <p:spTgt spid="16"/>
                                        </p:tgtEl>
                                        <p:attrNameLst>
                                          <p:attrName>ppt_x</p:attrName>
                                        </p:attrNameLst>
                                      </p:cBhvr>
                                      <p:tavLst>
                                        <p:tav tm="0">
                                          <p:val>
                                            <p:strVal val="#ppt_x"/>
                                          </p:val>
                                        </p:tav>
                                        <p:tav tm="100000">
                                          <p:val>
                                            <p:strVal val="#ppt_x"/>
                                          </p:val>
                                        </p:tav>
                                      </p:tavLst>
                                    </p:anim>
                                    <p:anim calcmode="lin" valueType="num">
                                      <p:cBhvr additive="base">
                                        <p:cTn id="84" dur="1000" fill="hold"/>
                                        <p:tgtEl>
                                          <p:spTgt spid="16"/>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1000" fill="hold"/>
                                        <p:tgtEl>
                                          <p:spTgt spid="17"/>
                                        </p:tgtEl>
                                        <p:attrNameLst>
                                          <p:attrName>ppt_x</p:attrName>
                                        </p:attrNameLst>
                                      </p:cBhvr>
                                      <p:tavLst>
                                        <p:tav tm="0">
                                          <p:val>
                                            <p:strVal val="#ppt_x"/>
                                          </p:val>
                                        </p:tav>
                                        <p:tav tm="100000">
                                          <p:val>
                                            <p:strVal val="#ppt_x"/>
                                          </p:val>
                                        </p:tav>
                                      </p:tavLst>
                                    </p:anim>
                                    <p:anim calcmode="lin" valueType="num">
                                      <p:cBhvr additive="base">
                                        <p:cTn id="88" dur="1000" fill="hold"/>
                                        <p:tgtEl>
                                          <p:spTgt spid="17"/>
                                        </p:tgtEl>
                                        <p:attrNameLst>
                                          <p:attrName>ppt_y</p:attrName>
                                        </p:attrNameLst>
                                      </p:cBhvr>
                                      <p:tavLst>
                                        <p:tav tm="0">
                                          <p:val>
                                            <p:strVal val="1+#ppt_h/2"/>
                                          </p:val>
                                        </p:tav>
                                        <p:tav tm="100000">
                                          <p:val>
                                            <p:strVal val="#ppt_y"/>
                                          </p:val>
                                        </p:tav>
                                      </p:tavLst>
                                    </p:anim>
                                  </p:childTnLst>
                                </p:cTn>
                              </p:par>
                              <p:par>
                                <p:cTn id="89" presetID="2" presetClass="entr" presetSubtype="4" decel="100000" fill="hold" nodeType="withEffect">
                                  <p:stCondLst>
                                    <p:cond delay="0"/>
                                  </p:stCondLst>
                                  <p:childTnLst>
                                    <p:set>
                                      <p:cBhvr>
                                        <p:cTn id="90" dur="1" fill="hold">
                                          <p:stCondLst>
                                            <p:cond delay="0"/>
                                          </p:stCondLst>
                                        </p:cTn>
                                        <p:tgtEl>
                                          <p:spTgt spid="4"/>
                                        </p:tgtEl>
                                        <p:attrNameLst>
                                          <p:attrName>style.visibility</p:attrName>
                                        </p:attrNameLst>
                                      </p:cBhvr>
                                      <p:to>
                                        <p:strVal val="visible"/>
                                      </p:to>
                                    </p:set>
                                    <p:anim calcmode="lin" valueType="num">
                                      <p:cBhvr additive="base">
                                        <p:cTn id="91" dur="1000" fill="hold"/>
                                        <p:tgtEl>
                                          <p:spTgt spid="4"/>
                                        </p:tgtEl>
                                        <p:attrNameLst>
                                          <p:attrName>ppt_x</p:attrName>
                                        </p:attrNameLst>
                                      </p:cBhvr>
                                      <p:tavLst>
                                        <p:tav tm="0">
                                          <p:val>
                                            <p:strVal val="#ppt_x"/>
                                          </p:val>
                                        </p:tav>
                                        <p:tav tm="100000">
                                          <p:val>
                                            <p:strVal val="#ppt_x"/>
                                          </p:val>
                                        </p:tav>
                                      </p:tavLst>
                                    </p:anim>
                                    <p:anim calcmode="lin" valueType="num">
                                      <p:cBhvr additive="base">
                                        <p:cTn id="92" dur="1000" fill="hold"/>
                                        <p:tgtEl>
                                          <p:spTgt spid="4"/>
                                        </p:tgtEl>
                                        <p:attrNameLst>
                                          <p:attrName>ppt_y</p:attrName>
                                        </p:attrNameLst>
                                      </p:cBhvr>
                                      <p:tavLst>
                                        <p:tav tm="0">
                                          <p:val>
                                            <p:strVal val="1+#ppt_h/2"/>
                                          </p:val>
                                        </p:tav>
                                        <p:tav tm="100000">
                                          <p:val>
                                            <p:strVal val="#ppt_y"/>
                                          </p:val>
                                        </p:tav>
                                      </p:tavLst>
                                    </p:anim>
                                  </p:childTnLst>
                                </p:cTn>
                              </p:par>
                              <p:par>
                                <p:cTn id="93" presetID="2" presetClass="entr" presetSubtype="4" decel="10000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 calcmode="lin" valueType="num">
                                      <p:cBhvr additive="base">
                                        <p:cTn id="95" dur="1000" fill="hold"/>
                                        <p:tgtEl>
                                          <p:spTgt spid="5"/>
                                        </p:tgtEl>
                                        <p:attrNameLst>
                                          <p:attrName>ppt_x</p:attrName>
                                        </p:attrNameLst>
                                      </p:cBhvr>
                                      <p:tavLst>
                                        <p:tav tm="0">
                                          <p:val>
                                            <p:strVal val="#ppt_x"/>
                                          </p:val>
                                        </p:tav>
                                        <p:tav tm="100000">
                                          <p:val>
                                            <p:strVal val="#ppt_x"/>
                                          </p:val>
                                        </p:tav>
                                      </p:tavLst>
                                    </p:anim>
                                    <p:anim calcmode="lin" valueType="num">
                                      <p:cBhvr additive="base">
                                        <p:cTn id="96" dur="1000" fill="hold"/>
                                        <p:tgtEl>
                                          <p:spTgt spid="5"/>
                                        </p:tgtEl>
                                        <p:attrNameLst>
                                          <p:attrName>ppt_y</p:attrName>
                                        </p:attrNameLst>
                                      </p:cBhvr>
                                      <p:tavLst>
                                        <p:tav tm="0">
                                          <p:val>
                                            <p:strVal val="1+#ppt_h/2"/>
                                          </p:val>
                                        </p:tav>
                                        <p:tav tm="100000">
                                          <p:val>
                                            <p:strVal val="#ppt_y"/>
                                          </p:val>
                                        </p:tav>
                                      </p:tavLst>
                                    </p:anim>
                                  </p:childTnLst>
                                </p:cTn>
                              </p:par>
                              <p:par>
                                <p:cTn id="97" presetID="10" presetClass="entr" presetSubtype="0" fill="hold" grpId="1" nodeType="withEffect">
                                  <p:stCondLst>
                                    <p:cond delay="0"/>
                                  </p:stCondLst>
                                  <p:childTnLst>
                                    <p:set>
                                      <p:cBhvr>
                                        <p:cTn id="98" dur="1" fill="hold">
                                          <p:stCondLst>
                                            <p:cond delay="0"/>
                                          </p:stCondLst>
                                        </p:cTn>
                                        <p:tgtEl>
                                          <p:spTgt spid="15"/>
                                        </p:tgtEl>
                                        <p:attrNameLst>
                                          <p:attrName>style.visibility</p:attrName>
                                        </p:attrNameLst>
                                      </p:cBhvr>
                                      <p:to>
                                        <p:strVal val="visible"/>
                                      </p:to>
                                    </p:set>
                                    <p:animEffect transition="in" filter="fade">
                                      <p:cBhvr>
                                        <p:cTn id="99" dur="1000"/>
                                        <p:tgtEl>
                                          <p:spTgt spid="15"/>
                                        </p:tgtEl>
                                      </p:cBhvr>
                                    </p:animEffect>
                                  </p:childTnLst>
                                </p:cTn>
                              </p:par>
                              <p:par>
                                <p:cTn id="100" presetID="10" presetClass="entr" presetSubtype="0" fill="hold" grpId="1" nodeType="withEffect">
                                  <p:stCondLst>
                                    <p:cond delay="0"/>
                                  </p:stCondLst>
                                  <p:childTnLst>
                                    <p:set>
                                      <p:cBhvr>
                                        <p:cTn id="101" dur="1" fill="hold">
                                          <p:stCondLst>
                                            <p:cond delay="0"/>
                                          </p:stCondLst>
                                        </p:cTn>
                                        <p:tgtEl>
                                          <p:spTgt spid="16"/>
                                        </p:tgtEl>
                                        <p:attrNameLst>
                                          <p:attrName>style.visibility</p:attrName>
                                        </p:attrNameLst>
                                      </p:cBhvr>
                                      <p:to>
                                        <p:strVal val="visible"/>
                                      </p:to>
                                    </p:set>
                                    <p:animEffect transition="in" filter="fade">
                                      <p:cBhvr>
                                        <p:cTn id="102" dur="1000"/>
                                        <p:tgtEl>
                                          <p:spTgt spid="16"/>
                                        </p:tgtEl>
                                      </p:cBhvr>
                                    </p:animEffect>
                                  </p:childTnLst>
                                </p:cTn>
                              </p:par>
                              <p:par>
                                <p:cTn id="103" presetID="10" presetClass="entr" presetSubtype="0" fill="hold" grpId="1" nodeType="withEffect">
                                  <p:stCondLst>
                                    <p:cond delay="0"/>
                                  </p:stCondLst>
                                  <p:childTnLst>
                                    <p:set>
                                      <p:cBhvr>
                                        <p:cTn id="104" dur="1" fill="hold">
                                          <p:stCondLst>
                                            <p:cond delay="0"/>
                                          </p:stCondLst>
                                        </p:cTn>
                                        <p:tgtEl>
                                          <p:spTgt spid="17"/>
                                        </p:tgtEl>
                                        <p:attrNameLst>
                                          <p:attrName>style.visibility</p:attrName>
                                        </p:attrNameLst>
                                      </p:cBhvr>
                                      <p:to>
                                        <p:strVal val="visible"/>
                                      </p:to>
                                    </p:set>
                                    <p:animEffect transition="in" filter="fade">
                                      <p:cBhvr>
                                        <p:cTn id="105" dur="1000"/>
                                        <p:tgtEl>
                                          <p:spTgt spid="17"/>
                                        </p:tgtEl>
                                      </p:cBhvr>
                                    </p:animEffect>
                                  </p:childTnLst>
                                </p:cTn>
                              </p:par>
                              <p:par>
                                <p:cTn id="106" presetID="10" presetClass="entr" presetSubtype="0" fill="hold" nodeType="withEffect">
                                  <p:stCondLst>
                                    <p:cond delay="0"/>
                                  </p:stCondLst>
                                  <p:childTnLst>
                                    <p:set>
                                      <p:cBhvr>
                                        <p:cTn id="107" dur="1" fill="hold">
                                          <p:stCondLst>
                                            <p:cond delay="0"/>
                                          </p:stCondLst>
                                        </p:cTn>
                                        <p:tgtEl>
                                          <p:spTgt spid="4"/>
                                        </p:tgtEl>
                                        <p:attrNameLst>
                                          <p:attrName>style.visibility</p:attrName>
                                        </p:attrNameLst>
                                      </p:cBhvr>
                                      <p:to>
                                        <p:strVal val="visible"/>
                                      </p:to>
                                    </p:set>
                                    <p:animEffect transition="in" filter="fade">
                                      <p:cBhvr>
                                        <p:cTn id="108" dur="1000"/>
                                        <p:tgtEl>
                                          <p:spTgt spid="4"/>
                                        </p:tgtEl>
                                      </p:cBhvr>
                                    </p:animEffect>
                                  </p:childTnLst>
                                </p:cTn>
                              </p:par>
                              <p:par>
                                <p:cTn id="109" presetID="10" presetClass="entr" presetSubtype="0" fill="hold" nodeType="with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fade">
                                      <p:cBhvr>
                                        <p:cTn id="111" dur="1000"/>
                                        <p:tgtEl>
                                          <p:spTgt spid="5"/>
                                        </p:tgtEl>
                                      </p:cBhvr>
                                    </p:animEffect>
                                  </p:childTnLst>
                                </p:cTn>
                              </p:par>
                            </p:childTnLst>
                          </p:cTn>
                        </p:par>
                        <p:par>
                          <p:cTn id="112" fill="hold">
                            <p:stCondLst>
                              <p:cond delay="3750"/>
                            </p:stCondLst>
                            <p:childTnLst>
                              <p:par>
                                <p:cTn id="113" presetID="22" presetClass="entr" presetSubtype="8" fill="hold" grpId="0" nodeType="after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left)">
                                      <p:cBhvr>
                                        <p:cTn id="115" dur="500"/>
                                        <p:tgtEl>
                                          <p:spTgt spid="38"/>
                                        </p:tgtEl>
                                      </p:cBhvr>
                                    </p:animEffect>
                                  </p:childTnLst>
                                </p:cTn>
                              </p:par>
                            </p:childTnLst>
                          </p:cTn>
                        </p:par>
                        <p:par>
                          <p:cTn id="116" fill="hold">
                            <p:stCondLst>
                              <p:cond delay="4250"/>
                            </p:stCondLst>
                            <p:childTnLst>
                              <p:par>
                                <p:cTn id="117" presetID="10" presetClass="entr" presetSubtype="0" fill="hold" grpId="0" nodeType="afterEffect">
                                  <p:stCondLst>
                                    <p:cond delay="0"/>
                                  </p:stCondLst>
                                  <p:childTnLst>
                                    <p:set>
                                      <p:cBhvr>
                                        <p:cTn id="118" dur="1" fill="hold">
                                          <p:stCondLst>
                                            <p:cond delay="0"/>
                                          </p:stCondLst>
                                        </p:cTn>
                                        <p:tgtEl>
                                          <p:spTgt spid="32"/>
                                        </p:tgtEl>
                                        <p:attrNameLst>
                                          <p:attrName>style.visibility</p:attrName>
                                        </p:attrNameLst>
                                      </p:cBhvr>
                                      <p:to>
                                        <p:strVal val="visible"/>
                                      </p:to>
                                    </p:set>
                                    <p:animEffect transition="in" filter="fade">
                                      <p:cBhvr>
                                        <p:cTn id="119" dur="500"/>
                                        <p:tgtEl>
                                          <p:spTgt spid="32"/>
                                        </p:tgtEl>
                                      </p:cBhvr>
                                    </p:animEffect>
                                  </p:childTnLst>
                                </p:cTn>
                              </p:par>
                            </p:childTnLst>
                          </p:cTn>
                        </p:par>
                        <p:par>
                          <p:cTn id="120" fill="hold">
                            <p:stCondLst>
                              <p:cond delay="4750"/>
                            </p:stCondLst>
                            <p:childTnLst>
                              <p:par>
                                <p:cTn id="121" presetID="22" presetClass="entr" presetSubtype="8" fill="hold" grpId="0" nodeType="afterEffect">
                                  <p:stCondLst>
                                    <p:cond delay="0"/>
                                  </p:stCondLst>
                                  <p:childTnLst>
                                    <p:set>
                                      <p:cBhvr>
                                        <p:cTn id="122" dur="1" fill="hold">
                                          <p:stCondLst>
                                            <p:cond delay="0"/>
                                          </p:stCondLst>
                                        </p:cTn>
                                        <p:tgtEl>
                                          <p:spTgt spid="31">
                                            <p:txEl>
                                              <p:pRg st="0" end="0"/>
                                            </p:txEl>
                                          </p:spTgt>
                                        </p:tgtEl>
                                        <p:attrNameLst>
                                          <p:attrName>style.visibility</p:attrName>
                                        </p:attrNameLst>
                                      </p:cBhvr>
                                      <p:to>
                                        <p:strVal val="visible"/>
                                      </p:to>
                                    </p:set>
                                    <p:animEffect transition="in" filter="wipe(left)">
                                      <p:cBhvr>
                                        <p:cTn id="123" dur="500"/>
                                        <p:tgtEl>
                                          <p:spTgt spid="31">
                                            <p:txEl>
                                              <p:pRg st="0" end="0"/>
                                            </p:txEl>
                                          </p:spTgt>
                                        </p:tgtEl>
                                      </p:cBhvr>
                                    </p:animEffect>
                                  </p:childTnLst>
                                </p:cTn>
                              </p:par>
                            </p:childTnLst>
                          </p:cTn>
                        </p:par>
                        <p:par>
                          <p:cTn id="124" fill="hold">
                            <p:stCondLst>
                              <p:cond delay="5250"/>
                            </p:stCondLst>
                            <p:childTnLst>
                              <p:par>
                                <p:cTn id="125" presetID="10" presetClass="entr" presetSubtype="0" fill="hold" grpId="0" nodeType="afterEffect">
                                  <p:stCondLst>
                                    <p:cond delay="0"/>
                                  </p:stCondLst>
                                  <p:childTnLst>
                                    <p:set>
                                      <p:cBhvr>
                                        <p:cTn id="126" dur="1" fill="hold">
                                          <p:stCondLst>
                                            <p:cond delay="0"/>
                                          </p:stCondLst>
                                        </p:cTn>
                                        <p:tgtEl>
                                          <p:spTgt spid="34"/>
                                        </p:tgtEl>
                                        <p:attrNameLst>
                                          <p:attrName>style.visibility</p:attrName>
                                        </p:attrNameLst>
                                      </p:cBhvr>
                                      <p:to>
                                        <p:strVal val="visible"/>
                                      </p:to>
                                    </p:set>
                                    <p:animEffect transition="in" filter="fade">
                                      <p:cBhvr>
                                        <p:cTn id="127" dur="500"/>
                                        <p:tgtEl>
                                          <p:spTgt spid="34"/>
                                        </p:tgtEl>
                                      </p:cBhvr>
                                    </p:animEffect>
                                  </p:childTnLst>
                                </p:cTn>
                              </p:par>
                            </p:childTnLst>
                          </p:cTn>
                        </p:par>
                        <p:par>
                          <p:cTn id="128" fill="hold">
                            <p:stCondLst>
                              <p:cond delay="5750"/>
                            </p:stCondLst>
                            <p:childTnLst>
                              <p:par>
                                <p:cTn id="129" presetID="22" presetClass="entr" presetSubtype="8" fill="hold" grpId="0" nodeType="afterEffect">
                                  <p:stCondLst>
                                    <p:cond delay="0"/>
                                  </p:stCondLst>
                                  <p:childTnLst>
                                    <p:set>
                                      <p:cBhvr>
                                        <p:cTn id="130" dur="1" fill="hold">
                                          <p:stCondLst>
                                            <p:cond delay="0"/>
                                          </p:stCondLst>
                                        </p:cTn>
                                        <p:tgtEl>
                                          <p:spTgt spid="33">
                                            <p:txEl>
                                              <p:pRg st="0" end="0"/>
                                            </p:txEl>
                                          </p:spTgt>
                                        </p:tgtEl>
                                        <p:attrNameLst>
                                          <p:attrName>style.visibility</p:attrName>
                                        </p:attrNameLst>
                                      </p:cBhvr>
                                      <p:to>
                                        <p:strVal val="visible"/>
                                      </p:to>
                                    </p:set>
                                    <p:animEffect transition="in" filter="wipe(left)">
                                      <p:cBhvr>
                                        <p:cTn id="131" dur="500"/>
                                        <p:tgtEl>
                                          <p:spTgt spid="33">
                                            <p:txEl>
                                              <p:pRg st="0" end="0"/>
                                            </p:txEl>
                                          </p:spTgt>
                                        </p:tgtEl>
                                      </p:cBhvr>
                                    </p:animEffect>
                                  </p:childTnLst>
                                </p:cTn>
                              </p:par>
                            </p:childTnLst>
                          </p:cTn>
                        </p:par>
                        <p:par>
                          <p:cTn id="132" fill="hold">
                            <p:stCondLst>
                              <p:cond delay="6250"/>
                            </p:stCondLst>
                            <p:childTnLst>
                              <p:par>
                                <p:cTn id="133" presetID="10" presetClass="entr" presetSubtype="0" fill="hold" grpId="0" nodeType="afterEffect">
                                  <p:stCondLst>
                                    <p:cond delay="0"/>
                                  </p:stCondLst>
                                  <p:childTnLst>
                                    <p:set>
                                      <p:cBhvr>
                                        <p:cTn id="134" dur="1" fill="hold">
                                          <p:stCondLst>
                                            <p:cond delay="0"/>
                                          </p:stCondLst>
                                        </p:cTn>
                                        <p:tgtEl>
                                          <p:spTgt spid="36"/>
                                        </p:tgtEl>
                                        <p:attrNameLst>
                                          <p:attrName>style.visibility</p:attrName>
                                        </p:attrNameLst>
                                      </p:cBhvr>
                                      <p:to>
                                        <p:strVal val="visible"/>
                                      </p:to>
                                    </p:set>
                                    <p:animEffect transition="in" filter="fade">
                                      <p:cBhvr>
                                        <p:cTn id="135" dur="500"/>
                                        <p:tgtEl>
                                          <p:spTgt spid="36"/>
                                        </p:tgtEl>
                                      </p:cBhvr>
                                    </p:animEffect>
                                  </p:childTnLst>
                                </p:cTn>
                              </p:par>
                            </p:childTnLst>
                          </p:cTn>
                        </p:par>
                        <p:par>
                          <p:cTn id="136" fill="hold">
                            <p:stCondLst>
                              <p:cond delay="6750"/>
                            </p:stCondLst>
                            <p:childTnLst>
                              <p:par>
                                <p:cTn id="137" presetID="22" presetClass="entr" presetSubtype="8" fill="hold" grpId="0" nodeType="afterEffect">
                                  <p:stCondLst>
                                    <p:cond delay="0"/>
                                  </p:stCondLst>
                                  <p:childTnLst>
                                    <p:set>
                                      <p:cBhvr>
                                        <p:cTn id="138" dur="1" fill="hold">
                                          <p:stCondLst>
                                            <p:cond delay="0"/>
                                          </p:stCondLst>
                                        </p:cTn>
                                        <p:tgtEl>
                                          <p:spTgt spid="35">
                                            <p:txEl>
                                              <p:pRg st="0" end="0"/>
                                            </p:txEl>
                                          </p:spTgt>
                                        </p:tgtEl>
                                        <p:attrNameLst>
                                          <p:attrName>style.visibility</p:attrName>
                                        </p:attrNameLst>
                                      </p:cBhvr>
                                      <p:to>
                                        <p:strVal val="visible"/>
                                      </p:to>
                                    </p:set>
                                    <p:animEffect transition="in" filter="wipe(left)">
                                      <p:cBhvr>
                                        <p:cTn id="139" dur="500"/>
                                        <p:tgtEl>
                                          <p:spTgt spid="35">
                                            <p:txEl>
                                              <p:pRg st="0" end="0"/>
                                            </p:txEl>
                                          </p:spTgt>
                                        </p:tgtEl>
                                      </p:cBhvr>
                                    </p:animEffect>
                                  </p:childTnLst>
                                </p:cTn>
                              </p:par>
                            </p:childTnLst>
                          </p:cTn>
                        </p:par>
                        <p:par>
                          <p:cTn id="140" fill="hold">
                            <p:stCondLst>
                              <p:cond delay="7250"/>
                            </p:stCondLst>
                            <p:childTnLst>
                              <p:par>
                                <p:cTn id="141" presetID="2" presetClass="entr" presetSubtype="2" decel="100000" fill="hold" grpId="0" nodeType="afterEffect">
                                  <p:stCondLst>
                                    <p:cond delay="0"/>
                                  </p:stCondLst>
                                  <p:childTnLst>
                                    <p:set>
                                      <p:cBhvr>
                                        <p:cTn id="142" dur="1" fill="hold">
                                          <p:stCondLst>
                                            <p:cond delay="0"/>
                                          </p:stCondLst>
                                        </p:cTn>
                                        <p:tgtEl>
                                          <p:spTgt spid="28"/>
                                        </p:tgtEl>
                                        <p:attrNameLst>
                                          <p:attrName>style.visibility</p:attrName>
                                        </p:attrNameLst>
                                      </p:cBhvr>
                                      <p:to>
                                        <p:strVal val="visible"/>
                                      </p:to>
                                    </p:set>
                                    <p:anim calcmode="lin" valueType="num">
                                      <p:cBhvr additive="base">
                                        <p:cTn id="143" dur="500" fill="hold"/>
                                        <p:tgtEl>
                                          <p:spTgt spid="28"/>
                                        </p:tgtEl>
                                        <p:attrNameLst>
                                          <p:attrName>ppt_x</p:attrName>
                                        </p:attrNameLst>
                                      </p:cBhvr>
                                      <p:tavLst>
                                        <p:tav tm="0">
                                          <p:val>
                                            <p:strVal val="1+#ppt_w/2"/>
                                          </p:val>
                                        </p:tav>
                                        <p:tav tm="100000">
                                          <p:val>
                                            <p:strVal val="#ppt_x"/>
                                          </p:val>
                                        </p:tav>
                                      </p:tavLst>
                                    </p:anim>
                                    <p:anim calcmode="lin" valueType="num">
                                      <p:cBhvr additive="base">
                                        <p:cTn id="144" dur="500" fill="hold"/>
                                        <p:tgtEl>
                                          <p:spTgt spid="28"/>
                                        </p:tgtEl>
                                        <p:attrNameLst>
                                          <p:attrName>ppt_y</p:attrName>
                                        </p:attrNameLst>
                                      </p:cBhvr>
                                      <p:tavLst>
                                        <p:tav tm="0">
                                          <p:val>
                                            <p:strVal val="#ppt_y"/>
                                          </p:val>
                                        </p:tav>
                                        <p:tav tm="100000">
                                          <p:val>
                                            <p:strVal val="#ppt_y"/>
                                          </p:val>
                                        </p:tav>
                                      </p:tavLst>
                                    </p:anim>
                                  </p:childTnLst>
                                </p:cTn>
                              </p:par>
                              <p:par>
                                <p:cTn id="145" presetID="2" presetClass="entr" presetSubtype="4" decel="100000" fill="hold" grpId="0" nodeType="withEffect">
                                  <p:stCondLst>
                                    <p:cond delay="0"/>
                                  </p:stCondLst>
                                  <p:childTnLst>
                                    <p:set>
                                      <p:cBhvr>
                                        <p:cTn id="146" dur="1" fill="hold">
                                          <p:stCondLst>
                                            <p:cond delay="0"/>
                                          </p:stCondLst>
                                        </p:cTn>
                                        <p:tgtEl>
                                          <p:spTgt spid="29">
                                            <p:txEl>
                                              <p:pRg st="0" end="0"/>
                                            </p:txEl>
                                          </p:spTgt>
                                        </p:tgtEl>
                                        <p:attrNameLst>
                                          <p:attrName>style.visibility</p:attrName>
                                        </p:attrNameLst>
                                      </p:cBhvr>
                                      <p:to>
                                        <p:strVal val="visible"/>
                                      </p:to>
                                    </p:set>
                                    <p:anim calcmode="lin" valueType="num">
                                      <p:cBhvr additive="base">
                                        <p:cTn id="14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 grpId="0"/>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animBg="1"/>
      <p:bldP spid="15" grpId="0" animBg="1"/>
      <p:bldP spid="15" grpId="1" animBg="1"/>
      <p:bldP spid="16" grpId="0" animBg="1"/>
      <p:bldP spid="16" grpId="1" animBg="1"/>
      <p:bldP spid="17" grpId="0" animBg="1"/>
      <p:bldP spid="17" grpId="1" animBg="1"/>
      <p:bldP spid="38" grpId="0" animBg="1"/>
      <p:bldP spid="28" grpId="0" animBg="1"/>
      <p:bldP spid="29" grpId="0" build="p">
        <p:tmplLst>
          <p:tmpl lvl="1">
            <p:tnLst>
              <p:par>
                <p:cTn presetID="2" presetClass="entr" presetSubtype="4"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7" grpId="0" animBg="1"/>
      <p:bldP spid="37" grpId="1" animBg="1"/>
      <p:bldP spid="39" grpId="0" animBg="1"/>
      <p:bldP spid="39" grpId="1" animBg="1"/>
      <p:bldP spid="40" grpId="0" animBg="1"/>
      <p:bldP spid="40" grpId="1" animBg="1"/>
      <p:bldP spid="41" grpId="0" animBg="1"/>
      <p:bldP spid="41" grpId="1" animBg="1"/>
      <p:bldP spid="42" grpId="0"/>
      <p:bldP spid="43" grpId="0" animBg="1"/>
      <p:bldP spid="43" grpId="1" animBg="1"/>
      <p:bldP spid="44" grpId="0" animBg="1"/>
      <p:bldP spid="44" grpId="1" animBg="1"/>
      <p:bldP spid="45" grpId="0" animBg="1"/>
      <p:bldP spid="45" grpId="1" animBg="1"/>
      <p:bldP spid="46"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Big Image and Animated Texts">
    <p:spTree>
      <p:nvGrpSpPr>
        <p:cNvPr id="1" name=""/>
        <p:cNvGrpSpPr/>
        <p:nvPr/>
      </p:nvGrpSpPr>
      <p:grpSpPr>
        <a:xfrm>
          <a:off x="0" y="0"/>
          <a:ext cx="0" cy="0"/>
          <a:chOff x="0" y="0"/>
          <a:chExt cx="0" cy="0"/>
        </a:xfrm>
      </p:grpSpPr>
      <p:sp>
        <p:nvSpPr>
          <p:cNvPr id="35" name="図プレースホルダー 34"/>
          <p:cNvSpPr>
            <a:spLocks noGrp="1"/>
          </p:cNvSpPr>
          <p:nvPr>
            <p:ph type="pic" sz="quarter" idx="14" hasCustomPrompt="1"/>
          </p:nvPr>
        </p:nvSpPr>
        <p:spPr>
          <a:xfrm>
            <a:off x="1397122" y="0"/>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26" name="テキスト プレースホルダー 25"/>
          <p:cNvSpPr>
            <a:spLocks noGrp="1"/>
          </p:cNvSpPr>
          <p:nvPr>
            <p:ph type="body" sz="quarter" idx="11" hasCustomPrompt="1"/>
          </p:nvPr>
        </p:nvSpPr>
        <p:spPr>
          <a:xfrm flipH="1">
            <a:off x="1072941" y="0"/>
            <a:ext cx="5738479" cy="6858000"/>
          </a:xfrm>
          <a:prstGeom prst="parallelogram">
            <a:avLst>
              <a:gd name="adj" fmla="val 41863"/>
            </a:avLst>
          </a:prstGeom>
          <a:solidFill>
            <a:schemeClr val="accent1">
              <a:lumMod val="75000"/>
              <a:alpha val="40000"/>
            </a:schemeClr>
          </a:solidFill>
        </p:spPr>
        <p:txBody>
          <a:bodyPr/>
          <a:lstStyle>
            <a:lvl1pPr>
              <a:defRPr/>
            </a:lvl1pPr>
          </a:lstStyle>
          <a:p>
            <a:pPr lvl="0"/>
            <a:r>
              <a:rPr kumimoji="1" lang="en-US" altLang="ja-JP" dirty="0"/>
              <a:t> </a:t>
            </a:r>
            <a:endParaRPr kumimoji="1" lang="ja-JP" altLang="en-US" dirty="0"/>
          </a:p>
        </p:txBody>
      </p:sp>
      <p:sp>
        <p:nvSpPr>
          <p:cNvPr id="31" name="テキスト プレースホルダー 25"/>
          <p:cNvSpPr>
            <a:spLocks noGrp="1"/>
          </p:cNvSpPr>
          <p:nvPr>
            <p:ph type="body" sz="quarter" idx="13" hasCustomPrompt="1"/>
          </p:nvPr>
        </p:nvSpPr>
        <p:spPr>
          <a:xfrm flipH="1">
            <a:off x="7985364" y="0"/>
            <a:ext cx="5738479" cy="6858000"/>
          </a:xfrm>
          <a:prstGeom prst="parallelogram">
            <a:avLst>
              <a:gd name="adj" fmla="val 41863"/>
            </a:avLst>
          </a:prstGeom>
          <a:solidFill>
            <a:schemeClr val="accent1">
              <a:lumMod val="75000"/>
              <a:alpha val="40000"/>
            </a:schemeClr>
          </a:solidFill>
        </p:spPr>
        <p:txBody>
          <a:bodyPr/>
          <a:lstStyle>
            <a:lvl1pPr>
              <a:defRPr/>
            </a:lvl1pPr>
          </a:lstStyle>
          <a:p>
            <a:pPr lvl="0"/>
            <a:r>
              <a:rPr kumimoji="1" lang="en-US" altLang="ja-JP" dirty="0"/>
              <a:t> </a:t>
            </a:r>
            <a:endParaRPr kumimoji="1" lang="ja-JP" altLang="en-US" dirty="0"/>
          </a:p>
        </p:txBody>
      </p:sp>
      <p:sp>
        <p:nvSpPr>
          <p:cNvPr id="36" name="テキスト プレースホルダー 25"/>
          <p:cNvSpPr>
            <a:spLocks noGrp="1"/>
          </p:cNvSpPr>
          <p:nvPr>
            <p:ph type="body" sz="quarter" idx="15" hasCustomPrompt="1"/>
          </p:nvPr>
        </p:nvSpPr>
        <p:spPr>
          <a:xfrm flipH="1">
            <a:off x="-3127795" y="0"/>
            <a:ext cx="9277247" cy="6858000"/>
          </a:xfrm>
          <a:prstGeom prst="parallelogram">
            <a:avLst>
              <a:gd name="adj" fmla="val 35022"/>
            </a:avLst>
          </a:prstGeom>
          <a:solidFill>
            <a:schemeClr val="accent1">
              <a:lumMod val="75000"/>
            </a:schemeClr>
          </a:solidFill>
        </p:spPr>
        <p:txBody>
          <a:bodyPr/>
          <a:lstStyle>
            <a:lvl1pPr>
              <a:defRPr/>
            </a:lvl1pPr>
          </a:lstStyle>
          <a:p>
            <a:pPr lvl="0"/>
            <a:r>
              <a:rPr kumimoji="1" lang="en-US" altLang="ja-JP" dirty="0"/>
              <a:t> </a:t>
            </a:r>
            <a:endParaRPr kumimoji="1" lang="ja-JP" altLang="en-US" dirty="0"/>
          </a:p>
        </p:txBody>
      </p:sp>
      <p:sp>
        <p:nvSpPr>
          <p:cNvPr id="37" name="テキスト プレースホルダー 25"/>
          <p:cNvSpPr>
            <a:spLocks noGrp="1"/>
          </p:cNvSpPr>
          <p:nvPr>
            <p:ph type="body" sz="quarter" idx="16" hasCustomPrompt="1"/>
          </p:nvPr>
        </p:nvSpPr>
        <p:spPr>
          <a:xfrm flipH="1">
            <a:off x="8643103" y="0"/>
            <a:ext cx="9277247" cy="6858000"/>
          </a:xfrm>
          <a:prstGeom prst="parallelogram">
            <a:avLst>
              <a:gd name="adj" fmla="val 35022"/>
            </a:avLst>
          </a:prstGeom>
          <a:solidFill>
            <a:schemeClr val="accent1">
              <a:lumMod val="75000"/>
            </a:schemeClr>
          </a:solidFill>
        </p:spPr>
        <p:txBody>
          <a:bodyPr/>
          <a:lstStyle>
            <a:lvl1pPr>
              <a:defRPr/>
            </a:lvl1pPr>
          </a:lstStyle>
          <a:p>
            <a:pPr lvl="0"/>
            <a:r>
              <a:rPr kumimoji="1" lang="en-US" altLang="ja-JP" dirty="0"/>
              <a:t> </a:t>
            </a:r>
            <a:endParaRPr kumimoji="1" lang="ja-JP" altLang="en-US" dirty="0"/>
          </a:p>
        </p:txBody>
      </p:sp>
      <p:sp>
        <p:nvSpPr>
          <p:cNvPr id="38" name="テキスト プレースホルダー 25"/>
          <p:cNvSpPr>
            <a:spLocks noGrp="1"/>
          </p:cNvSpPr>
          <p:nvPr>
            <p:ph type="body" sz="quarter" idx="17" hasCustomPrompt="1"/>
          </p:nvPr>
        </p:nvSpPr>
        <p:spPr>
          <a:xfrm flipH="1">
            <a:off x="-6331500" y="0"/>
            <a:ext cx="3569010" cy="6858000"/>
          </a:xfrm>
          <a:prstGeom prst="parallelogram">
            <a:avLst>
              <a:gd name="adj" fmla="val 67559"/>
            </a:avLst>
          </a:prstGeom>
          <a:solidFill>
            <a:schemeClr val="bg1">
              <a:alpha val="30000"/>
            </a:schemeClr>
          </a:solidFill>
        </p:spPr>
        <p:txBody>
          <a:bodyPr/>
          <a:lstStyle>
            <a:lvl1pPr>
              <a:defRPr/>
            </a:lvl1pPr>
          </a:lstStyle>
          <a:p>
            <a:pPr lvl="0"/>
            <a:r>
              <a:rPr kumimoji="1" lang="en-US" altLang="ja-JP" dirty="0"/>
              <a:t> </a:t>
            </a:r>
            <a:endParaRPr kumimoji="1" lang="ja-JP" altLang="en-US" dirty="0"/>
          </a:p>
        </p:txBody>
      </p:sp>
      <p:sp>
        <p:nvSpPr>
          <p:cNvPr id="39" name="テキスト プレースホルダー 25"/>
          <p:cNvSpPr>
            <a:spLocks noGrp="1"/>
          </p:cNvSpPr>
          <p:nvPr>
            <p:ph type="body" sz="quarter" idx="18" hasCustomPrompt="1"/>
          </p:nvPr>
        </p:nvSpPr>
        <p:spPr>
          <a:xfrm flipH="1">
            <a:off x="-4413638" y="0"/>
            <a:ext cx="3099074" cy="6858000"/>
          </a:xfrm>
          <a:prstGeom prst="parallelogram">
            <a:avLst>
              <a:gd name="adj" fmla="val 77247"/>
            </a:avLst>
          </a:prstGeom>
          <a:solidFill>
            <a:schemeClr val="bg1">
              <a:alpha val="30000"/>
            </a:schemeClr>
          </a:solidFill>
        </p:spPr>
        <p:txBody>
          <a:bodyPr/>
          <a:lstStyle>
            <a:lvl1pPr>
              <a:defRPr/>
            </a:lvl1pPr>
          </a:lstStyle>
          <a:p>
            <a:pPr lvl="0"/>
            <a:r>
              <a:rPr kumimoji="1" lang="en-US" altLang="ja-JP" dirty="0"/>
              <a:t> </a:t>
            </a:r>
            <a:endParaRPr kumimoji="1" lang="ja-JP" altLang="en-US" dirty="0"/>
          </a:p>
        </p:txBody>
      </p:sp>
      <p:sp>
        <p:nvSpPr>
          <p:cNvPr id="40" name="タイトル プレースホルダー 1"/>
          <p:cNvSpPr>
            <a:spLocks noGrp="1"/>
          </p:cNvSpPr>
          <p:nvPr>
            <p:ph type="title" hasCustomPrompt="1"/>
          </p:nvPr>
        </p:nvSpPr>
        <p:spPr>
          <a:xfrm>
            <a:off x="372705" y="2703892"/>
            <a:ext cx="4823863" cy="2208254"/>
          </a:xfrm>
          <a:prstGeom prst="rect">
            <a:avLst/>
          </a:prstGeom>
        </p:spPr>
        <p:txBody>
          <a:bodyPr vert="horz" lIns="108849" tIns="54425" rIns="108849" bIns="54425" rtlCol="0" anchor="b">
            <a:normAutofit/>
          </a:bodyPr>
          <a:lstStyle>
            <a:lvl1pPr>
              <a:defRPr baseline="0">
                <a:solidFill>
                  <a:schemeClr val="bg1"/>
                </a:solidFill>
              </a:defRPr>
            </a:lvl1pPr>
          </a:lstStyle>
          <a:p>
            <a:r>
              <a:rPr kumimoji="1" lang="en-US" altLang="ja-JP" dirty="0"/>
              <a:t>Text Goes Here</a:t>
            </a:r>
            <a:endParaRPr kumimoji="1" lang="ja-JP" altLang="en-US" dirty="0"/>
          </a:p>
        </p:txBody>
      </p:sp>
      <p:sp>
        <p:nvSpPr>
          <p:cNvPr id="42" name="テキスト プレースホルダー 6"/>
          <p:cNvSpPr>
            <a:spLocks noGrp="1"/>
          </p:cNvSpPr>
          <p:nvPr>
            <p:ph type="body" sz="quarter" idx="42" hasCustomPrompt="1"/>
          </p:nvPr>
        </p:nvSpPr>
        <p:spPr>
          <a:xfrm>
            <a:off x="378147" y="5111522"/>
            <a:ext cx="4818418" cy="1390878"/>
          </a:xfrm>
        </p:spPr>
        <p:txBody>
          <a:bodyPr>
            <a:noAutofit/>
          </a:bodyPr>
          <a:lstStyle>
            <a:lvl1pPr algn="l">
              <a:defRPr sz="13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44" name="テキスト プレースホルダー 6"/>
          <p:cNvSpPr>
            <a:spLocks noGrp="1"/>
          </p:cNvSpPr>
          <p:nvPr>
            <p:ph type="body" sz="quarter" idx="43" hasCustomPrompt="1"/>
          </p:nvPr>
        </p:nvSpPr>
        <p:spPr>
          <a:xfrm rot="4250327">
            <a:off x="7319643" y="2147071"/>
            <a:ext cx="7132647" cy="2679933"/>
          </a:xfrm>
        </p:spPr>
        <p:txBody>
          <a:bodyPr anchor="b">
            <a:noAutofit/>
          </a:bodyPr>
          <a:lstStyle>
            <a:lvl1pPr algn="l">
              <a:lnSpc>
                <a:spcPct val="100000"/>
              </a:lnSpc>
              <a:spcBef>
                <a:spcPts val="0"/>
              </a:spcBef>
              <a:defRPr sz="11300" b="0" i="0" u="none" baseline="0">
                <a:solidFill>
                  <a:schemeClr val="bg1">
                    <a:alpha val="30000"/>
                  </a:schemeClr>
                </a:solidFill>
                <a:latin typeface="Route 159 Bold" pitchFamily="50" charset="0"/>
                <a:cs typeface="Open Sans Light" panose="020B0306030504020204" pitchFamily="34" charset="0"/>
              </a:defRPr>
            </a:lvl1pPr>
          </a:lstStyle>
          <a:p>
            <a:pPr lvl="0"/>
            <a:r>
              <a:rPr kumimoji="1" lang="en-US" altLang="ja-JP" dirty="0"/>
              <a:t>WORD</a:t>
            </a:r>
            <a:endParaRPr kumimoji="1" lang="ja-JP" altLang="en-US" dirty="0"/>
          </a:p>
        </p:txBody>
      </p:sp>
      <p:sp>
        <p:nvSpPr>
          <p:cNvPr id="45" name="テキスト プレースホルダー 6"/>
          <p:cNvSpPr>
            <a:spLocks noGrp="1"/>
          </p:cNvSpPr>
          <p:nvPr>
            <p:ph type="body" sz="quarter" idx="44" hasCustomPrompt="1"/>
          </p:nvPr>
        </p:nvSpPr>
        <p:spPr>
          <a:xfrm>
            <a:off x="441051" y="4990568"/>
            <a:ext cx="2160187" cy="48000"/>
          </a:xfrm>
          <a:solidFill>
            <a:schemeClr val="bg1"/>
          </a:solidFill>
        </p:spPr>
        <p:txBody>
          <a:bodyPr>
            <a:noAutofit/>
          </a:bodyPr>
          <a:lstStyle>
            <a:lvl1pPr algn="l">
              <a:defRPr sz="1300" b="0" i="0" u="none" baseline="0">
                <a:solidFill>
                  <a:schemeClr val="bg1"/>
                </a:solidFill>
                <a:latin typeface="+mn-lt"/>
                <a:cs typeface="Open Sans Light" panose="020B0306030504020204" pitchFamily="34" charset="0"/>
              </a:defRPr>
            </a:lvl1pPr>
          </a:lstStyle>
          <a:p>
            <a:pPr lvl="0"/>
            <a:r>
              <a:rPr kumimoji="1" lang="en-US" altLang="ja-JP" dirty="0"/>
              <a:t> </a:t>
            </a:r>
            <a:endParaRPr kumimoji="1" lang="ja-JP" altLang="en-US" dirty="0"/>
          </a:p>
        </p:txBody>
      </p:sp>
    </p:spTree>
    <p:extLst>
      <p:ext uri="{BB962C8B-B14F-4D97-AF65-F5344CB8AC3E}">
        <p14:creationId xmlns="" xmlns:p14="http://schemas.microsoft.com/office/powerpoint/2010/main" val="187117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1000" fill="hold"/>
                                        <p:tgtEl>
                                          <p:spTgt spid="37"/>
                                        </p:tgtEl>
                                        <p:attrNameLst>
                                          <p:attrName>ppt_x</p:attrName>
                                        </p:attrNameLst>
                                      </p:cBhvr>
                                      <p:tavLst>
                                        <p:tav tm="0">
                                          <p:val>
                                            <p:strVal val="1+#ppt_w/2"/>
                                          </p:val>
                                        </p:tav>
                                        <p:tav tm="100000">
                                          <p:val>
                                            <p:strVal val="#ppt_x"/>
                                          </p:val>
                                        </p:tav>
                                      </p:tavLst>
                                    </p:anim>
                                    <p:anim calcmode="lin" valueType="num">
                                      <p:cBhvr additive="base">
                                        <p:cTn id="12" dur="1000" fill="hold"/>
                                        <p:tgtEl>
                                          <p:spTgt spid="37"/>
                                        </p:tgtEl>
                                        <p:attrNameLst>
                                          <p:attrName>ppt_y</p:attrName>
                                        </p:attrNameLst>
                                      </p:cBhvr>
                                      <p:tavLst>
                                        <p:tav tm="0">
                                          <p:val>
                                            <p:strVal val="#ppt_y"/>
                                          </p:val>
                                        </p:tav>
                                        <p:tav tm="100000">
                                          <p:val>
                                            <p:strVal val="#ppt_y"/>
                                          </p:val>
                                        </p:tav>
                                      </p:tavLst>
                                    </p:anim>
                                  </p:childTnLst>
                                </p:cTn>
                              </p:par>
                              <p:par>
                                <p:cTn id="13" presetID="14" presetClass="entr" presetSubtype="10" fill="hold" grpId="0"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randombar(horizontal)">
                                      <p:cBhvr>
                                        <p:cTn id="15" dur="500"/>
                                        <p:tgtEl>
                                          <p:spTgt spid="35"/>
                                        </p:tgtEl>
                                      </p:cBhvr>
                                    </p:animEffect>
                                  </p:childTnLst>
                                </p:cTn>
                              </p:par>
                              <p:par>
                                <p:cTn id="16" presetID="2" presetClass="entr" presetSubtype="2" accel="100000" fill="hold" grpId="0" nodeType="withEffect">
                                  <p:stCondLst>
                                    <p:cond delay="250"/>
                                  </p:stCondLst>
                                  <p:childTnLst>
                                    <p:set>
                                      <p:cBhvr>
                                        <p:cTn id="17" dur="1" fill="hold">
                                          <p:stCondLst>
                                            <p:cond delay="0"/>
                                          </p:stCondLst>
                                        </p:cTn>
                                        <p:tgtEl>
                                          <p:spTgt spid="39"/>
                                        </p:tgtEl>
                                        <p:attrNameLst>
                                          <p:attrName>style.visibility</p:attrName>
                                        </p:attrNameLst>
                                      </p:cBhvr>
                                      <p:to>
                                        <p:strVal val="visible"/>
                                      </p:to>
                                    </p:set>
                                    <p:anim calcmode="lin" valueType="num">
                                      <p:cBhvr additive="base">
                                        <p:cTn id="18" dur="750" fill="hold"/>
                                        <p:tgtEl>
                                          <p:spTgt spid="39"/>
                                        </p:tgtEl>
                                        <p:attrNameLst>
                                          <p:attrName>ppt_x</p:attrName>
                                        </p:attrNameLst>
                                      </p:cBhvr>
                                      <p:tavLst>
                                        <p:tav tm="0">
                                          <p:val>
                                            <p:strVal val="1+#ppt_w/2"/>
                                          </p:val>
                                        </p:tav>
                                        <p:tav tm="100000">
                                          <p:val>
                                            <p:strVal val="#ppt_x"/>
                                          </p:val>
                                        </p:tav>
                                      </p:tavLst>
                                    </p:anim>
                                    <p:anim calcmode="lin" valueType="num">
                                      <p:cBhvr additive="base">
                                        <p:cTn id="19" dur="750" fill="hold"/>
                                        <p:tgtEl>
                                          <p:spTgt spid="39"/>
                                        </p:tgtEl>
                                        <p:attrNameLst>
                                          <p:attrName>ppt_y</p:attrName>
                                        </p:attrNameLst>
                                      </p:cBhvr>
                                      <p:tavLst>
                                        <p:tav tm="0">
                                          <p:val>
                                            <p:strVal val="#ppt_y"/>
                                          </p:val>
                                        </p:tav>
                                        <p:tav tm="100000">
                                          <p:val>
                                            <p:strVal val="#ppt_y"/>
                                          </p:val>
                                        </p:tav>
                                      </p:tavLst>
                                    </p:anim>
                                  </p:childTnLst>
                                </p:cTn>
                              </p:par>
                              <p:par>
                                <p:cTn id="20" presetID="2" presetClass="entr" presetSubtype="2" accel="100000" fill="hold" grpId="0" nodeType="withEffect">
                                  <p:stCondLst>
                                    <p:cond delay="25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1+#ppt_w/2"/>
                                          </p:val>
                                        </p:tav>
                                        <p:tav tm="100000">
                                          <p:val>
                                            <p:strVal val="#ppt_x"/>
                                          </p:val>
                                        </p:tav>
                                      </p:tavLst>
                                    </p:anim>
                                    <p:anim calcmode="lin" valueType="num">
                                      <p:cBhvr additive="base">
                                        <p:cTn id="23" dur="750" fill="hold"/>
                                        <p:tgtEl>
                                          <p:spTgt spid="38"/>
                                        </p:tgtEl>
                                        <p:attrNameLst>
                                          <p:attrName>ppt_y</p:attrName>
                                        </p:attrNameLst>
                                      </p:cBhvr>
                                      <p:tavLst>
                                        <p:tav tm="0">
                                          <p:val>
                                            <p:strVal val="#ppt_y"/>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2000" fill="hold"/>
                                        <p:tgtEl>
                                          <p:spTgt spid="26"/>
                                        </p:tgtEl>
                                        <p:attrNameLst>
                                          <p:attrName>ppt_x</p:attrName>
                                        </p:attrNameLst>
                                      </p:cBhvr>
                                      <p:tavLst>
                                        <p:tav tm="0">
                                          <p:val>
                                            <p:strVal val="0-#ppt_w/2"/>
                                          </p:val>
                                        </p:tav>
                                        <p:tav tm="100000">
                                          <p:val>
                                            <p:strVal val="#ppt_x"/>
                                          </p:val>
                                        </p:tav>
                                      </p:tavLst>
                                    </p:anim>
                                    <p:anim calcmode="lin" valueType="num">
                                      <p:cBhvr additive="base">
                                        <p:cTn id="27" dur="2000" fill="hold"/>
                                        <p:tgtEl>
                                          <p:spTgt spid="26"/>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2000" fill="hold"/>
                                        <p:tgtEl>
                                          <p:spTgt spid="31"/>
                                        </p:tgtEl>
                                        <p:attrNameLst>
                                          <p:attrName>ppt_x</p:attrName>
                                        </p:attrNameLst>
                                      </p:cBhvr>
                                      <p:tavLst>
                                        <p:tav tm="0">
                                          <p:val>
                                            <p:strVal val="1+#ppt_w/2"/>
                                          </p:val>
                                        </p:tav>
                                        <p:tav tm="100000">
                                          <p:val>
                                            <p:strVal val="#ppt_x"/>
                                          </p:val>
                                        </p:tav>
                                      </p:tavLst>
                                    </p:anim>
                                    <p:anim calcmode="lin" valueType="num">
                                      <p:cBhvr additive="base">
                                        <p:cTn id="31" dur="2000" fill="hold"/>
                                        <p:tgtEl>
                                          <p:spTgt spid="31"/>
                                        </p:tgtEl>
                                        <p:attrNameLst>
                                          <p:attrName>ppt_y</p:attrName>
                                        </p:attrNameLst>
                                      </p:cBhvr>
                                      <p:tavLst>
                                        <p:tav tm="0">
                                          <p:val>
                                            <p:strVal val="#ppt_y"/>
                                          </p:val>
                                        </p:tav>
                                        <p:tav tm="100000">
                                          <p:val>
                                            <p:strVal val="#ppt_y"/>
                                          </p:val>
                                        </p:tav>
                                      </p:tavLst>
                                    </p:anim>
                                  </p:childTnLst>
                                </p:cTn>
                              </p:par>
                              <p:par>
                                <p:cTn id="32" presetID="2" presetClass="entr" presetSubtype="3" decel="100000" fill="hold" grpId="0" nodeType="withEffect">
                                  <p:stCondLst>
                                    <p:cond delay="250"/>
                                  </p:stCondLst>
                                  <p:iterate type="lt">
                                    <p:tmPct val="5000"/>
                                  </p:iterate>
                                  <p:childTnLst>
                                    <p:set>
                                      <p:cBhvr>
                                        <p:cTn id="33" dur="1" fill="hold">
                                          <p:stCondLst>
                                            <p:cond delay="0"/>
                                          </p:stCondLst>
                                        </p:cTn>
                                        <p:tgtEl>
                                          <p:spTgt spid="44">
                                            <p:txEl>
                                              <p:pRg st="0" end="0"/>
                                            </p:txEl>
                                          </p:spTgt>
                                        </p:tgtEl>
                                        <p:attrNameLst>
                                          <p:attrName>style.visibility</p:attrName>
                                        </p:attrNameLst>
                                      </p:cBhvr>
                                      <p:to>
                                        <p:strVal val="visible"/>
                                      </p:to>
                                    </p:set>
                                    <p:anim calcmode="lin" valueType="num">
                                      <p:cBhvr additive="base">
                                        <p:cTn id="34"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35" dur="750" fill="hold"/>
                                        <p:tgtEl>
                                          <p:spTgt spid="44">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9" decel="100000" fill="hold" grpId="0" nodeType="withEffect">
                                  <p:stCondLst>
                                    <p:cond delay="750"/>
                                  </p:stCondLst>
                                  <p:iterate type="wd">
                                    <p:tmPct val="10000"/>
                                  </p:iterate>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1000" fill="hold"/>
                                        <p:tgtEl>
                                          <p:spTgt spid="40"/>
                                        </p:tgtEl>
                                        <p:attrNameLst>
                                          <p:attrName>ppt_x</p:attrName>
                                        </p:attrNameLst>
                                      </p:cBhvr>
                                      <p:tavLst>
                                        <p:tav tm="0">
                                          <p:val>
                                            <p:strVal val="0-#ppt_w/2"/>
                                          </p:val>
                                        </p:tav>
                                        <p:tav tm="100000">
                                          <p:val>
                                            <p:strVal val="#ppt_x"/>
                                          </p:val>
                                        </p:tav>
                                      </p:tavLst>
                                    </p:anim>
                                    <p:anim calcmode="lin" valueType="num">
                                      <p:cBhvr additive="base">
                                        <p:cTn id="39" dur="1000" fill="hold"/>
                                        <p:tgtEl>
                                          <p:spTgt spid="40"/>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125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750" fill="hold"/>
                                        <p:tgtEl>
                                          <p:spTgt spid="45"/>
                                        </p:tgtEl>
                                        <p:attrNameLst>
                                          <p:attrName>ppt_x</p:attrName>
                                        </p:attrNameLst>
                                      </p:cBhvr>
                                      <p:tavLst>
                                        <p:tav tm="0">
                                          <p:val>
                                            <p:strVal val="1+#ppt_w/2"/>
                                          </p:val>
                                        </p:tav>
                                        <p:tav tm="100000">
                                          <p:val>
                                            <p:strVal val="#ppt_x"/>
                                          </p:val>
                                        </p:tav>
                                      </p:tavLst>
                                    </p:anim>
                                    <p:anim calcmode="lin" valueType="num">
                                      <p:cBhvr additive="base">
                                        <p:cTn id="43" dur="750" fill="hold"/>
                                        <p:tgtEl>
                                          <p:spTgt spid="45"/>
                                        </p:tgtEl>
                                        <p:attrNameLst>
                                          <p:attrName>ppt_y</p:attrName>
                                        </p:attrNameLst>
                                      </p:cBhvr>
                                      <p:tavLst>
                                        <p:tav tm="0">
                                          <p:val>
                                            <p:strVal val="#ppt_y"/>
                                          </p:val>
                                        </p:tav>
                                        <p:tav tm="100000">
                                          <p:val>
                                            <p:strVal val="#ppt_y"/>
                                          </p:val>
                                        </p:tav>
                                      </p:tavLst>
                                    </p:anim>
                                  </p:childTnLst>
                                </p:cTn>
                              </p:par>
                              <p:par>
                                <p:cTn id="44" presetID="22" presetClass="entr" presetSubtype="8" fill="hold" grpId="0" nodeType="withEffect">
                                  <p:stCondLst>
                                    <p:cond delay="1500"/>
                                  </p:stCondLst>
                                  <p:childTnLst>
                                    <p:set>
                                      <p:cBhvr>
                                        <p:cTn id="45" dur="1" fill="hold">
                                          <p:stCondLst>
                                            <p:cond delay="0"/>
                                          </p:stCondLst>
                                        </p:cTn>
                                        <p:tgtEl>
                                          <p:spTgt spid="42">
                                            <p:txEl>
                                              <p:pRg st="0" end="0"/>
                                            </p:txEl>
                                          </p:spTgt>
                                        </p:tgtEl>
                                        <p:attrNameLst>
                                          <p:attrName>style.visibility</p:attrName>
                                        </p:attrNameLst>
                                      </p:cBhvr>
                                      <p:to>
                                        <p:strVal val="visible"/>
                                      </p:to>
                                    </p:set>
                                    <p:animEffect transition="in" filter="wipe(left)">
                                      <p:cBhvr>
                                        <p:cTn id="46"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26" grpId="0" animBg="1">
        <p:tmplLst>
          <p:tmpl>
            <p:tnLst>
              <p:par>
                <p:cTn presetID="2" presetClass="entr" presetSubtype="8" decel="100000"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2000" fill="hold"/>
                        <p:tgtEl>
                          <p:spTgt spid="26"/>
                        </p:tgtEl>
                        <p:attrNameLst>
                          <p:attrName>ppt_x</p:attrName>
                        </p:attrNameLst>
                      </p:cBhvr>
                      <p:tavLst>
                        <p:tav tm="0">
                          <p:val>
                            <p:strVal val="0-#ppt_w/2"/>
                          </p:val>
                        </p:tav>
                        <p:tav tm="100000">
                          <p:val>
                            <p:strVal val="#ppt_x"/>
                          </p:val>
                        </p:tav>
                      </p:tavLst>
                    </p:anim>
                    <p:anim calcmode="lin" valueType="num">
                      <p:cBhvr additive="base">
                        <p:cTn dur="2000" fill="hold"/>
                        <p:tgtEl>
                          <p:spTgt spid="26"/>
                        </p:tgtEl>
                        <p:attrNameLst>
                          <p:attrName>ppt_y</p:attrName>
                        </p:attrNameLst>
                      </p:cBhvr>
                      <p:tavLst>
                        <p:tav tm="0">
                          <p:val>
                            <p:strVal val="#ppt_y"/>
                          </p:val>
                        </p:tav>
                        <p:tav tm="100000">
                          <p:val>
                            <p:strVal val="#ppt_y"/>
                          </p:val>
                        </p:tav>
                      </p:tavLst>
                    </p:anim>
                  </p:childTnLst>
                </p:cTn>
              </p:par>
            </p:tnLst>
          </p:tmpl>
        </p:tmplLst>
      </p:bldP>
      <p:bldP spid="31" grpId="0" animBg="1">
        <p:tmplLst>
          <p:tmpl>
            <p:tnLst>
              <p:par>
                <p:cTn presetID="2" presetClass="entr" presetSubtype="2"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2000" fill="hold"/>
                        <p:tgtEl>
                          <p:spTgt spid="31"/>
                        </p:tgtEl>
                        <p:attrNameLst>
                          <p:attrName>ppt_x</p:attrName>
                        </p:attrNameLst>
                      </p:cBhvr>
                      <p:tavLst>
                        <p:tav tm="0">
                          <p:val>
                            <p:strVal val="1+#ppt_w/2"/>
                          </p:val>
                        </p:tav>
                        <p:tav tm="100000">
                          <p:val>
                            <p:strVal val="#ppt_x"/>
                          </p:val>
                        </p:tav>
                      </p:tavLst>
                    </p:anim>
                    <p:anim calcmode="lin" valueType="num">
                      <p:cBhvr additive="base">
                        <p:cTn dur="2000" fill="hold"/>
                        <p:tgtEl>
                          <p:spTgt spid="31"/>
                        </p:tgtEl>
                        <p:attrNameLst>
                          <p:attrName>ppt_y</p:attrName>
                        </p:attrNameLst>
                      </p:cBhvr>
                      <p:tavLst>
                        <p:tav tm="0">
                          <p:val>
                            <p:strVal val="#ppt_y"/>
                          </p:val>
                        </p:tav>
                        <p:tav tm="100000">
                          <p:val>
                            <p:strVal val="#ppt_y"/>
                          </p:val>
                        </p:tav>
                      </p:tavLst>
                    </p:anim>
                  </p:childTnLst>
                </p:cTn>
              </p:par>
            </p:tnLst>
          </p:tmpl>
        </p:tmplLst>
      </p:bldP>
      <p:bldP spid="36" grpId="0" animBg="1">
        <p:tmplLst>
          <p:tmpl>
            <p:tnLst>
              <p:par>
                <p:cTn presetID="2" presetClass="entr" presetSubtype="8"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0-#ppt_w/2"/>
                          </p:val>
                        </p:tav>
                        <p:tav tm="100000">
                          <p:val>
                            <p:strVal val="#ppt_x"/>
                          </p:val>
                        </p:tav>
                      </p:tavLst>
                    </p:anim>
                    <p:anim calcmode="lin" valueType="num">
                      <p:cBhvr additive="base">
                        <p:cTn dur="1000" fill="hold"/>
                        <p:tgtEl>
                          <p:spTgt spid="36"/>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2" decel="10000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1+#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tmplLst>
          <p:tmpl>
            <p:tnLst>
              <p:par>
                <p:cTn presetID="2" presetClass="entr" presetSubtype="2" ac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tmplLst>
          <p:tmpl>
            <p:tnLst>
              <p:par>
                <p:cTn presetID="2" presetClass="entr" presetSubtype="2" accel="100000" fill="hold" nodeType="with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1+#ppt_w/2"/>
                          </p:val>
                        </p:tav>
                        <p:tav tm="100000">
                          <p:val>
                            <p:strVal val="#ppt_x"/>
                          </p:val>
                        </p:tav>
                      </p:tavLst>
                    </p:anim>
                    <p:anim calcmode="lin" valueType="num">
                      <p:cBhvr additive="base">
                        <p:cTn dur="750" fill="hold"/>
                        <p:tgtEl>
                          <p:spTgt spid="39"/>
                        </p:tgtEl>
                        <p:attrNameLst>
                          <p:attrName>ppt_y</p:attrName>
                        </p:attrNameLst>
                      </p:cBhvr>
                      <p:tavLst>
                        <p:tav tm="0">
                          <p:val>
                            <p:strVal val="#ppt_y"/>
                          </p:val>
                        </p:tav>
                        <p:tav tm="100000">
                          <p:val>
                            <p:strVal val="#ppt_y"/>
                          </p:val>
                        </p:tav>
                      </p:tavLst>
                    </p:anim>
                  </p:childTnLst>
                </p:cTn>
              </p:par>
            </p:tnLst>
          </p:tmpl>
        </p:tmplLst>
      </p:bldP>
      <p:bldP spid="40" grpId="0"/>
      <p:bldP spid="42" grpId="0" build="p">
        <p:tmplLst>
          <p:tmpl lvl="1">
            <p:tnLst>
              <p:par>
                <p:cTn presetID="22" presetClass="entr" presetSubtype="8" fill="hold" nodeType="withEffect">
                  <p:stCondLst>
                    <p:cond delay="15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4" grpId="0" build="p">
        <p:tmplLst>
          <p:tmpl lvl="1">
            <p:tnLst>
              <p:par>
                <p:cTn presetID="2" presetClass="entr" presetSubtype="3" decel="100000" fill="hold" nodeType="withEffect">
                  <p:stCondLst>
                    <p:cond delay="250"/>
                  </p:stCondLst>
                  <p:iterate type="lt">
                    <p:tmPct val="5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0-#ppt_h/2"/>
                          </p:val>
                        </p:tav>
                        <p:tav tm="100000">
                          <p:val>
                            <p:strVal val="#ppt_y"/>
                          </p:val>
                        </p:tav>
                      </p:tavLst>
                    </p:anim>
                  </p:childTnLst>
                </p:cTn>
              </p:par>
            </p:tnLst>
          </p:tmpl>
        </p:tmplLst>
      </p:bldP>
      <p:bldP spid="45" grpId="0" animBg="1">
        <p:tmplLst>
          <p:tmpl>
            <p:tnLst>
              <p:par>
                <p:cTn presetID="2" presetClass="entr" presetSubtype="2" decel="100000" fill="hold" nodeType="withEffect">
                  <p:stCondLst>
                    <p:cond delay="1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750" fill="hold"/>
                        <p:tgtEl>
                          <p:spTgt spid="45"/>
                        </p:tgtEl>
                        <p:attrNameLst>
                          <p:attrName>ppt_x</p:attrName>
                        </p:attrNameLst>
                      </p:cBhvr>
                      <p:tavLst>
                        <p:tav tm="0">
                          <p:val>
                            <p:strVal val="1+#ppt_w/2"/>
                          </p:val>
                        </p:tav>
                        <p:tav tm="100000">
                          <p:val>
                            <p:strVal val="#ppt_x"/>
                          </p:val>
                        </p:tav>
                      </p:tavLst>
                    </p:anim>
                    <p:anim calcmode="lin" valueType="num">
                      <p:cBhvr additive="base">
                        <p:cTn dur="750" fill="hold"/>
                        <p:tgtEl>
                          <p:spTgt spid="4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Fullscreen Image with Caption">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4" name="タイトル プレースホルダー 1"/>
          <p:cNvSpPr>
            <a:spLocks noGrp="1"/>
          </p:cNvSpPr>
          <p:nvPr>
            <p:ph type="title" hasCustomPrompt="1"/>
          </p:nvPr>
        </p:nvSpPr>
        <p:spPr>
          <a:xfrm>
            <a:off x="3" y="5708956"/>
            <a:ext cx="6095471" cy="780411"/>
          </a:xfrm>
          <a:prstGeom prst="rect">
            <a:avLst/>
          </a:prstGeom>
          <a:solidFill>
            <a:schemeClr val="tx2">
              <a:alpha val="70000"/>
            </a:schemeClr>
          </a:solidFill>
        </p:spPr>
        <p:txBody>
          <a:bodyPr vert="horz" lIns="108849" tIns="54425" rIns="108849" bIns="54425" rtlCol="0" anchor="ctr">
            <a:normAutofit/>
          </a:bodyPr>
          <a:lstStyle>
            <a:lvl1pPr algn="ctr">
              <a:defRPr baseline="0">
                <a:solidFill>
                  <a:schemeClr val="bg1"/>
                </a:solidFill>
              </a:defRPr>
            </a:lvl1pPr>
          </a:lstStyle>
          <a:p>
            <a:r>
              <a:rPr kumimoji="1" lang="en-US" altLang="ja-JP" dirty="0"/>
              <a:t>Text Goes Here</a:t>
            </a:r>
            <a:endParaRPr kumimoji="1" lang="ja-JP" altLang="en-US" dirty="0"/>
          </a:p>
        </p:txBody>
      </p:sp>
    </p:spTree>
    <p:extLst>
      <p:ext uri="{BB962C8B-B14F-4D97-AF65-F5344CB8AC3E}">
        <p14:creationId xmlns="" xmlns:p14="http://schemas.microsoft.com/office/powerpoint/2010/main" val="1231046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8" decel="100000"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ullscreen Image ">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Tree>
    <p:extLst>
      <p:ext uri="{BB962C8B-B14F-4D97-AF65-F5344CB8AC3E}">
        <p14:creationId xmlns="" xmlns:p14="http://schemas.microsoft.com/office/powerpoint/2010/main" val="31303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Big Image &amp; Text 1">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3" name="タイトル プレースホルダー 1"/>
          <p:cNvSpPr>
            <a:spLocks noGrp="1"/>
          </p:cNvSpPr>
          <p:nvPr>
            <p:ph type="title" hasCustomPrompt="1"/>
          </p:nvPr>
        </p:nvSpPr>
        <p:spPr>
          <a:xfrm>
            <a:off x="-1" y="4518781"/>
            <a:ext cx="12192001" cy="1228876"/>
          </a:xfrm>
          <a:prstGeom prst="rect">
            <a:avLst/>
          </a:prstGeom>
          <a:solidFill>
            <a:schemeClr val="tx2">
              <a:alpha val="50000"/>
            </a:schemeClr>
          </a:solidFill>
        </p:spPr>
        <p:txBody>
          <a:bodyPr vert="horz" lIns="108849" tIns="54425" rIns="108849" bIns="54425" rtlCol="0" anchor="ctr">
            <a:normAutofit/>
          </a:bodyPr>
          <a:lstStyle>
            <a:lvl1pPr algn="ctr">
              <a:defRPr baseline="0">
                <a:solidFill>
                  <a:schemeClr val="bg1"/>
                </a:solidFill>
              </a:defRPr>
            </a:lvl1pPr>
          </a:lstStyle>
          <a:p>
            <a:r>
              <a:rPr kumimoji="1" lang="en-US" altLang="ja-JP" dirty="0"/>
              <a:t> </a:t>
            </a:r>
            <a:endParaRPr kumimoji="1" lang="ja-JP" altLang="en-US" dirty="0"/>
          </a:p>
        </p:txBody>
      </p:sp>
      <p:sp>
        <p:nvSpPr>
          <p:cNvPr id="5" name="テキスト プレースホルダー 4"/>
          <p:cNvSpPr>
            <a:spLocks noGrp="1"/>
          </p:cNvSpPr>
          <p:nvPr>
            <p:ph type="body" sz="quarter" idx="15" hasCustomPrompt="1"/>
          </p:nvPr>
        </p:nvSpPr>
        <p:spPr>
          <a:xfrm>
            <a:off x="304299" y="4596492"/>
            <a:ext cx="11583405" cy="1035050"/>
          </a:xfrm>
        </p:spPr>
        <p:txBody>
          <a:bodyPr anchor="ctr">
            <a:noAutofit/>
          </a:bodyPr>
          <a:lstStyle>
            <a:lvl1pPr algn="ctr">
              <a:lnSpc>
                <a:spcPct val="100000"/>
              </a:lnSpc>
              <a:spcBef>
                <a:spcPts val="0"/>
              </a:spcBef>
              <a:defRPr sz="6400">
                <a:solidFill>
                  <a:schemeClr val="bg1"/>
                </a:solidFill>
                <a:latin typeface="+mj-lt"/>
              </a:defRPr>
            </a:lvl1pPr>
          </a:lstStyle>
          <a:p>
            <a:pPr lvl="0"/>
            <a:r>
              <a:rPr kumimoji="1" lang="en-US" altLang="ja-JP" dirty="0"/>
              <a:t>Text</a:t>
            </a:r>
            <a:endParaRPr kumimoji="1" lang="ja-JP" altLang="en-US" dirty="0"/>
          </a:p>
        </p:txBody>
      </p:sp>
    </p:spTree>
    <p:extLst>
      <p:ext uri="{BB962C8B-B14F-4D97-AF65-F5344CB8AC3E}">
        <p14:creationId xmlns="" xmlns:p14="http://schemas.microsoft.com/office/powerpoint/2010/main" val="2990486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500"/>
                                  </p:stCondLst>
                                  <p:childTnLst>
                                    <p:set>
                                      <p:cBhvr>
                                        <p:cTn id="9" dur="1" fill="hold">
                                          <p:stCondLst>
                                            <p:cond delay="0"/>
                                          </p:stCondLst>
                                        </p:cTn>
                                        <p:tgtEl>
                                          <p:spTgt spid="3"/>
                                        </p:tgtEl>
                                        <p:attrNameLst>
                                          <p:attrName>style.visibility</p:attrName>
                                        </p:attrNameLst>
                                      </p:cBhvr>
                                      <p:to>
                                        <p:strVal val="visible"/>
                                      </p:to>
                                    </p:set>
                                    <p:animEffect transition="in" filter="wipe(right)">
                                      <p:cBhvr>
                                        <p:cTn id="10" dur="500"/>
                                        <p:tgtEl>
                                          <p:spTgt spid="3"/>
                                        </p:tgtEl>
                                      </p:cBhvr>
                                    </p:animEffect>
                                  </p:childTnLst>
                                </p:cTn>
                              </p:par>
                            </p:childTnLst>
                          </p:cTn>
                        </p:par>
                        <p:par>
                          <p:cTn id="11" fill="hold">
                            <p:stCondLst>
                              <p:cond delay="1000"/>
                            </p:stCondLst>
                            <p:childTnLst>
                              <p:par>
                                <p:cTn id="12" presetID="2" presetClass="entr" presetSubtype="3" decel="100000" fill="hold" grpId="0" nodeType="afterEffect">
                                  <p:stCondLst>
                                    <p:cond delay="0"/>
                                  </p:stCondLst>
                                  <p:iterate type="wd">
                                    <p:tmPct val="10000"/>
                                  </p:iterate>
                                  <p:childTnLst>
                                    <p:set>
                                      <p:cBhvr>
                                        <p:cTn id="13" dur="1" fill="hold">
                                          <p:stCondLst>
                                            <p:cond delay="0"/>
                                          </p:stCondLst>
                                        </p:cTn>
                                        <p:tgtEl>
                                          <p:spTgt spid="5">
                                            <p:txEl>
                                              <p:pRg st="0" end="0"/>
                                            </p:txEl>
                                          </p:spTgt>
                                        </p:tgtEl>
                                        <p:attrNameLst>
                                          <p:attrName>style.visibility</p:attrName>
                                        </p:attrNameLst>
                                      </p:cBhvr>
                                      <p:to>
                                        <p:strVal val="visible"/>
                                      </p:to>
                                    </p:set>
                                    <p:anim calcmode="lin" valueType="num">
                                      <p:cBhvr additive="base">
                                        <p:cTn id="14" dur="75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5" dur="75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1+#ppt_w/2"/>
                          </p:val>
                        </p:tav>
                        <p:tav tm="100000">
                          <p:val>
                            <p:strVal val="#ppt_x"/>
                          </p:val>
                        </p:tav>
                      </p:tavLst>
                    </p:anim>
                    <p:anim calcmode="lin" valueType="num">
                      <p:cBhvr additive="base">
                        <p:cTn dur="750" fill="hold"/>
                        <p:tgtEl>
                          <p:spTgt spid="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ig Image &amp; Text 2">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2117"/>
            <a:ext cx="12192000" cy="6858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4" name="テキスト プレースホルダー 4"/>
          <p:cNvSpPr>
            <a:spLocks noGrp="1"/>
          </p:cNvSpPr>
          <p:nvPr>
            <p:ph type="body" sz="quarter" idx="16" hasCustomPrompt="1"/>
          </p:nvPr>
        </p:nvSpPr>
        <p:spPr>
          <a:xfrm>
            <a:off x="0" y="677634"/>
            <a:ext cx="12192000" cy="1035050"/>
          </a:xfrm>
          <a:solidFill>
            <a:schemeClr val="tx2">
              <a:alpha val="40000"/>
            </a:schemeClr>
          </a:solidFill>
        </p:spPr>
        <p:txBody>
          <a:bodyPr anchor="ctr">
            <a:noAutofit/>
          </a:bodyPr>
          <a:lstStyle>
            <a:lvl1pPr algn="ctr">
              <a:lnSpc>
                <a:spcPct val="100000"/>
              </a:lnSpc>
              <a:spcBef>
                <a:spcPts val="0"/>
              </a:spcBef>
              <a:defRPr sz="4800">
                <a:solidFill>
                  <a:schemeClr val="tx2"/>
                </a:solidFill>
                <a:latin typeface="+mj-lt"/>
              </a:defRPr>
            </a:lvl1pPr>
          </a:lstStyle>
          <a:p>
            <a:pPr lvl="0"/>
            <a:r>
              <a:rPr kumimoji="1" lang="en-US" altLang="ja-JP" dirty="0"/>
              <a:t> </a:t>
            </a:r>
            <a:endParaRPr kumimoji="1" lang="ja-JP" altLang="en-US" dirty="0"/>
          </a:p>
        </p:txBody>
      </p:sp>
      <p:sp>
        <p:nvSpPr>
          <p:cNvPr id="5" name="テキスト プレースホルダー 4"/>
          <p:cNvSpPr>
            <a:spLocks noGrp="1"/>
          </p:cNvSpPr>
          <p:nvPr>
            <p:ph type="body" sz="quarter" idx="15" hasCustomPrompt="1"/>
          </p:nvPr>
        </p:nvSpPr>
        <p:spPr>
          <a:xfrm>
            <a:off x="304299" y="677636"/>
            <a:ext cx="11583405" cy="1035050"/>
          </a:xfrm>
        </p:spPr>
        <p:txBody>
          <a:bodyPr anchor="ctr">
            <a:noAutofit/>
          </a:bodyPr>
          <a:lstStyle>
            <a:lvl1pPr algn="ctr">
              <a:lnSpc>
                <a:spcPct val="100000"/>
              </a:lnSpc>
              <a:spcBef>
                <a:spcPts val="0"/>
              </a:spcBef>
              <a:defRPr sz="4400">
                <a:solidFill>
                  <a:schemeClr val="bg1"/>
                </a:solidFill>
                <a:latin typeface="+mj-lt"/>
              </a:defRPr>
            </a:lvl1pPr>
          </a:lstStyle>
          <a:p>
            <a:pPr lvl="0"/>
            <a:r>
              <a:rPr kumimoji="1" lang="en-US" altLang="ja-JP" dirty="0"/>
              <a:t>Text</a:t>
            </a:r>
            <a:endParaRPr kumimoji="1" lang="ja-JP" altLang="en-US" dirty="0"/>
          </a:p>
        </p:txBody>
      </p:sp>
    </p:spTree>
    <p:extLst>
      <p:ext uri="{BB962C8B-B14F-4D97-AF65-F5344CB8AC3E}">
        <p14:creationId xmlns="" xmlns:p14="http://schemas.microsoft.com/office/powerpoint/2010/main" val="222565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outVertical)">
                                      <p:cBhvr>
                                        <p:cTn id="11" dur="500"/>
                                        <p:tgtEl>
                                          <p:spTgt spid="4"/>
                                        </p:tgtEl>
                                      </p:cBhvr>
                                    </p:animEffect>
                                  </p:childTnLst>
                                </p:cTn>
                              </p:par>
                            </p:childTnLst>
                          </p:cTn>
                        </p:par>
                        <p:par>
                          <p:cTn id="12" fill="hold">
                            <p:stCondLst>
                              <p:cond delay="1000"/>
                            </p:stCondLst>
                            <p:childTnLst>
                              <p:par>
                                <p:cTn id="13" presetID="2" presetClass="entr" presetSubtype="4" decel="100000" fill="hold" grpId="0" nodeType="afterEffect">
                                  <p:stCondLst>
                                    <p:cond delay="0"/>
                                  </p:stCondLst>
                                  <p:iterate type="lt">
                                    <p:tmPct val="5000"/>
                                  </p:iterate>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additive="base">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17" presetID="45" presetClass="entr" presetSubtype="0" fill="hold" grpId="1" nodeType="withEffect">
                                  <p:stCondLst>
                                    <p:cond delay="0"/>
                                  </p:stCondLst>
                                  <p:iterate type="lt">
                                    <p:tmPct val="5000"/>
                                  </p:iterate>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1000"/>
                                        <p:tgtEl>
                                          <p:spTgt spid="5">
                                            <p:txEl>
                                              <p:pRg st="0" end="0"/>
                                            </p:txEl>
                                          </p:spTgt>
                                        </p:tgtEl>
                                      </p:cBhvr>
                                    </p:animEffect>
                                    <p:anim calcmode="lin" valueType="num">
                                      <p:cBhvr>
                                        <p:cTn id="20" dur="1000" fill="hold"/>
                                        <p:tgtEl>
                                          <p:spTgt spid="5">
                                            <p:txEl>
                                              <p:pRg st="0" end="0"/>
                                            </p:txEl>
                                          </p:spTgt>
                                        </p:tgtEl>
                                        <p:attrNameLst>
                                          <p:attrName>ppt_w</p:attrName>
                                        </p:attrNameLst>
                                      </p:cBhvr>
                                      <p:tavLst>
                                        <p:tav tm="0" fmla="#ppt_w*sin(2.5*pi*$)">
                                          <p:val>
                                            <p:fltVal val="0"/>
                                          </p:val>
                                        </p:tav>
                                        <p:tav tm="100000">
                                          <p:val>
                                            <p:fltVal val="1"/>
                                          </p:val>
                                        </p:tav>
                                      </p:tavLst>
                                    </p:anim>
                                    <p:anim calcmode="lin" valueType="num">
                                      <p:cBhvr>
                                        <p:cTn id="21" dur="1000" fill="hold"/>
                                        <p:tgtEl>
                                          <p:spTgt spid="5">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tmplLst>
          <p:tmpl>
            <p:tnLst>
              <p:par>
                <p:cTn presetID="16" presetClass="entr" presetSubtype="37"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barn(outVertical)">
                      <p:cBhvr>
                        <p:cTn dur="500"/>
                        <p:tgtEl>
                          <p:spTgt spid="4"/>
                        </p:tgtEl>
                      </p:cBhvr>
                    </p:animEffect>
                  </p:childTnLst>
                </p:cTn>
              </p:par>
            </p:tnLst>
          </p:tmpl>
        </p:tmplLst>
      </p:bldP>
      <p:bldP spid="5" grpId="0" build="p">
        <p:tmplLst>
          <p:tmpl lvl="1">
            <p:tnLst>
              <p:par>
                <p:cTn presetID="2" presetClass="entr" presetSubtype="4" decel="100000" fill="hold" nodeType="afterEffect">
                  <p:stCondLst>
                    <p:cond delay="0"/>
                  </p:stCondLst>
                  <p:iterate type="lt">
                    <p:tmPct val="5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ppt_x"/>
                          </p:val>
                        </p:tav>
                        <p:tav tm="100000">
                          <p:val>
                            <p:strVal val="#ppt_x"/>
                          </p:val>
                        </p:tav>
                      </p:tavLst>
                    </p:anim>
                    <p:anim calcmode="lin" valueType="num">
                      <p:cBhvr additive="base">
                        <p:cTn dur="1000" fill="hold"/>
                        <p:tgtEl>
                          <p:spTgt spid="5"/>
                        </p:tgtEl>
                        <p:attrNameLst>
                          <p:attrName>ppt_y</p:attrName>
                        </p:attrNameLst>
                      </p:cBhvr>
                      <p:tavLst>
                        <p:tav tm="0">
                          <p:val>
                            <p:strVal val="1+#ppt_h/2"/>
                          </p:val>
                        </p:tav>
                        <p:tav tm="100000">
                          <p:val>
                            <p:strVal val="#ppt_y"/>
                          </p:val>
                        </p:tav>
                      </p:tavLst>
                    </p:anim>
                  </p:childTnLst>
                </p:cTn>
              </p:par>
            </p:tnLst>
          </p:tmpl>
        </p:tmplLst>
      </p:bldP>
      <p:bldP spid="5" grpId="1" build="p">
        <p:tmplLst>
          <p:tmpl lvl="1">
            <p:tnLst>
              <p:par>
                <p:cTn presetID="45" presetClass="entr" presetSubtype="0" fill="hold" nodeType="withEffect">
                  <p:stCondLst>
                    <p:cond delay="0"/>
                  </p:stCondLst>
                  <p:iterate type="lt">
                    <p:tmPct val="5000"/>
                  </p:iterate>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ppt_w</p:attrName>
                        </p:attrNameLst>
                      </p:cBhvr>
                      <p:tavLst>
                        <p:tav tm="0" fmla="#ppt_w*sin(2.5*pi*$)">
                          <p:val>
                            <p:fltVal val="0"/>
                          </p:val>
                        </p:tav>
                        <p:tav tm="100000">
                          <p:val>
                            <p:fltVal val="1"/>
                          </p:val>
                        </p:tav>
                      </p:tavLst>
                    </p:anim>
                    <p:anim calcmode="lin" valueType="num">
                      <p:cBhvr>
                        <p:cTn dur="1000" fill="hold"/>
                        <p:tgtEl>
                          <p:spTgt spid="5"/>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Nothing">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89632616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lack">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19375636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Wide Image 1">
    <p:spTree>
      <p:nvGrpSpPr>
        <p:cNvPr id="1" name=""/>
        <p:cNvGrpSpPr/>
        <p:nvPr/>
      </p:nvGrpSpPr>
      <p:grpSpPr>
        <a:xfrm>
          <a:off x="0" y="0"/>
          <a:ext cx="0" cy="0"/>
          <a:chOff x="0" y="0"/>
          <a:chExt cx="0" cy="0"/>
        </a:xfrm>
      </p:grpSpPr>
      <p:sp>
        <p:nvSpPr>
          <p:cNvPr id="10" name="図プレースホルダー 9"/>
          <p:cNvSpPr>
            <a:spLocks noGrp="1"/>
          </p:cNvSpPr>
          <p:nvPr>
            <p:ph type="pic" sz="quarter" idx="14" hasCustomPrompt="1"/>
          </p:nvPr>
        </p:nvSpPr>
        <p:spPr>
          <a:xfrm>
            <a:off x="4655715" y="1604797"/>
            <a:ext cx="7536285" cy="3120347"/>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endParaRPr lang="en-US"/>
          </a:p>
        </p:txBody>
      </p:sp>
      <p:sp>
        <p:nvSpPr>
          <p:cNvPr id="4" name="スライド番号プレースホルダー 3"/>
          <p:cNvSpPr>
            <a:spLocks noGrp="1"/>
          </p:cNvSpPr>
          <p:nvPr>
            <p:ph type="sldNum" sz="quarter" idx="11"/>
          </p:nvPr>
        </p:nvSpPr>
        <p:spPr/>
        <p:txBody>
          <a:bodyPr/>
          <a:lstStyle/>
          <a:p>
            <a:fld id="{01CA4EA3-F852-4132-8DBE-3575D1D34D98}" type="slidenum">
              <a:rPr lang="en-US" smtClean="0"/>
              <a:pPr/>
              <a:t>‹N°›</a:t>
            </a:fld>
            <a:endParaRPr lang="en-US"/>
          </a:p>
        </p:txBody>
      </p:sp>
      <p:sp>
        <p:nvSpPr>
          <p:cNvPr id="7" name="テキスト プレースホルダー 6"/>
          <p:cNvSpPr>
            <a:spLocks noGrp="1"/>
          </p:cNvSpPr>
          <p:nvPr>
            <p:ph type="body" sz="quarter" idx="13" hasCustomPrompt="1"/>
          </p:nvPr>
        </p:nvSpPr>
        <p:spPr>
          <a:xfrm>
            <a:off x="2111211" y="1028734"/>
            <a:ext cx="9553890" cy="336037"/>
          </a:xfrm>
        </p:spPr>
        <p:txBody>
          <a:bodyPr vert="horz" lIns="108855" tIns="54428" rIns="108855" bIns="5442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p:nvSpPr>
        <p:spPr>
          <a:xfrm>
            <a:off x="2159221" y="932723"/>
            <a:ext cx="2160427" cy="480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1" name="テキスト プレースホルダー 6"/>
          <p:cNvSpPr>
            <a:spLocks noGrp="1"/>
          </p:cNvSpPr>
          <p:nvPr>
            <p:ph type="body" sz="quarter" idx="15" hasCustomPrompt="1"/>
          </p:nvPr>
        </p:nvSpPr>
        <p:spPr>
          <a:xfrm>
            <a:off x="718936" y="5109186"/>
            <a:ext cx="10801146" cy="1020369"/>
          </a:xfrm>
        </p:spPr>
        <p:txBody>
          <a:bodyPr anchor="t">
            <a:normAutofit/>
          </a:bodyPr>
          <a:lstStyle>
            <a:lvl1pPr algn="l">
              <a:defRPr sz="1300" baseline="0">
                <a:solidFill>
                  <a:schemeClr val="tx2"/>
                </a:solidFill>
              </a:defRPr>
            </a:lvl1pPr>
          </a:lstStyle>
          <a:p>
            <a:pPr lvl="0"/>
            <a:r>
              <a:rPr kumimoji="1" lang="en-US" altLang="ja-JP" dirty="0"/>
              <a:t>Text goes here</a:t>
            </a:r>
            <a:endParaRPr kumimoji="1" lang="ja-JP" altLang="en-US" dirty="0"/>
          </a:p>
        </p:txBody>
      </p:sp>
      <p:sp>
        <p:nvSpPr>
          <p:cNvPr id="12" name="正方形/長方形 11"/>
          <p:cNvSpPr/>
          <p:nvPr/>
        </p:nvSpPr>
        <p:spPr>
          <a:xfrm>
            <a:off x="814955" y="5013176"/>
            <a:ext cx="2160427" cy="480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正方形/長方形 13"/>
          <p:cNvSpPr/>
          <p:nvPr/>
        </p:nvSpPr>
        <p:spPr>
          <a:xfrm>
            <a:off x="0" y="1604797"/>
            <a:ext cx="4655715" cy="312034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3" tIns="30482" rIns="60963" bIns="30482" numCol="1" spcCol="0" rtlCol="0" fromWordArt="0" anchor="ctr" anchorCtr="0" forceAA="0" compatLnSpc="1">
            <a:prstTxWarp prst="textNoShape">
              <a:avLst/>
            </a:prstTxWarp>
            <a:noAutofit/>
          </a:bodyPr>
          <a:lstStyle/>
          <a:p>
            <a:pPr algn="ctr"/>
            <a:endParaRPr kumimoji="1" lang="ja-JP" altLang="en-US"/>
          </a:p>
        </p:txBody>
      </p:sp>
      <p:sp>
        <p:nvSpPr>
          <p:cNvPr id="15" name="テキスト プレースホルダー 6"/>
          <p:cNvSpPr>
            <a:spLocks noGrp="1"/>
          </p:cNvSpPr>
          <p:nvPr>
            <p:ph type="body" sz="quarter" idx="16" hasCustomPrompt="1"/>
          </p:nvPr>
        </p:nvSpPr>
        <p:spPr>
          <a:xfrm>
            <a:off x="718936" y="1844824"/>
            <a:ext cx="3600712" cy="2688299"/>
          </a:xfrm>
        </p:spPr>
        <p:txBody>
          <a:bodyPr anchor="b">
            <a:normAutofit/>
          </a:bodyPr>
          <a:lstStyle>
            <a:lvl1pPr algn="r">
              <a:defRPr sz="24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 xmlns:p14="http://schemas.microsoft.com/office/powerpoint/2010/main" val="1011427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par>
                                <p:cTn id="20" presetID="22" presetClass="entr" presetSubtype="4" fill="hold" grpId="0" nodeType="withEffect">
                                  <p:stCondLst>
                                    <p:cond delay="0"/>
                                  </p:stCondLst>
                                  <p:iterate type="lt">
                                    <p:tmPct val="5000"/>
                                  </p:iterate>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wipe(down)">
                                      <p:cBhvr>
                                        <p:cTn id="22" dur="500"/>
                                        <p:tgtEl>
                                          <p:spTgt spid="15">
                                            <p:txEl>
                                              <p:pRg st="0" end="0"/>
                                            </p:txEl>
                                          </p:spTgt>
                                        </p:tgtEl>
                                      </p:cBhvr>
                                    </p:animEffect>
                                  </p:childTnLst>
                                </p:cTn>
                              </p:par>
                            </p:childTnLst>
                          </p:cTn>
                        </p:par>
                        <p:par>
                          <p:cTn id="23" fill="hold">
                            <p:stCondLst>
                              <p:cond delay="1775"/>
                            </p:stCondLst>
                            <p:childTnLst>
                              <p:par>
                                <p:cTn id="24" presetID="2" presetClass="entr" presetSubtype="8" decel="100000" fill="hold" grpId="0" nodeType="afterEffect">
                                  <p:stCondLst>
                                    <p:cond delay="5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11">
                                            <p:txEl>
                                              <p:pRg st="0" end="0"/>
                                            </p:txEl>
                                          </p:spTgt>
                                        </p:tgtEl>
                                        <p:attrNameLst>
                                          <p:attrName>style.visibility</p:attrName>
                                        </p:attrNameLst>
                                      </p:cBhvr>
                                      <p:to>
                                        <p:strVal val="visible"/>
                                      </p:to>
                                    </p:set>
                                    <p:anim calcmode="lin" valueType="num">
                                      <p:cBhvr additive="base">
                                        <p:cTn id="30"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bldP spid="14" grpId="0" animBg="1"/>
      <p:bldP spid="15" grpId="0" build="allAtOnce">
        <p:tmplLst>
          <p:tmpl lvl="1">
            <p:tnLst>
              <p:par>
                <p:cTn presetID="22" presetClass="entr" presetSubtype="4" fill="hold" nodeType="withEffect">
                  <p:stCondLst>
                    <p:cond delay="0"/>
                  </p:stCondLst>
                  <p:iterate type="lt">
                    <p:tmPct val="5000"/>
                  </p:iterate>
                  <p:childTnLst>
                    <p:set>
                      <p:cBhvr>
                        <p:cTn dur="1" fill="hold">
                          <p:stCondLst>
                            <p:cond delay="0"/>
                          </p:stCondLst>
                        </p:cTn>
                        <p:tgtEl>
                          <p:spTgt spid="15"/>
                        </p:tgtEl>
                        <p:attrNameLst>
                          <p:attrName>style.visibility</p:attrName>
                        </p:attrNameLst>
                      </p:cBhvr>
                      <p:to>
                        <p:strVal val="visible"/>
                      </p:to>
                    </p:set>
                    <p:animEffect transition="in" filter="wipe(down)">
                      <p:cBhvr>
                        <p:cTn dur="500"/>
                        <p:tgtEl>
                          <p:spTgt spid="15"/>
                        </p:tgtEl>
                      </p:cBhvr>
                    </p:animEffect>
                  </p:childTnLst>
                </p:cTn>
              </p:par>
            </p:tnLst>
          </p:tmpl>
        </p:tmplLst>
      </p:bldP>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Simple Text">
    <p:bg>
      <p:bgPr>
        <a:solidFill>
          <a:schemeClr val="tx2"/>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hasCustomPrompt="1"/>
          </p:nvPr>
        </p:nvSpPr>
        <p:spPr>
          <a:xfrm>
            <a:off x="483853" y="1886861"/>
            <a:ext cx="11218899" cy="2912533"/>
          </a:xfrm>
          <a:prstGeom prst="rect">
            <a:avLst/>
          </a:prstGeom>
        </p:spPr>
        <p:txBody>
          <a:bodyPr vert="horz" lIns="108849" tIns="54425" rIns="108849" bIns="54425" rtlCol="0" anchor="ctr">
            <a:normAutofit/>
          </a:bodyPr>
          <a:lstStyle>
            <a:lvl1pPr algn="ctr">
              <a:defRPr baseline="0">
                <a:solidFill>
                  <a:schemeClr val="bg1"/>
                </a:solidFill>
              </a:defRPr>
            </a:lvl1pPr>
          </a:lstStyle>
          <a:p>
            <a:r>
              <a:rPr kumimoji="1" lang="en-US" altLang="ja-JP" dirty="0"/>
              <a:t>Message</a:t>
            </a:r>
            <a:endParaRPr kumimoji="1" lang="ja-JP" altLang="en-US" dirty="0"/>
          </a:p>
        </p:txBody>
      </p:sp>
    </p:spTree>
    <p:extLst>
      <p:ext uri="{BB962C8B-B14F-4D97-AF65-F5344CB8AC3E}">
        <p14:creationId xmlns="" xmlns:p14="http://schemas.microsoft.com/office/powerpoint/2010/main" val="2486144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iterate type="lt">
                                    <p:tmPct val="5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45" presetClass="entr" presetSubtype="0" fill="hold" grpId="1" nodeType="withEffect">
                                  <p:stCondLst>
                                    <p:cond delay="0"/>
                                  </p:stCondLst>
                                  <p:iterate type="lt">
                                    <p:tmPct val="5000"/>
                                  </p:iterate>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ppt_w</p:attrName>
                                        </p:attrNameLst>
                                      </p:cBhvr>
                                      <p:tavLst>
                                        <p:tav tm="0" fmla="#ppt_w*sin(2.5*pi*$)">
                                          <p:val>
                                            <p:fltVal val="0"/>
                                          </p:val>
                                        </p:tav>
                                        <p:tav tm="100000">
                                          <p:val>
                                            <p:fltVal val="1"/>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9" name="正方形/長方形 8"/>
          <p:cNvSpPr/>
          <p:nvPr userDrawn="1"/>
        </p:nvSpPr>
        <p:spPr>
          <a:xfrm>
            <a:off x="0" y="3976048"/>
            <a:ext cx="12192000" cy="2881952"/>
          </a:xfrm>
          <a:prstGeom prst="rect">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2" rIns="60960" bIns="30482"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正方形/長方形 1"/>
          <p:cNvSpPr/>
          <p:nvPr userDrawn="1"/>
        </p:nvSpPr>
        <p:spPr>
          <a:xfrm>
            <a:off x="0" y="2"/>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4" name="フッター プレースホルダー 4"/>
          <p:cNvSpPr>
            <a:spLocks noGrp="1"/>
          </p:cNvSpPr>
          <p:nvPr>
            <p:ph type="ftr" sz="quarter" idx="3"/>
          </p:nvPr>
        </p:nvSpPr>
        <p:spPr>
          <a:xfrm>
            <a:off x="7005935" y="6309242"/>
            <a:ext cx="3860800" cy="365125"/>
          </a:xfrm>
          <a:prstGeom prst="rect">
            <a:avLst/>
          </a:prstGeom>
        </p:spPr>
        <p:txBody>
          <a:bodyPr vert="horz" lIns="108849" tIns="54425" rIns="108849" bIns="54425" rtlCol="0" anchor="ctr"/>
          <a:lstStyle>
            <a:lvl1pPr algn="r">
              <a:defRPr sz="1300">
                <a:solidFill>
                  <a:schemeClr val="tx1">
                    <a:tint val="75000"/>
                  </a:schemeClr>
                </a:solidFill>
                <a:latin typeface="+mj-lt"/>
              </a:defRPr>
            </a:lvl1pPr>
          </a:lstStyle>
          <a:p>
            <a:r>
              <a:rPr lang="en-US" altLang="ja-JP" dirty="0"/>
              <a:t>The Power of PowerPoint | thepopp.com</a:t>
            </a:r>
            <a:endParaRPr lang="ja-JP" altLang="en-US" dirty="0"/>
          </a:p>
        </p:txBody>
      </p:sp>
      <p:sp>
        <p:nvSpPr>
          <p:cNvPr id="5" name="円/楕円 4"/>
          <p:cNvSpPr/>
          <p:nvPr userDrawn="1"/>
        </p:nvSpPr>
        <p:spPr>
          <a:xfrm>
            <a:off x="11022062"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6" name="円/楕円 5"/>
          <p:cNvSpPr/>
          <p:nvPr userDrawn="1"/>
        </p:nvSpPr>
        <p:spPr>
          <a:xfrm>
            <a:off x="11435107"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7" name="円/楕円 19"/>
          <p:cNvSpPr/>
          <p:nvPr userDrawn="1"/>
        </p:nvSpPr>
        <p:spPr>
          <a:xfrm>
            <a:off x="10860586" y="6469496"/>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0" tIns="30482" rIns="60960" bIns="30482" rtlCol="0" anchor="ctr"/>
          <a:lstStyle/>
          <a:p>
            <a:pPr algn="ctr"/>
            <a:endParaRPr kumimoji="1" lang="ja-JP" altLang="en-US"/>
          </a:p>
        </p:txBody>
      </p:sp>
      <p:sp>
        <p:nvSpPr>
          <p:cNvPr id="8" name="スライド番号プレースホルダー 5"/>
          <p:cNvSpPr>
            <a:spLocks noGrp="1"/>
          </p:cNvSpPr>
          <p:nvPr>
            <p:ph type="sldNum" sz="quarter" idx="4"/>
          </p:nvPr>
        </p:nvSpPr>
        <p:spPr>
          <a:xfrm>
            <a:off x="11435107" y="6288529"/>
            <a:ext cx="720142" cy="365125"/>
          </a:xfrm>
          <a:prstGeom prst="rect">
            <a:avLst/>
          </a:prstGeom>
        </p:spPr>
        <p:txBody>
          <a:bodyPr vert="horz" lIns="108849" tIns="54425" rIns="108849" bIns="54425"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398163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400"/>
                                        <p:tgtEl>
                                          <p:spTgt spid="6"/>
                                        </p:tgtEl>
                                      </p:cBhvr>
                                    </p:animEffect>
                                  </p:childTnLst>
                                </p:cTn>
                              </p:par>
                              <p:par>
                                <p:cTn id="8" presetID="2" presetClass="entr" presetSubtype="6" decel="100000" fill="hold" grpId="1"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400" fill="hold"/>
                                        <p:tgtEl>
                                          <p:spTgt spid="6"/>
                                        </p:tgtEl>
                                        <p:attrNameLst>
                                          <p:attrName>ppt_x</p:attrName>
                                        </p:attrNameLst>
                                      </p:cBhvr>
                                      <p:tavLst>
                                        <p:tav tm="0">
                                          <p:val>
                                            <p:strVal val="1+#ppt_w/2"/>
                                          </p:val>
                                        </p:tav>
                                        <p:tav tm="100000">
                                          <p:val>
                                            <p:strVal val="#ppt_x"/>
                                          </p:val>
                                        </p:tav>
                                      </p:tavLst>
                                    </p:anim>
                                    <p:anim calcmode="lin" valueType="num">
                                      <p:cBhvr additive="base">
                                        <p:cTn id="11" dur="400" fill="hold"/>
                                        <p:tgtEl>
                                          <p:spTgt spid="6"/>
                                        </p:tgtEl>
                                        <p:attrNameLst>
                                          <p:attrName>ppt_y</p:attrName>
                                        </p:attrNameLst>
                                      </p:cBhvr>
                                      <p:tavLst>
                                        <p:tav tm="0">
                                          <p:val>
                                            <p:strVal val="1+#ppt_h/2"/>
                                          </p:val>
                                        </p:tav>
                                        <p:tav tm="100000">
                                          <p:val>
                                            <p:strVal val="#ppt_y"/>
                                          </p:val>
                                        </p:tav>
                                      </p:tavLst>
                                    </p:anim>
                                  </p:childTnLst>
                                </p:cTn>
                              </p:par>
                              <p:par>
                                <p:cTn id="12" presetID="10" presetClass="entr" presetSubtype="0" fill="hold" grpId="0" nodeType="withEffect">
                                  <p:stCondLst>
                                    <p:cond delay="40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400"/>
                                        <p:tgtEl>
                                          <p:spTgt spid="7"/>
                                        </p:tgtEl>
                                      </p:cBhvr>
                                    </p:animEffect>
                                  </p:childTnLst>
                                </p:cTn>
                              </p:par>
                              <p:par>
                                <p:cTn id="15" presetID="2" presetClass="entr" presetSubtype="6" decel="100000" fill="hold" grpId="1" nodeType="withEffect">
                                  <p:stCondLst>
                                    <p:cond delay="4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400" fill="hold"/>
                                        <p:tgtEl>
                                          <p:spTgt spid="7"/>
                                        </p:tgtEl>
                                        <p:attrNameLst>
                                          <p:attrName>ppt_x</p:attrName>
                                        </p:attrNameLst>
                                      </p:cBhvr>
                                      <p:tavLst>
                                        <p:tav tm="0">
                                          <p:val>
                                            <p:strVal val="1+#ppt_w/2"/>
                                          </p:val>
                                        </p:tav>
                                        <p:tav tm="100000">
                                          <p:val>
                                            <p:strVal val="#ppt_x"/>
                                          </p:val>
                                        </p:tav>
                                      </p:tavLst>
                                    </p:anim>
                                    <p:anim calcmode="lin" valueType="num">
                                      <p:cBhvr additive="base">
                                        <p:cTn id="18" dur="400" fill="hold"/>
                                        <p:tgtEl>
                                          <p:spTgt spid="7"/>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400"/>
                                        <p:tgtEl>
                                          <p:spTgt spid="5"/>
                                        </p:tgtEl>
                                      </p:cBhvr>
                                    </p:animEffect>
                                  </p:childTnLst>
                                </p:cTn>
                              </p:par>
                              <p:par>
                                <p:cTn id="22" presetID="2" presetClass="entr" presetSubtype="6" decel="100000" fill="hold" grpId="1" nodeType="withEffect">
                                  <p:stCondLst>
                                    <p:cond delay="6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400" fill="hold"/>
                                        <p:tgtEl>
                                          <p:spTgt spid="5"/>
                                        </p:tgtEl>
                                        <p:attrNameLst>
                                          <p:attrName>ppt_x</p:attrName>
                                        </p:attrNameLst>
                                      </p:cBhvr>
                                      <p:tavLst>
                                        <p:tav tm="0">
                                          <p:val>
                                            <p:strVal val="1+#ppt_w/2"/>
                                          </p:val>
                                        </p:tav>
                                        <p:tav tm="100000">
                                          <p:val>
                                            <p:strVal val="#ppt_x"/>
                                          </p:val>
                                        </p:tav>
                                      </p:tavLst>
                                    </p:anim>
                                    <p:anim calcmode="lin" valueType="num">
                                      <p:cBhvr additive="base">
                                        <p:cTn id="25" dur="40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9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1400"/>
                            </p:stCondLst>
                            <p:childTnLst>
                              <p:par>
                                <p:cTn id="33" presetID="16" presetClass="entr" presetSubtype="37"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arn(outVertical)">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p:bldP spid="5" grpId="0" animBg="1"/>
      <p:bldP spid="5" grpId="1" animBg="1"/>
      <p:bldP spid="6" grpId="0" animBg="1"/>
      <p:bldP spid="6" grpId="1" animBg="1"/>
      <p:bldP spid="7" grpId="0" animBg="1"/>
      <p:bldP spid="7" grpId="1" animBg="1"/>
      <p:bldP spid="8" grpId="0"/>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609600" y="2709069"/>
            <a:ext cx="10972800" cy="960107"/>
          </a:xfrm>
        </p:spPr>
        <p:txBody>
          <a:bodyPr anchor="b">
            <a:noAutofit/>
          </a:bodyPr>
          <a:lstStyle>
            <a:lvl1pPr algn="ctr">
              <a:defRPr sz="5300" kern="0" spc="1333" baseline="0"/>
            </a:lvl1pPr>
          </a:lstStyle>
          <a:p>
            <a:r>
              <a:rPr kumimoji="1" lang="en-US" altLang="ja-JP" dirty="0" smtClean="0"/>
              <a:t>TITLE</a:t>
            </a:r>
            <a:endParaRPr kumimoji="1" lang="ja-JP" altLang="en-US" dirty="0"/>
          </a:p>
        </p:txBody>
      </p:sp>
      <p:sp>
        <p:nvSpPr>
          <p:cNvPr id="6" name="テキスト プレースホルダー 5"/>
          <p:cNvSpPr>
            <a:spLocks noGrp="1"/>
          </p:cNvSpPr>
          <p:nvPr>
            <p:ph type="body" sz="quarter" idx="12" hasCustomPrompt="1"/>
          </p:nvPr>
        </p:nvSpPr>
        <p:spPr>
          <a:xfrm>
            <a:off x="647228" y="3573165"/>
            <a:ext cx="10897544" cy="383894"/>
          </a:xfrm>
        </p:spPr>
        <p:txBody>
          <a:bodyPr>
            <a:noAutofit/>
          </a:bodyPr>
          <a:lstStyle>
            <a:lvl1pPr algn="ctr">
              <a:spcBef>
                <a:spcPts val="0"/>
              </a:spcBef>
              <a:defRPr sz="1900" spc="667" baseline="0">
                <a:solidFill>
                  <a:schemeClr val="tx1"/>
                </a:solidFill>
              </a:defRPr>
            </a:lvl1pPr>
          </a:lstStyle>
          <a:p>
            <a:pPr lvl="0"/>
            <a:r>
              <a:rPr kumimoji="1" lang="en-US" altLang="ja-JP" dirty="0" smtClean="0"/>
              <a:t>DESCRIPTION GOES HERE</a:t>
            </a:r>
            <a:endParaRPr kumimoji="1" lang="ja-JP" altLang="en-US" dirty="0" smtClean="0"/>
          </a:p>
        </p:txBody>
      </p:sp>
      <p:sp>
        <p:nvSpPr>
          <p:cNvPr id="7" name="テキスト プレースホルダー 5"/>
          <p:cNvSpPr>
            <a:spLocks noGrp="1"/>
          </p:cNvSpPr>
          <p:nvPr>
            <p:ph type="body" sz="quarter" idx="13" hasCustomPrompt="1"/>
          </p:nvPr>
        </p:nvSpPr>
        <p:spPr>
          <a:xfrm>
            <a:off x="647228" y="6309320"/>
            <a:ext cx="10897544" cy="383894"/>
          </a:xfrm>
        </p:spPr>
        <p:txBody>
          <a:bodyPr/>
          <a:lstStyle>
            <a:lvl1pPr algn="ctr">
              <a:spcBef>
                <a:spcPts val="0"/>
              </a:spcBef>
              <a:defRPr baseline="0">
                <a:solidFill>
                  <a:schemeClr val="tx1"/>
                </a:solidFill>
              </a:defRPr>
            </a:lvl1pPr>
          </a:lstStyle>
          <a:p>
            <a:pPr lvl="0"/>
            <a:r>
              <a:rPr kumimoji="1" lang="en-US" altLang="ja-JP" dirty="0" smtClean="0"/>
              <a:t>Author</a:t>
            </a:r>
            <a:endParaRPr kumimoji="1" lang="ja-JP" altLang="en-US" dirty="0" smtClean="0"/>
          </a:p>
        </p:txBody>
      </p:sp>
      <p:cxnSp>
        <p:nvCxnSpPr>
          <p:cNvPr id="9" name="直線コネクタ 8"/>
          <p:cNvCxnSpPr/>
          <p:nvPr/>
        </p:nvCxnSpPr>
        <p:spPr>
          <a:xfrm flipV="1">
            <a:off x="5875985" y="1508787"/>
            <a:ext cx="441088" cy="6720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直線コネクタ 9"/>
          <p:cNvCxnSpPr/>
          <p:nvPr/>
        </p:nvCxnSpPr>
        <p:spPr>
          <a:xfrm flipV="1">
            <a:off x="5875985" y="1748813"/>
            <a:ext cx="441088" cy="6720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flipV="1">
            <a:off x="5875985" y="1988840"/>
            <a:ext cx="441088" cy="672075"/>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36834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nodeType="after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3" decel="100000" fill="hold" nodeType="withEffect">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1+#ppt_w/2"/>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6" decel="100000" fill="hold" nodeType="withEffect">
                                  <p:stCondLst>
                                    <p:cond delay="25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1+#ppt_w/2"/>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par>
                          <p:cTn id="17" fill="hold">
                            <p:stCondLst>
                              <p:cond delay="750"/>
                            </p:stCondLst>
                            <p:childTnLst>
                              <p:par>
                                <p:cTn id="18" presetID="2" presetClass="entr" presetSubtype="8" decel="100000" fill="hold" grpId="0" nodeType="afterEffect">
                                  <p:stCondLst>
                                    <p:cond delay="250"/>
                                  </p:stCondLst>
                                  <p:iterate type="lt">
                                    <p:tmPct val="10000"/>
                                  </p:iterate>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250"/>
                                  </p:stCondLst>
                                  <p:iterate type="lt">
                                    <p:tmPct val="10000"/>
                                  </p:iterate>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additive="base">
                                        <p:cTn id="24"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400"/>
                            </p:stCondLst>
                            <p:childTnLst>
                              <p:par>
                                <p:cTn id="27" presetID="10" presetClass="entr" presetSubtype="0" fill="hold" grpId="0" nodeType="after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Effect transition="in" filter="fade">
                                      <p:cBhvr>
                                        <p:cTn id="2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build="p">
        <p:tmplLst>
          <p:tmpl lvl="1">
            <p:tnLst>
              <p:par>
                <p:cTn presetID="2" presetClass="entr" presetSubtype="2" decel="100000" fill="hold" nodeType="withEffect">
                  <p:stCondLst>
                    <p:cond delay="250"/>
                  </p:stCondLst>
                  <p:iterate type="lt">
                    <p:tmPct val="10000"/>
                  </p:iterate>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1+#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609600" y="2709069"/>
            <a:ext cx="10972800" cy="960107"/>
          </a:xfrm>
        </p:spPr>
        <p:txBody>
          <a:bodyPr anchor="b">
            <a:noAutofit/>
          </a:bodyPr>
          <a:lstStyle>
            <a:lvl1pPr algn="ctr">
              <a:defRPr sz="5300" kern="0" spc="1333" baseline="0"/>
            </a:lvl1pPr>
          </a:lstStyle>
          <a:p>
            <a:r>
              <a:rPr kumimoji="1" lang="en-US" altLang="ja-JP" dirty="0" smtClean="0"/>
              <a:t>TITLE</a:t>
            </a:r>
            <a:endParaRPr kumimoji="1" lang="ja-JP" altLang="en-US" dirty="0"/>
          </a:p>
        </p:txBody>
      </p:sp>
      <p:sp>
        <p:nvSpPr>
          <p:cNvPr id="6" name="テキスト プレースホルダー 5"/>
          <p:cNvSpPr>
            <a:spLocks noGrp="1"/>
          </p:cNvSpPr>
          <p:nvPr>
            <p:ph type="body" sz="quarter" idx="12" hasCustomPrompt="1"/>
          </p:nvPr>
        </p:nvSpPr>
        <p:spPr>
          <a:xfrm>
            <a:off x="647228" y="3573165"/>
            <a:ext cx="10897544" cy="383894"/>
          </a:xfrm>
        </p:spPr>
        <p:txBody>
          <a:bodyPr>
            <a:noAutofit/>
          </a:bodyPr>
          <a:lstStyle>
            <a:lvl1pPr algn="ctr">
              <a:spcBef>
                <a:spcPts val="0"/>
              </a:spcBef>
              <a:defRPr sz="1900" spc="667" baseline="0">
                <a:solidFill>
                  <a:schemeClr val="tx1"/>
                </a:solidFill>
              </a:defRPr>
            </a:lvl1pPr>
          </a:lstStyle>
          <a:p>
            <a:pPr lvl="0"/>
            <a:r>
              <a:rPr kumimoji="1" lang="en-US" altLang="ja-JP" dirty="0" smtClean="0"/>
              <a:t>DESCRIPTION GOES HERE</a:t>
            </a:r>
            <a:endParaRPr kumimoji="1" lang="ja-JP" altLang="en-US" dirty="0" smtClean="0"/>
          </a:p>
        </p:txBody>
      </p:sp>
      <p:sp>
        <p:nvSpPr>
          <p:cNvPr id="7" name="テキスト プレースホルダー 5"/>
          <p:cNvSpPr>
            <a:spLocks noGrp="1"/>
          </p:cNvSpPr>
          <p:nvPr>
            <p:ph type="body" sz="quarter" idx="13" hasCustomPrompt="1"/>
          </p:nvPr>
        </p:nvSpPr>
        <p:spPr>
          <a:xfrm>
            <a:off x="647228" y="5445224"/>
            <a:ext cx="10897544" cy="1247990"/>
          </a:xfrm>
        </p:spPr>
        <p:txBody>
          <a:bodyPr anchor="b"/>
          <a:lstStyle>
            <a:lvl1pPr algn="ctr">
              <a:spcBef>
                <a:spcPts val="0"/>
              </a:spcBef>
              <a:defRPr baseline="0">
                <a:solidFill>
                  <a:schemeClr val="tx1"/>
                </a:solidFill>
              </a:defRPr>
            </a:lvl1pPr>
          </a:lstStyle>
          <a:p>
            <a:pPr lvl="0"/>
            <a:r>
              <a:rPr kumimoji="1" lang="en-US" altLang="ja-JP" dirty="0" smtClean="0"/>
              <a:t>Info</a:t>
            </a:r>
            <a:endParaRPr kumimoji="1" lang="ja-JP" altLang="en-US" dirty="0" smtClean="0"/>
          </a:p>
        </p:txBody>
      </p:sp>
      <p:cxnSp>
        <p:nvCxnSpPr>
          <p:cNvPr id="12" name="直線コネクタ 11"/>
          <p:cNvCxnSpPr/>
          <p:nvPr/>
        </p:nvCxnSpPr>
        <p:spPr>
          <a:xfrm flipV="1">
            <a:off x="5875985" y="1508787"/>
            <a:ext cx="441088" cy="6720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flipV="1">
            <a:off x="5875985" y="1748813"/>
            <a:ext cx="441088" cy="6720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flipV="1">
            <a:off x="5875985" y="1988840"/>
            <a:ext cx="441088" cy="672075"/>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25136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nodeType="afterEffect">
                                  <p:stCondLst>
                                    <p:cond delay="25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3" decel="100000" fill="hold" nodeType="withEffect">
                                  <p:stCondLst>
                                    <p:cond delay="2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0-#ppt_h/2"/>
                                          </p:val>
                                        </p:tav>
                                        <p:tav tm="100000">
                                          <p:val>
                                            <p:strVal val="#ppt_y"/>
                                          </p:val>
                                        </p:tav>
                                      </p:tavLst>
                                    </p:anim>
                                  </p:childTnLst>
                                </p:cTn>
                              </p:par>
                              <p:par>
                                <p:cTn id="13" presetID="2" presetClass="entr" presetSubtype="6" decel="100000" fill="hold"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750"/>
                            </p:stCondLst>
                            <p:childTnLst>
                              <p:par>
                                <p:cTn id="18" presetID="2" presetClass="entr" presetSubtype="8" decel="100000" fill="hold" grpId="0" nodeType="afterEffect">
                                  <p:stCondLst>
                                    <p:cond delay="250"/>
                                  </p:stCondLst>
                                  <p:iterate type="lt">
                                    <p:tmPct val="10000"/>
                                  </p:iterate>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250"/>
                                  </p:stCondLst>
                                  <p:iterate type="lt">
                                    <p:tmPct val="10000"/>
                                  </p:iterate>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additive="base">
                                        <p:cTn id="24"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400"/>
                            </p:stCondLst>
                            <p:childTnLst>
                              <p:par>
                                <p:cTn id="27" presetID="10" presetClass="entr" presetSubtype="0" fill="hold" grpId="0" nodeType="after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Effect transition="in" filter="fade">
                                      <p:cBhvr>
                                        <p:cTn id="29"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build="p">
        <p:tmplLst>
          <p:tmpl lvl="1">
            <p:tnLst>
              <p:par>
                <p:cTn presetID="2" presetClass="entr" presetSubtype="2" decel="100000" fill="hold" nodeType="withEffect">
                  <p:stCondLst>
                    <p:cond delay="250"/>
                  </p:stCondLst>
                  <p:iterate type="lt">
                    <p:tmPct val="10000"/>
                  </p:iterate>
                  <p:childTnLst>
                    <p:set>
                      <p:cBhvr>
                        <p:cTn dur="1" fill="hold">
                          <p:stCondLst>
                            <p:cond delay="0"/>
                          </p:stCondLst>
                        </p:cTn>
                        <p:tgtEl>
                          <p:spTgt spid="6"/>
                        </p:tgtEl>
                        <p:attrNameLst>
                          <p:attrName>style.visibility</p:attrName>
                        </p:attrNameLst>
                      </p:cBhvr>
                      <p:to>
                        <p:strVal val="visible"/>
                      </p:to>
                    </p:set>
                    <p:anim calcmode="lin" valueType="num">
                      <p:cBhvr additive="base">
                        <p:cTn dur="500" fill="hold"/>
                        <p:tgtEl>
                          <p:spTgt spid="6"/>
                        </p:tgtEl>
                        <p:attrNameLst>
                          <p:attrName>ppt_x</p:attrName>
                        </p:attrNameLst>
                      </p:cBhvr>
                      <p:tavLst>
                        <p:tav tm="0">
                          <p:val>
                            <p:strVal val="1+#ppt_w/2"/>
                          </p:val>
                        </p:tav>
                        <p:tav tm="100000">
                          <p:val>
                            <p:strVal val="#ppt_x"/>
                          </p:val>
                        </p:tav>
                      </p:tavLst>
                    </p:anim>
                    <p:anim calcmode="lin" valueType="num">
                      <p:cBhvr additive="base">
                        <p:cTn dur="500" fill="hold"/>
                        <p:tgtEl>
                          <p:spTgt spid="6"/>
                        </p:tgtEl>
                        <p:attrNameLst>
                          <p:attrName>ppt_y</p:attrName>
                        </p:attrNameLst>
                      </p:cBhvr>
                      <p:tavLst>
                        <p:tav tm="0">
                          <p:val>
                            <p:strVal val="#ppt_y"/>
                          </p:val>
                        </p:tav>
                        <p:tav tm="100000">
                          <p:val>
                            <p:strVal val="#ppt_y"/>
                          </p:val>
                        </p:tav>
                      </p:tavLst>
                    </p:anim>
                  </p:childTnLst>
                </p:cTn>
              </p:par>
            </p:tnLst>
          </p:tmpl>
        </p:tmplLst>
      </p:bldP>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Section Break">
    <p:spTree>
      <p:nvGrpSpPr>
        <p:cNvPr id="1" name=""/>
        <p:cNvGrpSpPr/>
        <p:nvPr/>
      </p:nvGrpSpPr>
      <p:grpSpPr>
        <a:xfrm>
          <a:off x="0" y="0"/>
          <a:ext cx="0" cy="0"/>
          <a:chOff x="0" y="0"/>
          <a:chExt cx="0" cy="0"/>
        </a:xfrm>
      </p:grpSpPr>
      <p:sp>
        <p:nvSpPr>
          <p:cNvPr id="3" name="タイトル 1"/>
          <p:cNvSpPr>
            <a:spLocks noGrp="1"/>
          </p:cNvSpPr>
          <p:nvPr>
            <p:ph type="title" hasCustomPrompt="1"/>
          </p:nvPr>
        </p:nvSpPr>
        <p:spPr>
          <a:xfrm>
            <a:off x="718936" y="5157193"/>
            <a:ext cx="9039103" cy="960107"/>
          </a:xfrm>
        </p:spPr>
        <p:txBody>
          <a:bodyPr anchor="b">
            <a:noAutofit/>
          </a:bodyPr>
          <a:lstStyle>
            <a:lvl1pPr algn="l">
              <a:defRPr sz="4800" kern="0" spc="1333" baseline="0"/>
            </a:lvl1pPr>
          </a:lstStyle>
          <a:p>
            <a:r>
              <a:rPr kumimoji="1" lang="en-US" altLang="ja-JP" dirty="0" smtClean="0"/>
              <a:t>SECTION TITLE</a:t>
            </a:r>
            <a:endParaRPr kumimoji="1" lang="ja-JP" altLang="en-US" dirty="0"/>
          </a:p>
        </p:txBody>
      </p:sp>
      <p:sp>
        <p:nvSpPr>
          <p:cNvPr id="4" name="テキスト プレースホルダー 5"/>
          <p:cNvSpPr>
            <a:spLocks noGrp="1"/>
          </p:cNvSpPr>
          <p:nvPr>
            <p:ph type="body" sz="quarter" idx="12" hasCustomPrompt="1"/>
          </p:nvPr>
        </p:nvSpPr>
        <p:spPr>
          <a:xfrm>
            <a:off x="718936" y="5973135"/>
            <a:ext cx="8977109" cy="383894"/>
          </a:xfrm>
        </p:spPr>
        <p:txBody>
          <a:bodyPr>
            <a:noAutofit/>
          </a:bodyPr>
          <a:lstStyle>
            <a:lvl1pPr algn="l">
              <a:spcBef>
                <a:spcPts val="0"/>
              </a:spcBef>
              <a:defRPr sz="1900" spc="200" baseline="0">
                <a:solidFill>
                  <a:schemeClr val="tx1"/>
                </a:solidFill>
              </a:defRPr>
            </a:lvl1pPr>
          </a:lstStyle>
          <a:p>
            <a:pPr lvl="0"/>
            <a:r>
              <a:rPr kumimoji="1" lang="en-US" altLang="ja-JP" dirty="0" smtClean="0"/>
              <a:t>Description Goes Here</a:t>
            </a:r>
            <a:endParaRPr kumimoji="1" lang="ja-JP" altLang="en-US" dirty="0" smtClean="0"/>
          </a:p>
        </p:txBody>
      </p:sp>
      <p:grpSp>
        <p:nvGrpSpPr>
          <p:cNvPr id="2" name="グループ化 4"/>
          <p:cNvGrpSpPr/>
          <p:nvPr/>
        </p:nvGrpSpPr>
        <p:grpSpPr>
          <a:xfrm>
            <a:off x="448486" y="4495464"/>
            <a:ext cx="441088" cy="1152128"/>
            <a:chOff x="4012746" y="1615108"/>
            <a:chExt cx="661574" cy="1728192"/>
          </a:xfrm>
        </p:grpSpPr>
        <p:cxnSp>
          <p:nvCxnSpPr>
            <p:cNvPr id="6" name="直線コネクタ 5"/>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直線コネクタ 6"/>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直線コネクタ 7"/>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 xmlns:p14="http://schemas.microsoft.com/office/powerpoint/2010/main" val="846217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iterate type="wd">
                                    <p:tmPct val="10000"/>
                                  </p:iterate>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additive="base">
                                        <p:cTn id="15"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4"/>
                        </p:tgtEl>
                        <p:attrNameLst>
                          <p:attrName>style.visibility</p:attrName>
                        </p:attrNameLst>
                      </p:cBhvr>
                      <p:to>
                        <p:strVal val="visible"/>
                      </p:to>
                    </p:set>
                    <p:anim calcmode="lin" valueType="num">
                      <p:cBhvr additive="base">
                        <p:cTn dur="500" fill="hold"/>
                        <p:tgtEl>
                          <p:spTgt spid="4"/>
                        </p:tgtEl>
                        <p:attrNameLst>
                          <p:attrName>ppt_x</p:attrName>
                        </p:attrNameLst>
                      </p:cBhvr>
                      <p:tavLst>
                        <p:tav tm="0">
                          <p:val>
                            <p:strVal val="1+#ppt_w/2"/>
                          </p:val>
                        </p:tav>
                        <p:tav tm="100000">
                          <p:val>
                            <p:strVal val="#ppt_x"/>
                          </p:val>
                        </p:tav>
                      </p:tavLst>
                    </p:anim>
                    <p:anim calcmode="lin" valueType="num">
                      <p:cBhvr additive="base">
                        <p:cTn dur="500" fill="hold"/>
                        <p:tgtEl>
                          <p:spTgt spid="4"/>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History">
    <p:spTree>
      <p:nvGrpSpPr>
        <p:cNvPr id="1" name=""/>
        <p:cNvGrpSpPr/>
        <p:nvPr/>
      </p:nvGrpSpPr>
      <p:grpSpPr>
        <a:xfrm>
          <a:off x="0" y="0"/>
          <a:ext cx="0" cy="0"/>
          <a:chOff x="0" y="0"/>
          <a:chExt cx="0" cy="0"/>
        </a:xfrm>
      </p:grpSpPr>
      <p:sp>
        <p:nvSpPr>
          <p:cNvPr id="3" name="タイトル 1"/>
          <p:cNvSpPr>
            <a:spLocks noGrp="1"/>
          </p:cNvSpPr>
          <p:nvPr>
            <p:ph type="title" hasCustomPrompt="1"/>
          </p:nvPr>
        </p:nvSpPr>
        <p:spPr>
          <a:xfrm>
            <a:off x="718936" y="740702"/>
            <a:ext cx="4128817" cy="1344149"/>
          </a:xfrm>
          <a:prstGeom prst="rect">
            <a:avLst/>
          </a:prstGeom>
        </p:spPr>
        <p:txBody>
          <a:bodyPr anchor="ctr"/>
          <a:lstStyle>
            <a:lvl1pPr algn="l">
              <a:defRPr sz="4800" spc="400" baseline="0"/>
            </a:lvl1pPr>
          </a:lstStyle>
          <a:p>
            <a:r>
              <a:rPr kumimoji="1" lang="en-US" altLang="ja-JP" dirty="0" smtClean="0"/>
              <a:t>HISTORY</a:t>
            </a:r>
            <a:endParaRPr kumimoji="1" lang="ja-JP" altLang="en-US" dirty="0"/>
          </a:p>
        </p:txBody>
      </p:sp>
      <p:grpSp>
        <p:nvGrpSpPr>
          <p:cNvPr id="2" name="グループ化 3"/>
          <p:cNvGrpSpPr/>
          <p:nvPr/>
        </p:nvGrpSpPr>
        <p:grpSpPr>
          <a:xfrm>
            <a:off x="382869" y="308653"/>
            <a:ext cx="441088" cy="1152128"/>
            <a:chOff x="4012746" y="1615108"/>
            <a:chExt cx="661574" cy="1728192"/>
          </a:xfrm>
        </p:grpSpPr>
        <p:cxnSp>
          <p:nvCxnSpPr>
            <p:cNvPr id="5" name="直線コネクタ 4"/>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6" name="直線コネクタ 5"/>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直線コネクタ 6"/>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cxnSp>
        <p:nvCxnSpPr>
          <p:cNvPr id="9" name="直線コネクタ 8"/>
          <p:cNvCxnSpPr/>
          <p:nvPr/>
        </p:nvCxnSpPr>
        <p:spPr>
          <a:xfrm>
            <a:off x="6096529" y="0"/>
            <a:ext cx="0" cy="6858000"/>
          </a:xfrm>
          <a:prstGeom prst="line">
            <a:avLst/>
          </a:prstGeom>
        </p:spPr>
        <p:style>
          <a:lnRef idx="1">
            <a:schemeClr val="accent1"/>
          </a:lnRef>
          <a:fillRef idx="0">
            <a:schemeClr val="accent1"/>
          </a:fillRef>
          <a:effectRef idx="0">
            <a:schemeClr val="accent1"/>
          </a:effectRef>
          <a:fontRef idx="minor">
            <a:schemeClr val="tx1"/>
          </a:fontRef>
        </p:style>
      </p:cxnSp>
      <p:sp>
        <p:nvSpPr>
          <p:cNvPr id="10" name="円/楕円 9"/>
          <p:cNvSpPr/>
          <p:nvPr/>
        </p:nvSpPr>
        <p:spPr>
          <a:xfrm>
            <a:off x="5928496" y="812710"/>
            <a:ext cx="336066" cy="3360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3" name="テキスト プレースホルダー 6"/>
          <p:cNvSpPr>
            <a:spLocks noGrp="1"/>
          </p:cNvSpPr>
          <p:nvPr>
            <p:ph type="body" sz="quarter" idx="14" hasCustomPrompt="1"/>
          </p:nvPr>
        </p:nvSpPr>
        <p:spPr>
          <a:xfrm>
            <a:off x="6336047" y="548680"/>
            <a:ext cx="2784551" cy="864096"/>
          </a:xfrm>
        </p:spPr>
        <p:txBody>
          <a:bodyPr anchor="ctr">
            <a:noAutofit/>
          </a:bodyPr>
          <a:lstStyle>
            <a:lvl1pPr algn="l">
              <a:lnSpc>
                <a:spcPct val="100000"/>
              </a:lnSpc>
              <a:spcBef>
                <a:spcPts val="0"/>
              </a:spcBef>
              <a:defRPr sz="5300" baseline="0">
                <a:solidFill>
                  <a:schemeClr val="tx1">
                    <a:alpha val="90000"/>
                  </a:schemeClr>
                </a:solidFill>
              </a:defRPr>
            </a:lvl1pPr>
          </a:lstStyle>
          <a:p>
            <a:pPr lvl="0"/>
            <a:r>
              <a:rPr kumimoji="1" lang="en-US" altLang="ja-JP" dirty="0" smtClean="0"/>
              <a:t>9999</a:t>
            </a:r>
          </a:p>
        </p:txBody>
      </p:sp>
      <p:sp>
        <p:nvSpPr>
          <p:cNvPr id="14" name="テキスト プレースホルダー 6"/>
          <p:cNvSpPr>
            <a:spLocks noGrp="1"/>
          </p:cNvSpPr>
          <p:nvPr>
            <p:ph type="body" sz="quarter" idx="15" hasCustomPrompt="1"/>
          </p:nvPr>
        </p:nvSpPr>
        <p:spPr>
          <a:xfrm>
            <a:off x="6336047" y="1268760"/>
            <a:ext cx="5521092" cy="1104123"/>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6" name="円/楕円 15"/>
          <p:cNvSpPr/>
          <p:nvPr/>
        </p:nvSpPr>
        <p:spPr>
          <a:xfrm>
            <a:off x="5928496" y="2876939"/>
            <a:ext cx="336066" cy="3360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テキスト プレースホルダー 6"/>
          <p:cNvSpPr>
            <a:spLocks noGrp="1"/>
          </p:cNvSpPr>
          <p:nvPr>
            <p:ph type="body" sz="quarter" idx="16" hasCustomPrompt="1"/>
          </p:nvPr>
        </p:nvSpPr>
        <p:spPr>
          <a:xfrm>
            <a:off x="3059738" y="2612909"/>
            <a:ext cx="2784551" cy="864096"/>
          </a:xfrm>
        </p:spPr>
        <p:txBody>
          <a:bodyPr anchor="ctr">
            <a:noAutofit/>
          </a:bodyPr>
          <a:lstStyle>
            <a:lvl1pPr algn="r">
              <a:lnSpc>
                <a:spcPct val="100000"/>
              </a:lnSpc>
              <a:spcBef>
                <a:spcPts val="0"/>
              </a:spcBef>
              <a:defRPr sz="5300" baseline="0">
                <a:solidFill>
                  <a:schemeClr val="tx1">
                    <a:alpha val="90000"/>
                  </a:schemeClr>
                </a:solidFill>
              </a:defRPr>
            </a:lvl1pPr>
          </a:lstStyle>
          <a:p>
            <a:pPr lvl="0"/>
            <a:r>
              <a:rPr kumimoji="1" lang="en-US" altLang="ja-JP" dirty="0" smtClean="0"/>
              <a:t>9999</a:t>
            </a:r>
          </a:p>
        </p:txBody>
      </p:sp>
      <p:sp>
        <p:nvSpPr>
          <p:cNvPr id="18" name="テキスト プレースホルダー 6"/>
          <p:cNvSpPr>
            <a:spLocks noGrp="1"/>
          </p:cNvSpPr>
          <p:nvPr>
            <p:ph type="body" sz="quarter" idx="17" hasCustomPrompt="1"/>
          </p:nvPr>
        </p:nvSpPr>
        <p:spPr>
          <a:xfrm>
            <a:off x="334860" y="3332989"/>
            <a:ext cx="5521092" cy="1104123"/>
          </a:xfrm>
        </p:spPr>
        <p:txBody>
          <a:bodyPr>
            <a:noAutofit/>
          </a:bodyPr>
          <a:lstStyle>
            <a:lvl1pPr algn="r">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9" name="円/楕円 18"/>
          <p:cNvSpPr/>
          <p:nvPr/>
        </p:nvSpPr>
        <p:spPr>
          <a:xfrm>
            <a:off x="5928496" y="4893163"/>
            <a:ext cx="336066" cy="3360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プレースホルダー 6"/>
          <p:cNvSpPr>
            <a:spLocks noGrp="1"/>
          </p:cNvSpPr>
          <p:nvPr>
            <p:ph type="body" sz="quarter" idx="18" hasCustomPrompt="1"/>
          </p:nvPr>
        </p:nvSpPr>
        <p:spPr>
          <a:xfrm>
            <a:off x="6336047" y="4629133"/>
            <a:ext cx="2784551" cy="864096"/>
          </a:xfrm>
        </p:spPr>
        <p:txBody>
          <a:bodyPr anchor="ctr">
            <a:noAutofit/>
          </a:bodyPr>
          <a:lstStyle>
            <a:lvl1pPr algn="l">
              <a:lnSpc>
                <a:spcPct val="100000"/>
              </a:lnSpc>
              <a:spcBef>
                <a:spcPts val="0"/>
              </a:spcBef>
              <a:defRPr sz="5300" baseline="0">
                <a:solidFill>
                  <a:schemeClr val="tx1">
                    <a:alpha val="90000"/>
                  </a:schemeClr>
                </a:solidFill>
              </a:defRPr>
            </a:lvl1pPr>
          </a:lstStyle>
          <a:p>
            <a:pPr lvl="0"/>
            <a:r>
              <a:rPr kumimoji="1" lang="en-US" altLang="ja-JP" dirty="0" smtClean="0"/>
              <a:t>9999</a:t>
            </a:r>
          </a:p>
        </p:txBody>
      </p:sp>
      <p:sp>
        <p:nvSpPr>
          <p:cNvPr id="21" name="テキスト プレースホルダー 6"/>
          <p:cNvSpPr>
            <a:spLocks noGrp="1"/>
          </p:cNvSpPr>
          <p:nvPr>
            <p:ph type="body" sz="quarter" idx="19" hasCustomPrompt="1"/>
          </p:nvPr>
        </p:nvSpPr>
        <p:spPr>
          <a:xfrm>
            <a:off x="6336047" y="5349213"/>
            <a:ext cx="5521092" cy="1104123"/>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2589713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300"/>
                            </p:stCondLst>
                            <p:childTnLst>
                              <p:par>
                                <p:cTn id="14" presetID="22" presetClass="entr" presetSubtype="1"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up)">
                                      <p:cBhvr>
                                        <p:cTn id="16" dur="500"/>
                                        <p:tgtEl>
                                          <p:spTgt spid="9"/>
                                        </p:tgtEl>
                                      </p:cBhvr>
                                    </p:animEffect>
                                  </p:childTnLst>
                                </p:cTn>
                              </p:par>
                            </p:childTnLst>
                          </p:cTn>
                        </p:par>
                        <p:par>
                          <p:cTn id="17" fill="hold">
                            <p:stCondLst>
                              <p:cond delay="1800"/>
                            </p:stCondLst>
                            <p:childTnLst>
                              <p:par>
                                <p:cTn id="18" presetID="2" presetClass="entr" presetSubtype="1" decel="100000"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0"/>
                                  </p:stCondLst>
                                  <p:iterate type="lt">
                                    <p:tmPct val="10000"/>
                                  </p:iterate>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450"/>
                            </p:stCondLst>
                            <p:childTnLst>
                              <p:par>
                                <p:cTn id="27" presetID="10" presetClass="entr" presetSubtype="0" fill="hold" grpId="0" nodeType="afterEffect">
                                  <p:stCondLst>
                                    <p:cond delay="0"/>
                                  </p:stCondLst>
                                  <p:childTnLst>
                                    <p:set>
                                      <p:cBhvr>
                                        <p:cTn id="28" dur="1" fill="hold">
                                          <p:stCondLst>
                                            <p:cond delay="0"/>
                                          </p:stCondLst>
                                        </p:cTn>
                                        <p:tgtEl>
                                          <p:spTgt spid="14">
                                            <p:txEl>
                                              <p:pRg st="0" end="0"/>
                                            </p:txEl>
                                          </p:spTgt>
                                        </p:tgtEl>
                                        <p:attrNameLst>
                                          <p:attrName>style.visibility</p:attrName>
                                        </p:attrNameLst>
                                      </p:cBhvr>
                                      <p:to>
                                        <p:strVal val="visible"/>
                                      </p:to>
                                    </p:set>
                                    <p:animEffect transition="in" filter="fade">
                                      <p:cBhvr>
                                        <p:cTn id="29" dur="500"/>
                                        <p:tgtEl>
                                          <p:spTgt spid="14">
                                            <p:txEl>
                                              <p:pRg st="0" end="0"/>
                                            </p:txEl>
                                          </p:spTgt>
                                        </p:tgtEl>
                                      </p:cBhvr>
                                    </p:animEffect>
                                  </p:childTnLst>
                                </p:cTn>
                              </p:par>
                            </p:childTnLst>
                          </p:cTn>
                        </p:par>
                        <p:par>
                          <p:cTn id="30" fill="hold">
                            <p:stCondLst>
                              <p:cond delay="2950"/>
                            </p:stCondLst>
                            <p:childTnLst>
                              <p:par>
                                <p:cTn id="31" presetID="2" presetClass="entr" presetSubtype="1" decel="10000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ppt_x"/>
                                          </p:val>
                                        </p:tav>
                                        <p:tav tm="100000">
                                          <p:val>
                                            <p:strVal val="#ppt_x"/>
                                          </p:val>
                                        </p:tav>
                                      </p:tavLst>
                                    </p:anim>
                                    <p:anim calcmode="lin" valueType="num">
                                      <p:cBhvr additive="base">
                                        <p:cTn id="34" dur="500" fill="hold"/>
                                        <p:tgtEl>
                                          <p:spTgt spid="16"/>
                                        </p:tgtEl>
                                        <p:attrNameLst>
                                          <p:attrName>ppt_y</p:attrName>
                                        </p:attrNameLst>
                                      </p:cBhvr>
                                      <p:tavLst>
                                        <p:tav tm="0">
                                          <p:val>
                                            <p:strVal val="0-#ppt_h/2"/>
                                          </p:val>
                                        </p:tav>
                                        <p:tav tm="100000">
                                          <p:val>
                                            <p:strVal val="#ppt_y"/>
                                          </p:val>
                                        </p:tav>
                                      </p:tavLst>
                                    </p:anim>
                                  </p:childTnLst>
                                </p:cTn>
                              </p:par>
                              <p:par>
                                <p:cTn id="35" presetID="2" presetClass="entr" presetSubtype="8" decel="100000" fill="hold" grpId="0" nodeType="withEffect">
                                  <p:stCondLst>
                                    <p:cond delay="0"/>
                                  </p:stCondLst>
                                  <p:iterate type="lt">
                                    <p:tmPct val="10000"/>
                                  </p:iterate>
                                  <p:childTnLst>
                                    <p:set>
                                      <p:cBhvr>
                                        <p:cTn id="36" dur="1" fill="hold">
                                          <p:stCondLst>
                                            <p:cond delay="0"/>
                                          </p:stCondLst>
                                        </p:cTn>
                                        <p:tgtEl>
                                          <p:spTgt spid="17">
                                            <p:txEl>
                                              <p:pRg st="0" end="0"/>
                                            </p:txEl>
                                          </p:spTgt>
                                        </p:tgtEl>
                                        <p:attrNameLst>
                                          <p:attrName>style.visibility</p:attrName>
                                        </p:attrNameLst>
                                      </p:cBhvr>
                                      <p:to>
                                        <p:strVal val="visible"/>
                                      </p:to>
                                    </p:set>
                                    <p:anim calcmode="lin" valueType="num">
                                      <p:cBhvr additive="base">
                                        <p:cTn id="37"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3600"/>
                            </p:stCondLst>
                            <p:childTnLst>
                              <p:par>
                                <p:cTn id="40" presetID="10" presetClass="entr" presetSubtype="0" fill="hold" grpId="0" nodeType="afterEffect">
                                  <p:stCondLst>
                                    <p:cond delay="0"/>
                                  </p:stCondLst>
                                  <p:childTnLst>
                                    <p:set>
                                      <p:cBhvr>
                                        <p:cTn id="41" dur="1" fill="hold">
                                          <p:stCondLst>
                                            <p:cond delay="0"/>
                                          </p:stCondLst>
                                        </p:cTn>
                                        <p:tgtEl>
                                          <p:spTgt spid="18">
                                            <p:txEl>
                                              <p:pRg st="0" end="0"/>
                                            </p:txEl>
                                          </p:spTgt>
                                        </p:tgtEl>
                                        <p:attrNameLst>
                                          <p:attrName>style.visibility</p:attrName>
                                        </p:attrNameLst>
                                      </p:cBhvr>
                                      <p:to>
                                        <p:strVal val="visible"/>
                                      </p:to>
                                    </p:set>
                                    <p:animEffect transition="in" filter="fade">
                                      <p:cBhvr>
                                        <p:cTn id="42" dur="500"/>
                                        <p:tgtEl>
                                          <p:spTgt spid="18">
                                            <p:txEl>
                                              <p:pRg st="0" end="0"/>
                                            </p:txEl>
                                          </p:spTgt>
                                        </p:tgtEl>
                                      </p:cBhvr>
                                    </p:animEffect>
                                  </p:childTnLst>
                                </p:cTn>
                              </p:par>
                            </p:childTnLst>
                          </p:cTn>
                        </p:par>
                        <p:par>
                          <p:cTn id="43" fill="hold">
                            <p:stCondLst>
                              <p:cond delay="4100"/>
                            </p:stCondLst>
                            <p:childTnLst>
                              <p:par>
                                <p:cTn id="44" presetID="2" presetClass="entr" presetSubtype="1" decel="100000"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0"/>
                                  </p:stCondLst>
                                  <p:iterate type="lt">
                                    <p:tmPct val="10000"/>
                                  </p:iterate>
                                  <p:childTnLst>
                                    <p:set>
                                      <p:cBhvr>
                                        <p:cTn id="49" dur="1" fill="hold">
                                          <p:stCondLst>
                                            <p:cond delay="0"/>
                                          </p:stCondLst>
                                        </p:cTn>
                                        <p:tgtEl>
                                          <p:spTgt spid="20">
                                            <p:txEl>
                                              <p:pRg st="0" end="0"/>
                                            </p:txEl>
                                          </p:spTgt>
                                        </p:tgtEl>
                                        <p:attrNameLst>
                                          <p:attrName>style.visibility</p:attrName>
                                        </p:attrNameLst>
                                      </p:cBhvr>
                                      <p:to>
                                        <p:strVal val="visible"/>
                                      </p:to>
                                    </p:set>
                                    <p:anim calcmode="lin" valueType="num">
                                      <p:cBhvr additive="base">
                                        <p:cTn id="50"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4750"/>
                            </p:stCondLst>
                            <p:childTnLst>
                              <p:par>
                                <p:cTn id="53" presetID="10" presetClass="entr" presetSubtype="0" fill="hold" grpId="0" nodeType="afterEffect">
                                  <p:stCondLst>
                                    <p:cond delay="0"/>
                                  </p:stCondLst>
                                  <p:childTnLst>
                                    <p:set>
                                      <p:cBhvr>
                                        <p:cTn id="54" dur="1" fill="hold">
                                          <p:stCondLst>
                                            <p:cond delay="0"/>
                                          </p:stCondLst>
                                        </p:cTn>
                                        <p:tgtEl>
                                          <p:spTgt spid="21">
                                            <p:txEl>
                                              <p:pRg st="0" end="0"/>
                                            </p:txEl>
                                          </p:spTgt>
                                        </p:tgtEl>
                                        <p:attrNameLst>
                                          <p:attrName>style.visibility</p:attrName>
                                        </p:attrNameLst>
                                      </p:cBhvr>
                                      <p:to>
                                        <p:strVal val="visible"/>
                                      </p:to>
                                    </p:set>
                                    <p:animEffect transition="in" filter="fade">
                                      <p:cBhvr>
                                        <p:cTn id="55"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animBg="1"/>
      <p:bldP spid="13" grpId="0" build="p">
        <p:tmplLst>
          <p:tmpl lvl="1">
            <p:tnLst>
              <p:par>
                <p:cTn presetID="2" presetClass="entr" presetSubtype="2" decel="100000" fill="hold" nodeType="withEffect">
                  <p:stCondLst>
                    <p:cond delay="0"/>
                  </p:stCondLst>
                  <p:iterate type="lt">
                    <p:tmPct val="10000"/>
                  </p:iterate>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6" grpId="0" animBg="1"/>
      <p:bldP spid="17" grpId="0" build="p">
        <p:tmplLst>
          <p:tmpl lvl="1">
            <p:tnLst>
              <p:par>
                <p:cTn presetID="2" presetClass="entr" presetSubtype="8" decel="100000" fill="hold" nodeType="withEffect">
                  <p:stCondLst>
                    <p:cond delay="0"/>
                  </p:stCondLst>
                  <p:iterate type="lt">
                    <p:tmPct val="10000"/>
                  </p:iterate>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0-#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build="p">
        <p:tmplLst>
          <p:tmpl lvl="1">
            <p:tnLst>
              <p:par>
                <p:cTn presetID="2" presetClass="entr" presetSubtype="2" decel="100000" fill="hold" nodeType="with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History 2">
    <p:spTree>
      <p:nvGrpSpPr>
        <p:cNvPr id="1" name=""/>
        <p:cNvGrpSpPr/>
        <p:nvPr/>
      </p:nvGrpSpPr>
      <p:grpSpPr>
        <a:xfrm>
          <a:off x="0" y="0"/>
          <a:ext cx="0" cy="0"/>
          <a:chOff x="0" y="0"/>
          <a:chExt cx="0" cy="0"/>
        </a:xfrm>
      </p:grpSpPr>
      <p:cxnSp>
        <p:nvCxnSpPr>
          <p:cNvPr id="9" name="直線コネクタ 8"/>
          <p:cNvCxnSpPr/>
          <p:nvPr/>
        </p:nvCxnSpPr>
        <p:spPr>
          <a:xfrm>
            <a:off x="6096529" y="0"/>
            <a:ext cx="0" cy="6858000"/>
          </a:xfrm>
          <a:prstGeom prst="line">
            <a:avLst/>
          </a:prstGeom>
        </p:spPr>
        <p:style>
          <a:lnRef idx="1">
            <a:schemeClr val="accent1"/>
          </a:lnRef>
          <a:fillRef idx="0">
            <a:schemeClr val="accent1"/>
          </a:fillRef>
          <a:effectRef idx="0">
            <a:schemeClr val="accent1"/>
          </a:effectRef>
          <a:fontRef idx="minor">
            <a:schemeClr val="tx1"/>
          </a:fontRef>
        </p:style>
      </p:cxnSp>
      <p:sp>
        <p:nvSpPr>
          <p:cNvPr id="16" name="円/楕円 15"/>
          <p:cNvSpPr/>
          <p:nvPr/>
        </p:nvSpPr>
        <p:spPr>
          <a:xfrm>
            <a:off x="5928496" y="812710"/>
            <a:ext cx="336066" cy="3360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7" name="テキスト プレースホルダー 6"/>
          <p:cNvSpPr>
            <a:spLocks noGrp="1"/>
          </p:cNvSpPr>
          <p:nvPr>
            <p:ph type="body" sz="quarter" idx="16" hasCustomPrompt="1"/>
          </p:nvPr>
        </p:nvSpPr>
        <p:spPr>
          <a:xfrm>
            <a:off x="3059738" y="548680"/>
            <a:ext cx="2784551" cy="864096"/>
          </a:xfrm>
        </p:spPr>
        <p:txBody>
          <a:bodyPr anchor="ctr">
            <a:noAutofit/>
          </a:bodyPr>
          <a:lstStyle>
            <a:lvl1pPr algn="r">
              <a:lnSpc>
                <a:spcPct val="100000"/>
              </a:lnSpc>
              <a:spcBef>
                <a:spcPts val="0"/>
              </a:spcBef>
              <a:defRPr sz="5300" baseline="0">
                <a:solidFill>
                  <a:schemeClr val="tx1">
                    <a:alpha val="90000"/>
                  </a:schemeClr>
                </a:solidFill>
              </a:defRPr>
            </a:lvl1pPr>
          </a:lstStyle>
          <a:p>
            <a:pPr lvl="0"/>
            <a:r>
              <a:rPr kumimoji="1" lang="en-US" altLang="ja-JP" dirty="0" smtClean="0"/>
              <a:t>9999</a:t>
            </a:r>
          </a:p>
        </p:txBody>
      </p:sp>
      <p:sp>
        <p:nvSpPr>
          <p:cNvPr id="18" name="テキスト プレースホルダー 6"/>
          <p:cNvSpPr>
            <a:spLocks noGrp="1"/>
          </p:cNvSpPr>
          <p:nvPr>
            <p:ph type="body" sz="quarter" idx="17" hasCustomPrompt="1"/>
          </p:nvPr>
        </p:nvSpPr>
        <p:spPr>
          <a:xfrm>
            <a:off x="334860" y="1268760"/>
            <a:ext cx="5521092" cy="1104123"/>
          </a:xfrm>
        </p:spPr>
        <p:txBody>
          <a:bodyPr>
            <a:noAutofit/>
          </a:bodyPr>
          <a:lstStyle>
            <a:lvl1pPr algn="r">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19" name="円/楕円 18"/>
          <p:cNvSpPr/>
          <p:nvPr/>
        </p:nvSpPr>
        <p:spPr>
          <a:xfrm>
            <a:off x="5928496" y="2828934"/>
            <a:ext cx="336066" cy="3360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テキスト プレースホルダー 6"/>
          <p:cNvSpPr>
            <a:spLocks noGrp="1"/>
          </p:cNvSpPr>
          <p:nvPr>
            <p:ph type="body" sz="quarter" idx="18" hasCustomPrompt="1"/>
          </p:nvPr>
        </p:nvSpPr>
        <p:spPr>
          <a:xfrm>
            <a:off x="6336047" y="2564904"/>
            <a:ext cx="2784551" cy="864096"/>
          </a:xfrm>
        </p:spPr>
        <p:txBody>
          <a:bodyPr anchor="ctr">
            <a:noAutofit/>
          </a:bodyPr>
          <a:lstStyle>
            <a:lvl1pPr algn="l">
              <a:lnSpc>
                <a:spcPct val="100000"/>
              </a:lnSpc>
              <a:spcBef>
                <a:spcPts val="0"/>
              </a:spcBef>
              <a:defRPr sz="5300" baseline="0">
                <a:solidFill>
                  <a:schemeClr val="tx1">
                    <a:alpha val="90000"/>
                  </a:schemeClr>
                </a:solidFill>
              </a:defRPr>
            </a:lvl1pPr>
          </a:lstStyle>
          <a:p>
            <a:pPr lvl="0"/>
            <a:r>
              <a:rPr kumimoji="1" lang="en-US" altLang="ja-JP" dirty="0" smtClean="0"/>
              <a:t>9999</a:t>
            </a:r>
          </a:p>
        </p:txBody>
      </p:sp>
      <p:sp>
        <p:nvSpPr>
          <p:cNvPr id="21" name="テキスト プレースホルダー 6"/>
          <p:cNvSpPr>
            <a:spLocks noGrp="1"/>
          </p:cNvSpPr>
          <p:nvPr>
            <p:ph type="body" sz="quarter" idx="19" hasCustomPrompt="1"/>
          </p:nvPr>
        </p:nvSpPr>
        <p:spPr>
          <a:xfrm>
            <a:off x="6336047" y="3284984"/>
            <a:ext cx="5521092" cy="1104123"/>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
        <p:nvSpPr>
          <p:cNvPr id="22" name="円/楕円 21"/>
          <p:cNvSpPr/>
          <p:nvPr/>
        </p:nvSpPr>
        <p:spPr>
          <a:xfrm>
            <a:off x="5928496" y="4893163"/>
            <a:ext cx="336066" cy="3360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テキスト プレースホルダー 6"/>
          <p:cNvSpPr>
            <a:spLocks noGrp="1"/>
          </p:cNvSpPr>
          <p:nvPr>
            <p:ph type="body" sz="quarter" idx="20" hasCustomPrompt="1"/>
          </p:nvPr>
        </p:nvSpPr>
        <p:spPr>
          <a:xfrm>
            <a:off x="3059738" y="4629133"/>
            <a:ext cx="2784551" cy="864096"/>
          </a:xfrm>
        </p:spPr>
        <p:txBody>
          <a:bodyPr anchor="ctr">
            <a:noAutofit/>
          </a:bodyPr>
          <a:lstStyle>
            <a:lvl1pPr algn="r">
              <a:lnSpc>
                <a:spcPct val="100000"/>
              </a:lnSpc>
              <a:spcBef>
                <a:spcPts val="0"/>
              </a:spcBef>
              <a:defRPr sz="5300" baseline="0">
                <a:solidFill>
                  <a:schemeClr val="tx1">
                    <a:alpha val="90000"/>
                  </a:schemeClr>
                </a:solidFill>
              </a:defRPr>
            </a:lvl1pPr>
          </a:lstStyle>
          <a:p>
            <a:pPr lvl="0"/>
            <a:r>
              <a:rPr kumimoji="1" lang="en-US" altLang="ja-JP" dirty="0" smtClean="0"/>
              <a:t>9999</a:t>
            </a:r>
          </a:p>
        </p:txBody>
      </p:sp>
      <p:sp>
        <p:nvSpPr>
          <p:cNvPr id="24" name="テキスト プレースホルダー 6"/>
          <p:cNvSpPr>
            <a:spLocks noGrp="1"/>
          </p:cNvSpPr>
          <p:nvPr>
            <p:ph type="body" sz="quarter" idx="21" hasCustomPrompt="1"/>
          </p:nvPr>
        </p:nvSpPr>
        <p:spPr>
          <a:xfrm>
            <a:off x="334860" y="5349213"/>
            <a:ext cx="5521092" cy="1104123"/>
          </a:xfrm>
        </p:spPr>
        <p:txBody>
          <a:bodyPr>
            <a:noAutofit/>
          </a:bodyPr>
          <a:lstStyle>
            <a:lvl1pPr algn="r">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33712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8" decel="100000" fill="hold" grpId="0" nodeType="withEffect">
                                  <p:stCondLst>
                                    <p:cond delay="0"/>
                                  </p:stCondLst>
                                  <p:iterate type="lt">
                                    <p:tmPct val="10000"/>
                                  </p:iterate>
                                  <p:childTnLst>
                                    <p:set>
                                      <p:cBhvr>
                                        <p:cTn id="14" dur="1" fill="hold">
                                          <p:stCondLst>
                                            <p:cond delay="0"/>
                                          </p:stCondLst>
                                        </p:cTn>
                                        <p:tgtEl>
                                          <p:spTgt spid="17">
                                            <p:txEl>
                                              <p:pRg st="0" end="0"/>
                                            </p:txEl>
                                          </p:spTgt>
                                        </p:tgtEl>
                                        <p:attrNameLst>
                                          <p:attrName>style.visibility</p:attrName>
                                        </p:attrNameLst>
                                      </p:cBhvr>
                                      <p:to>
                                        <p:strVal val="visible"/>
                                      </p:to>
                                    </p:set>
                                    <p:anim calcmode="lin" valueType="num">
                                      <p:cBhvr additive="base">
                                        <p:cTn id="15"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150"/>
                            </p:stCondLst>
                            <p:childTnLst>
                              <p:par>
                                <p:cTn id="18" presetID="10" presetClass="entr" presetSubtype="0" fill="hold" grpId="0" nodeType="afterEffect">
                                  <p:stCondLst>
                                    <p:cond delay="0"/>
                                  </p:stCondLst>
                                  <p:childTnLst>
                                    <p:set>
                                      <p:cBhvr>
                                        <p:cTn id="19" dur="1" fill="hold">
                                          <p:stCondLst>
                                            <p:cond delay="0"/>
                                          </p:stCondLst>
                                        </p:cTn>
                                        <p:tgtEl>
                                          <p:spTgt spid="18">
                                            <p:txEl>
                                              <p:pRg st="0" end="0"/>
                                            </p:txEl>
                                          </p:spTgt>
                                        </p:tgtEl>
                                        <p:attrNameLst>
                                          <p:attrName>style.visibility</p:attrName>
                                        </p:attrNameLst>
                                      </p:cBhvr>
                                      <p:to>
                                        <p:strVal val="visible"/>
                                      </p:to>
                                    </p:set>
                                    <p:animEffect transition="in" filter="fade">
                                      <p:cBhvr>
                                        <p:cTn id="20" dur="500"/>
                                        <p:tgtEl>
                                          <p:spTgt spid="18">
                                            <p:txEl>
                                              <p:pRg st="0" end="0"/>
                                            </p:txEl>
                                          </p:spTgt>
                                        </p:tgtEl>
                                      </p:cBhvr>
                                    </p:animEffect>
                                  </p:childTnLst>
                                </p:cTn>
                              </p:par>
                            </p:childTnLst>
                          </p:cTn>
                        </p:par>
                        <p:par>
                          <p:cTn id="21" fill="hold">
                            <p:stCondLst>
                              <p:cond delay="1650"/>
                            </p:stCondLst>
                            <p:childTnLst>
                              <p:par>
                                <p:cTn id="22" presetID="2" presetClass="entr" presetSubtype="1" decel="100000" fill="hold" grpId="0" nodeType="after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0-#ppt_h/2"/>
                                          </p:val>
                                        </p:tav>
                                        <p:tav tm="100000">
                                          <p:val>
                                            <p:strVal val="#ppt_y"/>
                                          </p:val>
                                        </p:tav>
                                      </p:tavLst>
                                    </p:anim>
                                  </p:childTnLst>
                                </p:cTn>
                              </p:par>
                              <p:par>
                                <p:cTn id="26" presetID="2" presetClass="entr" presetSubtype="2" decel="100000" fill="hold" grpId="0" nodeType="withEffect">
                                  <p:stCondLst>
                                    <p:cond delay="0"/>
                                  </p:stCondLst>
                                  <p:iterate type="lt">
                                    <p:tmPct val="10000"/>
                                  </p:iterate>
                                  <p:childTnLst>
                                    <p:set>
                                      <p:cBhvr>
                                        <p:cTn id="27" dur="1" fill="hold">
                                          <p:stCondLst>
                                            <p:cond delay="0"/>
                                          </p:stCondLst>
                                        </p:cTn>
                                        <p:tgtEl>
                                          <p:spTgt spid="20">
                                            <p:txEl>
                                              <p:pRg st="0" end="0"/>
                                            </p:txEl>
                                          </p:spTgt>
                                        </p:tgtEl>
                                        <p:attrNameLst>
                                          <p:attrName>style.visibility</p:attrName>
                                        </p:attrNameLst>
                                      </p:cBhvr>
                                      <p:to>
                                        <p:strVal val="visible"/>
                                      </p:to>
                                    </p:set>
                                    <p:anim calcmode="lin" valueType="num">
                                      <p:cBhvr additive="base">
                                        <p:cTn id="28"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300"/>
                            </p:stCondLst>
                            <p:childTnLst>
                              <p:par>
                                <p:cTn id="31" presetID="10" presetClass="entr" presetSubtype="0" fill="hold" grpId="0" nodeType="afterEffect">
                                  <p:stCondLst>
                                    <p:cond delay="0"/>
                                  </p:stCondLst>
                                  <p:childTnLst>
                                    <p:set>
                                      <p:cBhvr>
                                        <p:cTn id="32" dur="1" fill="hold">
                                          <p:stCondLst>
                                            <p:cond delay="0"/>
                                          </p:stCondLst>
                                        </p:cTn>
                                        <p:tgtEl>
                                          <p:spTgt spid="21">
                                            <p:txEl>
                                              <p:pRg st="0" end="0"/>
                                            </p:txEl>
                                          </p:spTgt>
                                        </p:tgtEl>
                                        <p:attrNameLst>
                                          <p:attrName>style.visibility</p:attrName>
                                        </p:attrNameLst>
                                      </p:cBhvr>
                                      <p:to>
                                        <p:strVal val="visible"/>
                                      </p:to>
                                    </p:set>
                                    <p:animEffect transition="in" filter="fade">
                                      <p:cBhvr>
                                        <p:cTn id="33" dur="500"/>
                                        <p:tgtEl>
                                          <p:spTgt spid="21">
                                            <p:txEl>
                                              <p:pRg st="0" end="0"/>
                                            </p:txEl>
                                          </p:spTgt>
                                        </p:tgtEl>
                                      </p:cBhvr>
                                    </p:animEffect>
                                  </p:childTnLst>
                                </p:cTn>
                              </p:par>
                            </p:childTnLst>
                          </p:cTn>
                        </p:par>
                        <p:par>
                          <p:cTn id="34" fill="hold">
                            <p:stCondLst>
                              <p:cond delay="2800"/>
                            </p:stCondLst>
                            <p:childTnLst>
                              <p:par>
                                <p:cTn id="35" presetID="2" presetClass="entr" presetSubtype="1" decel="100000"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ppt_x"/>
                                          </p:val>
                                        </p:tav>
                                        <p:tav tm="100000">
                                          <p:val>
                                            <p:strVal val="#ppt_x"/>
                                          </p:val>
                                        </p:tav>
                                      </p:tavLst>
                                    </p:anim>
                                    <p:anim calcmode="lin" valueType="num">
                                      <p:cBhvr additive="base">
                                        <p:cTn id="38" dur="500" fill="hold"/>
                                        <p:tgtEl>
                                          <p:spTgt spid="22"/>
                                        </p:tgtEl>
                                        <p:attrNameLst>
                                          <p:attrName>ppt_y</p:attrName>
                                        </p:attrNameLst>
                                      </p:cBhvr>
                                      <p:tavLst>
                                        <p:tav tm="0">
                                          <p:val>
                                            <p:strVal val="0-#ppt_h/2"/>
                                          </p:val>
                                        </p:tav>
                                        <p:tav tm="100000">
                                          <p:val>
                                            <p:strVal val="#ppt_y"/>
                                          </p:val>
                                        </p:tav>
                                      </p:tavLst>
                                    </p:anim>
                                  </p:childTnLst>
                                </p:cTn>
                              </p:par>
                              <p:par>
                                <p:cTn id="39" presetID="2" presetClass="entr" presetSubtype="8" decel="100000" fill="hold" grpId="0" nodeType="withEffect">
                                  <p:stCondLst>
                                    <p:cond delay="0"/>
                                  </p:stCondLst>
                                  <p:iterate type="lt">
                                    <p:tmPct val="10000"/>
                                  </p:iterate>
                                  <p:childTnLst>
                                    <p:set>
                                      <p:cBhvr>
                                        <p:cTn id="40" dur="1" fill="hold">
                                          <p:stCondLst>
                                            <p:cond delay="0"/>
                                          </p:stCondLst>
                                        </p:cTn>
                                        <p:tgtEl>
                                          <p:spTgt spid="23">
                                            <p:txEl>
                                              <p:pRg st="0" end="0"/>
                                            </p:txEl>
                                          </p:spTgt>
                                        </p:tgtEl>
                                        <p:attrNameLst>
                                          <p:attrName>style.visibility</p:attrName>
                                        </p:attrNameLst>
                                      </p:cBhvr>
                                      <p:to>
                                        <p:strVal val="visible"/>
                                      </p:to>
                                    </p:set>
                                    <p:anim calcmode="lin" valueType="num">
                                      <p:cBhvr additive="base">
                                        <p:cTn id="4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3450"/>
                            </p:stCondLst>
                            <p:childTnLst>
                              <p:par>
                                <p:cTn id="44" presetID="10" presetClass="entr" presetSubtype="0" fill="hold" grpId="0" nodeType="afterEffect">
                                  <p:stCondLst>
                                    <p:cond delay="0"/>
                                  </p:stCondLst>
                                  <p:childTnLst>
                                    <p:set>
                                      <p:cBhvr>
                                        <p:cTn id="45" dur="1" fill="hold">
                                          <p:stCondLst>
                                            <p:cond delay="0"/>
                                          </p:stCondLst>
                                        </p:cTn>
                                        <p:tgtEl>
                                          <p:spTgt spid="24">
                                            <p:txEl>
                                              <p:pRg st="0" end="0"/>
                                            </p:txEl>
                                          </p:spTgt>
                                        </p:tgtEl>
                                        <p:attrNameLst>
                                          <p:attrName>style.visibility</p:attrName>
                                        </p:attrNameLst>
                                      </p:cBhvr>
                                      <p:to>
                                        <p:strVal val="visible"/>
                                      </p:to>
                                    </p:set>
                                    <p:animEffect transition="in" filter="fade">
                                      <p:cBhvr>
                                        <p:cTn id="46"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build="p">
        <p:tmplLst>
          <p:tmpl lvl="1">
            <p:tnLst>
              <p:par>
                <p:cTn presetID="2" presetClass="entr" presetSubtype="8" decel="100000" fill="hold" nodeType="withEffect">
                  <p:stCondLst>
                    <p:cond delay="0"/>
                  </p:stCondLst>
                  <p:iterate type="lt">
                    <p:tmPct val="10000"/>
                  </p:iterate>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0-#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animBg="1"/>
      <p:bldP spid="20" grpId="0" build="p">
        <p:tmplLst>
          <p:tmpl lvl="1">
            <p:tnLst>
              <p:par>
                <p:cTn presetID="2" presetClass="entr" presetSubtype="2" decel="100000" fill="hold" nodeType="withEffect">
                  <p:stCondLst>
                    <p:cond delay="0"/>
                  </p:stCondLst>
                  <p:iterate type="lt">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animBg="1"/>
      <p:bldP spid="23" grpId="0" build="p">
        <p:tmplLst>
          <p:tmpl lvl="1">
            <p:tnLst>
              <p:par>
                <p:cTn presetID="2" presetClass="entr" presetSubtype="8" decel="100000" fill="hold" nodeType="withEffect">
                  <p:stCondLst>
                    <p:cond delay="0"/>
                  </p:stCondLst>
                  <p:iterate type="lt">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0-#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Protfolio">
    <p:spTree>
      <p:nvGrpSpPr>
        <p:cNvPr id="1" name=""/>
        <p:cNvGrpSpPr/>
        <p:nvPr/>
      </p:nvGrpSpPr>
      <p:grpSpPr>
        <a:xfrm>
          <a:off x="0" y="0"/>
          <a:ext cx="0" cy="0"/>
          <a:chOff x="0" y="0"/>
          <a:chExt cx="0" cy="0"/>
        </a:xfrm>
      </p:grpSpPr>
      <p:sp>
        <p:nvSpPr>
          <p:cNvPr id="9" name="図プレースホルダー 9"/>
          <p:cNvSpPr>
            <a:spLocks noGrp="1"/>
          </p:cNvSpPr>
          <p:nvPr>
            <p:ph type="pic" sz="quarter" idx="15" hasCustomPrompt="1"/>
          </p:nvPr>
        </p:nvSpPr>
        <p:spPr>
          <a:xfrm>
            <a:off x="95011" y="116830"/>
            <a:ext cx="2592315"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0" name="図プレースホルダー 9"/>
          <p:cNvSpPr>
            <a:spLocks noGrp="1"/>
          </p:cNvSpPr>
          <p:nvPr>
            <p:ph type="pic" sz="quarter" idx="16" hasCustomPrompt="1"/>
          </p:nvPr>
        </p:nvSpPr>
        <p:spPr>
          <a:xfrm>
            <a:off x="2783543" y="116632"/>
            <a:ext cx="5904970"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1" name="図プレースホルダー 9"/>
          <p:cNvSpPr>
            <a:spLocks noGrp="1"/>
          </p:cNvSpPr>
          <p:nvPr>
            <p:ph type="pic" sz="quarter" idx="17" hasCustomPrompt="1"/>
          </p:nvPr>
        </p:nvSpPr>
        <p:spPr>
          <a:xfrm>
            <a:off x="94812" y="2804931"/>
            <a:ext cx="4320855" cy="3936437"/>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2" name="図プレースホルダー 9"/>
          <p:cNvSpPr>
            <a:spLocks noGrp="1"/>
          </p:cNvSpPr>
          <p:nvPr>
            <p:ph type="pic" sz="quarter" idx="18" hasCustomPrompt="1"/>
          </p:nvPr>
        </p:nvSpPr>
        <p:spPr>
          <a:xfrm>
            <a:off x="4511686" y="2804931"/>
            <a:ext cx="1920380" cy="1968219"/>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3" name="図プレースホルダー 9"/>
          <p:cNvSpPr>
            <a:spLocks noGrp="1"/>
          </p:cNvSpPr>
          <p:nvPr>
            <p:ph type="pic" sz="quarter" idx="19" hasCustomPrompt="1"/>
          </p:nvPr>
        </p:nvSpPr>
        <p:spPr>
          <a:xfrm>
            <a:off x="4511686" y="4869160"/>
            <a:ext cx="7585501" cy="1872208"/>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4" name="図プレースホルダー 9"/>
          <p:cNvSpPr>
            <a:spLocks noGrp="1"/>
          </p:cNvSpPr>
          <p:nvPr>
            <p:ph type="pic" sz="quarter" idx="20" hasCustomPrompt="1"/>
          </p:nvPr>
        </p:nvSpPr>
        <p:spPr>
          <a:xfrm>
            <a:off x="8784532" y="116632"/>
            <a:ext cx="3312655" cy="2592090"/>
          </a:xfrm>
          <a:solidFill>
            <a:schemeClr val="bg1"/>
          </a:solidFill>
          <a:ln>
            <a:solidFill>
              <a:schemeClr val="tx1"/>
            </a:solidFill>
          </a:ln>
        </p:spPr>
        <p:txBody>
          <a:bodyPr/>
          <a:lstStyle>
            <a:lvl1pPr>
              <a:defRPr/>
            </a:lvl1pPr>
          </a:lstStyle>
          <a:p>
            <a:r>
              <a:rPr kumimoji="1" lang="en-US" altLang="ja-JP" dirty="0" smtClean="0"/>
              <a:t>Add Image</a:t>
            </a:r>
            <a:endParaRPr kumimoji="1" lang="ja-JP" altLang="en-US" dirty="0"/>
          </a:p>
        </p:txBody>
      </p:sp>
      <p:sp>
        <p:nvSpPr>
          <p:cNvPr id="17" name="テキスト プレースホルダー 6"/>
          <p:cNvSpPr>
            <a:spLocks noGrp="1"/>
          </p:cNvSpPr>
          <p:nvPr>
            <p:ph type="body" sz="quarter" idx="13" hasCustomPrompt="1"/>
          </p:nvPr>
        </p:nvSpPr>
        <p:spPr>
          <a:xfrm>
            <a:off x="6576095" y="2948947"/>
            <a:ext cx="5521092" cy="912101"/>
          </a:xfrm>
        </p:spPr>
        <p:txBody>
          <a:bodyPr anchor="b">
            <a:noAutofit/>
          </a:bodyPr>
          <a:lstStyle>
            <a:lvl1pPr algn="l">
              <a:spcBef>
                <a:spcPts val="0"/>
              </a:spcBef>
              <a:defRPr sz="4800" baseline="0">
                <a:solidFill>
                  <a:schemeClr val="tx1"/>
                </a:solidFill>
              </a:defRPr>
            </a:lvl1pPr>
          </a:lstStyle>
          <a:p>
            <a:pPr lvl="0"/>
            <a:r>
              <a:rPr kumimoji="1" lang="en-US" altLang="ja-JP" dirty="0" smtClean="0"/>
              <a:t>Caption Goes Here</a:t>
            </a:r>
            <a:endParaRPr kumimoji="1" lang="ja-JP" altLang="en-US" dirty="0" smtClean="0"/>
          </a:p>
        </p:txBody>
      </p:sp>
      <p:sp>
        <p:nvSpPr>
          <p:cNvPr id="18" name="テキスト プレースホルダー 6"/>
          <p:cNvSpPr>
            <a:spLocks noGrp="1"/>
          </p:cNvSpPr>
          <p:nvPr>
            <p:ph type="body" sz="quarter" idx="14" hasCustomPrompt="1"/>
          </p:nvPr>
        </p:nvSpPr>
        <p:spPr>
          <a:xfrm>
            <a:off x="6576095" y="3765037"/>
            <a:ext cx="5521092" cy="864096"/>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br>
              <a:rPr kumimoji="1" lang="en-US" altLang="ja-JP" dirty="0" smtClean="0"/>
            </a:br>
            <a:endParaRPr kumimoji="1" lang="en-US" altLang="ja-JP" dirty="0" smtClean="0"/>
          </a:p>
        </p:txBody>
      </p:sp>
    </p:spTree>
    <p:extLst>
      <p:ext uri="{BB962C8B-B14F-4D97-AF65-F5344CB8AC3E}">
        <p14:creationId xmlns="" xmlns:p14="http://schemas.microsoft.com/office/powerpoint/2010/main" val="71996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25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2250"/>
                            </p:stCondLst>
                            <p:childTnLst>
                              <p:par>
                                <p:cTn id="17" presetID="10" presetClass="entr" presetSubtype="0" fill="hold" grpId="0" nodeType="afterEffect">
                                  <p:stCondLst>
                                    <p:cond delay="25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3000"/>
                            </p:stCondLst>
                            <p:childTnLst>
                              <p:par>
                                <p:cTn id="21" presetID="10" presetClass="entr" presetSubtype="0" fill="hold" grpId="0" nodeType="afterEffect">
                                  <p:stCondLst>
                                    <p:cond delay="25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3750"/>
                            </p:stCondLst>
                            <p:childTnLst>
                              <p:par>
                                <p:cTn id="25" presetID="10" presetClass="entr" presetSubtype="0" fill="hold" grpId="0" nodeType="after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par>
                          <p:cTn id="28" fill="hold">
                            <p:stCondLst>
                              <p:cond delay="4500"/>
                            </p:stCondLst>
                            <p:childTnLst>
                              <p:par>
                                <p:cTn id="29" presetID="10" presetClass="entr" presetSubtype="0" fill="hold" grpId="0" nodeType="afterEffect">
                                  <p:stCondLst>
                                    <p:cond delay="25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500"/>
                                        <p:tgtEl>
                                          <p:spTgt spid="17">
                                            <p:txEl>
                                              <p:pRg st="0" end="0"/>
                                            </p:txEl>
                                          </p:spTgt>
                                        </p:tgtEl>
                                      </p:cBhvr>
                                    </p:animEffect>
                                  </p:childTnLst>
                                </p:cTn>
                              </p:par>
                              <p:par>
                                <p:cTn id="32" presetID="10" presetClass="entr" presetSubtype="0" fill="hold" grpId="0" nodeType="withEffect">
                                  <p:stCondLst>
                                    <p:cond delay="250"/>
                                  </p:stCondLst>
                                  <p:childTnLst>
                                    <p:set>
                                      <p:cBhvr>
                                        <p:cTn id="33" dur="1" fill="hold">
                                          <p:stCondLst>
                                            <p:cond delay="0"/>
                                          </p:stCondLst>
                                        </p:cTn>
                                        <p:tgtEl>
                                          <p:spTgt spid="18">
                                            <p:txEl>
                                              <p:pRg st="0" end="0"/>
                                            </p:txEl>
                                          </p:spTgt>
                                        </p:tgtEl>
                                        <p:attrNameLst>
                                          <p:attrName>style.visibility</p:attrName>
                                        </p:attrNameLst>
                                      </p:cBhvr>
                                      <p:to>
                                        <p:strVal val="visible"/>
                                      </p:to>
                                    </p:set>
                                    <p:animEffect transition="in" filter="fade">
                                      <p:cBhvr>
                                        <p:cTn id="34"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7" grpId="0" build="p">
        <p:tmplLst>
          <p:tmpl lvl="1">
            <p:tnLst>
              <p:par>
                <p:cTn presetID="10" presetClass="entr" presetSubtype="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allAtOnce">
        <p:tmplLst>
          <p:tmpl lvl="1">
            <p:tnLst>
              <p:par>
                <p:cTn presetID="10" presetClass="entr" presetSubtype="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4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18936" y="2752274"/>
            <a:ext cx="4128817" cy="1344149"/>
          </a:xfrm>
          <a:prstGeom prst="rect">
            <a:avLst/>
          </a:prstGeom>
        </p:spPr>
        <p:txBody>
          <a:bodyPr anchor="ctr"/>
          <a:lstStyle>
            <a:lvl1pPr algn="l">
              <a:defRPr sz="4800" spc="400" baseline="0"/>
            </a:lvl1pPr>
          </a:lstStyle>
          <a:p>
            <a:r>
              <a:rPr kumimoji="1" lang="en-US" altLang="ja-JP" dirty="0" smtClean="0"/>
              <a:t>TEXT</a:t>
            </a:r>
            <a:endParaRPr kumimoji="1" lang="ja-JP" altLang="en-US" dirty="0"/>
          </a:p>
        </p:txBody>
      </p:sp>
      <p:grpSp>
        <p:nvGrpSpPr>
          <p:cNvPr id="3" name="グループ化 12"/>
          <p:cNvGrpSpPr/>
          <p:nvPr/>
        </p:nvGrpSpPr>
        <p:grpSpPr>
          <a:xfrm>
            <a:off x="4559696" y="842085"/>
            <a:ext cx="1034845" cy="1152128"/>
            <a:chOff x="7054974" y="1111052"/>
            <a:chExt cx="1552133" cy="1728192"/>
          </a:xfrm>
        </p:grpSpPr>
        <p:sp>
          <p:nvSpPr>
            <p:cNvPr id="5" name="テキスト ボックス 4"/>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1</a:t>
              </a:r>
              <a:endParaRPr kumimoji="1" lang="ja-JP" altLang="en-US" sz="6400" dirty="0">
                <a:solidFill>
                  <a:schemeClr val="tx1">
                    <a:lumMod val="50000"/>
                  </a:schemeClr>
                </a:solidFill>
              </a:endParaRPr>
            </a:p>
          </p:txBody>
        </p:sp>
        <p:cxnSp>
          <p:nvCxnSpPr>
            <p:cNvPr id="8" name="直線コネクタ 7"/>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 name="グループ化 13"/>
          <p:cNvGrpSpPr/>
          <p:nvPr/>
        </p:nvGrpSpPr>
        <p:grpSpPr>
          <a:xfrm>
            <a:off x="4559696" y="2234239"/>
            <a:ext cx="1034845" cy="1152128"/>
            <a:chOff x="7054974" y="1111052"/>
            <a:chExt cx="1552133" cy="1728192"/>
          </a:xfrm>
        </p:grpSpPr>
        <p:sp>
          <p:nvSpPr>
            <p:cNvPr id="15" name="テキスト ボックス 14"/>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2</a:t>
              </a:r>
              <a:endParaRPr kumimoji="1" lang="ja-JP" altLang="en-US" sz="6400" dirty="0">
                <a:solidFill>
                  <a:schemeClr val="tx1">
                    <a:lumMod val="50000"/>
                  </a:schemeClr>
                </a:solidFill>
              </a:endParaRPr>
            </a:p>
          </p:txBody>
        </p:sp>
        <p:cxnSp>
          <p:nvCxnSpPr>
            <p:cNvPr id="16" name="直線コネクタ 15"/>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6" name="グループ化 16"/>
          <p:cNvGrpSpPr/>
          <p:nvPr/>
        </p:nvGrpSpPr>
        <p:grpSpPr>
          <a:xfrm>
            <a:off x="4559696" y="3626394"/>
            <a:ext cx="1034845" cy="1152128"/>
            <a:chOff x="7054974" y="1111052"/>
            <a:chExt cx="1552133" cy="1728192"/>
          </a:xfrm>
        </p:grpSpPr>
        <p:sp>
          <p:nvSpPr>
            <p:cNvPr id="18" name="テキスト ボックス 17"/>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3</a:t>
              </a:r>
              <a:endParaRPr kumimoji="1" lang="ja-JP" altLang="en-US" sz="6400" dirty="0">
                <a:solidFill>
                  <a:schemeClr val="tx1">
                    <a:lumMod val="50000"/>
                  </a:schemeClr>
                </a:solidFill>
              </a:endParaRPr>
            </a:p>
          </p:txBody>
        </p:sp>
        <p:cxnSp>
          <p:nvCxnSpPr>
            <p:cNvPr id="19" name="直線コネクタ 18"/>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7" name="グループ化 19"/>
          <p:cNvGrpSpPr/>
          <p:nvPr/>
        </p:nvGrpSpPr>
        <p:grpSpPr>
          <a:xfrm>
            <a:off x="4559696" y="5018549"/>
            <a:ext cx="1034845" cy="1152128"/>
            <a:chOff x="7054974" y="1111052"/>
            <a:chExt cx="1552133" cy="1728192"/>
          </a:xfrm>
        </p:grpSpPr>
        <p:sp>
          <p:nvSpPr>
            <p:cNvPr id="21" name="テキスト ボックス 20"/>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4</a:t>
              </a:r>
              <a:endParaRPr kumimoji="1" lang="ja-JP" altLang="en-US" sz="6400" dirty="0">
                <a:solidFill>
                  <a:schemeClr val="tx1">
                    <a:lumMod val="50000"/>
                  </a:schemeClr>
                </a:solidFill>
              </a:endParaRPr>
            </a:p>
          </p:txBody>
        </p:sp>
        <p:cxnSp>
          <p:nvCxnSpPr>
            <p:cNvPr id="22" name="直線コネクタ 21"/>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sp>
        <p:nvSpPr>
          <p:cNvPr id="23" name="テキスト プレースホルダー 6"/>
          <p:cNvSpPr>
            <a:spLocks noGrp="1"/>
          </p:cNvSpPr>
          <p:nvPr>
            <p:ph type="body" sz="quarter" idx="13" hasCustomPrompt="1"/>
          </p:nvPr>
        </p:nvSpPr>
        <p:spPr>
          <a:xfrm>
            <a:off x="5711924" y="784055"/>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4" name="テキスト プレースホルダー 6"/>
          <p:cNvSpPr>
            <a:spLocks noGrp="1"/>
          </p:cNvSpPr>
          <p:nvPr>
            <p:ph type="body" sz="quarter" idx="14" hasCustomPrompt="1"/>
          </p:nvPr>
        </p:nvSpPr>
        <p:spPr>
          <a:xfrm>
            <a:off x="5711924" y="1302090"/>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5" name="テキスト プレースホルダー 6"/>
          <p:cNvSpPr>
            <a:spLocks noGrp="1"/>
          </p:cNvSpPr>
          <p:nvPr>
            <p:ph type="body" sz="quarter" idx="15" hasCustomPrompt="1"/>
          </p:nvPr>
        </p:nvSpPr>
        <p:spPr>
          <a:xfrm>
            <a:off x="5711924" y="2165100"/>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6" name="テキスト プレースホルダー 6"/>
          <p:cNvSpPr>
            <a:spLocks noGrp="1"/>
          </p:cNvSpPr>
          <p:nvPr>
            <p:ph type="body" sz="quarter" idx="16" hasCustomPrompt="1"/>
          </p:nvPr>
        </p:nvSpPr>
        <p:spPr>
          <a:xfrm>
            <a:off x="5711924" y="2683135"/>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7" name="テキスト プレースホルダー 6"/>
          <p:cNvSpPr>
            <a:spLocks noGrp="1"/>
          </p:cNvSpPr>
          <p:nvPr>
            <p:ph type="body" sz="quarter" idx="17" hasCustomPrompt="1"/>
          </p:nvPr>
        </p:nvSpPr>
        <p:spPr>
          <a:xfrm>
            <a:off x="5711924" y="3546145"/>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8" name="テキスト プレースホルダー 6"/>
          <p:cNvSpPr>
            <a:spLocks noGrp="1"/>
          </p:cNvSpPr>
          <p:nvPr>
            <p:ph type="body" sz="quarter" idx="18" hasCustomPrompt="1"/>
          </p:nvPr>
        </p:nvSpPr>
        <p:spPr>
          <a:xfrm>
            <a:off x="5711924" y="4064179"/>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9" name="テキスト プレースホルダー 6"/>
          <p:cNvSpPr>
            <a:spLocks noGrp="1"/>
          </p:cNvSpPr>
          <p:nvPr>
            <p:ph type="body" sz="quarter" idx="19" hasCustomPrompt="1"/>
          </p:nvPr>
        </p:nvSpPr>
        <p:spPr>
          <a:xfrm>
            <a:off x="5711924" y="4927189"/>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30" name="テキスト プレースホルダー 6"/>
          <p:cNvSpPr>
            <a:spLocks noGrp="1"/>
          </p:cNvSpPr>
          <p:nvPr>
            <p:ph type="body" sz="quarter" idx="20" hasCustomPrompt="1"/>
          </p:nvPr>
        </p:nvSpPr>
        <p:spPr>
          <a:xfrm>
            <a:off x="5711924" y="5445224"/>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grpSp>
        <p:nvGrpSpPr>
          <p:cNvPr id="9" name="グループ化 30"/>
          <p:cNvGrpSpPr/>
          <p:nvPr/>
        </p:nvGrpSpPr>
        <p:grpSpPr>
          <a:xfrm>
            <a:off x="382869" y="2320226"/>
            <a:ext cx="441088" cy="1152128"/>
            <a:chOff x="4012746" y="1615108"/>
            <a:chExt cx="661574" cy="1728192"/>
          </a:xfrm>
        </p:grpSpPr>
        <p:cxnSp>
          <p:nvCxnSpPr>
            <p:cNvPr id="32" name="直線コネクタ 31"/>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 xmlns:p14="http://schemas.microsoft.com/office/powerpoint/2010/main" val="1205297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15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3">
                                            <p:txEl>
                                              <p:pRg st="0" end="0"/>
                                            </p:txEl>
                                          </p:spTgt>
                                        </p:tgtEl>
                                        <p:attrNameLst>
                                          <p:attrName>style.visibility</p:attrName>
                                        </p:attrNameLst>
                                      </p:cBhvr>
                                      <p:to>
                                        <p:strVal val="visible"/>
                                      </p:to>
                                    </p:set>
                                    <p:animEffect transition="in" filter="fade">
                                      <p:cBhvr>
                                        <p:cTn id="19" dur="500"/>
                                        <p:tgtEl>
                                          <p:spTgt spid="23">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xEl>
                                              <p:pRg st="0" end="0"/>
                                            </p:txEl>
                                          </p:spTgt>
                                        </p:tgtEl>
                                        <p:attrNameLst>
                                          <p:attrName>style.visibility</p:attrName>
                                        </p:attrNameLst>
                                      </p:cBhvr>
                                      <p:to>
                                        <p:strVal val="visible"/>
                                      </p:to>
                                    </p:set>
                                    <p:animEffect transition="in" filter="fade">
                                      <p:cBhvr>
                                        <p:cTn id="22" dur="500"/>
                                        <p:tgtEl>
                                          <p:spTgt spid="24">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xEl>
                                              <p:pRg st="1" end="1"/>
                                            </p:txEl>
                                          </p:spTgt>
                                        </p:tgtEl>
                                        <p:attrNameLst>
                                          <p:attrName>style.visibility</p:attrName>
                                        </p:attrNameLst>
                                      </p:cBhvr>
                                      <p:to>
                                        <p:strVal val="visible"/>
                                      </p:to>
                                    </p:set>
                                    <p:animEffect transition="in" filter="fade">
                                      <p:cBhvr>
                                        <p:cTn id="25" dur="500"/>
                                        <p:tgtEl>
                                          <p:spTgt spid="24">
                                            <p:txEl>
                                              <p:pRg st="1" end="1"/>
                                            </p:txEl>
                                          </p:spTgt>
                                        </p:tgtEl>
                                      </p:cBhvr>
                                    </p:animEffect>
                                  </p:childTnLst>
                                </p:cTn>
                              </p:par>
                            </p:childTnLst>
                          </p:cTn>
                        </p:par>
                        <p:par>
                          <p:cTn id="26" fill="hold">
                            <p:stCondLst>
                              <p:cond delay="1650"/>
                            </p:stCondLst>
                            <p:childTnLst>
                              <p:par>
                                <p:cTn id="27" presetID="10"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5">
                                            <p:txEl>
                                              <p:pRg st="0" end="0"/>
                                            </p:txEl>
                                          </p:spTgt>
                                        </p:tgtEl>
                                        <p:attrNameLst>
                                          <p:attrName>style.visibility</p:attrName>
                                        </p:attrNameLst>
                                      </p:cBhvr>
                                      <p:to>
                                        <p:strVal val="visible"/>
                                      </p:to>
                                    </p:set>
                                    <p:animEffect transition="in" filter="fade">
                                      <p:cBhvr>
                                        <p:cTn id="32" dur="500"/>
                                        <p:tgtEl>
                                          <p:spTgt spid="25">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fade">
                                      <p:cBhvr>
                                        <p:cTn id="35" dur="500"/>
                                        <p:tgtEl>
                                          <p:spTgt spid="26">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6">
                                            <p:txEl>
                                              <p:pRg st="1" end="1"/>
                                            </p:txEl>
                                          </p:spTgt>
                                        </p:tgtEl>
                                        <p:attrNameLst>
                                          <p:attrName>style.visibility</p:attrName>
                                        </p:attrNameLst>
                                      </p:cBhvr>
                                      <p:to>
                                        <p:strVal val="visible"/>
                                      </p:to>
                                    </p:set>
                                    <p:animEffect transition="in" filter="fade">
                                      <p:cBhvr>
                                        <p:cTn id="38" dur="500"/>
                                        <p:tgtEl>
                                          <p:spTgt spid="26">
                                            <p:txEl>
                                              <p:pRg st="1" end="1"/>
                                            </p:txEl>
                                          </p:spTgt>
                                        </p:tgtEl>
                                      </p:cBhvr>
                                    </p:animEffect>
                                  </p:childTnLst>
                                </p:cTn>
                              </p:par>
                            </p:childTnLst>
                          </p:cTn>
                        </p:par>
                        <p:par>
                          <p:cTn id="39" fill="hold">
                            <p:stCondLst>
                              <p:cond delay="215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fade">
                                      <p:cBhvr>
                                        <p:cTn id="45" dur="500"/>
                                        <p:tgtEl>
                                          <p:spTgt spid="27">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8">
                                            <p:txEl>
                                              <p:pRg st="0" end="0"/>
                                            </p:txEl>
                                          </p:spTgt>
                                        </p:tgtEl>
                                        <p:attrNameLst>
                                          <p:attrName>style.visibility</p:attrName>
                                        </p:attrNameLst>
                                      </p:cBhvr>
                                      <p:to>
                                        <p:strVal val="visible"/>
                                      </p:to>
                                    </p:set>
                                    <p:animEffect transition="in" filter="fade">
                                      <p:cBhvr>
                                        <p:cTn id="48" dur="500"/>
                                        <p:tgtEl>
                                          <p:spTgt spid="28">
                                            <p:txEl>
                                              <p:pRg st="0" end="0"/>
                                            </p:tx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8">
                                            <p:txEl>
                                              <p:pRg st="1" end="1"/>
                                            </p:txEl>
                                          </p:spTgt>
                                        </p:tgtEl>
                                        <p:attrNameLst>
                                          <p:attrName>style.visibility</p:attrName>
                                        </p:attrNameLst>
                                      </p:cBhvr>
                                      <p:to>
                                        <p:strVal val="visible"/>
                                      </p:to>
                                    </p:set>
                                    <p:animEffect transition="in" filter="fade">
                                      <p:cBhvr>
                                        <p:cTn id="51" dur="500"/>
                                        <p:tgtEl>
                                          <p:spTgt spid="28">
                                            <p:txEl>
                                              <p:pRg st="1" end="1"/>
                                            </p:txEl>
                                          </p:spTgt>
                                        </p:tgtEl>
                                      </p:cBhvr>
                                    </p:animEffect>
                                  </p:childTnLst>
                                </p:cTn>
                              </p:par>
                            </p:childTnLst>
                          </p:cTn>
                        </p:par>
                        <p:par>
                          <p:cTn id="52" fill="hold">
                            <p:stCondLst>
                              <p:cond delay="265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9">
                                            <p:txEl>
                                              <p:pRg st="0" end="0"/>
                                            </p:txEl>
                                          </p:spTgt>
                                        </p:tgtEl>
                                        <p:attrNameLst>
                                          <p:attrName>style.visibility</p:attrName>
                                        </p:attrNameLst>
                                      </p:cBhvr>
                                      <p:to>
                                        <p:strVal val="visible"/>
                                      </p:to>
                                    </p:set>
                                    <p:animEffect transition="in" filter="fade">
                                      <p:cBhvr>
                                        <p:cTn id="58" dur="500"/>
                                        <p:tgtEl>
                                          <p:spTgt spid="29">
                                            <p:txEl>
                                              <p:pRg st="0" end="0"/>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0">
                                            <p:txEl>
                                              <p:pRg st="0" end="0"/>
                                            </p:txEl>
                                          </p:spTgt>
                                        </p:tgtEl>
                                        <p:attrNameLst>
                                          <p:attrName>style.visibility</p:attrName>
                                        </p:attrNameLst>
                                      </p:cBhvr>
                                      <p:to>
                                        <p:strVal val="visible"/>
                                      </p:to>
                                    </p:set>
                                    <p:animEffect transition="in" filter="fade">
                                      <p:cBhvr>
                                        <p:cTn id="61" dur="500"/>
                                        <p:tgtEl>
                                          <p:spTgt spid="30">
                                            <p:txEl>
                                              <p:pRg st="0" end="0"/>
                                            </p:txEl>
                                          </p:spTgt>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0">
                                            <p:txEl>
                                              <p:pRg st="1" end="1"/>
                                            </p:txEl>
                                          </p:spTgt>
                                        </p:tgtEl>
                                        <p:attrNameLst>
                                          <p:attrName>style.visibility</p:attrName>
                                        </p:attrNameLst>
                                      </p:cBhvr>
                                      <p:to>
                                        <p:strVal val="visible"/>
                                      </p:to>
                                    </p:set>
                                    <p:animEffect transition="in" filter="fade">
                                      <p:cBhvr>
                                        <p:cTn id="64" dur="500"/>
                                        <p:tgtEl>
                                          <p:spTgt spid="3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allAtOnce">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p">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build="allAtOnce">
        <p:tmplLst>
          <p:tmpl lvl="1">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p">
        <p:tmplLst>
          <p:tmpl lvl="1">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build="allAtOnce">
        <p:tmplLst>
          <p:tmpl lvl="1">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p">
        <p:tmplLst>
          <p:tmpl lvl="1">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build="allAtOnce">
        <p:tmplLst>
          <p:tmpl lvl="1">
            <p:tnLst>
              <p:par>
                <p:cTn presetID="10"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3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18936" y="2741164"/>
            <a:ext cx="4128817" cy="1344149"/>
          </a:xfrm>
          <a:prstGeom prst="rect">
            <a:avLst/>
          </a:prstGeom>
        </p:spPr>
        <p:txBody>
          <a:bodyPr anchor="ctr"/>
          <a:lstStyle>
            <a:lvl1pPr algn="l">
              <a:defRPr sz="4800" spc="400" baseline="0"/>
            </a:lvl1pPr>
          </a:lstStyle>
          <a:p>
            <a:r>
              <a:rPr kumimoji="1" lang="en-US" altLang="ja-JP" dirty="0" smtClean="0"/>
              <a:t>TEXT</a:t>
            </a:r>
            <a:endParaRPr kumimoji="1" lang="ja-JP" altLang="en-US" dirty="0"/>
          </a:p>
        </p:txBody>
      </p:sp>
      <p:grpSp>
        <p:nvGrpSpPr>
          <p:cNvPr id="3" name="グループ化 12"/>
          <p:cNvGrpSpPr/>
          <p:nvPr/>
        </p:nvGrpSpPr>
        <p:grpSpPr>
          <a:xfrm>
            <a:off x="4559696" y="1407039"/>
            <a:ext cx="1034845" cy="1152128"/>
            <a:chOff x="7054974" y="1111052"/>
            <a:chExt cx="1552133" cy="1728192"/>
          </a:xfrm>
        </p:grpSpPr>
        <p:sp>
          <p:nvSpPr>
            <p:cNvPr id="5" name="テキスト ボックス 4"/>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1</a:t>
              </a:r>
              <a:endParaRPr kumimoji="1" lang="ja-JP" altLang="en-US" sz="6400" dirty="0">
                <a:solidFill>
                  <a:schemeClr val="tx1">
                    <a:lumMod val="50000"/>
                  </a:schemeClr>
                </a:solidFill>
              </a:endParaRPr>
            </a:p>
          </p:txBody>
        </p:sp>
        <p:cxnSp>
          <p:nvCxnSpPr>
            <p:cNvPr id="8" name="直線コネクタ 7"/>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 name="グループ化 13"/>
          <p:cNvGrpSpPr/>
          <p:nvPr/>
        </p:nvGrpSpPr>
        <p:grpSpPr>
          <a:xfrm>
            <a:off x="4559696" y="2799193"/>
            <a:ext cx="1034845" cy="1152128"/>
            <a:chOff x="7054974" y="1111052"/>
            <a:chExt cx="1552133" cy="1728192"/>
          </a:xfrm>
        </p:grpSpPr>
        <p:sp>
          <p:nvSpPr>
            <p:cNvPr id="15" name="テキスト ボックス 14"/>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2</a:t>
              </a:r>
              <a:endParaRPr kumimoji="1" lang="ja-JP" altLang="en-US" sz="6400" dirty="0">
                <a:solidFill>
                  <a:schemeClr val="tx1">
                    <a:lumMod val="50000"/>
                  </a:schemeClr>
                </a:solidFill>
              </a:endParaRPr>
            </a:p>
          </p:txBody>
        </p:sp>
        <p:cxnSp>
          <p:nvCxnSpPr>
            <p:cNvPr id="16" name="直線コネクタ 15"/>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6" name="グループ化 16"/>
          <p:cNvGrpSpPr/>
          <p:nvPr/>
        </p:nvGrpSpPr>
        <p:grpSpPr>
          <a:xfrm>
            <a:off x="4559696" y="4191348"/>
            <a:ext cx="1034845" cy="1152128"/>
            <a:chOff x="7054974" y="1111052"/>
            <a:chExt cx="1552133" cy="1728192"/>
          </a:xfrm>
        </p:grpSpPr>
        <p:sp>
          <p:nvSpPr>
            <p:cNvPr id="18" name="テキスト ボックス 17"/>
            <p:cNvSpPr txBox="1"/>
            <p:nvPr userDrawn="1"/>
          </p:nvSpPr>
          <p:spPr>
            <a:xfrm>
              <a:off x="7054974" y="1190318"/>
              <a:ext cx="1408117" cy="1615827"/>
            </a:xfrm>
            <a:prstGeom prst="rect">
              <a:avLst/>
            </a:prstGeom>
            <a:noFill/>
          </p:spPr>
          <p:txBody>
            <a:bodyPr wrap="square" rtlCol="0">
              <a:spAutoFit/>
            </a:bodyPr>
            <a:lstStyle/>
            <a:p>
              <a:pPr algn="r"/>
              <a:r>
                <a:rPr kumimoji="1" lang="en-US" altLang="ja-JP" sz="6400" dirty="0" smtClean="0">
                  <a:solidFill>
                    <a:schemeClr val="tx1">
                      <a:lumMod val="50000"/>
                    </a:schemeClr>
                  </a:solidFill>
                </a:rPr>
                <a:t>3</a:t>
              </a:r>
              <a:endParaRPr kumimoji="1" lang="ja-JP" altLang="en-US" sz="6400" dirty="0">
                <a:solidFill>
                  <a:schemeClr val="tx1">
                    <a:lumMod val="50000"/>
                  </a:schemeClr>
                </a:solidFill>
              </a:endParaRPr>
            </a:p>
          </p:txBody>
        </p:sp>
        <p:cxnSp>
          <p:nvCxnSpPr>
            <p:cNvPr id="19" name="直線コネクタ 18"/>
            <p:cNvCxnSpPr/>
            <p:nvPr userDrawn="1"/>
          </p:nvCxnSpPr>
          <p:spPr>
            <a:xfrm flipV="1">
              <a:off x="8607107" y="1111052"/>
              <a:ext cx="0" cy="1728192"/>
            </a:xfrm>
            <a:prstGeom prst="line">
              <a:avLst/>
            </a:prstGeom>
          </p:spPr>
          <p:style>
            <a:lnRef idx="1">
              <a:schemeClr val="accent1"/>
            </a:lnRef>
            <a:fillRef idx="0">
              <a:schemeClr val="accent1"/>
            </a:fillRef>
            <a:effectRef idx="0">
              <a:schemeClr val="accent1"/>
            </a:effectRef>
            <a:fontRef idx="minor">
              <a:schemeClr val="tx1"/>
            </a:fontRef>
          </p:style>
        </p:cxnSp>
      </p:grpSp>
      <p:sp>
        <p:nvSpPr>
          <p:cNvPr id="23" name="テキスト プレースホルダー 6"/>
          <p:cNvSpPr>
            <a:spLocks noGrp="1"/>
          </p:cNvSpPr>
          <p:nvPr>
            <p:ph type="body" sz="quarter" idx="13" hasCustomPrompt="1"/>
          </p:nvPr>
        </p:nvSpPr>
        <p:spPr>
          <a:xfrm>
            <a:off x="5711924" y="1349009"/>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4" name="テキスト プレースホルダー 6"/>
          <p:cNvSpPr>
            <a:spLocks noGrp="1"/>
          </p:cNvSpPr>
          <p:nvPr>
            <p:ph type="body" sz="quarter" idx="14" hasCustomPrompt="1"/>
          </p:nvPr>
        </p:nvSpPr>
        <p:spPr>
          <a:xfrm>
            <a:off x="5711924" y="1867044"/>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5" name="テキスト プレースホルダー 6"/>
          <p:cNvSpPr>
            <a:spLocks noGrp="1"/>
          </p:cNvSpPr>
          <p:nvPr>
            <p:ph type="body" sz="quarter" idx="15" hasCustomPrompt="1"/>
          </p:nvPr>
        </p:nvSpPr>
        <p:spPr>
          <a:xfrm>
            <a:off x="5711924" y="2730054"/>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6" name="テキスト プレースホルダー 6"/>
          <p:cNvSpPr>
            <a:spLocks noGrp="1"/>
          </p:cNvSpPr>
          <p:nvPr>
            <p:ph type="body" sz="quarter" idx="16" hasCustomPrompt="1"/>
          </p:nvPr>
        </p:nvSpPr>
        <p:spPr>
          <a:xfrm>
            <a:off x="5711924" y="3248089"/>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sp>
        <p:nvSpPr>
          <p:cNvPr id="27" name="テキスト プレースホルダー 6"/>
          <p:cNvSpPr>
            <a:spLocks noGrp="1"/>
          </p:cNvSpPr>
          <p:nvPr>
            <p:ph type="body" sz="quarter" idx="17" hasCustomPrompt="1"/>
          </p:nvPr>
        </p:nvSpPr>
        <p:spPr>
          <a:xfrm>
            <a:off x="5711924" y="4111099"/>
            <a:ext cx="5713130" cy="576064"/>
          </a:xfrm>
        </p:spPr>
        <p:txBody>
          <a:bodyPr anchor="b">
            <a:normAutofit/>
          </a:bodyPr>
          <a:lstStyle>
            <a:lvl1pPr algn="l">
              <a:spcBef>
                <a:spcPts val="0"/>
              </a:spcBef>
              <a:defRPr sz="2700" baseline="0">
                <a:solidFill>
                  <a:schemeClr val="accent1"/>
                </a:solidFill>
              </a:defRPr>
            </a:lvl1pPr>
          </a:lstStyle>
          <a:p>
            <a:pPr lvl="0"/>
            <a:r>
              <a:rPr kumimoji="1" lang="en-US" altLang="ja-JP" dirty="0" smtClean="0"/>
              <a:t>Caption Goes Here</a:t>
            </a:r>
            <a:endParaRPr kumimoji="1" lang="ja-JP" altLang="en-US" dirty="0" smtClean="0"/>
          </a:p>
        </p:txBody>
      </p:sp>
      <p:sp>
        <p:nvSpPr>
          <p:cNvPr id="28" name="テキスト プレースホルダー 6"/>
          <p:cNvSpPr>
            <a:spLocks noGrp="1"/>
          </p:cNvSpPr>
          <p:nvPr>
            <p:ph type="body" sz="quarter" idx="18" hasCustomPrompt="1"/>
          </p:nvPr>
        </p:nvSpPr>
        <p:spPr>
          <a:xfrm>
            <a:off x="5711924" y="4629133"/>
            <a:ext cx="5713130" cy="816091"/>
          </a:xfrm>
        </p:spPr>
        <p:txBody>
          <a:bodyPr>
            <a:noAutofit/>
          </a:bodyPr>
          <a:lstStyle>
            <a:lvl1pPr algn="l">
              <a:lnSpc>
                <a:spcPct val="100000"/>
              </a:lnSpc>
              <a:spcBef>
                <a:spcPts val="0"/>
              </a:spcBef>
              <a:defRPr sz="1900" baseline="0">
                <a:solidFill>
                  <a:schemeClr val="tx1">
                    <a:alpha val="90000"/>
                  </a:schemeClr>
                </a:solidFill>
              </a:defRPr>
            </a:lvl1pPr>
          </a:lstStyle>
          <a:p>
            <a:pPr lvl="0"/>
            <a:r>
              <a:rPr kumimoji="1" lang="en-US" altLang="ja-JP" dirty="0" smtClean="0"/>
              <a:t>Text goes here</a:t>
            </a:r>
          </a:p>
          <a:p>
            <a:pPr lvl="0"/>
            <a:r>
              <a:rPr kumimoji="1" lang="en-US" altLang="ja-JP" dirty="0" smtClean="0"/>
              <a:t>Text goes here</a:t>
            </a:r>
            <a:br>
              <a:rPr kumimoji="1" lang="en-US" altLang="ja-JP" dirty="0" smtClean="0"/>
            </a:br>
            <a:endParaRPr kumimoji="1" lang="en-US" altLang="ja-JP" dirty="0" smtClean="0"/>
          </a:p>
        </p:txBody>
      </p:sp>
      <p:grpSp>
        <p:nvGrpSpPr>
          <p:cNvPr id="7" name="グループ化 30"/>
          <p:cNvGrpSpPr/>
          <p:nvPr/>
        </p:nvGrpSpPr>
        <p:grpSpPr>
          <a:xfrm>
            <a:off x="382869" y="2309116"/>
            <a:ext cx="441088" cy="1152128"/>
            <a:chOff x="4012746" y="1615108"/>
            <a:chExt cx="661574" cy="1728192"/>
          </a:xfrm>
        </p:grpSpPr>
        <p:cxnSp>
          <p:nvCxnSpPr>
            <p:cNvPr id="32" name="直線コネクタ 31"/>
            <p:cNvCxnSpPr/>
            <p:nvPr/>
          </p:nvCxnSpPr>
          <p:spPr>
            <a:xfrm flipV="1">
              <a:off x="4012746" y="161510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flipV="1">
              <a:off x="4012746" y="1975148"/>
              <a:ext cx="661574" cy="10081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4012746" y="2335188"/>
              <a:ext cx="661574" cy="1008112"/>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 xmlns:p14="http://schemas.microsoft.com/office/powerpoint/2010/main" val="3191423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15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3">
                                            <p:txEl>
                                              <p:pRg st="0" end="0"/>
                                            </p:txEl>
                                          </p:spTgt>
                                        </p:tgtEl>
                                        <p:attrNameLst>
                                          <p:attrName>style.visibility</p:attrName>
                                        </p:attrNameLst>
                                      </p:cBhvr>
                                      <p:to>
                                        <p:strVal val="visible"/>
                                      </p:to>
                                    </p:set>
                                    <p:animEffect transition="in" filter="fade">
                                      <p:cBhvr>
                                        <p:cTn id="19" dur="500"/>
                                        <p:tgtEl>
                                          <p:spTgt spid="23">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xEl>
                                              <p:pRg st="0" end="0"/>
                                            </p:txEl>
                                          </p:spTgt>
                                        </p:tgtEl>
                                        <p:attrNameLst>
                                          <p:attrName>style.visibility</p:attrName>
                                        </p:attrNameLst>
                                      </p:cBhvr>
                                      <p:to>
                                        <p:strVal val="visible"/>
                                      </p:to>
                                    </p:set>
                                    <p:animEffect transition="in" filter="fade">
                                      <p:cBhvr>
                                        <p:cTn id="22" dur="500"/>
                                        <p:tgtEl>
                                          <p:spTgt spid="24">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xEl>
                                              <p:pRg st="1" end="1"/>
                                            </p:txEl>
                                          </p:spTgt>
                                        </p:tgtEl>
                                        <p:attrNameLst>
                                          <p:attrName>style.visibility</p:attrName>
                                        </p:attrNameLst>
                                      </p:cBhvr>
                                      <p:to>
                                        <p:strVal val="visible"/>
                                      </p:to>
                                    </p:set>
                                    <p:animEffect transition="in" filter="fade">
                                      <p:cBhvr>
                                        <p:cTn id="25" dur="500"/>
                                        <p:tgtEl>
                                          <p:spTgt spid="24">
                                            <p:txEl>
                                              <p:pRg st="1" end="1"/>
                                            </p:txEl>
                                          </p:spTgt>
                                        </p:tgtEl>
                                      </p:cBhvr>
                                    </p:animEffect>
                                  </p:childTnLst>
                                </p:cTn>
                              </p:par>
                            </p:childTnLst>
                          </p:cTn>
                        </p:par>
                        <p:par>
                          <p:cTn id="26" fill="hold">
                            <p:stCondLst>
                              <p:cond delay="1650"/>
                            </p:stCondLst>
                            <p:childTnLst>
                              <p:par>
                                <p:cTn id="27" presetID="10"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5">
                                            <p:txEl>
                                              <p:pRg st="0" end="0"/>
                                            </p:txEl>
                                          </p:spTgt>
                                        </p:tgtEl>
                                        <p:attrNameLst>
                                          <p:attrName>style.visibility</p:attrName>
                                        </p:attrNameLst>
                                      </p:cBhvr>
                                      <p:to>
                                        <p:strVal val="visible"/>
                                      </p:to>
                                    </p:set>
                                    <p:animEffect transition="in" filter="fade">
                                      <p:cBhvr>
                                        <p:cTn id="32" dur="500"/>
                                        <p:tgtEl>
                                          <p:spTgt spid="25">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fade">
                                      <p:cBhvr>
                                        <p:cTn id="35" dur="500"/>
                                        <p:tgtEl>
                                          <p:spTgt spid="26">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6">
                                            <p:txEl>
                                              <p:pRg st="1" end="1"/>
                                            </p:txEl>
                                          </p:spTgt>
                                        </p:tgtEl>
                                        <p:attrNameLst>
                                          <p:attrName>style.visibility</p:attrName>
                                        </p:attrNameLst>
                                      </p:cBhvr>
                                      <p:to>
                                        <p:strVal val="visible"/>
                                      </p:to>
                                    </p:set>
                                    <p:animEffect transition="in" filter="fade">
                                      <p:cBhvr>
                                        <p:cTn id="38" dur="500"/>
                                        <p:tgtEl>
                                          <p:spTgt spid="26">
                                            <p:txEl>
                                              <p:pRg st="1" end="1"/>
                                            </p:txEl>
                                          </p:spTgt>
                                        </p:tgtEl>
                                      </p:cBhvr>
                                    </p:animEffect>
                                  </p:childTnLst>
                                </p:cTn>
                              </p:par>
                            </p:childTnLst>
                          </p:cTn>
                        </p:par>
                        <p:par>
                          <p:cTn id="39" fill="hold">
                            <p:stCondLst>
                              <p:cond delay="215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fade">
                                      <p:cBhvr>
                                        <p:cTn id="45" dur="500"/>
                                        <p:tgtEl>
                                          <p:spTgt spid="27">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8">
                                            <p:txEl>
                                              <p:pRg st="0" end="0"/>
                                            </p:txEl>
                                          </p:spTgt>
                                        </p:tgtEl>
                                        <p:attrNameLst>
                                          <p:attrName>style.visibility</p:attrName>
                                        </p:attrNameLst>
                                      </p:cBhvr>
                                      <p:to>
                                        <p:strVal val="visible"/>
                                      </p:to>
                                    </p:set>
                                    <p:animEffect transition="in" filter="fade">
                                      <p:cBhvr>
                                        <p:cTn id="48" dur="500"/>
                                        <p:tgtEl>
                                          <p:spTgt spid="28">
                                            <p:txEl>
                                              <p:pRg st="0" end="0"/>
                                            </p:tx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8">
                                            <p:txEl>
                                              <p:pRg st="1" end="1"/>
                                            </p:txEl>
                                          </p:spTgt>
                                        </p:tgtEl>
                                        <p:attrNameLst>
                                          <p:attrName>style.visibility</p:attrName>
                                        </p:attrNameLst>
                                      </p:cBhvr>
                                      <p:to>
                                        <p:strVal val="visible"/>
                                      </p:to>
                                    </p:set>
                                    <p:animEffect transition="in" filter="fade">
                                      <p:cBhvr>
                                        <p:cTn id="51" dur="500"/>
                                        <p:tgtEl>
                                          <p:spTgt spid="2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allAtOnce">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p">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build="allAtOnce">
        <p:tmplLst>
          <p:tmpl lvl="1">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p">
        <p:tmplLst>
          <p:tmpl lvl="1">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build="allAtOnce">
        <p:tmplLst>
          <p:tmpl lvl="1">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224.xml"/><Relationship Id="rId1" Type="http://schemas.openxmlformats.org/officeDocument/2006/relationships/slideLayout" Target="../slideLayouts/slideLayout22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slideLayout" Target="../slideLayouts/slideLayout237.xml"/><Relationship Id="rId18" Type="http://schemas.openxmlformats.org/officeDocument/2006/relationships/slideLayout" Target="../slideLayouts/slideLayout242.xml"/><Relationship Id="rId26" Type="http://schemas.openxmlformats.org/officeDocument/2006/relationships/slideLayout" Target="../slideLayouts/slideLayout250.xml"/><Relationship Id="rId39" Type="http://schemas.openxmlformats.org/officeDocument/2006/relationships/slideLayout" Target="../slideLayouts/slideLayout263.xml"/><Relationship Id="rId3" Type="http://schemas.openxmlformats.org/officeDocument/2006/relationships/slideLayout" Target="../slideLayouts/slideLayout227.xml"/><Relationship Id="rId21" Type="http://schemas.openxmlformats.org/officeDocument/2006/relationships/slideLayout" Target="../slideLayouts/slideLayout245.xml"/><Relationship Id="rId34" Type="http://schemas.openxmlformats.org/officeDocument/2006/relationships/slideLayout" Target="../slideLayouts/slideLayout258.xml"/><Relationship Id="rId42" Type="http://schemas.openxmlformats.org/officeDocument/2006/relationships/slideLayout" Target="../slideLayouts/slideLayout266.xml"/><Relationship Id="rId7" Type="http://schemas.openxmlformats.org/officeDocument/2006/relationships/slideLayout" Target="../slideLayouts/slideLayout231.xml"/><Relationship Id="rId12" Type="http://schemas.openxmlformats.org/officeDocument/2006/relationships/slideLayout" Target="../slideLayouts/slideLayout236.xml"/><Relationship Id="rId17" Type="http://schemas.openxmlformats.org/officeDocument/2006/relationships/slideLayout" Target="../slideLayouts/slideLayout241.xml"/><Relationship Id="rId25" Type="http://schemas.openxmlformats.org/officeDocument/2006/relationships/slideLayout" Target="../slideLayouts/slideLayout249.xml"/><Relationship Id="rId33" Type="http://schemas.openxmlformats.org/officeDocument/2006/relationships/slideLayout" Target="../slideLayouts/slideLayout257.xml"/><Relationship Id="rId38" Type="http://schemas.openxmlformats.org/officeDocument/2006/relationships/slideLayout" Target="../slideLayouts/slideLayout262.xml"/><Relationship Id="rId2" Type="http://schemas.openxmlformats.org/officeDocument/2006/relationships/slideLayout" Target="../slideLayouts/slideLayout226.xml"/><Relationship Id="rId16" Type="http://schemas.openxmlformats.org/officeDocument/2006/relationships/slideLayout" Target="../slideLayouts/slideLayout240.xml"/><Relationship Id="rId20" Type="http://schemas.openxmlformats.org/officeDocument/2006/relationships/slideLayout" Target="../slideLayouts/slideLayout244.xml"/><Relationship Id="rId29" Type="http://schemas.openxmlformats.org/officeDocument/2006/relationships/slideLayout" Target="../slideLayouts/slideLayout253.xml"/><Relationship Id="rId41" Type="http://schemas.openxmlformats.org/officeDocument/2006/relationships/slideLayout" Target="../slideLayouts/slideLayout265.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24" Type="http://schemas.openxmlformats.org/officeDocument/2006/relationships/slideLayout" Target="../slideLayouts/slideLayout248.xml"/><Relationship Id="rId32" Type="http://schemas.openxmlformats.org/officeDocument/2006/relationships/slideLayout" Target="../slideLayouts/slideLayout256.xml"/><Relationship Id="rId37" Type="http://schemas.openxmlformats.org/officeDocument/2006/relationships/slideLayout" Target="../slideLayouts/slideLayout261.xml"/><Relationship Id="rId40" Type="http://schemas.openxmlformats.org/officeDocument/2006/relationships/slideLayout" Target="../slideLayouts/slideLayout264.xml"/><Relationship Id="rId45" Type="http://schemas.openxmlformats.org/officeDocument/2006/relationships/theme" Target="../theme/theme11.xml"/><Relationship Id="rId5" Type="http://schemas.openxmlformats.org/officeDocument/2006/relationships/slideLayout" Target="../slideLayouts/slideLayout229.xml"/><Relationship Id="rId15" Type="http://schemas.openxmlformats.org/officeDocument/2006/relationships/slideLayout" Target="../slideLayouts/slideLayout239.xml"/><Relationship Id="rId23" Type="http://schemas.openxmlformats.org/officeDocument/2006/relationships/slideLayout" Target="../slideLayouts/slideLayout247.xml"/><Relationship Id="rId28" Type="http://schemas.openxmlformats.org/officeDocument/2006/relationships/slideLayout" Target="../slideLayouts/slideLayout252.xml"/><Relationship Id="rId36" Type="http://schemas.openxmlformats.org/officeDocument/2006/relationships/slideLayout" Target="../slideLayouts/slideLayout260.xml"/><Relationship Id="rId10" Type="http://schemas.openxmlformats.org/officeDocument/2006/relationships/slideLayout" Target="../slideLayouts/slideLayout234.xml"/><Relationship Id="rId19" Type="http://schemas.openxmlformats.org/officeDocument/2006/relationships/slideLayout" Target="../slideLayouts/slideLayout243.xml"/><Relationship Id="rId31" Type="http://schemas.openxmlformats.org/officeDocument/2006/relationships/slideLayout" Target="../slideLayouts/slideLayout255.xml"/><Relationship Id="rId44" Type="http://schemas.openxmlformats.org/officeDocument/2006/relationships/slideLayout" Target="../slideLayouts/slideLayout268.xml"/><Relationship Id="rId4" Type="http://schemas.openxmlformats.org/officeDocument/2006/relationships/slideLayout" Target="../slideLayouts/slideLayout228.xml"/><Relationship Id="rId9" Type="http://schemas.openxmlformats.org/officeDocument/2006/relationships/slideLayout" Target="../slideLayouts/slideLayout233.xml"/><Relationship Id="rId14" Type="http://schemas.openxmlformats.org/officeDocument/2006/relationships/slideLayout" Target="../slideLayouts/slideLayout238.xml"/><Relationship Id="rId22" Type="http://schemas.openxmlformats.org/officeDocument/2006/relationships/slideLayout" Target="../slideLayouts/slideLayout246.xml"/><Relationship Id="rId27" Type="http://schemas.openxmlformats.org/officeDocument/2006/relationships/slideLayout" Target="../slideLayouts/slideLayout251.xml"/><Relationship Id="rId30" Type="http://schemas.openxmlformats.org/officeDocument/2006/relationships/slideLayout" Target="../slideLayouts/slideLayout254.xml"/><Relationship Id="rId35" Type="http://schemas.openxmlformats.org/officeDocument/2006/relationships/slideLayout" Target="../slideLayouts/slideLayout259.xml"/><Relationship Id="rId43" Type="http://schemas.openxmlformats.org/officeDocument/2006/relationships/slideLayout" Target="../slideLayouts/slideLayout26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18" Type="http://schemas.openxmlformats.org/officeDocument/2006/relationships/slideLayout" Target="../slideLayouts/slideLayout286.xml"/><Relationship Id="rId26" Type="http://schemas.openxmlformats.org/officeDocument/2006/relationships/slideLayout" Target="../slideLayouts/slideLayout294.xml"/><Relationship Id="rId3" Type="http://schemas.openxmlformats.org/officeDocument/2006/relationships/slideLayout" Target="../slideLayouts/slideLayout271.xml"/><Relationship Id="rId21" Type="http://schemas.openxmlformats.org/officeDocument/2006/relationships/slideLayout" Target="../slideLayouts/slideLayout289.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17" Type="http://schemas.openxmlformats.org/officeDocument/2006/relationships/slideLayout" Target="../slideLayouts/slideLayout285.xml"/><Relationship Id="rId25" Type="http://schemas.openxmlformats.org/officeDocument/2006/relationships/slideLayout" Target="../slideLayouts/slideLayout293.xml"/><Relationship Id="rId2" Type="http://schemas.openxmlformats.org/officeDocument/2006/relationships/slideLayout" Target="../slideLayouts/slideLayout270.xml"/><Relationship Id="rId16" Type="http://schemas.openxmlformats.org/officeDocument/2006/relationships/slideLayout" Target="../slideLayouts/slideLayout284.xml"/><Relationship Id="rId20" Type="http://schemas.openxmlformats.org/officeDocument/2006/relationships/slideLayout" Target="../slideLayouts/slideLayout288.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24" Type="http://schemas.openxmlformats.org/officeDocument/2006/relationships/slideLayout" Target="../slideLayouts/slideLayout292.xml"/><Relationship Id="rId5" Type="http://schemas.openxmlformats.org/officeDocument/2006/relationships/slideLayout" Target="../slideLayouts/slideLayout273.xml"/><Relationship Id="rId15" Type="http://schemas.openxmlformats.org/officeDocument/2006/relationships/slideLayout" Target="../slideLayouts/slideLayout283.xml"/><Relationship Id="rId23" Type="http://schemas.openxmlformats.org/officeDocument/2006/relationships/slideLayout" Target="../slideLayouts/slideLayout291.xml"/><Relationship Id="rId28" Type="http://schemas.openxmlformats.org/officeDocument/2006/relationships/theme" Target="../theme/theme12.xml"/><Relationship Id="rId10" Type="http://schemas.openxmlformats.org/officeDocument/2006/relationships/slideLayout" Target="../slideLayouts/slideLayout278.xml"/><Relationship Id="rId19" Type="http://schemas.openxmlformats.org/officeDocument/2006/relationships/slideLayout" Target="../slideLayouts/slideLayout287.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slideLayout" Target="../slideLayouts/slideLayout282.xml"/><Relationship Id="rId22" Type="http://schemas.openxmlformats.org/officeDocument/2006/relationships/slideLayout" Target="../slideLayouts/slideLayout290.xml"/><Relationship Id="rId27" Type="http://schemas.openxmlformats.org/officeDocument/2006/relationships/slideLayout" Target="../slideLayouts/slideLayout29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slideLayout" Target="../slideLayouts/slideLayout308.xml"/><Relationship Id="rId18" Type="http://schemas.openxmlformats.org/officeDocument/2006/relationships/slideLayout" Target="../slideLayouts/slideLayout313.xml"/><Relationship Id="rId3" Type="http://schemas.openxmlformats.org/officeDocument/2006/relationships/slideLayout" Target="../slideLayouts/slideLayout298.xml"/><Relationship Id="rId21" Type="http://schemas.openxmlformats.org/officeDocument/2006/relationships/slideLayout" Target="../slideLayouts/slideLayout316.xml"/><Relationship Id="rId7" Type="http://schemas.openxmlformats.org/officeDocument/2006/relationships/slideLayout" Target="../slideLayouts/slideLayout302.xml"/><Relationship Id="rId12" Type="http://schemas.openxmlformats.org/officeDocument/2006/relationships/slideLayout" Target="../slideLayouts/slideLayout307.xml"/><Relationship Id="rId17" Type="http://schemas.openxmlformats.org/officeDocument/2006/relationships/slideLayout" Target="../slideLayouts/slideLayout312.xml"/><Relationship Id="rId2" Type="http://schemas.openxmlformats.org/officeDocument/2006/relationships/slideLayout" Target="../slideLayouts/slideLayout297.xml"/><Relationship Id="rId16" Type="http://schemas.openxmlformats.org/officeDocument/2006/relationships/slideLayout" Target="../slideLayouts/slideLayout311.xml"/><Relationship Id="rId20" Type="http://schemas.openxmlformats.org/officeDocument/2006/relationships/slideLayout" Target="../slideLayouts/slideLayout315.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24" Type="http://schemas.openxmlformats.org/officeDocument/2006/relationships/theme" Target="../theme/theme13.xml"/><Relationship Id="rId5" Type="http://schemas.openxmlformats.org/officeDocument/2006/relationships/slideLayout" Target="../slideLayouts/slideLayout300.xml"/><Relationship Id="rId15" Type="http://schemas.openxmlformats.org/officeDocument/2006/relationships/slideLayout" Target="../slideLayouts/slideLayout310.xml"/><Relationship Id="rId23" Type="http://schemas.openxmlformats.org/officeDocument/2006/relationships/slideLayout" Target="../slideLayouts/slideLayout318.xml"/><Relationship Id="rId10" Type="http://schemas.openxmlformats.org/officeDocument/2006/relationships/slideLayout" Target="../slideLayouts/slideLayout305.xml"/><Relationship Id="rId19" Type="http://schemas.openxmlformats.org/officeDocument/2006/relationships/slideLayout" Target="../slideLayouts/slideLayout314.xml"/><Relationship Id="rId4" Type="http://schemas.openxmlformats.org/officeDocument/2006/relationships/slideLayout" Target="../slideLayouts/slideLayout299.xml"/><Relationship Id="rId9" Type="http://schemas.openxmlformats.org/officeDocument/2006/relationships/slideLayout" Target="../slideLayouts/slideLayout304.xml"/><Relationship Id="rId14" Type="http://schemas.openxmlformats.org/officeDocument/2006/relationships/slideLayout" Target="../slideLayouts/slideLayout309.xml"/><Relationship Id="rId22" Type="http://schemas.openxmlformats.org/officeDocument/2006/relationships/slideLayout" Target="../slideLayouts/slideLayout31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18" Type="http://schemas.openxmlformats.org/officeDocument/2006/relationships/slideLayout" Target="../slideLayouts/slideLayout59.xml"/><Relationship Id="rId26" Type="http://schemas.openxmlformats.org/officeDocument/2006/relationships/slideLayout" Target="../slideLayouts/slideLayout67.xml"/><Relationship Id="rId3" Type="http://schemas.openxmlformats.org/officeDocument/2006/relationships/slideLayout" Target="../slideLayouts/slideLayout44.xml"/><Relationship Id="rId21" Type="http://schemas.openxmlformats.org/officeDocument/2006/relationships/slideLayout" Target="../slideLayouts/slideLayout62.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5" Type="http://schemas.openxmlformats.org/officeDocument/2006/relationships/slideLayout" Target="../slideLayouts/slideLayout66.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slideLayout" Target="../slideLayouts/slideLayout65.xml"/><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slideLayout" Target="../slideLayouts/slideLayout64.xml"/><Relationship Id="rId28" Type="http://schemas.openxmlformats.org/officeDocument/2006/relationships/theme" Target="../theme/theme2.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 Id="rId27" Type="http://schemas.openxmlformats.org/officeDocument/2006/relationships/slideLayout" Target="../slideLayouts/slideLayout6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theme" Target="../theme/theme3.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6" Type="http://schemas.openxmlformats.org/officeDocument/2006/relationships/theme" Target="../theme/theme4.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26" Type="http://schemas.openxmlformats.org/officeDocument/2006/relationships/slideLayout" Target="../slideLayouts/slideLayout132.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5" Type="http://schemas.openxmlformats.org/officeDocument/2006/relationships/slideLayout" Target="../slideLayouts/slideLayout131.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24" Type="http://schemas.openxmlformats.org/officeDocument/2006/relationships/slideLayout" Target="../slideLayouts/slideLayout130.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slideLayout" Target="../slideLayouts/slideLayout129.xml"/><Relationship Id="rId28" Type="http://schemas.openxmlformats.org/officeDocument/2006/relationships/theme" Target="../theme/theme5.xml"/><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slideLayout" Target="../slideLayouts/slideLayout128.xml"/><Relationship Id="rId27" Type="http://schemas.openxmlformats.org/officeDocument/2006/relationships/slideLayout" Target="../slideLayouts/slideLayout133.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46.xml"/><Relationship Id="rId18" Type="http://schemas.openxmlformats.org/officeDocument/2006/relationships/slideLayout" Target="../slideLayouts/slideLayout151.xml"/><Relationship Id="rId26" Type="http://schemas.openxmlformats.org/officeDocument/2006/relationships/slideLayout" Target="../slideLayouts/slideLayout159.xml"/><Relationship Id="rId39" Type="http://schemas.openxmlformats.org/officeDocument/2006/relationships/slideLayout" Target="../slideLayouts/slideLayout172.xml"/><Relationship Id="rId21" Type="http://schemas.openxmlformats.org/officeDocument/2006/relationships/slideLayout" Target="../slideLayouts/slideLayout154.xml"/><Relationship Id="rId34" Type="http://schemas.openxmlformats.org/officeDocument/2006/relationships/slideLayout" Target="../slideLayouts/slideLayout167.xml"/><Relationship Id="rId42" Type="http://schemas.openxmlformats.org/officeDocument/2006/relationships/slideLayout" Target="../slideLayouts/slideLayout175.xml"/><Relationship Id="rId47" Type="http://schemas.openxmlformats.org/officeDocument/2006/relationships/slideLayout" Target="../slideLayouts/slideLayout180.xml"/><Relationship Id="rId50" Type="http://schemas.openxmlformats.org/officeDocument/2006/relationships/slideLayout" Target="../slideLayouts/slideLayout183.xml"/><Relationship Id="rId55" Type="http://schemas.openxmlformats.org/officeDocument/2006/relationships/slideLayout" Target="../slideLayouts/slideLayout188.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5" Type="http://schemas.openxmlformats.org/officeDocument/2006/relationships/slideLayout" Target="../slideLayouts/slideLayout158.xml"/><Relationship Id="rId33" Type="http://schemas.openxmlformats.org/officeDocument/2006/relationships/slideLayout" Target="../slideLayouts/slideLayout166.xml"/><Relationship Id="rId38" Type="http://schemas.openxmlformats.org/officeDocument/2006/relationships/slideLayout" Target="../slideLayouts/slideLayout171.xml"/><Relationship Id="rId46" Type="http://schemas.openxmlformats.org/officeDocument/2006/relationships/slideLayout" Target="../slideLayouts/slideLayout179.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slideLayout" Target="../slideLayouts/slideLayout153.xml"/><Relationship Id="rId29" Type="http://schemas.openxmlformats.org/officeDocument/2006/relationships/slideLayout" Target="../slideLayouts/slideLayout162.xml"/><Relationship Id="rId41" Type="http://schemas.openxmlformats.org/officeDocument/2006/relationships/slideLayout" Target="../slideLayouts/slideLayout174.xml"/><Relationship Id="rId54" Type="http://schemas.openxmlformats.org/officeDocument/2006/relationships/slideLayout" Target="../slideLayouts/slideLayout187.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24" Type="http://schemas.openxmlformats.org/officeDocument/2006/relationships/slideLayout" Target="../slideLayouts/slideLayout157.xml"/><Relationship Id="rId32" Type="http://schemas.openxmlformats.org/officeDocument/2006/relationships/slideLayout" Target="../slideLayouts/slideLayout165.xml"/><Relationship Id="rId37" Type="http://schemas.openxmlformats.org/officeDocument/2006/relationships/slideLayout" Target="../slideLayouts/slideLayout170.xml"/><Relationship Id="rId40" Type="http://schemas.openxmlformats.org/officeDocument/2006/relationships/slideLayout" Target="../slideLayouts/slideLayout173.xml"/><Relationship Id="rId45" Type="http://schemas.openxmlformats.org/officeDocument/2006/relationships/slideLayout" Target="../slideLayouts/slideLayout178.xml"/><Relationship Id="rId53" Type="http://schemas.openxmlformats.org/officeDocument/2006/relationships/slideLayout" Target="../slideLayouts/slideLayout186.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23" Type="http://schemas.openxmlformats.org/officeDocument/2006/relationships/slideLayout" Target="../slideLayouts/slideLayout156.xml"/><Relationship Id="rId28" Type="http://schemas.openxmlformats.org/officeDocument/2006/relationships/slideLayout" Target="../slideLayouts/slideLayout161.xml"/><Relationship Id="rId36" Type="http://schemas.openxmlformats.org/officeDocument/2006/relationships/slideLayout" Target="../slideLayouts/slideLayout169.xml"/><Relationship Id="rId49" Type="http://schemas.openxmlformats.org/officeDocument/2006/relationships/slideLayout" Target="../slideLayouts/slideLayout182.xml"/><Relationship Id="rId57" Type="http://schemas.openxmlformats.org/officeDocument/2006/relationships/theme" Target="../theme/theme6.xml"/><Relationship Id="rId10" Type="http://schemas.openxmlformats.org/officeDocument/2006/relationships/slideLayout" Target="../slideLayouts/slideLayout143.xml"/><Relationship Id="rId19" Type="http://schemas.openxmlformats.org/officeDocument/2006/relationships/slideLayout" Target="../slideLayouts/slideLayout152.xml"/><Relationship Id="rId31" Type="http://schemas.openxmlformats.org/officeDocument/2006/relationships/slideLayout" Target="../slideLayouts/slideLayout164.xml"/><Relationship Id="rId44" Type="http://schemas.openxmlformats.org/officeDocument/2006/relationships/slideLayout" Target="../slideLayouts/slideLayout177.xml"/><Relationship Id="rId52" Type="http://schemas.openxmlformats.org/officeDocument/2006/relationships/slideLayout" Target="../slideLayouts/slideLayout185.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slideLayout" Target="../slideLayouts/slideLayout155.xml"/><Relationship Id="rId27" Type="http://schemas.openxmlformats.org/officeDocument/2006/relationships/slideLayout" Target="../slideLayouts/slideLayout160.xml"/><Relationship Id="rId30" Type="http://schemas.openxmlformats.org/officeDocument/2006/relationships/slideLayout" Target="../slideLayouts/slideLayout163.xml"/><Relationship Id="rId35" Type="http://schemas.openxmlformats.org/officeDocument/2006/relationships/slideLayout" Target="../slideLayouts/slideLayout168.xml"/><Relationship Id="rId43" Type="http://schemas.openxmlformats.org/officeDocument/2006/relationships/slideLayout" Target="../slideLayouts/slideLayout176.xml"/><Relationship Id="rId48" Type="http://schemas.openxmlformats.org/officeDocument/2006/relationships/slideLayout" Target="../slideLayouts/slideLayout181.xml"/><Relationship Id="rId56" Type="http://schemas.openxmlformats.org/officeDocument/2006/relationships/slideLayout" Target="../slideLayouts/slideLayout189.xml"/><Relationship Id="rId8" Type="http://schemas.openxmlformats.org/officeDocument/2006/relationships/slideLayout" Target="../slideLayouts/slideLayout141.xml"/><Relationship Id="rId51" Type="http://schemas.openxmlformats.org/officeDocument/2006/relationships/slideLayout" Target="../slideLayouts/slideLayout184.xml"/><Relationship Id="rId3" Type="http://schemas.openxmlformats.org/officeDocument/2006/relationships/slideLayout" Target="../slideLayouts/slideLayout13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5" Type="http://schemas.openxmlformats.org/officeDocument/2006/relationships/theme" Target="../theme/theme7.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slideLayout" Target="../slideLayouts/slideLayout216.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6" Type="http://schemas.openxmlformats.org/officeDocument/2006/relationships/theme" Target="../theme/theme8.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5" Type="http://schemas.openxmlformats.org/officeDocument/2006/relationships/slideLayout" Target="../slideLayouts/slideLayout21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slideLayout" Target="../slideLayouts/slideLayout217.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221.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5" Type="http://schemas.openxmlformats.org/officeDocument/2006/relationships/theme" Target="../theme/theme9.xml"/><Relationship Id="rId4" Type="http://schemas.openxmlformats.org/officeDocument/2006/relationships/slideLayout" Target="../slideLayouts/slideLayout22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15" name="正方形/長方形 14"/>
          <p:cNvSpPr/>
          <p:nvPr/>
        </p:nvSpPr>
        <p:spPr>
          <a:xfrm>
            <a:off x="0" y="0"/>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プレースホルダー 1"/>
          <p:cNvSpPr>
            <a:spLocks noGrp="1"/>
          </p:cNvSpPr>
          <p:nvPr>
            <p:ph type="title"/>
          </p:nvPr>
        </p:nvSpPr>
        <p:spPr>
          <a:xfrm>
            <a:off x="2048598" y="164638"/>
            <a:ext cx="9567208" cy="802101"/>
          </a:xfrm>
          <a:prstGeom prst="rect">
            <a:avLst/>
          </a:prstGeom>
        </p:spPr>
        <p:txBody>
          <a:bodyPr vert="horz" lIns="108855" tIns="54428" rIns="108855" bIns="54428"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609600" y="1600201"/>
            <a:ext cx="10972800" cy="4525963"/>
          </a:xfrm>
          <a:prstGeom prst="rect">
            <a:avLst/>
          </a:prstGeom>
        </p:spPr>
        <p:txBody>
          <a:bodyPr vert="horz" lIns="108855" tIns="54428" rIns="108855" bIns="54428" rtlCol="0">
            <a:normAutofit/>
          </a:bodyPr>
          <a:lstStyle/>
          <a:p>
            <a:pPr lvl="0"/>
            <a:r>
              <a:rPr kumimoji="1" lang="en-US" altLang="ja-JP" dirty="0"/>
              <a:t>MASTER TEXT</a:t>
            </a:r>
            <a:endParaRPr kumimoji="1" lang="ja-JP" altLang="en-US" dirty="0"/>
          </a:p>
        </p:txBody>
      </p:sp>
      <p:sp>
        <p:nvSpPr>
          <p:cNvPr id="5" name="フッター プレースホルダー 4"/>
          <p:cNvSpPr>
            <a:spLocks noGrp="1"/>
          </p:cNvSpPr>
          <p:nvPr>
            <p:ph type="ftr" sz="quarter" idx="3"/>
          </p:nvPr>
        </p:nvSpPr>
        <p:spPr>
          <a:xfrm>
            <a:off x="7005935" y="6309239"/>
            <a:ext cx="3860800" cy="365125"/>
          </a:xfrm>
          <a:prstGeom prst="rect">
            <a:avLst/>
          </a:prstGeom>
        </p:spPr>
        <p:txBody>
          <a:bodyPr vert="horz" lIns="108855" tIns="54428" rIns="108855" bIns="54428" rtlCol="0" anchor="ctr"/>
          <a:lstStyle>
            <a:lvl1pPr algn="r">
              <a:defRPr sz="1300">
                <a:solidFill>
                  <a:schemeClr val="tx1">
                    <a:tint val="75000"/>
                  </a:schemeClr>
                </a:solidFill>
                <a:latin typeface="+mj-lt"/>
              </a:defRPr>
            </a:lvl1pPr>
          </a:lstStyle>
          <a:p>
            <a:endParaRPr lang="en-US"/>
          </a:p>
        </p:txBody>
      </p:sp>
      <p:sp>
        <p:nvSpPr>
          <p:cNvPr id="13" name="円/楕円 12"/>
          <p:cNvSpPr/>
          <p:nvPr/>
        </p:nvSpPr>
        <p:spPr>
          <a:xfrm>
            <a:off x="1555534" y="905648"/>
            <a:ext cx="384076" cy="3840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31596" y="0"/>
            <a:ext cx="912180" cy="681270"/>
          </a:xfrm>
          <a:custGeom>
            <a:avLst/>
            <a:gdLst/>
            <a:ahLst/>
            <a:cxnLst/>
            <a:rect l="l" t="t" r="r" b="b"/>
            <a:pathLst>
              <a:path w="1368152" h="1021905">
                <a:moveTo>
                  <a:pt x="92597" y="0"/>
                </a:moveTo>
                <a:lnTo>
                  <a:pt x="1275555" y="0"/>
                </a:lnTo>
                <a:cubicBezTo>
                  <a:pt x="1335432" y="98498"/>
                  <a:pt x="1368152" y="214342"/>
                  <a:pt x="1368152" y="337829"/>
                </a:cubicBezTo>
                <a:cubicBezTo>
                  <a:pt x="1368152" y="715634"/>
                  <a:pt x="1061881" y="1021905"/>
                  <a:pt x="684076" y="1021905"/>
                </a:cubicBezTo>
                <a:cubicBezTo>
                  <a:pt x="306271" y="1021905"/>
                  <a:pt x="0" y="715634"/>
                  <a:pt x="0" y="337829"/>
                </a:cubicBezTo>
                <a:cubicBezTo>
                  <a:pt x="0" y="214342"/>
                  <a:pt x="32720" y="98498"/>
                  <a:pt x="9259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681974" y="681271"/>
            <a:ext cx="528104" cy="5280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207829" y="149092"/>
            <a:ext cx="661953" cy="6618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円/楕円 20"/>
          <p:cNvSpPr/>
          <p:nvPr/>
        </p:nvSpPr>
        <p:spPr>
          <a:xfrm>
            <a:off x="11022059"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円/楕円 22"/>
          <p:cNvSpPr/>
          <p:nvPr/>
        </p:nvSpPr>
        <p:spPr>
          <a:xfrm>
            <a:off x="11435106"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10860585" y="6469495"/>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スライド番号プレースホルダー 5"/>
          <p:cNvSpPr>
            <a:spLocks noGrp="1"/>
          </p:cNvSpPr>
          <p:nvPr>
            <p:ph type="sldNum" sz="quarter" idx="4"/>
          </p:nvPr>
        </p:nvSpPr>
        <p:spPr>
          <a:xfrm>
            <a:off x="11435106" y="6288526"/>
            <a:ext cx="720142" cy="365125"/>
          </a:xfrm>
          <a:prstGeom prst="rect">
            <a:avLst/>
          </a:prstGeom>
        </p:spPr>
        <p:txBody>
          <a:bodyPr vert="horz" lIns="108855" tIns="54428" rIns="108855" bIns="54428" rtlCol="0" anchor="ctr"/>
          <a:lstStyle>
            <a:lvl1pPr algn="ctr">
              <a:defRPr sz="1900">
                <a:solidFill>
                  <a:schemeClr val="bg1"/>
                </a:solidFill>
              </a:defRPr>
            </a:lvl1p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310531206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400"/>
                                        <p:tgtEl>
                                          <p:spTgt spid="14"/>
                                        </p:tgtEl>
                                      </p:cBhvr>
                                    </p:animEffect>
                                  </p:childTnLst>
                                </p:cTn>
                              </p:par>
                              <p:par>
                                <p:cTn id="8" presetID="2" presetClass="entr" presetSubtype="9" decel="100000" fill="hold" grpId="1" nodeType="withEffect">
                                  <p:stCondLst>
                                    <p:cond delay="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400" fill="hold"/>
                                        <p:tgtEl>
                                          <p:spTgt spid="14"/>
                                        </p:tgtEl>
                                        <p:attrNameLst>
                                          <p:attrName>ppt_x</p:attrName>
                                        </p:attrNameLst>
                                      </p:cBhvr>
                                      <p:tavLst>
                                        <p:tav tm="0">
                                          <p:val>
                                            <p:strVal val="0-#ppt_w/2"/>
                                          </p:val>
                                        </p:tav>
                                        <p:tav tm="100000">
                                          <p:val>
                                            <p:strVal val="#ppt_x"/>
                                          </p:val>
                                        </p:tav>
                                      </p:tavLst>
                                    </p:anim>
                                    <p:anim calcmode="lin" valueType="num">
                                      <p:cBhvr additive="base">
                                        <p:cTn id="11" dur="400" fill="hold"/>
                                        <p:tgtEl>
                                          <p:spTgt spid="14"/>
                                        </p:tgtEl>
                                        <p:attrNameLst>
                                          <p:attrName>ppt_y</p:attrName>
                                        </p:attrNameLst>
                                      </p:cBhvr>
                                      <p:tavLst>
                                        <p:tav tm="0">
                                          <p:val>
                                            <p:strVal val="0-#ppt_h/2"/>
                                          </p:val>
                                        </p:tav>
                                        <p:tav tm="100000">
                                          <p:val>
                                            <p:strVal val="#ppt_y"/>
                                          </p:val>
                                        </p:tav>
                                      </p:tavLst>
                                    </p:anim>
                                  </p:childTnLst>
                                </p:cTn>
                              </p:par>
                              <p:par>
                                <p:cTn id="12" presetID="10" presetClass="entr" presetSubtype="0" fill="hold" grpId="0" nodeType="withEffect">
                                  <p:stCondLst>
                                    <p:cond delay="100"/>
                                  </p:stCondLst>
                                  <p:childTnLst>
                                    <p:set>
                                      <p:cBhvr>
                                        <p:cTn id="13" dur="1" fill="hold">
                                          <p:stCondLst>
                                            <p:cond delay="0"/>
                                          </p:stCondLst>
                                        </p:cTn>
                                        <p:tgtEl>
                                          <p:spTgt spid="18"/>
                                        </p:tgtEl>
                                        <p:attrNameLst>
                                          <p:attrName>style.visibility</p:attrName>
                                        </p:attrNameLst>
                                      </p:cBhvr>
                                      <p:to>
                                        <p:strVal val="visible"/>
                                      </p:to>
                                    </p:set>
                                    <p:animEffect transition="in" filter="fade">
                                      <p:cBhvr>
                                        <p:cTn id="14" dur="400"/>
                                        <p:tgtEl>
                                          <p:spTgt spid="18"/>
                                        </p:tgtEl>
                                      </p:cBhvr>
                                    </p:animEffect>
                                  </p:childTnLst>
                                </p:cTn>
                              </p:par>
                              <p:par>
                                <p:cTn id="15" presetID="2" presetClass="entr" presetSubtype="9" decel="100000" fill="hold" grpId="1" nodeType="withEffect">
                                  <p:stCondLst>
                                    <p:cond delay="10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400" fill="hold"/>
                                        <p:tgtEl>
                                          <p:spTgt spid="18"/>
                                        </p:tgtEl>
                                        <p:attrNameLst>
                                          <p:attrName>ppt_x</p:attrName>
                                        </p:attrNameLst>
                                      </p:cBhvr>
                                      <p:tavLst>
                                        <p:tav tm="0">
                                          <p:val>
                                            <p:strVal val="0-#ppt_w/2"/>
                                          </p:val>
                                        </p:tav>
                                        <p:tav tm="100000">
                                          <p:val>
                                            <p:strVal val="#ppt_x"/>
                                          </p:val>
                                        </p:tav>
                                      </p:tavLst>
                                    </p:anim>
                                    <p:anim calcmode="lin" valueType="num">
                                      <p:cBhvr additive="base">
                                        <p:cTn id="18" dur="400" fill="hold"/>
                                        <p:tgtEl>
                                          <p:spTgt spid="18"/>
                                        </p:tgtEl>
                                        <p:attrNameLst>
                                          <p:attrName>ppt_y</p:attrName>
                                        </p:attrNameLst>
                                      </p:cBhvr>
                                      <p:tavLst>
                                        <p:tav tm="0">
                                          <p:val>
                                            <p:strVal val="0-#ppt_h/2"/>
                                          </p:val>
                                        </p:tav>
                                        <p:tav tm="100000">
                                          <p:val>
                                            <p:strVal val="#ppt_y"/>
                                          </p:val>
                                        </p:tav>
                                      </p:tavLst>
                                    </p:anim>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400"/>
                                        <p:tgtEl>
                                          <p:spTgt spid="19"/>
                                        </p:tgtEl>
                                      </p:cBhvr>
                                    </p:animEffect>
                                  </p:childTnLst>
                                </p:cTn>
                              </p:par>
                              <p:par>
                                <p:cTn id="22" presetID="2" presetClass="entr" presetSubtype="9" decel="100000" fill="hold" grpId="1" nodeType="withEffect">
                                  <p:stCondLst>
                                    <p:cond delay="2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400" fill="hold"/>
                                        <p:tgtEl>
                                          <p:spTgt spid="19"/>
                                        </p:tgtEl>
                                        <p:attrNameLst>
                                          <p:attrName>ppt_x</p:attrName>
                                        </p:attrNameLst>
                                      </p:cBhvr>
                                      <p:tavLst>
                                        <p:tav tm="0">
                                          <p:val>
                                            <p:strVal val="0-#ppt_w/2"/>
                                          </p:val>
                                        </p:tav>
                                        <p:tav tm="100000">
                                          <p:val>
                                            <p:strVal val="#ppt_x"/>
                                          </p:val>
                                        </p:tav>
                                      </p:tavLst>
                                    </p:anim>
                                    <p:anim calcmode="lin" valueType="num">
                                      <p:cBhvr additive="base">
                                        <p:cTn id="25" dur="400" fill="hold"/>
                                        <p:tgtEl>
                                          <p:spTgt spid="19"/>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3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400"/>
                                        <p:tgtEl>
                                          <p:spTgt spid="13"/>
                                        </p:tgtEl>
                                      </p:cBhvr>
                                    </p:animEffect>
                                  </p:childTnLst>
                                </p:cTn>
                              </p:par>
                              <p:par>
                                <p:cTn id="29" presetID="2" presetClass="entr" presetSubtype="9" decel="100000" fill="hold" grpId="1" nodeType="withEffect">
                                  <p:stCondLst>
                                    <p:cond delay="3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400" fill="hold"/>
                                        <p:tgtEl>
                                          <p:spTgt spid="13"/>
                                        </p:tgtEl>
                                        <p:attrNameLst>
                                          <p:attrName>ppt_x</p:attrName>
                                        </p:attrNameLst>
                                      </p:cBhvr>
                                      <p:tavLst>
                                        <p:tav tm="0">
                                          <p:val>
                                            <p:strVal val="0-#ppt_w/2"/>
                                          </p:val>
                                        </p:tav>
                                        <p:tav tm="100000">
                                          <p:val>
                                            <p:strVal val="#ppt_x"/>
                                          </p:val>
                                        </p:tav>
                                      </p:tavLst>
                                    </p:anim>
                                    <p:anim calcmode="lin" valueType="num">
                                      <p:cBhvr additive="base">
                                        <p:cTn id="32" dur="400" fill="hold"/>
                                        <p:tgtEl>
                                          <p:spTgt spid="13"/>
                                        </p:tgtEl>
                                        <p:attrNameLst>
                                          <p:attrName>ppt_y</p:attrName>
                                        </p:attrNameLst>
                                      </p:cBhvr>
                                      <p:tavLst>
                                        <p:tav tm="0">
                                          <p:val>
                                            <p:strVal val="0-#ppt_h/2"/>
                                          </p:val>
                                        </p:tav>
                                        <p:tav tm="100000">
                                          <p:val>
                                            <p:strVal val="#ppt_y"/>
                                          </p:val>
                                        </p:tav>
                                      </p:tavLst>
                                    </p:anim>
                                  </p:childTnLst>
                                </p:cTn>
                              </p:par>
                              <p:par>
                                <p:cTn id="33" presetID="10" presetClass="entr" presetSubtype="0" fill="hold" grpId="0" nodeType="withEffect">
                                  <p:stCondLst>
                                    <p:cond delay="40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400"/>
                                        <p:tgtEl>
                                          <p:spTgt spid="23"/>
                                        </p:tgtEl>
                                      </p:cBhvr>
                                    </p:animEffect>
                                  </p:childTnLst>
                                </p:cTn>
                              </p:par>
                              <p:par>
                                <p:cTn id="36" presetID="2" presetClass="entr" presetSubtype="6" decel="100000" fill="hold" grpId="1" nodeType="withEffect">
                                  <p:stCondLst>
                                    <p:cond delay="40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400" fill="hold"/>
                                        <p:tgtEl>
                                          <p:spTgt spid="23"/>
                                        </p:tgtEl>
                                        <p:attrNameLst>
                                          <p:attrName>ppt_x</p:attrName>
                                        </p:attrNameLst>
                                      </p:cBhvr>
                                      <p:tavLst>
                                        <p:tav tm="0">
                                          <p:val>
                                            <p:strVal val="1+#ppt_w/2"/>
                                          </p:val>
                                        </p:tav>
                                        <p:tav tm="100000">
                                          <p:val>
                                            <p:strVal val="#ppt_x"/>
                                          </p:val>
                                        </p:tav>
                                      </p:tavLst>
                                    </p:anim>
                                    <p:anim calcmode="lin" valueType="num">
                                      <p:cBhvr additive="base">
                                        <p:cTn id="39" dur="400" fill="hold"/>
                                        <p:tgtEl>
                                          <p:spTgt spid="23"/>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400"/>
                                        <p:tgtEl>
                                          <p:spTgt spid="20"/>
                                        </p:tgtEl>
                                      </p:cBhvr>
                                    </p:animEffect>
                                  </p:childTnLst>
                                </p:cTn>
                              </p:par>
                              <p:par>
                                <p:cTn id="43" presetID="2" presetClass="entr" presetSubtype="6" decel="100000" fill="hold" grpId="1" nodeType="withEffect">
                                  <p:stCondLst>
                                    <p:cond delay="50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400" fill="hold"/>
                                        <p:tgtEl>
                                          <p:spTgt spid="20"/>
                                        </p:tgtEl>
                                        <p:attrNameLst>
                                          <p:attrName>ppt_x</p:attrName>
                                        </p:attrNameLst>
                                      </p:cBhvr>
                                      <p:tavLst>
                                        <p:tav tm="0">
                                          <p:val>
                                            <p:strVal val="1+#ppt_w/2"/>
                                          </p:val>
                                        </p:tav>
                                        <p:tav tm="100000">
                                          <p:val>
                                            <p:strVal val="#ppt_x"/>
                                          </p:val>
                                        </p:tav>
                                      </p:tavLst>
                                    </p:anim>
                                    <p:anim calcmode="lin" valueType="num">
                                      <p:cBhvr additive="base">
                                        <p:cTn id="46" dur="400" fill="hold"/>
                                        <p:tgtEl>
                                          <p:spTgt spid="20"/>
                                        </p:tgtEl>
                                        <p:attrNameLst>
                                          <p:attrName>ppt_y</p:attrName>
                                        </p:attrNameLst>
                                      </p:cBhvr>
                                      <p:tavLst>
                                        <p:tav tm="0">
                                          <p:val>
                                            <p:strVal val="1+#ppt_h/2"/>
                                          </p:val>
                                        </p:tav>
                                        <p:tav tm="100000">
                                          <p:val>
                                            <p:strVal val="#ppt_y"/>
                                          </p:val>
                                        </p:tav>
                                      </p:tavLst>
                                    </p:anim>
                                  </p:childTnLst>
                                </p:cTn>
                              </p:par>
                              <p:par>
                                <p:cTn id="47" presetID="10" presetClass="entr" presetSubtype="0" fill="hold" grpId="0" nodeType="withEffect">
                                  <p:stCondLst>
                                    <p:cond delay="70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400"/>
                                        <p:tgtEl>
                                          <p:spTgt spid="21"/>
                                        </p:tgtEl>
                                      </p:cBhvr>
                                    </p:animEffect>
                                  </p:childTnLst>
                                </p:cTn>
                              </p:par>
                              <p:par>
                                <p:cTn id="50" presetID="2" presetClass="entr" presetSubtype="6" decel="100000" fill="hold" grpId="1" nodeType="withEffect">
                                  <p:stCondLst>
                                    <p:cond delay="700"/>
                                  </p:stCondLst>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400" fill="hold"/>
                                        <p:tgtEl>
                                          <p:spTgt spid="21"/>
                                        </p:tgtEl>
                                        <p:attrNameLst>
                                          <p:attrName>ppt_x</p:attrName>
                                        </p:attrNameLst>
                                      </p:cBhvr>
                                      <p:tavLst>
                                        <p:tav tm="0">
                                          <p:val>
                                            <p:strVal val="1+#ppt_w/2"/>
                                          </p:val>
                                        </p:tav>
                                        <p:tav tm="100000">
                                          <p:val>
                                            <p:strVal val="#ppt_x"/>
                                          </p:val>
                                        </p:tav>
                                      </p:tavLst>
                                    </p:anim>
                                    <p:anim calcmode="lin" valueType="num">
                                      <p:cBhvr additive="base">
                                        <p:cTn id="53" dur="400" fill="hold"/>
                                        <p:tgtEl>
                                          <p:spTgt spid="21"/>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500"/>
                                        <p:tgtEl>
                                          <p:spTgt spid="6"/>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par>
                                <p:cTn id="60" presetID="2" presetClass="entr" presetSubtype="1" decel="100000" fill="hold" grpId="0" nodeType="withEffect">
                                  <p:stCondLst>
                                    <p:cond delay="125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500" fill="hold"/>
                                        <p:tgtEl>
                                          <p:spTgt spid="2"/>
                                        </p:tgtEl>
                                        <p:attrNameLst>
                                          <p:attrName>ppt_x</p:attrName>
                                        </p:attrNameLst>
                                      </p:cBhvr>
                                      <p:tavLst>
                                        <p:tav tm="0">
                                          <p:val>
                                            <p:strVal val="#ppt_x"/>
                                          </p:val>
                                        </p:tav>
                                        <p:tav tm="100000">
                                          <p:val>
                                            <p:strVal val="#ppt_x"/>
                                          </p:val>
                                        </p:tav>
                                      </p:tavLst>
                                    </p:anim>
                                    <p:anim calcmode="lin" valueType="num">
                                      <p:cBhvr additive="base">
                                        <p:cTn id="63"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3" grpId="0" animBg="1"/>
      <p:bldP spid="13" grpId="1" animBg="1"/>
      <p:bldP spid="14" grpId="0" animBg="1"/>
      <p:bldP spid="14" grpId="1" animBg="1"/>
      <p:bldP spid="18" grpId="0" animBg="1"/>
      <p:bldP spid="18" grpId="1" animBg="1"/>
      <p:bldP spid="19" grpId="0" animBg="1"/>
      <p:bldP spid="19" grpId="1" animBg="1"/>
      <p:bldP spid="21" grpId="0" animBg="1"/>
      <p:bldP spid="21" grpId="1" animBg="1"/>
      <p:bldP spid="23" grpId="0" animBg="1"/>
      <p:bldP spid="23" grpId="1" animBg="1"/>
      <p:bldP spid="20" grpId="0" animBg="1"/>
      <p:bldP spid="20" grpId="1" animBg="1"/>
      <p:bldP spid="6" grpId="0"/>
    </p:bldLst>
  </p:timing>
  <p:txStyles>
    <p:titleStyle>
      <a:lvl1pPr algn="l" defTabSz="1088556" rtl="0" eaLnBrk="1" latinLnBrk="0" hangingPunct="1">
        <a:spcBef>
          <a:spcPct val="0"/>
        </a:spcBef>
        <a:buNone/>
        <a:defRPr kumimoji="1" sz="4000" kern="1200" baseline="0">
          <a:solidFill>
            <a:schemeClr val="tx1">
              <a:lumMod val="75000"/>
              <a:lumOff val="25000"/>
            </a:schemeClr>
          </a:solidFill>
          <a:latin typeface="Route 159 UltraLight" pitchFamily="50" charset="0"/>
          <a:ea typeface="+mj-ea"/>
          <a:cs typeface="+mj-cs"/>
        </a:defRPr>
      </a:lvl1pPr>
    </p:titleStyle>
    <p:bodyStyle>
      <a:lvl1pPr marL="0" indent="0" algn="l" defTabSz="1088556" rtl="0" eaLnBrk="1" latinLnBrk="0" hangingPunct="1">
        <a:lnSpc>
          <a:spcPct val="120000"/>
        </a:lnSpc>
        <a:spcBef>
          <a:spcPts val="800"/>
        </a:spcBef>
        <a:buFont typeface="Arial" panose="020B0604020202020204" pitchFamily="34" charset="0"/>
        <a:buNone/>
        <a:defRPr kumimoji="1" sz="1600" kern="1200" baseline="0">
          <a:solidFill>
            <a:schemeClr val="tx2"/>
          </a:solidFill>
          <a:latin typeface="+mn-lt"/>
          <a:ea typeface="+mn-ea"/>
          <a:cs typeface="+mn-cs"/>
        </a:defRPr>
      </a:lvl1pPr>
      <a:lvl2pPr marL="884452" indent="-340174" algn="l" defTabSz="1088556" rtl="0" eaLnBrk="1" latinLnBrk="0" hangingPunct="1">
        <a:spcBef>
          <a:spcPct val="20000"/>
        </a:spcBef>
        <a:buFont typeface="Arial" panose="020B0604020202020204" pitchFamily="34" charset="0"/>
        <a:buChar char="–"/>
        <a:defRPr kumimoji="1" sz="3300" kern="1200">
          <a:solidFill>
            <a:schemeClr val="tx1"/>
          </a:solidFill>
          <a:latin typeface="+mn-lt"/>
          <a:ea typeface="+mn-ea"/>
          <a:cs typeface="+mn-cs"/>
        </a:defRPr>
      </a:lvl2pPr>
      <a:lvl3pPr marL="1360695" indent="-272139" algn="l" defTabSz="1088556" rtl="0" eaLnBrk="1" latinLnBrk="0" hangingPunct="1">
        <a:spcBef>
          <a:spcPct val="20000"/>
        </a:spcBef>
        <a:buFont typeface="Arial" panose="020B0604020202020204" pitchFamily="34" charset="0"/>
        <a:buChar char="•"/>
        <a:defRPr kumimoji="1" sz="2900" kern="1200">
          <a:solidFill>
            <a:schemeClr val="tx1"/>
          </a:solidFill>
          <a:latin typeface="+mn-lt"/>
          <a:ea typeface="+mn-ea"/>
          <a:cs typeface="+mn-cs"/>
        </a:defRPr>
      </a:lvl3pPr>
      <a:lvl4pPr marL="1904973"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4pPr>
      <a:lvl5pPr marL="2449251"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5pPr>
      <a:lvl6pPr marL="2993530"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808"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2085"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364"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56" rtl="0" eaLnBrk="1" latinLnBrk="0" hangingPunct="1">
        <a:defRPr kumimoji="1" sz="2100" kern="1200">
          <a:solidFill>
            <a:schemeClr val="tx1"/>
          </a:solidFill>
          <a:latin typeface="+mn-lt"/>
          <a:ea typeface="+mn-ea"/>
          <a:cs typeface="+mn-cs"/>
        </a:defRPr>
      </a:lvl1pPr>
      <a:lvl2pPr marL="544278" algn="l" defTabSz="1088556" rtl="0" eaLnBrk="1" latinLnBrk="0" hangingPunct="1">
        <a:defRPr kumimoji="1" sz="2100" kern="1200">
          <a:solidFill>
            <a:schemeClr val="tx1"/>
          </a:solidFill>
          <a:latin typeface="+mn-lt"/>
          <a:ea typeface="+mn-ea"/>
          <a:cs typeface="+mn-cs"/>
        </a:defRPr>
      </a:lvl2pPr>
      <a:lvl3pPr marL="1088556" algn="l" defTabSz="1088556" rtl="0" eaLnBrk="1" latinLnBrk="0" hangingPunct="1">
        <a:defRPr kumimoji="1" sz="2100" kern="1200">
          <a:solidFill>
            <a:schemeClr val="tx1"/>
          </a:solidFill>
          <a:latin typeface="+mn-lt"/>
          <a:ea typeface="+mn-ea"/>
          <a:cs typeface="+mn-cs"/>
        </a:defRPr>
      </a:lvl3pPr>
      <a:lvl4pPr marL="1632834" algn="l" defTabSz="1088556" rtl="0" eaLnBrk="1" latinLnBrk="0" hangingPunct="1">
        <a:defRPr kumimoji="1" sz="2100" kern="1200">
          <a:solidFill>
            <a:schemeClr val="tx1"/>
          </a:solidFill>
          <a:latin typeface="+mn-lt"/>
          <a:ea typeface="+mn-ea"/>
          <a:cs typeface="+mn-cs"/>
        </a:defRPr>
      </a:lvl4pPr>
      <a:lvl5pPr marL="2177112" algn="l" defTabSz="1088556" rtl="0" eaLnBrk="1" latinLnBrk="0" hangingPunct="1">
        <a:defRPr kumimoji="1" sz="2100" kern="1200">
          <a:solidFill>
            <a:schemeClr val="tx1"/>
          </a:solidFill>
          <a:latin typeface="+mn-lt"/>
          <a:ea typeface="+mn-ea"/>
          <a:cs typeface="+mn-cs"/>
        </a:defRPr>
      </a:lvl5pPr>
      <a:lvl6pPr marL="2721391" algn="l" defTabSz="1088556" rtl="0" eaLnBrk="1" latinLnBrk="0" hangingPunct="1">
        <a:defRPr kumimoji="1" sz="2100" kern="1200">
          <a:solidFill>
            <a:schemeClr val="tx1"/>
          </a:solidFill>
          <a:latin typeface="+mn-lt"/>
          <a:ea typeface="+mn-ea"/>
          <a:cs typeface="+mn-cs"/>
        </a:defRPr>
      </a:lvl6pPr>
      <a:lvl7pPr marL="3265669" algn="l" defTabSz="1088556" rtl="0" eaLnBrk="1" latinLnBrk="0" hangingPunct="1">
        <a:defRPr kumimoji="1" sz="2100" kern="1200">
          <a:solidFill>
            <a:schemeClr val="tx1"/>
          </a:solidFill>
          <a:latin typeface="+mn-lt"/>
          <a:ea typeface="+mn-ea"/>
          <a:cs typeface="+mn-cs"/>
        </a:defRPr>
      </a:lvl7pPr>
      <a:lvl8pPr marL="3809946" algn="l" defTabSz="1088556" rtl="0" eaLnBrk="1" latinLnBrk="0" hangingPunct="1">
        <a:defRPr kumimoji="1" sz="2100" kern="1200">
          <a:solidFill>
            <a:schemeClr val="tx1"/>
          </a:solidFill>
          <a:latin typeface="+mn-lt"/>
          <a:ea typeface="+mn-ea"/>
          <a:cs typeface="+mn-cs"/>
        </a:defRPr>
      </a:lvl8pPr>
      <a:lvl9pPr marL="4354225" algn="l" defTabSz="1088556" rtl="0" eaLnBrk="1" latinLnBrk="0" hangingPunct="1">
        <a:defRPr kumimoji="1" sz="21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311636" y="232264"/>
            <a:ext cx="5574525" cy="853492"/>
          </a:xfrm>
          <a:prstGeom prst="rect">
            <a:avLst/>
          </a:prstGeom>
        </p:spPr>
        <p:txBody>
          <a:bodyPr vert="horz" lIns="60959" tIns="30482" rIns="60959" bIns="30482" rtlCol="0" anchor="ctr">
            <a:normAutofit/>
          </a:bodyPr>
          <a:lstStyle/>
          <a:p>
            <a:r>
              <a:rPr lang="en-US" altLang="ja-JP" dirty="0"/>
              <a:t>Master Title</a:t>
            </a:r>
            <a:endParaRPr lang="en-US" dirty="0"/>
          </a:p>
        </p:txBody>
      </p:sp>
      <p:sp>
        <p:nvSpPr>
          <p:cNvPr id="3" name="Text Placeholder 2"/>
          <p:cNvSpPr>
            <a:spLocks noGrp="1"/>
          </p:cNvSpPr>
          <p:nvPr>
            <p:ph type="body" idx="1"/>
          </p:nvPr>
        </p:nvSpPr>
        <p:spPr>
          <a:xfrm>
            <a:off x="328809" y="1361371"/>
            <a:ext cx="11557348" cy="4815592"/>
          </a:xfrm>
          <a:prstGeom prst="rect">
            <a:avLst/>
          </a:prstGeom>
        </p:spPr>
        <p:txBody>
          <a:bodyPr vert="horz" lIns="60959" tIns="30482" rIns="60959" bIns="30482" rtlCol="0">
            <a:normAutofit/>
          </a:bodyPr>
          <a:lstStyle/>
          <a:p>
            <a:pPr lvl="0"/>
            <a:r>
              <a:rPr lang="en-US" altLang="ja-JP" dirty="0"/>
              <a:t>Master Text Configuration</a:t>
            </a:r>
            <a:endParaRPr lang="ja-JP" altLang="en-US" dirty="0"/>
          </a:p>
        </p:txBody>
      </p:sp>
      <p:sp>
        <p:nvSpPr>
          <p:cNvPr id="5" name="Footer Placeholder 4"/>
          <p:cNvSpPr>
            <a:spLocks noGrp="1"/>
          </p:cNvSpPr>
          <p:nvPr>
            <p:ph type="ftr" sz="quarter" idx="3"/>
          </p:nvPr>
        </p:nvSpPr>
        <p:spPr>
          <a:xfrm>
            <a:off x="4038600" y="6389531"/>
            <a:ext cx="4114800" cy="365125"/>
          </a:xfrm>
          <a:prstGeom prst="rect">
            <a:avLst/>
          </a:prstGeom>
        </p:spPr>
        <p:txBody>
          <a:bodyPr vert="horz" lIns="60959" tIns="30482" rIns="60959" bIns="30482" rtlCol="0" anchor="ctr"/>
          <a:lstStyle>
            <a:lvl1pPr algn="ctr">
              <a:defRPr sz="1200">
                <a:solidFill>
                  <a:schemeClr val="tx1">
                    <a:tint val="75000"/>
                  </a:schemeClr>
                </a:solidFill>
              </a:defRPr>
            </a:lvl1pPr>
          </a:lstStyle>
          <a:p>
            <a:r>
              <a:rPr lang="en-US"/>
              <a:t>The Power of PowerPoint | thepopp.com</a:t>
            </a:r>
            <a:endParaRPr lang="en-US" dirty="0"/>
          </a:p>
        </p:txBody>
      </p:sp>
      <p:sp>
        <p:nvSpPr>
          <p:cNvPr id="6" name="Slide Number Placeholder 5"/>
          <p:cNvSpPr>
            <a:spLocks noGrp="1"/>
          </p:cNvSpPr>
          <p:nvPr>
            <p:ph type="sldNum" sz="quarter" idx="4"/>
          </p:nvPr>
        </p:nvSpPr>
        <p:spPr>
          <a:xfrm>
            <a:off x="11407250" y="6401024"/>
            <a:ext cx="784517" cy="326074"/>
          </a:xfrm>
          <a:prstGeom prst="rect">
            <a:avLst/>
          </a:prstGeom>
        </p:spPr>
        <p:txBody>
          <a:bodyPr vert="horz" lIns="60959" tIns="30482" rIns="60959" bIns="30482" rtlCol="0" anchor="ctr"/>
          <a:lstStyle>
            <a:lvl1pPr algn="l">
              <a:defRPr sz="1600">
                <a:solidFill>
                  <a:schemeClr val="tx2"/>
                </a:solidFill>
              </a:defRPr>
            </a:lvl1pPr>
          </a:lstStyle>
          <a:p>
            <a:fld id="{03EB59E2-90B9-4CD3-AC74-D672227E13C3}" type="slidenum">
              <a:rPr lang="en-US" smtClean="0"/>
              <a:pPr/>
              <a:t>‹N°›</a:t>
            </a:fld>
            <a:endParaRPr lang="en-US" dirty="0"/>
          </a:p>
        </p:txBody>
      </p:sp>
      <p:sp>
        <p:nvSpPr>
          <p:cNvPr id="4" name="正方形/長方形 3"/>
          <p:cNvSpPr/>
          <p:nvPr/>
        </p:nvSpPr>
        <p:spPr>
          <a:xfrm>
            <a:off x="6386445" y="1029275"/>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59" tIns="30482" rIns="60959" bIns="30482" rtlCol="0" anchor="ctr"/>
          <a:lstStyle/>
          <a:p>
            <a:pPr algn="ctr"/>
            <a:endParaRPr kumimoji="1" lang="ja-JP" altLang="en-US"/>
          </a:p>
        </p:txBody>
      </p:sp>
      <p:sp>
        <p:nvSpPr>
          <p:cNvPr id="8" name="正方形/長方形 7"/>
          <p:cNvSpPr/>
          <p:nvPr/>
        </p:nvSpPr>
        <p:spPr>
          <a:xfrm>
            <a:off x="6810027" y="1029275"/>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59" tIns="30482" rIns="60959" bIns="30482" rtlCol="0" anchor="ctr"/>
          <a:lstStyle/>
          <a:p>
            <a:pPr algn="ctr"/>
            <a:endParaRPr kumimoji="1" lang="ja-JP" altLang="en-US"/>
          </a:p>
        </p:txBody>
      </p:sp>
      <p:sp>
        <p:nvSpPr>
          <p:cNvPr id="9" name="正方形/長方形 8"/>
          <p:cNvSpPr/>
          <p:nvPr/>
        </p:nvSpPr>
        <p:spPr>
          <a:xfrm>
            <a:off x="7234392" y="1029275"/>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59" tIns="30482" rIns="60959" bIns="30482" rtlCol="0" anchor="ctr"/>
          <a:lstStyle/>
          <a:p>
            <a:pPr algn="ctr"/>
            <a:endParaRPr kumimoji="1" lang="ja-JP" altLang="en-US"/>
          </a:p>
        </p:txBody>
      </p:sp>
      <p:sp>
        <p:nvSpPr>
          <p:cNvPr id="19" name="正方形/長方形 18"/>
          <p:cNvSpPr/>
          <p:nvPr/>
        </p:nvSpPr>
        <p:spPr>
          <a:xfrm>
            <a:off x="11438470" y="6345310"/>
            <a:ext cx="753297" cy="480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59" tIns="30482" rIns="60959" bIns="30482" rtlCol="0" anchor="ctr"/>
          <a:lstStyle/>
          <a:p>
            <a:pPr algn="ctr"/>
            <a:endParaRPr kumimoji="1" lang="ja-JP" altLang="en-US"/>
          </a:p>
        </p:txBody>
      </p:sp>
    </p:spTree>
    <p:extLst>
      <p:ext uri="{BB962C8B-B14F-4D97-AF65-F5344CB8AC3E}">
        <p14:creationId xmlns="" xmlns:p14="http://schemas.microsoft.com/office/powerpoint/2010/main" val="1657151609"/>
      </p:ext>
    </p:extLst>
  </p:cSld>
  <p:clrMap bg1="lt1" tx1="dk1" bg2="lt2" tx2="dk2" accent1="accent1" accent2="accent2" accent3="accent3" accent4="accent4" accent5="accent5" accent6="accent6" hlink="hlink" folHlink="folHlink"/>
  <p:sldLayoutIdLst>
    <p:sldLayoutId id="2147483893" r:id="rId1"/>
    <p:sldLayoutId id="2147483894"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20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2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4" grpId="0" animBg="1"/>
      <p:bldP spid="8" grpId="0" animBg="1"/>
      <p:bldP spid="9" grpId="0" animBg="1"/>
      <p:bldP spid="19" grpId="0" animBg="1"/>
    </p:bldLst>
  </p:timing>
  <p:hf hdr="0" dt="0"/>
  <p:txStyles>
    <p:titleStyle>
      <a:lvl1pPr algn="l" defTabSz="914264"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914264" rtl="0" eaLnBrk="1" latinLnBrk="0" hangingPunct="1">
        <a:lnSpc>
          <a:spcPct val="130000"/>
        </a:lnSpc>
        <a:spcBef>
          <a:spcPts val="800"/>
        </a:spcBef>
        <a:buFontTx/>
        <a:buNone/>
        <a:defRPr sz="1600" kern="1200" baseline="0">
          <a:solidFill>
            <a:schemeClr val="tx2"/>
          </a:solidFill>
          <a:latin typeface="+mn-lt"/>
          <a:ea typeface="+mn-ea"/>
          <a:cs typeface="+mn-cs"/>
        </a:defRPr>
      </a:lvl1pPr>
      <a:lvl2pPr marL="457130" indent="0" algn="l" defTabSz="914264" rtl="0" eaLnBrk="1" latinLnBrk="0" hangingPunct="1">
        <a:lnSpc>
          <a:spcPct val="90000"/>
        </a:lnSpc>
        <a:spcBef>
          <a:spcPts val="500"/>
        </a:spcBef>
        <a:buFontTx/>
        <a:buNone/>
        <a:defRPr sz="2400" kern="1200">
          <a:solidFill>
            <a:schemeClr val="tx1"/>
          </a:solidFill>
          <a:latin typeface="+mn-lt"/>
          <a:ea typeface="+mn-ea"/>
          <a:cs typeface="+mn-cs"/>
        </a:defRPr>
      </a:lvl2pPr>
      <a:lvl3pPr marL="914264" indent="0" algn="l" defTabSz="914264" rtl="0" eaLnBrk="1" latinLnBrk="0" hangingPunct="1">
        <a:lnSpc>
          <a:spcPct val="90000"/>
        </a:lnSpc>
        <a:spcBef>
          <a:spcPts val="500"/>
        </a:spcBef>
        <a:buFontTx/>
        <a:buNone/>
        <a:defRPr sz="2000" kern="1200">
          <a:solidFill>
            <a:schemeClr val="tx1"/>
          </a:solidFill>
          <a:latin typeface="+mn-lt"/>
          <a:ea typeface="+mn-ea"/>
          <a:cs typeface="+mn-cs"/>
        </a:defRPr>
      </a:lvl3pPr>
      <a:lvl4pPr marL="1371394" indent="0" algn="l" defTabSz="914264" rtl="0" eaLnBrk="1" latinLnBrk="0" hangingPunct="1">
        <a:lnSpc>
          <a:spcPct val="90000"/>
        </a:lnSpc>
        <a:spcBef>
          <a:spcPts val="500"/>
        </a:spcBef>
        <a:buFontTx/>
        <a:buNone/>
        <a:defRPr sz="1800" kern="1200">
          <a:solidFill>
            <a:schemeClr val="tx1"/>
          </a:solidFill>
          <a:latin typeface="+mn-lt"/>
          <a:ea typeface="+mn-ea"/>
          <a:cs typeface="+mn-cs"/>
        </a:defRPr>
      </a:lvl4pPr>
      <a:lvl5pPr marL="1828527" indent="0" algn="l" defTabSz="914264" rtl="0" eaLnBrk="1" latinLnBrk="0" hangingPunct="1">
        <a:lnSpc>
          <a:spcPct val="90000"/>
        </a:lnSpc>
        <a:spcBef>
          <a:spcPts val="500"/>
        </a:spcBef>
        <a:buFontTx/>
        <a:buNone/>
        <a:defRPr sz="1800" kern="1200">
          <a:solidFill>
            <a:schemeClr val="tx1"/>
          </a:solidFill>
          <a:latin typeface="+mn-lt"/>
          <a:ea typeface="+mn-ea"/>
          <a:cs typeface="+mn-cs"/>
        </a:defRPr>
      </a:lvl5pPr>
      <a:lvl6pPr marL="2514222" indent="-228565"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353" indent="-228565"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486" indent="-228565"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616" indent="-228565" algn="l" defTabSz="9142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64" rtl="0" eaLnBrk="1" latinLnBrk="0" hangingPunct="1">
        <a:defRPr sz="1800" kern="1200">
          <a:solidFill>
            <a:schemeClr val="tx1"/>
          </a:solidFill>
          <a:latin typeface="+mn-lt"/>
          <a:ea typeface="+mn-ea"/>
          <a:cs typeface="+mn-cs"/>
        </a:defRPr>
      </a:lvl1pPr>
      <a:lvl2pPr marL="457130" algn="l" defTabSz="914264" rtl="0" eaLnBrk="1" latinLnBrk="0" hangingPunct="1">
        <a:defRPr sz="1800" kern="1200">
          <a:solidFill>
            <a:schemeClr val="tx1"/>
          </a:solidFill>
          <a:latin typeface="+mn-lt"/>
          <a:ea typeface="+mn-ea"/>
          <a:cs typeface="+mn-cs"/>
        </a:defRPr>
      </a:lvl2pPr>
      <a:lvl3pPr marL="914264" algn="l" defTabSz="914264" rtl="0" eaLnBrk="1" latinLnBrk="0" hangingPunct="1">
        <a:defRPr sz="1800" kern="1200">
          <a:solidFill>
            <a:schemeClr val="tx1"/>
          </a:solidFill>
          <a:latin typeface="+mn-lt"/>
          <a:ea typeface="+mn-ea"/>
          <a:cs typeface="+mn-cs"/>
        </a:defRPr>
      </a:lvl3pPr>
      <a:lvl4pPr marL="1371394" algn="l" defTabSz="914264" rtl="0" eaLnBrk="1" latinLnBrk="0" hangingPunct="1">
        <a:defRPr sz="1800" kern="1200">
          <a:solidFill>
            <a:schemeClr val="tx1"/>
          </a:solidFill>
          <a:latin typeface="+mn-lt"/>
          <a:ea typeface="+mn-ea"/>
          <a:cs typeface="+mn-cs"/>
        </a:defRPr>
      </a:lvl4pPr>
      <a:lvl5pPr marL="1828527" algn="l" defTabSz="914264" rtl="0" eaLnBrk="1" latinLnBrk="0" hangingPunct="1">
        <a:defRPr sz="1800" kern="1200">
          <a:solidFill>
            <a:schemeClr val="tx1"/>
          </a:solidFill>
          <a:latin typeface="+mn-lt"/>
          <a:ea typeface="+mn-ea"/>
          <a:cs typeface="+mn-cs"/>
        </a:defRPr>
      </a:lvl5pPr>
      <a:lvl6pPr marL="2285658" algn="l" defTabSz="914264" rtl="0" eaLnBrk="1" latinLnBrk="0" hangingPunct="1">
        <a:defRPr sz="1800" kern="1200">
          <a:solidFill>
            <a:schemeClr val="tx1"/>
          </a:solidFill>
          <a:latin typeface="+mn-lt"/>
          <a:ea typeface="+mn-ea"/>
          <a:cs typeface="+mn-cs"/>
        </a:defRPr>
      </a:lvl6pPr>
      <a:lvl7pPr marL="2742787" algn="l" defTabSz="914264" rtl="0" eaLnBrk="1" latinLnBrk="0" hangingPunct="1">
        <a:defRPr sz="1800" kern="1200">
          <a:solidFill>
            <a:schemeClr val="tx1"/>
          </a:solidFill>
          <a:latin typeface="+mn-lt"/>
          <a:ea typeface="+mn-ea"/>
          <a:cs typeface="+mn-cs"/>
        </a:defRPr>
      </a:lvl7pPr>
      <a:lvl8pPr marL="3199918" algn="l" defTabSz="914264" rtl="0" eaLnBrk="1" latinLnBrk="0" hangingPunct="1">
        <a:defRPr sz="1800" kern="1200">
          <a:solidFill>
            <a:schemeClr val="tx1"/>
          </a:solidFill>
          <a:latin typeface="+mn-lt"/>
          <a:ea typeface="+mn-ea"/>
          <a:cs typeface="+mn-cs"/>
        </a:defRPr>
      </a:lvl8pPr>
      <a:lvl9pPr marL="3657051" algn="l" defTabSz="914264"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3239" userDrawn="1">
          <p15:clr>
            <a:srgbClr val="F26B43"/>
          </p15:clr>
        </p15:guide>
        <p15:guide id="2" pos="5760"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15" name="正方形/長方形 14"/>
          <p:cNvSpPr/>
          <p:nvPr/>
        </p:nvSpPr>
        <p:spPr>
          <a:xfrm>
            <a:off x="0" y="0"/>
            <a:ext cx="12192000" cy="745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 name="タイトル プレースホルダー 1"/>
          <p:cNvSpPr>
            <a:spLocks noGrp="1"/>
          </p:cNvSpPr>
          <p:nvPr>
            <p:ph type="title"/>
          </p:nvPr>
        </p:nvSpPr>
        <p:spPr>
          <a:xfrm>
            <a:off x="2048598" y="164638"/>
            <a:ext cx="9567208" cy="802101"/>
          </a:xfrm>
          <a:prstGeom prst="rect">
            <a:avLst/>
          </a:prstGeom>
        </p:spPr>
        <p:txBody>
          <a:bodyPr vert="horz" lIns="108855" tIns="54428" rIns="108855" bIns="54428"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609600" y="1600201"/>
            <a:ext cx="10972800" cy="4525963"/>
          </a:xfrm>
          <a:prstGeom prst="rect">
            <a:avLst/>
          </a:prstGeom>
        </p:spPr>
        <p:txBody>
          <a:bodyPr vert="horz" lIns="108855" tIns="54428" rIns="108855" bIns="54428" rtlCol="0">
            <a:normAutofit/>
          </a:bodyPr>
          <a:lstStyle/>
          <a:p>
            <a:pPr lvl="0"/>
            <a:r>
              <a:rPr kumimoji="1" lang="en-US" altLang="ja-JP" dirty="0"/>
              <a:t>MASTER TEXT</a:t>
            </a:r>
            <a:endParaRPr kumimoji="1" lang="ja-JP" altLang="en-US" dirty="0"/>
          </a:p>
        </p:txBody>
      </p:sp>
      <p:sp>
        <p:nvSpPr>
          <p:cNvPr id="5" name="フッター プレースホルダー 4"/>
          <p:cNvSpPr>
            <a:spLocks noGrp="1"/>
          </p:cNvSpPr>
          <p:nvPr>
            <p:ph type="ftr" sz="quarter" idx="3"/>
          </p:nvPr>
        </p:nvSpPr>
        <p:spPr>
          <a:xfrm>
            <a:off x="7005935" y="6309239"/>
            <a:ext cx="3860800" cy="365125"/>
          </a:xfrm>
          <a:prstGeom prst="rect">
            <a:avLst/>
          </a:prstGeom>
        </p:spPr>
        <p:txBody>
          <a:bodyPr vert="horz" lIns="108855" tIns="54428" rIns="108855" bIns="54428" rtlCol="0" anchor="ctr"/>
          <a:lstStyle>
            <a:lvl1pPr algn="r">
              <a:defRPr sz="1300">
                <a:solidFill>
                  <a:schemeClr val="tx1">
                    <a:tint val="75000"/>
                  </a:schemeClr>
                </a:solidFill>
                <a:latin typeface="+mj-lt"/>
              </a:defRPr>
            </a:lvl1pPr>
          </a:lstStyle>
          <a:p>
            <a:endParaRPr lang="en-US"/>
          </a:p>
        </p:txBody>
      </p:sp>
      <p:sp>
        <p:nvSpPr>
          <p:cNvPr id="13" name="円/楕円 12"/>
          <p:cNvSpPr/>
          <p:nvPr/>
        </p:nvSpPr>
        <p:spPr>
          <a:xfrm>
            <a:off x="1555534" y="905648"/>
            <a:ext cx="384076" cy="3840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4" name="円/楕円 13"/>
          <p:cNvSpPr/>
          <p:nvPr/>
        </p:nvSpPr>
        <p:spPr>
          <a:xfrm>
            <a:off x="31596" y="0"/>
            <a:ext cx="912180" cy="681270"/>
          </a:xfrm>
          <a:custGeom>
            <a:avLst/>
            <a:gdLst/>
            <a:ahLst/>
            <a:cxnLst/>
            <a:rect l="l" t="t" r="r" b="b"/>
            <a:pathLst>
              <a:path w="1368152" h="1021905">
                <a:moveTo>
                  <a:pt x="92597" y="0"/>
                </a:moveTo>
                <a:lnTo>
                  <a:pt x="1275555" y="0"/>
                </a:lnTo>
                <a:cubicBezTo>
                  <a:pt x="1335432" y="98498"/>
                  <a:pt x="1368152" y="214342"/>
                  <a:pt x="1368152" y="337829"/>
                </a:cubicBezTo>
                <a:cubicBezTo>
                  <a:pt x="1368152" y="715634"/>
                  <a:pt x="1061881" y="1021905"/>
                  <a:pt x="684076" y="1021905"/>
                </a:cubicBezTo>
                <a:cubicBezTo>
                  <a:pt x="306271" y="1021905"/>
                  <a:pt x="0" y="715634"/>
                  <a:pt x="0" y="337829"/>
                </a:cubicBezTo>
                <a:cubicBezTo>
                  <a:pt x="0" y="214342"/>
                  <a:pt x="32720" y="98498"/>
                  <a:pt x="9259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8" name="円/楕円 17"/>
          <p:cNvSpPr/>
          <p:nvPr/>
        </p:nvSpPr>
        <p:spPr>
          <a:xfrm>
            <a:off x="681974" y="681271"/>
            <a:ext cx="528104" cy="5280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円/楕円 18"/>
          <p:cNvSpPr/>
          <p:nvPr/>
        </p:nvSpPr>
        <p:spPr>
          <a:xfrm>
            <a:off x="1207829" y="149092"/>
            <a:ext cx="661953" cy="6618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1" name="円/楕円 20"/>
          <p:cNvSpPr/>
          <p:nvPr/>
        </p:nvSpPr>
        <p:spPr>
          <a:xfrm>
            <a:off x="11022059"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3" name="円/楕円 22"/>
          <p:cNvSpPr/>
          <p:nvPr/>
        </p:nvSpPr>
        <p:spPr>
          <a:xfrm>
            <a:off x="11435106"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20" name="円/楕円 19"/>
          <p:cNvSpPr/>
          <p:nvPr/>
        </p:nvSpPr>
        <p:spPr>
          <a:xfrm>
            <a:off x="10860585" y="6469495"/>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6" name="スライド番号プレースホルダー 5"/>
          <p:cNvSpPr>
            <a:spLocks noGrp="1"/>
          </p:cNvSpPr>
          <p:nvPr>
            <p:ph type="sldNum" sz="quarter" idx="4"/>
          </p:nvPr>
        </p:nvSpPr>
        <p:spPr>
          <a:xfrm>
            <a:off x="11435106" y="6288526"/>
            <a:ext cx="720142" cy="365125"/>
          </a:xfrm>
          <a:prstGeom prst="rect">
            <a:avLst/>
          </a:prstGeom>
        </p:spPr>
        <p:txBody>
          <a:bodyPr vert="horz" lIns="108855" tIns="54428" rIns="108855" bIns="54428" rtlCol="0" anchor="ctr"/>
          <a:lstStyle>
            <a:lvl1pPr algn="ctr">
              <a:defRPr sz="1900">
                <a:solidFill>
                  <a:schemeClr val="bg1"/>
                </a:solidFill>
              </a:defRPr>
            </a:lvl1pPr>
          </a:lstStyle>
          <a:p>
            <a:fld id="{01CA4EA3-F852-4132-8DBE-3575D1D34D98}" type="slidenum">
              <a:rPr lang="en-US" smtClean="0"/>
              <a:pPr/>
              <a:t>‹N°›</a:t>
            </a:fld>
            <a:endParaRPr lang="en-US"/>
          </a:p>
        </p:txBody>
      </p:sp>
    </p:spTree>
    <p:extLst>
      <p:ext uri="{BB962C8B-B14F-4D97-AF65-F5344CB8AC3E}">
        <p14:creationId xmlns="" xmlns:p14="http://schemas.microsoft.com/office/powerpoint/2010/main" val="3105312062"/>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 id="2147483907" r:id="rId12"/>
    <p:sldLayoutId id="2147483908" r:id="rId13"/>
    <p:sldLayoutId id="2147483909" r:id="rId14"/>
    <p:sldLayoutId id="2147483910" r:id="rId15"/>
    <p:sldLayoutId id="2147483911" r:id="rId16"/>
    <p:sldLayoutId id="2147483912" r:id="rId17"/>
    <p:sldLayoutId id="2147483913" r:id="rId18"/>
    <p:sldLayoutId id="2147483914" r:id="rId19"/>
    <p:sldLayoutId id="2147483915" r:id="rId20"/>
    <p:sldLayoutId id="2147483916" r:id="rId21"/>
    <p:sldLayoutId id="2147483917" r:id="rId22"/>
    <p:sldLayoutId id="2147483918" r:id="rId23"/>
    <p:sldLayoutId id="2147483919" r:id="rId24"/>
    <p:sldLayoutId id="2147483920" r:id="rId25"/>
    <p:sldLayoutId id="2147483921" r:id="rId26"/>
    <p:sldLayoutId id="2147483922" r:id="rId27"/>
    <p:sldLayoutId id="2147483923" r:id="rId28"/>
    <p:sldLayoutId id="2147483924" r:id="rId29"/>
    <p:sldLayoutId id="2147483925" r:id="rId30"/>
    <p:sldLayoutId id="2147483926" r:id="rId31"/>
    <p:sldLayoutId id="2147483927" r:id="rId32"/>
    <p:sldLayoutId id="2147483928" r:id="rId33"/>
    <p:sldLayoutId id="2147483929" r:id="rId34"/>
    <p:sldLayoutId id="2147483930" r:id="rId35"/>
    <p:sldLayoutId id="2147483931" r:id="rId36"/>
    <p:sldLayoutId id="2147483932" r:id="rId37"/>
    <p:sldLayoutId id="2147483933" r:id="rId38"/>
    <p:sldLayoutId id="2147483934" r:id="rId39"/>
    <p:sldLayoutId id="2147483935" r:id="rId40"/>
    <p:sldLayoutId id="2147483936" r:id="rId41"/>
    <p:sldLayoutId id="2147483937" r:id="rId42"/>
    <p:sldLayoutId id="2147483938" r:id="rId43"/>
    <p:sldLayoutId id="2147483939" r:id="rId44"/>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400"/>
                                        <p:tgtEl>
                                          <p:spTgt spid="14"/>
                                        </p:tgtEl>
                                      </p:cBhvr>
                                    </p:animEffect>
                                  </p:childTnLst>
                                </p:cTn>
                              </p:par>
                              <p:par>
                                <p:cTn id="8" presetID="2" presetClass="entr" presetSubtype="9" decel="100000" fill="hold" grpId="1" nodeType="withEffect">
                                  <p:stCondLst>
                                    <p:cond delay="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400" fill="hold"/>
                                        <p:tgtEl>
                                          <p:spTgt spid="14"/>
                                        </p:tgtEl>
                                        <p:attrNameLst>
                                          <p:attrName>ppt_x</p:attrName>
                                        </p:attrNameLst>
                                      </p:cBhvr>
                                      <p:tavLst>
                                        <p:tav tm="0">
                                          <p:val>
                                            <p:strVal val="0-#ppt_w/2"/>
                                          </p:val>
                                        </p:tav>
                                        <p:tav tm="100000">
                                          <p:val>
                                            <p:strVal val="#ppt_x"/>
                                          </p:val>
                                        </p:tav>
                                      </p:tavLst>
                                    </p:anim>
                                    <p:anim calcmode="lin" valueType="num">
                                      <p:cBhvr additive="base">
                                        <p:cTn id="11" dur="400" fill="hold"/>
                                        <p:tgtEl>
                                          <p:spTgt spid="14"/>
                                        </p:tgtEl>
                                        <p:attrNameLst>
                                          <p:attrName>ppt_y</p:attrName>
                                        </p:attrNameLst>
                                      </p:cBhvr>
                                      <p:tavLst>
                                        <p:tav tm="0">
                                          <p:val>
                                            <p:strVal val="0-#ppt_h/2"/>
                                          </p:val>
                                        </p:tav>
                                        <p:tav tm="100000">
                                          <p:val>
                                            <p:strVal val="#ppt_y"/>
                                          </p:val>
                                        </p:tav>
                                      </p:tavLst>
                                    </p:anim>
                                  </p:childTnLst>
                                </p:cTn>
                              </p:par>
                              <p:par>
                                <p:cTn id="12" presetID="10" presetClass="entr" presetSubtype="0" fill="hold" grpId="0" nodeType="withEffect">
                                  <p:stCondLst>
                                    <p:cond delay="100"/>
                                  </p:stCondLst>
                                  <p:childTnLst>
                                    <p:set>
                                      <p:cBhvr>
                                        <p:cTn id="13" dur="1" fill="hold">
                                          <p:stCondLst>
                                            <p:cond delay="0"/>
                                          </p:stCondLst>
                                        </p:cTn>
                                        <p:tgtEl>
                                          <p:spTgt spid="18"/>
                                        </p:tgtEl>
                                        <p:attrNameLst>
                                          <p:attrName>style.visibility</p:attrName>
                                        </p:attrNameLst>
                                      </p:cBhvr>
                                      <p:to>
                                        <p:strVal val="visible"/>
                                      </p:to>
                                    </p:set>
                                    <p:animEffect transition="in" filter="fade">
                                      <p:cBhvr>
                                        <p:cTn id="14" dur="400"/>
                                        <p:tgtEl>
                                          <p:spTgt spid="18"/>
                                        </p:tgtEl>
                                      </p:cBhvr>
                                    </p:animEffect>
                                  </p:childTnLst>
                                </p:cTn>
                              </p:par>
                              <p:par>
                                <p:cTn id="15" presetID="2" presetClass="entr" presetSubtype="9" decel="100000" fill="hold" grpId="1" nodeType="withEffect">
                                  <p:stCondLst>
                                    <p:cond delay="10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400" fill="hold"/>
                                        <p:tgtEl>
                                          <p:spTgt spid="18"/>
                                        </p:tgtEl>
                                        <p:attrNameLst>
                                          <p:attrName>ppt_x</p:attrName>
                                        </p:attrNameLst>
                                      </p:cBhvr>
                                      <p:tavLst>
                                        <p:tav tm="0">
                                          <p:val>
                                            <p:strVal val="0-#ppt_w/2"/>
                                          </p:val>
                                        </p:tav>
                                        <p:tav tm="100000">
                                          <p:val>
                                            <p:strVal val="#ppt_x"/>
                                          </p:val>
                                        </p:tav>
                                      </p:tavLst>
                                    </p:anim>
                                    <p:anim calcmode="lin" valueType="num">
                                      <p:cBhvr additive="base">
                                        <p:cTn id="18" dur="400" fill="hold"/>
                                        <p:tgtEl>
                                          <p:spTgt spid="18"/>
                                        </p:tgtEl>
                                        <p:attrNameLst>
                                          <p:attrName>ppt_y</p:attrName>
                                        </p:attrNameLst>
                                      </p:cBhvr>
                                      <p:tavLst>
                                        <p:tav tm="0">
                                          <p:val>
                                            <p:strVal val="0-#ppt_h/2"/>
                                          </p:val>
                                        </p:tav>
                                        <p:tav tm="100000">
                                          <p:val>
                                            <p:strVal val="#ppt_y"/>
                                          </p:val>
                                        </p:tav>
                                      </p:tavLst>
                                    </p:anim>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400"/>
                                        <p:tgtEl>
                                          <p:spTgt spid="19"/>
                                        </p:tgtEl>
                                      </p:cBhvr>
                                    </p:animEffect>
                                  </p:childTnLst>
                                </p:cTn>
                              </p:par>
                              <p:par>
                                <p:cTn id="22" presetID="2" presetClass="entr" presetSubtype="9" decel="100000" fill="hold" grpId="1" nodeType="withEffect">
                                  <p:stCondLst>
                                    <p:cond delay="2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400" fill="hold"/>
                                        <p:tgtEl>
                                          <p:spTgt spid="19"/>
                                        </p:tgtEl>
                                        <p:attrNameLst>
                                          <p:attrName>ppt_x</p:attrName>
                                        </p:attrNameLst>
                                      </p:cBhvr>
                                      <p:tavLst>
                                        <p:tav tm="0">
                                          <p:val>
                                            <p:strVal val="0-#ppt_w/2"/>
                                          </p:val>
                                        </p:tav>
                                        <p:tav tm="100000">
                                          <p:val>
                                            <p:strVal val="#ppt_x"/>
                                          </p:val>
                                        </p:tav>
                                      </p:tavLst>
                                    </p:anim>
                                    <p:anim calcmode="lin" valueType="num">
                                      <p:cBhvr additive="base">
                                        <p:cTn id="25" dur="400" fill="hold"/>
                                        <p:tgtEl>
                                          <p:spTgt spid="19"/>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3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400"/>
                                        <p:tgtEl>
                                          <p:spTgt spid="13"/>
                                        </p:tgtEl>
                                      </p:cBhvr>
                                    </p:animEffect>
                                  </p:childTnLst>
                                </p:cTn>
                              </p:par>
                              <p:par>
                                <p:cTn id="29" presetID="2" presetClass="entr" presetSubtype="9" decel="100000" fill="hold" grpId="1" nodeType="withEffect">
                                  <p:stCondLst>
                                    <p:cond delay="3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400" fill="hold"/>
                                        <p:tgtEl>
                                          <p:spTgt spid="13"/>
                                        </p:tgtEl>
                                        <p:attrNameLst>
                                          <p:attrName>ppt_x</p:attrName>
                                        </p:attrNameLst>
                                      </p:cBhvr>
                                      <p:tavLst>
                                        <p:tav tm="0">
                                          <p:val>
                                            <p:strVal val="0-#ppt_w/2"/>
                                          </p:val>
                                        </p:tav>
                                        <p:tav tm="100000">
                                          <p:val>
                                            <p:strVal val="#ppt_x"/>
                                          </p:val>
                                        </p:tav>
                                      </p:tavLst>
                                    </p:anim>
                                    <p:anim calcmode="lin" valueType="num">
                                      <p:cBhvr additive="base">
                                        <p:cTn id="32" dur="400" fill="hold"/>
                                        <p:tgtEl>
                                          <p:spTgt spid="13"/>
                                        </p:tgtEl>
                                        <p:attrNameLst>
                                          <p:attrName>ppt_y</p:attrName>
                                        </p:attrNameLst>
                                      </p:cBhvr>
                                      <p:tavLst>
                                        <p:tav tm="0">
                                          <p:val>
                                            <p:strVal val="0-#ppt_h/2"/>
                                          </p:val>
                                        </p:tav>
                                        <p:tav tm="100000">
                                          <p:val>
                                            <p:strVal val="#ppt_y"/>
                                          </p:val>
                                        </p:tav>
                                      </p:tavLst>
                                    </p:anim>
                                  </p:childTnLst>
                                </p:cTn>
                              </p:par>
                              <p:par>
                                <p:cTn id="33" presetID="10" presetClass="entr" presetSubtype="0" fill="hold" grpId="0" nodeType="withEffect">
                                  <p:stCondLst>
                                    <p:cond delay="40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400"/>
                                        <p:tgtEl>
                                          <p:spTgt spid="23"/>
                                        </p:tgtEl>
                                      </p:cBhvr>
                                    </p:animEffect>
                                  </p:childTnLst>
                                </p:cTn>
                              </p:par>
                              <p:par>
                                <p:cTn id="36" presetID="2" presetClass="entr" presetSubtype="6" decel="100000" fill="hold" grpId="1" nodeType="withEffect">
                                  <p:stCondLst>
                                    <p:cond delay="40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400" fill="hold"/>
                                        <p:tgtEl>
                                          <p:spTgt spid="23"/>
                                        </p:tgtEl>
                                        <p:attrNameLst>
                                          <p:attrName>ppt_x</p:attrName>
                                        </p:attrNameLst>
                                      </p:cBhvr>
                                      <p:tavLst>
                                        <p:tav tm="0">
                                          <p:val>
                                            <p:strVal val="1+#ppt_w/2"/>
                                          </p:val>
                                        </p:tav>
                                        <p:tav tm="100000">
                                          <p:val>
                                            <p:strVal val="#ppt_x"/>
                                          </p:val>
                                        </p:tav>
                                      </p:tavLst>
                                    </p:anim>
                                    <p:anim calcmode="lin" valueType="num">
                                      <p:cBhvr additive="base">
                                        <p:cTn id="39" dur="400" fill="hold"/>
                                        <p:tgtEl>
                                          <p:spTgt spid="23"/>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400"/>
                                        <p:tgtEl>
                                          <p:spTgt spid="20"/>
                                        </p:tgtEl>
                                      </p:cBhvr>
                                    </p:animEffect>
                                  </p:childTnLst>
                                </p:cTn>
                              </p:par>
                              <p:par>
                                <p:cTn id="43" presetID="2" presetClass="entr" presetSubtype="6" decel="100000" fill="hold" grpId="1" nodeType="withEffect">
                                  <p:stCondLst>
                                    <p:cond delay="50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400" fill="hold"/>
                                        <p:tgtEl>
                                          <p:spTgt spid="20"/>
                                        </p:tgtEl>
                                        <p:attrNameLst>
                                          <p:attrName>ppt_x</p:attrName>
                                        </p:attrNameLst>
                                      </p:cBhvr>
                                      <p:tavLst>
                                        <p:tav tm="0">
                                          <p:val>
                                            <p:strVal val="1+#ppt_w/2"/>
                                          </p:val>
                                        </p:tav>
                                        <p:tav tm="100000">
                                          <p:val>
                                            <p:strVal val="#ppt_x"/>
                                          </p:val>
                                        </p:tav>
                                      </p:tavLst>
                                    </p:anim>
                                    <p:anim calcmode="lin" valueType="num">
                                      <p:cBhvr additive="base">
                                        <p:cTn id="46" dur="400" fill="hold"/>
                                        <p:tgtEl>
                                          <p:spTgt spid="20"/>
                                        </p:tgtEl>
                                        <p:attrNameLst>
                                          <p:attrName>ppt_y</p:attrName>
                                        </p:attrNameLst>
                                      </p:cBhvr>
                                      <p:tavLst>
                                        <p:tav tm="0">
                                          <p:val>
                                            <p:strVal val="1+#ppt_h/2"/>
                                          </p:val>
                                        </p:tav>
                                        <p:tav tm="100000">
                                          <p:val>
                                            <p:strVal val="#ppt_y"/>
                                          </p:val>
                                        </p:tav>
                                      </p:tavLst>
                                    </p:anim>
                                  </p:childTnLst>
                                </p:cTn>
                              </p:par>
                              <p:par>
                                <p:cTn id="47" presetID="10" presetClass="entr" presetSubtype="0" fill="hold" grpId="0" nodeType="withEffect">
                                  <p:stCondLst>
                                    <p:cond delay="70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400"/>
                                        <p:tgtEl>
                                          <p:spTgt spid="21"/>
                                        </p:tgtEl>
                                      </p:cBhvr>
                                    </p:animEffect>
                                  </p:childTnLst>
                                </p:cTn>
                              </p:par>
                              <p:par>
                                <p:cTn id="50" presetID="2" presetClass="entr" presetSubtype="6" decel="100000" fill="hold" grpId="1" nodeType="withEffect">
                                  <p:stCondLst>
                                    <p:cond delay="700"/>
                                  </p:stCondLst>
                                  <p:childTnLst>
                                    <p:set>
                                      <p:cBhvr>
                                        <p:cTn id="51" dur="1" fill="hold">
                                          <p:stCondLst>
                                            <p:cond delay="0"/>
                                          </p:stCondLst>
                                        </p:cTn>
                                        <p:tgtEl>
                                          <p:spTgt spid="21"/>
                                        </p:tgtEl>
                                        <p:attrNameLst>
                                          <p:attrName>style.visibility</p:attrName>
                                        </p:attrNameLst>
                                      </p:cBhvr>
                                      <p:to>
                                        <p:strVal val="visible"/>
                                      </p:to>
                                    </p:set>
                                    <p:anim calcmode="lin" valueType="num">
                                      <p:cBhvr additive="base">
                                        <p:cTn id="52" dur="400" fill="hold"/>
                                        <p:tgtEl>
                                          <p:spTgt spid="21"/>
                                        </p:tgtEl>
                                        <p:attrNameLst>
                                          <p:attrName>ppt_x</p:attrName>
                                        </p:attrNameLst>
                                      </p:cBhvr>
                                      <p:tavLst>
                                        <p:tav tm="0">
                                          <p:val>
                                            <p:strVal val="1+#ppt_w/2"/>
                                          </p:val>
                                        </p:tav>
                                        <p:tav tm="100000">
                                          <p:val>
                                            <p:strVal val="#ppt_x"/>
                                          </p:val>
                                        </p:tav>
                                      </p:tavLst>
                                    </p:anim>
                                    <p:anim calcmode="lin" valueType="num">
                                      <p:cBhvr additive="base">
                                        <p:cTn id="53" dur="400" fill="hold"/>
                                        <p:tgtEl>
                                          <p:spTgt spid="21"/>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6"/>
                                        </p:tgtEl>
                                        <p:attrNameLst>
                                          <p:attrName>style.visibility</p:attrName>
                                        </p:attrNameLst>
                                      </p:cBhvr>
                                      <p:to>
                                        <p:strVal val="visible"/>
                                      </p:to>
                                    </p:set>
                                    <p:animEffect transition="in" filter="fade">
                                      <p:cBhvr>
                                        <p:cTn id="56" dur="500"/>
                                        <p:tgtEl>
                                          <p:spTgt spid="6"/>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par>
                                <p:cTn id="60" presetID="2" presetClass="entr" presetSubtype="1" decel="100000" fill="hold" grpId="0" nodeType="withEffect">
                                  <p:stCondLst>
                                    <p:cond delay="1250"/>
                                  </p:stCondLst>
                                  <p:childTnLst>
                                    <p:set>
                                      <p:cBhvr>
                                        <p:cTn id="61" dur="1" fill="hold">
                                          <p:stCondLst>
                                            <p:cond delay="0"/>
                                          </p:stCondLst>
                                        </p:cTn>
                                        <p:tgtEl>
                                          <p:spTgt spid="2"/>
                                        </p:tgtEl>
                                        <p:attrNameLst>
                                          <p:attrName>style.visibility</p:attrName>
                                        </p:attrNameLst>
                                      </p:cBhvr>
                                      <p:to>
                                        <p:strVal val="visible"/>
                                      </p:to>
                                    </p:set>
                                    <p:anim calcmode="lin" valueType="num">
                                      <p:cBhvr additive="base">
                                        <p:cTn id="62" dur="500" fill="hold"/>
                                        <p:tgtEl>
                                          <p:spTgt spid="2"/>
                                        </p:tgtEl>
                                        <p:attrNameLst>
                                          <p:attrName>ppt_x</p:attrName>
                                        </p:attrNameLst>
                                      </p:cBhvr>
                                      <p:tavLst>
                                        <p:tav tm="0">
                                          <p:val>
                                            <p:strVal val="#ppt_x"/>
                                          </p:val>
                                        </p:tav>
                                        <p:tav tm="100000">
                                          <p:val>
                                            <p:strVal val="#ppt_x"/>
                                          </p:val>
                                        </p:tav>
                                      </p:tavLst>
                                    </p:anim>
                                    <p:anim calcmode="lin" valueType="num">
                                      <p:cBhvr additive="base">
                                        <p:cTn id="63"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3" grpId="0" animBg="1"/>
      <p:bldP spid="13" grpId="1" animBg="1"/>
      <p:bldP spid="14" grpId="0" animBg="1"/>
      <p:bldP spid="14" grpId="1" animBg="1"/>
      <p:bldP spid="18" grpId="0" animBg="1"/>
      <p:bldP spid="18" grpId="1" animBg="1"/>
      <p:bldP spid="19" grpId="0" animBg="1"/>
      <p:bldP spid="19" grpId="1" animBg="1"/>
      <p:bldP spid="21" grpId="0" animBg="1"/>
      <p:bldP spid="21" grpId="1" animBg="1"/>
      <p:bldP spid="23" grpId="0" animBg="1"/>
      <p:bldP spid="23" grpId="1" animBg="1"/>
      <p:bldP spid="20" grpId="0" animBg="1"/>
      <p:bldP spid="20" grpId="1" animBg="1"/>
      <p:bldP spid="6" grpId="0"/>
    </p:bldLst>
  </p:timing>
  <p:txStyles>
    <p:titleStyle>
      <a:lvl1pPr algn="l" defTabSz="1088556" rtl="0" eaLnBrk="1" latinLnBrk="0" hangingPunct="1">
        <a:spcBef>
          <a:spcPct val="0"/>
        </a:spcBef>
        <a:buNone/>
        <a:defRPr kumimoji="1" sz="4000" kern="1200" baseline="0">
          <a:solidFill>
            <a:schemeClr val="tx1">
              <a:lumMod val="75000"/>
              <a:lumOff val="25000"/>
            </a:schemeClr>
          </a:solidFill>
          <a:latin typeface="Route 159 UltraLight" pitchFamily="50" charset="0"/>
          <a:ea typeface="+mj-ea"/>
          <a:cs typeface="+mj-cs"/>
        </a:defRPr>
      </a:lvl1pPr>
    </p:titleStyle>
    <p:bodyStyle>
      <a:lvl1pPr marL="0" indent="0" algn="l" defTabSz="1088556" rtl="0" eaLnBrk="1" latinLnBrk="0" hangingPunct="1">
        <a:lnSpc>
          <a:spcPct val="120000"/>
        </a:lnSpc>
        <a:spcBef>
          <a:spcPts val="800"/>
        </a:spcBef>
        <a:buFont typeface="Arial" panose="020B0604020202020204" pitchFamily="34" charset="0"/>
        <a:buNone/>
        <a:defRPr kumimoji="1" sz="1600" kern="1200" baseline="0">
          <a:solidFill>
            <a:schemeClr val="tx2"/>
          </a:solidFill>
          <a:latin typeface="+mn-lt"/>
          <a:ea typeface="+mn-ea"/>
          <a:cs typeface="+mn-cs"/>
        </a:defRPr>
      </a:lvl1pPr>
      <a:lvl2pPr marL="884452" indent="-340174" algn="l" defTabSz="1088556" rtl="0" eaLnBrk="1" latinLnBrk="0" hangingPunct="1">
        <a:spcBef>
          <a:spcPct val="20000"/>
        </a:spcBef>
        <a:buFont typeface="Arial" panose="020B0604020202020204" pitchFamily="34" charset="0"/>
        <a:buChar char="–"/>
        <a:defRPr kumimoji="1" sz="3300" kern="1200">
          <a:solidFill>
            <a:schemeClr val="tx1"/>
          </a:solidFill>
          <a:latin typeface="+mn-lt"/>
          <a:ea typeface="+mn-ea"/>
          <a:cs typeface="+mn-cs"/>
        </a:defRPr>
      </a:lvl2pPr>
      <a:lvl3pPr marL="1360695" indent="-272139" algn="l" defTabSz="1088556" rtl="0" eaLnBrk="1" latinLnBrk="0" hangingPunct="1">
        <a:spcBef>
          <a:spcPct val="20000"/>
        </a:spcBef>
        <a:buFont typeface="Arial" panose="020B0604020202020204" pitchFamily="34" charset="0"/>
        <a:buChar char="•"/>
        <a:defRPr kumimoji="1" sz="2900" kern="1200">
          <a:solidFill>
            <a:schemeClr val="tx1"/>
          </a:solidFill>
          <a:latin typeface="+mn-lt"/>
          <a:ea typeface="+mn-ea"/>
          <a:cs typeface="+mn-cs"/>
        </a:defRPr>
      </a:lvl3pPr>
      <a:lvl4pPr marL="1904973"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4pPr>
      <a:lvl5pPr marL="2449251"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5pPr>
      <a:lvl6pPr marL="2993530"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808"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2085"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364"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56" rtl="0" eaLnBrk="1" latinLnBrk="0" hangingPunct="1">
        <a:defRPr kumimoji="1" sz="2100" kern="1200">
          <a:solidFill>
            <a:schemeClr val="tx1"/>
          </a:solidFill>
          <a:latin typeface="+mn-lt"/>
          <a:ea typeface="+mn-ea"/>
          <a:cs typeface="+mn-cs"/>
        </a:defRPr>
      </a:lvl1pPr>
      <a:lvl2pPr marL="544278" algn="l" defTabSz="1088556" rtl="0" eaLnBrk="1" latinLnBrk="0" hangingPunct="1">
        <a:defRPr kumimoji="1" sz="2100" kern="1200">
          <a:solidFill>
            <a:schemeClr val="tx1"/>
          </a:solidFill>
          <a:latin typeface="+mn-lt"/>
          <a:ea typeface="+mn-ea"/>
          <a:cs typeface="+mn-cs"/>
        </a:defRPr>
      </a:lvl2pPr>
      <a:lvl3pPr marL="1088556" algn="l" defTabSz="1088556" rtl="0" eaLnBrk="1" latinLnBrk="0" hangingPunct="1">
        <a:defRPr kumimoji="1" sz="2100" kern="1200">
          <a:solidFill>
            <a:schemeClr val="tx1"/>
          </a:solidFill>
          <a:latin typeface="+mn-lt"/>
          <a:ea typeface="+mn-ea"/>
          <a:cs typeface="+mn-cs"/>
        </a:defRPr>
      </a:lvl3pPr>
      <a:lvl4pPr marL="1632834" algn="l" defTabSz="1088556" rtl="0" eaLnBrk="1" latinLnBrk="0" hangingPunct="1">
        <a:defRPr kumimoji="1" sz="2100" kern="1200">
          <a:solidFill>
            <a:schemeClr val="tx1"/>
          </a:solidFill>
          <a:latin typeface="+mn-lt"/>
          <a:ea typeface="+mn-ea"/>
          <a:cs typeface="+mn-cs"/>
        </a:defRPr>
      </a:lvl4pPr>
      <a:lvl5pPr marL="2177112" algn="l" defTabSz="1088556" rtl="0" eaLnBrk="1" latinLnBrk="0" hangingPunct="1">
        <a:defRPr kumimoji="1" sz="2100" kern="1200">
          <a:solidFill>
            <a:schemeClr val="tx1"/>
          </a:solidFill>
          <a:latin typeface="+mn-lt"/>
          <a:ea typeface="+mn-ea"/>
          <a:cs typeface="+mn-cs"/>
        </a:defRPr>
      </a:lvl5pPr>
      <a:lvl6pPr marL="2721391" algn="l" defTabSz="1088556" rtl="0" eaLnBrk="1" latinLnBrk="0" hangingPunct="1">
        <a:defRPr kumimoji="1" sz="2100" kern="1200">
          <a:solidFill>
            <a:schemeClr val="tx1"/>
          </a:solidFill>
          <a:latin typeface="+mn-lt"/>
          <a:ea typeface="+mn-ea"/>
          <a:cs typeface="+mn-cs"/>
        </a:defRPr>
      </a:lvl6pPr>
      <a:lvl7pPr marL="3265669" algn="l" defTabSz="1088556" rtl="0" eaLnBrk="1" latinLnBrk="0" hangingPunct="1">
        <a:defRPr kumimoji="1" sz="2100" kern="1200">
          <a:solidFill>
            <a:schemeClr val="tx1"/>
          </a:solidFill>
          <a:latin typeface="+mn-lt"/>
          <a:ea typeface="+mn-ea"/>
          <a:cs typeface="+mn-cs"/>
        </a:defRPr>
      </a:lvl7pPr>
      <a:lvl8pPr marL="3809946" algn="l" defTabSz="1088556" rtl="0" eaLnBrk="1" latinLnBrk="0" hangingPunct="1">
        <a:defRPr kumimoji="1" sz="2100" kern="1200">
          <a:solidFill>
            <a:schemeClr val="tx1"/>
          </a:solidFill>
          <a:latin typeface="+mn-lt"/>
          <a:ea typeface="+mn-ea"/>
          <a:cs typeface="+mn-cs"/>
        </a:defRPr>
      </a:lvl8pPr>
      <a:lvl9pPr marL="4354225" algn="l" defTabSz="1088556" rtl="0" eaLnBrk="1" latinLnBrk="0" hangingPunct="1">
        <a:defRPr kumimoji="1" sz="21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rgbClr val="F7F7F7"/>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09601" y="164639"/>
            <a:ext cx="11006206" cy="802101"/>
          </a:xfrm>
          <a:prstGeom prst="rect">
            <a:avLst/>
          </a:prstGeom>
        </p:spPr>
        <p:txBody>
          <a:bodyPr vert="horz" lIns="108853" tIns="54427" rIns="108853" bIns="54427"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609600" y="1600202"/>
            <a:ext cx="10972800" cy="4525963"/>
          </a:xfrm>
          <a:prstGeom prst="rect">
            <a:avLst/>
          </a:prstGeom>
        </p:spPr>
        <p:txBody>
          <a:bodyPr vert="horz" lIns="108853" tIns="54427" rIns="108853" bIns="54427" rtlCol="0">
            <a:normAutofit/>
          </a:bodyPr>
          <a:lstStyle/>
          <a:p>
            <a:pPr lvl="0"/>
            <a:r>
              <a:rPr kumimoji="1" lang="en-US" altLang="ja-JP" dirty="0"/>
              <a:t>MASTER TEXT</a:t>
            </a:r>
            <a:endParaRPr kumimoji="1" lang="ja-JP" altLang="en-US" dirty="0"/>
          </a:p>
        </p:txBody>
      </p:sp>
      <p:sp>
        <p:nvSpPr>
          <p:cNvPr id="9" name="フッター プレースホルダー 4"/>
          <p:cNvSpPr>
            <a:spLocks noGrp="1"/>
          </p:cNvSpPr>
          <p:nvPr>
            <p:ph type="ftr" sz="quarter" idx="3"/>
          </p:nvPr>
        </p:nvSpPr>
        <p:spPr>
          <a:xfrm>
            <a:off x="7005935" y="6309240"/>
            <a:ext cx="3860800" cy="365125"/>
          </a:xfrm>
          <a:prstGeom prst="rect">
            <a:avLst/>
          </a:prstGeom>
        </p:spPr>
        <p:txBody>
          <a:bodyPr vert="horz" lIns="108853" tIns="54427" rIns="108853" bIns="54427" rtlCol="0" anchor="ctr"/>
          <a:lstStyle>
            <a:lvl1pPr algn="r">
              <a:defRPr sz="1300">
                <a:solidFill>
                  <a:schemeClr val="tx1">
                    <a:tint val="75000"/>
                  </a:schemeClr>
                </a:solidFill>
                <a:latin typeface="+mj-lt"/>
              </a:defRPr>
            </a:lvl1pPr>
          </a:lstStyle>
          <a:p>
            <a:r>
              <a:rPr lang="en-US" altLang="ja-JP" dirty="0"/>
              <a:t>The Power of PowerPoint | thepopp.com</a:t>
            </a:r>
            <a:endParaRPr lang="ja-JP" altLang="en-US" dirty="0"/>
          </a:p>
        </p:txBody>
      </p:sp>
      <p:sp>
        <p:nvSpPr>
          <p:cNvPr id="11" name="円/楕円 10"/>
          <p:cNvSpPr/>
          <p:nvPr/>
        </p:nvSpPr>
        <p:spPr>
          <a:xfrm>
            <a:off x="11022060"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
        <p:nvSpPr>
          <p:cNvPr id="15" name="円/楕円 14"/>
          <p:cNvSpPr/>
          <p:nvPr/>
        </p:nvSpPr>
        <p:spPr>
          <a:xfrm>
            <a:off x="11435107"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
        <p:nvSpPr>
          <p:cNvPr id="16" name="円/楕円 19"/>
          <p:cNvSpPr/>
          <p:nvPr/>
        </p:nvSpPr>
        <p:spPr>
          <a:xfrm>
            <a:off x="10860586" y="6469496"/>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
        <p:nvSpPr>
          <p:cNvPr id="17" name="スライド番号プレースホルダー 5"/>
          <p:cNvSpPr>
            <a:spLocks noGrp="1"/>
          </p:cNvSpPr>
          <p:nvPr>
            <p:ph type="sldNum" sz="quarter" idx="4"/>
          </p:nvPr>
        </p:nvSpPr>
        <p:spPr>
          <a:xfrm>
            <a:off x="11435107" y="6288527"/>
            <a:ext cx="720142" cy="365125"/>
          </a:xfrm>
          <a:prstGeom prst="rect">
            <a:avLst/>
          </a:prstGeom>
        </p:spPr>
        <p:txBody>
          <a:bodyPr vert="horz" lIns="108853" tIns="54427" rIns="108853" bIns="54427"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366797414"/>
      </p:ext>
    </p:extLst>
  </p:cSld>
  <p:clrMap bg1="lt1" tx1="dk1" bg2="lt2" tx2="dk2" accent1="accent1" accent2="accent2" accent3="accent3" accent4="accent4" accent5="accent5" accent6="accent6" hlink="hlink" folHlink="folHlink"/>
  <p:sldLayoutIdLst>
    <p:sldLayoutId id="2147483941" r:id="rId1"/>
    <p:sldLayoutId id="2147483942" r:id="rId2"/>
    <p:sldLayoutId id="2147483943" r:id="rId3"/>
    <p:sldLayoutId id="2147483944" r:id="rId4"/>
    <p:sldLayoutId id="2147483945" r:id="rId5"/>
    <p:sldLayoutId id="2147483946" r:id="rId6"/>
    <p:sldLayoutId id="2147483947" r:id="rId7"/>
    <p:sldLayoutId id="2147483948" r:id="rId8"/>
    <p:sldLayoutId id="2147483949" r:id="rId9"/>
    <p:sldLayoutId id="2147483950" r:id="rId10"/>
    <p:sldLayoutId id="2147483951" r:id="rId11"/>
    <p:sldLayoutId id="2147483952" r:id="rId12"/>
    <p:sldLayoutId id="2147483953" r:id="rId13"/>
    <p:sldLayoutId id="2147483954" r:id="rId14"/>
    <p:sldLayoutId id="2147483955" r:id="rId15"/>
    <p:sldLayoutId id="2147483956" r:id="rId16"/>
    <p:sldLayoutId id="2147483957" r:id="rId17"/>
    <p:sldLayoutId id="2147483958" r:id="rId18"/>
    <p:sldLayoutId id="2147483959" r:id="rId19"/>
    <p:sldLayoutId id="2147483960" r:id="rId20"/>
    <p:sldLayoutId id="2147483961" r:id="rId21"/>
    <p:sldLayoutId id="2147483962" r:id="rId22"/>
    <p:sldLayoutId id="2147483963" r:id="rId23"/>
    <p:sldLayoutId id="2147483964" r:id="rId24"/>
    <p:sldLayoutId id="2147483965" r:id="rId25"/>
    <p:sldLayoutId id="2147483966" r:id="rId26"/>
    <p:sldLayoutId id="2147483967" r:id="rId2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400"/>
                                        <p:tgtEl>
                                          <p:spTgt spid="15"/>
                                        </p:tgtEl>
                                      </p:cBhvr>
                                    </p:animEffect>
                                  </p:childTnLst>
                                </p:cTn>
                              </p:par>
                              <p:par>
                                <p:cTn id="8" presetID="2" presetClass="entr" presetSubtype="6" decel="100000" fill="hold" grpId="1" nodeType="withEffect">
                                  <p:stCondLst>
                                    <p:cond delay="400"/>
                                  </p:stCondLst>
                                  <p:childTnLst>
                                    <p:set>
                                      <p:cBhvr>
                                        <p:cTn id="9" dur="1" fill="hold">
                                          <p:stCondLst>
                                            <p:cond delay="0"/>
                                          </p:stCondLst>
                                        </p:cTn>
                                        <p:tgtEl>
                                          <p:spTgt spid="15"/>
                                        </p:tgtEl>
                                        <p:attrNameLst>
                                          <p:attrName>style.visibility</p:attrName>
                                        </p:attrNameLst>
                                      </p:cBhvr>
                                      <p:to>
                                        <p:strVal val="visible"/>
                                      </p:to>
                                    </p:set>
                                    <p:anim calcmode="lin" valueType="num">
                                      <p:cBhvr additive="base">
                                        <p:cTn id="10" dur="400" fill="hold"/>
                                        <p:tgtEl>
                                          <p:spTgt spid="15"/>
                                        </p:tgtEl>
                                        <p:attrNameLst>
                                          <p:attrName>ppt_x</p:attrName>
                                        </p:attrNameLst>
                                      </p:cBhvr>
                                      <p:tavLst>
                                        <p:tav tm="0">
                                          <p:val>
                                            <p:strVal val="1+#ppt_w/2"/>
                                          </p:val>
                                        </p:tav>
                                        <p:tav tm="100000">
                                          <p:val>
                                            <p:strVal val="#ppt_x"/>
                                          </p:val>
                                        </p:tav>
                                      </p:tavLst>
                                    </p:anim>
                                    <p:anim calcmode="lin" valueType="num">
                                      <p:cBhvr additive="base">
                                        <p:cTn id="11" dur="400" fill="hold"/>
                                        <p:tgtEl>
                                          <p:spTgt spid="15"/>
                                        </p:tgtEl>
                                        <p:attrNameLst>
                                          <p:attrName>ppt_y</p:attrName>
                                        </p:attrNameLst>
                                      </p:cBhvr>
                                      <p:tavLst>
                                        <p:tav tm="0">
                                          <p:val>
                                            <p:strVal val="1+#ppt_h/2"/>
                                          </p:val>
                                        </p:tav>
                                        <p:tav tm="100000">
                                          <p:val>
                                            <p:strVal val="#ppt_y"/>
                                          </p:val>
                                        </p:tav>
                                      </p:tavLst>
                                    </p:anim>
                                  </p:childTnLst>
                                </p:cTn>
                              </p:par>
                              <p:par>
                                <p:cTn id="12" presetID="10" presetClass="entr" presetSubtype="0" fill="hold" grpId="0" nodeType="withEffect">
                                  <p:stCondLst>
                                    <p:cond delay="50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400"/>
                                        <p:tgtEl>
                                          <p:spTgt spid="16"/>
                                        </p:tgtEl>
                                      </p:cBhvr>
                                    </p:animEffect>
                                  </p:childTnLst>
                                </p:cTn>
                              </p:par>
                              <p:par>
                                <p:cTn id="15" presetID="2" presetClass="entr" presetSubtype="6" decel="100000" fill="hold" grpId="1"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400" fill="hold"/>
                                        <p:tgtEl>
                                          <p:spTgt spid="16"/>
                                        </p:tgtEl>
                                        <p:attrNameLst>
                                          <p:attrName>ppt_x</p:attrName>
                                        </p:attrNameLst>
                                      </p:cBhvr>
                                      <p:tavLst>
                                        <p:tav tm="0">
                                          <p:val>
                                            <p:strVal val="1+#ppt_w/2"/>
                                          </p:val>
                                        </p:tav>
                                        <p:tav tm="100000">
                                          <p:val>
                                            <p:strVal val="#ppt_x"/>
                                          </p:val>
                                        </p:tav>
                                      </p:tavLst>
                                    </p:anim>
                                    <p:anim calcmode="lin" valueType="num">
                                      <p:cBhvr additive="base">
                                        <p:cTn id="18" dur="400" fill="hold"/>
                                        <p:tgtEl>
                                          <p:spTgt spid="16"/>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70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400"/>
                                        <p:tgtEl>
                                          <p:spTgt spid="11"/>
                                        </p:tgtEl>
                                      </p:cBhvr>
                                    </p:animEffect>
                                  </p:childTnLst>
                                </p:cTn>
                              </p:par>
                              <p:par>
                                <p:cTn id="22" presetID="2" presetClass="entr" presetSubtype="6" decel="100000" fill="hold" grpId="1" nodeType="withEffect">
                                  <p:stCondLst>
                                    <p:cond delay="7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400" fill="hold"/>
                                        <p:tgtEl>
                                          <p:spTgt spid="11"/>
                                        </p:tgtEl>
                                        <p:attrNameLst>
                                          <p:attrName>ppt_x</p:attrName>
                                        </p:attrNameLst>
                                      </p:cBhvr>
                                      <p:tavLst>
                                        <p:tav tm="0">
                                          <p:val>
                                            <p:strVal val="1+#ppt_w/2"/>
                                          </p:val>
                                        </p:tav>
                                        <p:tav tm="100000">
                                          <p:val>
                                            <p:strVal val="#ppt_x"/>
                                          </p:val>
                                        </p:tav>
                                      </p:tavLst>
                                    </p:anim>
                                    <p:anim calcmode="lin" valueType="num">
                                      <p:cBhvr additive="base">
                                        <p:cTn id="25" dur="400" fill="hold"/>
                                        <p:tgtEl>
                                          <p:spTgt spid="11"/>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100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1" grpId="1" animBg="1"/>
      <p:bldP spid="15" grpId="0" animBg="1"/>
      <p:bldP spid="15" grpId="1" animBg="1"/>
      <p:bldP spid="16" grpId="0" animBg="1"/>
      <p:bldP spid="16" grpId="1" animBg="1"/>
      <p:bldP spid="17" grpId="0"/>
    </p:bldLst>
  </p:timing>
  <p:hf hdr="0" dt="0"/>
  <p:txStyles>
    <p:titleStyle>
      <a:lvl1pPr algn="l" defTabSz="1088538" rtl="0" eaLnBrk="1" latinLnBrk="0" hangingPunct="1">
        <a:spcBef>
          <a:spcPct val="0"/>
        </a:spcBef>
        <a:buNone/>
        <a:defRPr kumimoji="1" sz="4000" kern="1200" baseline="0">
          <a:solidFill>
            <a:schemeClr val="tx1">
              <a:lumMod val="75000"/>
              <a:lumOff val="25000"/>
            </a:schemeClr>
          </a:solidFill>
          <a:latin typeface="+mj-lt"/>
          <a:ea typeface="+mj-ea"/>
          <a:cs typeface="+mj-cs"/>
        </a:defRPr>
      </a:lvl1pPr>
    </p:titleStyle>
    <p:bodyStyle>
      <a:lvl1pPr marL="0" indent="0" algn="l" defTabSz="1088538" rtl="0" eaLnBrk="1" latinLnBrk="0" hangingPunct="1">
        <a:lnSpc>
          <a:spcPct val="120000"/>
        </a:lnSpc>
        <a:spcBef>
          <a:spcPts val="800"/>
        </a:spcBef>
        <a:buFont typeface="Arial" panose="020B0604020202020204" pitchFamily="34" charset="0"/>
        <a:buNone/>
        <a:defRPr kumimoji="1" sz="1600" kern="1200" baseline="0">
          <a:solidFill>
            <a:schemeClr val="tx2"/>
          </a:solidFill>
          <a:latin typeface="+mn-lt"/>
          <a:ea typeface="+mn-ea"/>
          <a:cs typeface="+mn-cs"/>
        </a:defRPr>
      </a:lvl1pPr>
      <a:lvl2pPr marL="884438" indent="-340168" algn="l" defTabSz="1088538" rtl="0" eaLnBrk="1" latinLnBrk="0" hangingPunct="1">
        <a:spcBef>
          <a:spcPct val="20000"/>
        </a:spcBef>
        <a:buFont typeface="Arial" panose="020B0604020202020204" pitchFamily="34" charset="0"/>
        <a:buChar char="–"/>
        <a:defRPr kumimoji="1" sz="3300" kern="1200">
          <a:solidFill>
            <a:schemeClr val="tx1"/>
          </a:solidFill>
          <a:latin typeface="+mn-lt"/>
          <a:ea typeface="+mn-ea"/>
          <a:cs typeface="+mn-cs"/>
        </a:defRPr>
      </a:lvl2pPr>
      <a:lvl3pPr marL="1360672" indent="-272134" algn="l" defTabSz="1088538" rtl="0" eaLnBrk="1" latinLnBrk="0" hangingPunct="1">
        <a:spcBef>
          <a:spcPct val="20000"/>
        </a:spcBef>
        <a:buFont typeface="Arial" panose="020B0604020202020204" pitchFamily="34" charset="0"/>
        <a:buChar char="•"/>
        <a:defRPr kumimoji="1" sz="2900" kern="1200">
          <a:solidFill>
            <a:schemeClr val="tx1"/>
          </a:solidFill>
          <a:latin typeface="+mn-lt"/>
          <a:ea typeface="+mn-ea"/>
          <a:cs typeface="+mn-cs"/>
        </a:defRPr>
      </a:lvl3pPr>
      <a:lvl4pPr marL="1904941"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4pPr>
      <a:lvl5pPr marL="2449210"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5pPr>
      <a:lvl6pPr marL="2993480"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749"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2017"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287"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38" rtl="0" eaLnBrk="1" latinLnBrk="0" hangingPunct="1">
        <a:defRPr kumimoji="1" sz="2100" kern="1200">
          <a:solidFill>
            <a:schemeClr val="tx1"/>
          </a:solidFill>
          <a:latin typeface="+mn-lt"/>
          <a:ea typeface="+mn-ea"/>
          <a:cs typeface="+mn-cs"/>
        </a:defRPr>
      </a:lvl1pPr>
      <a:lvl2pPr marL="544269" algn="l" defTabSz="1088538" rtl="0" eaLnBrk="1" latinLnBrk="0" hangingPunct="1">
        <a:defRPr kumimoji="1" sz="2100" kern="1200">
          <a:solidFill>
            <a:schemeClr val="tx1"/>
          </a:solidFill>
          <a:latin typeface="+mn-lt"/>
          <a:ea typeface="+mn-ea"/>
          <a:cs typeface="+mn-cs"/>
        </a:defRPr>
      </a:lvl2pPr>
      <a:lvl3pPr marL="1088538" algn="l" defTabSz="1088538" rtl="0" eaLnBrk="1" latinLnBrk="0" hangingPunct="1">
        <a:defRPr kumimoji="1" sz="2100" kern="1200">
          <a:solidFill>
            <a:schemeClr val="tx1"/>
          </a:solidFill>
          <a:latin typeface="+mn-lt"/>
          <a:ea typeface="+mn-ea"/>
          <a:cs typeface="+mn-cs"/>
        </a:defRPr>
      </a:lvl3pPr>
      <a:lvl4pPr marL="1632807" algn="l" defTabSz="1088538" rtl="0" eaLnBrk="1" latinLnBrk="0" hangingPunct="1">
        <a:defRPr kumimoji="1" sz="2100" kern="1200">
          <a:solidFill>
            <a:schemeClr val="tx1"/>
          </a:solidFill>
          <a:latin typeface="+mn-lt"/>
          <a:ea typeface="+mn-ea"/>
          <a:cs typeface="+mn-cs"/>
        </a:defRPr>
      </a:lvl4pPr>
      <a:lvl5pPr marL="2177076" algn="l" defTabSz="1088538" rtl="0" eaLnBrk="1" latinLnBrk="0" hangingPunct="1">
        <a:defRPr kumimoji="1" sz="2100" kern="1200">
          <a:solidFill>
            <a:schemeClr val="tx1"/>
          </a:solidFill>
          <a:latin typeface="+mn-lt"/>
          <a:ea typeface="+mn-ea"/>
          <a:cs typeface="+mn-cs"/>
        </a:defRPr>
      </a:lvl5pPr>
      <a:lvl6pPr marL="2721345" algn="l" defTabSz="1088538" rtl="0" eaLnBrk="1" latinLnBrk="0" hangingPunct="1">
        <a:defRPr kumimoji="1" sz="2100" kern="1200">
          <a:solidFill>
            <a:schemeClr val="tx1"/>
          </a:solidFill>
          <a:latin typeface="+mn-lt"/>
          <a:ea typeface="+mn-ea"/>
          <a:cs typeface="+mn-cs"/>
        </a:defRPr>
      </a:lvl6pPr>
      <a:lvl7pPr marL="3265615" algn="l" defTabSz="1088538" rtl="0" eaLnBrk="1" latinLnBrk="0" hangingPunct="1">
        <a:defRPr kumimoji="1" sz="2100" kern="1200">
          <a:solidFill>
            <a:schemeClr val="tx1"/>
          </a:solidFill>
          <a:latin typeface="+mn-lt"/>
          <a:ea typeface="+mn-ea"/>
          <a:cs typeface="+mn-cs"/>
        </a:defRPr>
      </a:lvl7pPr>
      <a:lvl8pPr marL="3809882" algn="l" defTabSz="1088538" rtl="0" eaLnBrk="1" latinLnBrk="0" hangingPunct="1">
        <a:defRPr kumimoji="1" sz="2100" kern="1200">
          <a:solidFill>
            <a:schemeClr val="tx1"/>
          </a:solidFill>
          <a:latin typeface="+mn-lt"/>
          <a:ea typeface="+mn-ea"/>
          <a:cs typeface="+mn-cs"/>
        </a:defRPr>
      </a:lvl8pPr>
      <a:lvl9pPr marL="4354152" algn="l" defTabSz="1088538" rtl="0" eaLnBrk="1" latinLnBrk="0" hangingPunct="1">
        <a:defRPr kumimoji="1" sz="21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rgbClr val="F7F7F7"/>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22918" y="164640"/>
            <a:ext cx="10959484" cy="802101"/>
          </a:xfrm>
          <a:prstGeom prst="rect">
            <a:avLst/>
          </a:prstGeom>
        </p:spPr>
        <p:txBody>
          <a:bodyPr vert="horz" lIns="108851" tIns="54426" rIns="108851" bIns="54426"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609600" y="1600203"/>
            <a:ext cx="10972800" cy="4525963"/>
          </a:xfrm>
          <a:prstGeom prst="rect">
            <a:avLst/>
          </a:prstGeom>
        </p:spPr>
        <p:txBody>
          <a:bodyPr vert="horz" lIns="108851" tIns="54426" rIns="108851" bIns="54426" rtlCol="0">
            <a:normAutofit/>
          </a:bodyPr>
          <a:lstStyle/>
          <a:p>
            <a:pPr lvl="0"/>
            <a:r>
              <a:rPr kumimoji="1" lang="en-US" altLang="ja-JP" dirty="0"/>
              <a:t>MASTER TEXT</a:t>
            </a:r>
            <a:endParaRPr kumimoji="1" lang="ja-JP" altLang="en-US" dirty="0"/>
          </a:p>
        </p:txBody>
      </p:sp>
    </p:spTree>
    <p:extLst>
      <p:ext uri="{BB962C8B-B14F-4D97-AF65-F5344CB8AC3E}">
        <p14:creationId xmlns="" xmlns:p14="http://schemas.microsoft.com/office/powerpoint/2010/main" val="2142059941"/>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0" r:id="rId12"/>
    <p:sldLayoutId id="2147483981" r:id="rId13"/>
    <p:sldLayoutId id="2147483982" r:id="rId14"/>
    <p:sldLayoutId id="2147483983" r:id="rId15"/>
    <p:sldLayoutId id="2147483984" r:id="rId16"/>
    <p:sldLayoutId id="2147483985" r:id="rId17"/>
    <p:sldLayoutId id="2147483986" r:id="rId18"/>
    <p:sldLayoutId id="2147483987" r:id="rId19"/>
    <p:sldLayoutId id="2147483988" r:id="rId20"/>
    <p:sldLayoutId id="2147483989" r:id="rId21"/>
    <p:sldLayoutId id="2147483990" r:id="rId22"/>
    <p:sldLayoutId id="2147483991" r:id="rId23"/>
  </p:sldLayoutIdLst>
  <p:hf hdr="0" dt="0"/>
  <p:txStyles>
    <p:titleStyle>
      <a:lvl1pPr algn="l" defTabSz="1088520" rtl="0" eaLnBrk="1" latinLnBrk="0" hangingPunct="1">
        <a:spcBef>
          <a:spcPct val="0"/>
        </a:spcBef>
        <a:buNone/>
        <a:defRPr kumimoji="1" sz="4000" kern="1200" baseline="0">
          <a:solidFill>
            <a:schemeClr val="tx1">
              <a:lumMod val="75000"/>
              <a:lumOff val="25000"/>
            </a:schemeClr>
          </a:solidFill>
          <a:latin typeface="+mj-lt"/>
          <a:ea typeface="+mj-ea"/>
          <a:cs typeface="+mj-cs"/>
        </a:defRPr>
      </a:lvl1pPr>
    </p:titleStyle>
    <p:bodyStyle>
      <a:lvl1pPr marL="0" indent="0" algn="l" defTabSz="1088520" rtl="0" eaLnBrk="1" latinLnBrk="0" hangingPunct="1">
        <a:lnSpc>
          <a:spcPct val="120000"/>
        </a:lnSpc>
        <a:spcBef>
          <a:spcPts val="800"/>
        </a:spcBef>
        <a:buFont typeface="Arial" panose="020B0604020202020204" pitchFamily="34" charset="0"/>
        <a:buNone/>
        <a:defRPr kumimoji="1" sz="1600" kern="1200" baseline="0">
          <a:solidFill>
            <a:schemeClr val="tx2"/>
          </a:solidFill>
          <a:latin typeface="+mn-lt"/>
          <a:ea typeface="+mn-ea"/>
          <a:cs typeface="+mn-cs"/>
        </a:defRPr>
      </a:lvl1pPr>
      <a:lvl2pPr marL="884424" indent="-340162" algn="l" defTabSz="1088520" rtl="0" eaLnBrk="1" latinLnBrk="0" hangingPunct="1">
        <a:spcBef>
          <a:spcPct val="20000"/>
        </a:spcBef>
        <a:buFont typeface="Arial" panose="020B0604020202020204" pitchFamily="34" charset="0"/>
        <a:buChar char="–"/>
        <a:defRPr kumimoji="1" sz="3300" kern="1200">
          <a:solidFill>
            <a:schemeClr val="tx1"/>
          </a:solidFill>
          <a:latin typeface="+mn-lt"/>
          <a:ea typeface="+mn-ea"/>
          <a:cs typeface="+mn-cs"/>
        </a:defRPr>
      </a:lvl2pPr>
      <a:lvl3pPr marL="1360649" indent="-272130" algn="l" defTabSz="1088520" rtl="0" eaLnBrk="1" latinLnBrk="0" hangingPunct="1">
        <a:spcBef>
          <a:spcPct val="20000"/>
        </a:spcBef>
        <a:buFont typeface="Arial" panose="020B0604020202020204" pitchFamily="34" charset="0"/>
        <a:buChar char="•"/>
        <a:defRPr kumimoji="1" sz="2900" kern="1200">
          <a:solidFill>
            <a:schemeClr val="tx1"/>
          </a:solidFill>
          <a:latin typeface="+mn-lt"/>
          <a:ea typeface="+mn-ea"/>
          <a:cs typeface="+mn-cs"/>
        </a:defRPr>
      </a:lvl3pPr>
      <a:lvl4pPr marL="1904909"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4pPr>
      <a:lvl5pPr marL="2449169"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5pPr>
      <a:lvl6pPr marL="2993430"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690"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1949"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210"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20" rtl="0" eaLnBrk="1" latinLnBrk="0" hangingPunct="1">
        <a:defRPr kumimoji="1" sz="2100" kern="1200">
          <a:solidFill>
            <a:schemeClr val="tx1"/>
          </a:solidFill>
          <a:latin typeface="+mn-lt"/>
          <a:ea typeface="+mn-ea"/>
          <a:cs typeface="+mn-cs"/>
        </a:defRPr>
      </a:lvl1pPr>
      <a:lvl2pPr marL="544260" algn="l" defTabSz="1088520" rtl="0" eaLnBrk="1" latinLnBrk="0" hangingPunct="1">
        <a:defRPr kumimoji="1" sz="2100" kern="1200">
          <a:solidFill>
            <a:schemeClr val="tx1"/>
          </a:solidFill>
          <a:latin typeface="+mn-lt"/>
          <a:ea typeface="+mn-ea"/>
          <a:cs typeface="+mn-cs"/>
        </a:defRPr>
      </a:lvl2pPr>
      <a:lvl3pPr marL="1088520" algn="l" defTabSz="1088520" rtl="0" eaLnBrk="1" latinLnBrk="0" hangingPunct="1">
        <a:defRPr kumimoji="1" sz="2100" kern="1200">
          <a:solidFill>
            <a:schemeClr val="tx1"/>
          </a:solidFill>
          <a:latin typeface="+mn-lt"/>
          <a:ea typeface="+mn-ea"/>
          <a:cs typeface="+mn-cs"/>
        </a:defRPr>
      </a:lvl3pPr>
      <a:lvl4pPr marL="1632780" algn="l" defTabSz="1088520" rtl="0" eaLnBrk="1" latinLnBrk="0" hangingPunct="1">
        <a:defRPr kumimoji="1" sz="2100" kern="1200">
          <a:solidFill>
            <a:schemeClr val="tx1"/>
          </a:solidFill>
          <a:latin typeface="+mn-lt"/>
          <a:ea typeface="+mn-ea"/>
          <a:cs typeface="+mn-cs"/>
        </a:defRPr>
      </a:lvl4pPr>
      <a:lvl5pPr marL="2177040" algn="l" defTabSz="1088520" rtl="0" eaLnBrk="1" latinLnBrk="0" hangingPunct="1">
        <a:defRPr kumimoji="1" sz="2100" kern="1200">
          <a:solidFill>
            <a:schemeClr val="tx1"/>
          </a:solidFill>
          <a:latin typeface="+mn-lt"/>
          <a:ea typeface="+mn-ea"/>
          <a:cs typeface="+mn-cs"/>
        </a:defRPr>
      </a:lvl5pPr>
      <a:lvl6pPr marL="2721299" algn="l" defTabSz="1088520" rtl="0" eaLnBrk="1" latinLnBrk="0" hangingPunct="1">
        <a:defRPr kumimoji="1" sz="2100" kern="1200">
          <a:solidFill>
            <a:schemeClr val="tx1"/>
          </a:solidFill>
          <a:latin typeface="+mn-lt"/>
          <a:ea typeface="+mn-ea"/>
          <a:cs typeface="+mn-cs"/>
        </a:defRPr>
      </a:lvl6pPr>
      <a:lvl7pPr marL="3265561" algn="l" defTabSz="1088520" rtl="0" eaLnBrk="1" latinLnBrk="0" hangingPunct="1">
        <a:defRPr kumimoji="1" sz="2100" kern="1200">
          <a:solidFill>
            <a:schemeClr val="tx1"/>
          </a:solidFill>
          <a:latin typeface="+mn-lt"/>
          <a:ea typeface="+mn-ea"/>
          <a:cs typeface="+mn-cs"/>
        </a:defRPr>
      </a:lvl7pPr>
      <a:lvl8pPr marL="3809818" algn="l" defTabSz="1088520" rtl="0" eaLnBrk="1" latinLnBrk="0" hangingPunct="1">
        <a:defRPr kumimoji="1" sz="2100" kern="1200">
          <a:solidFill>
            <a:schemeClr val="tx1"/>
          </a:solidFill>
          <a:latin typeface="+mn-lt"/>
          <a:ea typeface="+mn-ea"/>
          <a:cs typeface="+mn-cs"/>
        </a:defRPr>
      </a:lvl8pPr>
      <a:lvl9pPr marL="4354080" algn="l" defTabSz="1088520" rtl="0" eaLnBrk="1" latinLnBrk="0" hangingPunct="1">
        <a:defRPr kumimoji="1" sz="21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2">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09601" y="164639"/>
            <a:ext cx="11006206" cy="802101"/>
          </a:xfrm>
          <a:prstGeom prst="rect">
            <a:avLst/>
          </a:prstGeom>
        </p:spPr>
        <p:txBody>
          <a:bodyPr vert="horz" lIns="108853" tIns="54427" rIns="108853" bIns="54427"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609600" y="1600202"/>
            <a:ext cx="10972800" cy="4525963"/>
          </a:xfrm>
          <a:prstGeom prst="rect">
            <a:avLst/>
          </a:prstGeom>
        </p:spPr>
        <p:txBody>
          <a:bodyPr vert="horz" lIns="108853" tIns="54427" rIns="108853" bIns="54427" rtlCol="0">
            <a:normAutofit/>
          </a:bodyPr>
          <a:lstStyle/>
          <a:p>
            <a:pPr lvl="0"/>
            <a:r>
              <a:rPr kumimoji="1" lang="en-US" altLang="ja-JP" dirty="0"/>
              <a:t>MASTER TEXT</a:t>
            </a:r>
            <a:endParaRPr kumimoji="1" lang="ja-JP" altLang="en-US" dirty="0"/>
          </a:p>
        </p:txBody>
      </p:sp>
      <p:sp>
        <p:nvSpPr>
          <p:cNvPr id="9" name="フッター プレースホルダー 4"/>
          <p:cNvSpPr>
            <a:spLocks noGrp="1"/>
          </p:cNvSpPr>
          <p:nvPr>
            <p:ph type="ftr" sz="quarter" idx="3"/>
          </p:nvPr>
        </p:nvSpPr>
        <p:spPr>
          <a:xfrm>
            <a:off x="7005935" y="6309240"/>
            <a:ext cx="3860800" cy="365125"/>
          </a:xfrm>
          <a:prstGeom prst="rect">
            <a:avLst/>
          </a:prstGeom>
        </p:spPr>
        <p:txBody>
          <a:bodyPr vert="horz" lIns="108853" tIns="54427" rIns="108853" bIns="54427" rtlCol="0" anchor="ctr"/>
          <a:lstStyle>
            <a:lvl1pPr algn="r">
              <a:defRPr sz="1300">
                <a:solidFill>
                  <a:schemeClr val="tx1">
                    <a:tint val="75000"/>
                  </a:schemeClr>
                </a:solidFill>
                <a:latin typeface="+mj-lt"/>
              </a:defRPr>
            </a:lvl1pPr>
          </a:lstStyle>
          <a:p>
            <a:r>
              <a:rPr lang="en-US" altLang="ja-JP" dirty="0"/>
              <a:t>The Power of PowerPoint | thepopp.com</a:t>
            </a:r>
            <a:endParaRPr lang="ja-JP" altLang="en-US" dirty="0"/>
          </a:p>
        </p:txBody>
      </p:sp>
      <p:sp>
        <p:nvSpPr>
          <p:cNvPr id="11" name="円/楕円 10"/>
          <p:cNvSpPr/>
          <p:nvPr/>
        </p:nvSpPr>
        <p:spPr>
          <a:xfrm>
            <a:off x="11022060" y="6100230"/>
            <a:ext cx="289591" cy="28956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
        <p:nvSpPr>
          <p:cNvPr id="15" name="円/楕円 14"/>
          <p:cNvSpPr/>
          <p:nvPr/>
        </p:nvSpPr>
        <p:spPr>
          <a:xfrm>
            <a:off x="11435107" y="6111048"/>
            <a:ext cx="720142" cy="7200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
        <p:nvSpPr>
          <p:cNvPr id="16" name="円/楕円 19"/>
          <p:cNvSpPr/>
          <p:nvPr/>
        </p:nvSpPr>
        <p:spPr>
          <a:xfrm>
            <a:off x="10860586" y="6469496"/>
            <a:ext cx="480095" cy="388506"/>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
        <p:nvSpPr>
          <p:cNvPr id="17" name="スライド番号プレースホルダー 5"/>
          <p:cNvSpPr>
            <a:spLocks noGrp="1"/>
          </p:cNvSpPr>
          <p:nvPr>
            <p:ph type="sldNum" sz="quarter" idx="4"/>
          </p:nvPr>
        </p:nvSpPr>
        <p:spPr>
          <a:xfrm>
            <a:off x="11435107" y="6288527"/>
            <a:ext cx="720142" cy="365125"/>
          </a:xfrm>
          <a:prstGeom prst="rect">
            <a:avLst/>
          </a:prstGeom>
        </p:spPr>
        <p:txBody>
          <a:bodyPr vert="horz" lIns="108853" tIns="54427" rIns="108853" bIns="54427" rtlCol="0" anchor="ctr"/>
          <a:lstStyle>
            <a:lvl1pPr algn="ctr">
              <a:defRPr sz="1900">
                <a:solidFill>
                  <a:schemeClr val="bg1"/>
                </a:solidFill>
              </a:defRPr>
            </a:lvl1pPr>
          </a:lstStyle>
          <a:p>
            <a:fld id="{E6459DFB-86F3-43FA-8567-2EA6E426AE90}" type="slidenum">
              <a:rPr lang="ja-JP" altLang="en-US" smtClean="0"/>
              <a:pPr/>
              <a:t>‹N°›</a:t>
            </a:fld>
            <a:endParaRPr lang="ja-JP" altLang="en-US"/>
          </a:p>
        </p:txBody>
      </p:sp>
    </p:spTree>
    <p:extLst>
      <p:ext uri="{BB962C8B-B14F-4D97-AF65-F5344CB8AC3E}">
        <p14:creationId xmlns="" xmlns:p14="http://schemas.microsoft.com/office/powerpoint/2010/main" val="1366797414"/>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 id="2147483718" r:id="rId15"/>
    <p:sldLayoutId id="2147483719" r:id="rId16"/>
    <p:sldLayoutId id="2147483720" r:id="rId17"/>
    <p:sldLayoutId id="2147483721" r:id="rId18"/>
    <p:sldLayoutId id="2147483722" r:id="rId19"/>
    <p:sldLayoutId id="2147483723" r:id="rId20"/>
    <p:sldLayoutId id="2147483724" r:id="rId21"/>
    <p:sldLayoutId id="2147483725" r:id="rId22"/>
    <p:sldLayoutId id="2147483726" r:id="rId23"/>
    <p:sldLayoutId id="2147483727" r:id="rId24"/>
    <p:sldLayoutId id="2147483728" r:id="rId25"/>
    <p:sldLayoutId id="2147483729" r:id="rId26"/>
    <p:sldLayoutId id="2147483730" r:id="rId2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400"/>
                                        <p:tgtEl>
                                          <p:spTgt spid="15"/>
                                        </p:tgtEl>
                                      </p:cBhvr>
                                    </p:animEffect>
                                  </p:childTnLst>
                                </p:cTn>
                              </p:par>
                              <p:par>
                                <p:cTn id="8" presetID="2" presetClass="entr" presetSubtype="6" decel="100000" fill="hold" grpId="1" nodeType="withEffect">
                                  <p:stCondLst>
                                    <p:cond delay="400"/>
                                  </p:stCondLst>
                                  <p:childTnLst>
                                    <p:set>
                                      <p:cBhvr>
                                        <p:cTn id="9" dur="1" fill="hold">
                                          <p:stCondLst>
                                            <p:cond delay="0"/>
                                          </p:stCondLst>
                                        </p:cTn>
                                        <p:tgtEl>
                                          <p:spTgt spid="15"/>
                                        </p:tgtEl>
                                        <p:attrNameLst>
                                          <p:attrName>style.visibility</p:attrName>
                                        </p:attrNameLst>
                                      </p:cBhvr>
                                      <p:to>
                                        <p:strVal val="visible"/>
                                      </p:to>
                                    </p:set>
                                    <p:anim calcmode="lin" valueType="num">
                                      <p:cBhvr additive="base">
                                        <p:cTn id="10" dur="400" fill="hold"/>
                                        <p:tgtEl>
                                          <p:spTgt spid="15"/>
                                        </p:tgtEl>
                                        <p:attrNameLst>
                                          <p:attrName>ppt_x</p:attrName>
                                        </p:attrNameLst>
                                      </p:cBhvr>
                                      <p:tavLst>
                                        <p:tav tm="0">
                                          <p:val>
                                            <p:strVal val="1+#ppt_w/2"/>
                                          </p:val>
                                        </p:tav>
                                        <p:tav tm="100000">
                                          <p:val>
                                            <p:strVal val="#ppt_x"/>
                                          </p:val>
                                        </p:tav>
                                      </p:tavLst>
                                    </p:anim>
                                    <p:anim calcmode="lin" valueType="num">
                                      <p:cBhvr additive="base">
                                        <p:cTn id="11" dur="400" fill="hold"/>
                                        <p:tgtEl>
                                          <p:spTgt spid="15"/>
                                        </p:tgtEl>
                                        <p:attrNameLst>
                                          <p:attrName>ppt_y</p:attrName>
                                        </p:attrNameLst>
                                      </p:cBhvr>
                                      <p:tavLst>
                                        <p:tav tm="0">
                                          <p:val>
                                            <p:strVal val="1+#ppt_h/2"/>
                                          </p:val>
                                        </p:tav>
                                        <p:tav tm="100000">
                                          <p:val>
                                            <p:strVal val="#ppt_y"/>
                                          </p:val>
                                        </p:tav>
                                      </p:tavLst>
                                    </p:anim>
                                  </p:childTnLst>
                                </p:cTn>
                              </p:par>
                              <p:par>
                                <p:cTn id="12" presetID="10" presetClass="entr" presetSubtype="0" fill="hold" grpId="0" nodeType="withEffect">
                                  <p:stCondLst>
                                    <p:cond delay="50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400"/>
                                        <p:tgtEl>
                                          <p:spTgt spid="16"/>
                                        </p:tgtEl>
                                      </p:cBhvr>
                                    </p:animEffect>
                                  </p:childTnLst>
                                </p:cTn>
                              </p:par>
                              <p:par>
                                <p:cTn id="15" presetID="2" presetClass="entr" presetSubtype="6" decel="100000" fill="hold" grpId="1"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400" fill="hold"/>
                                        <p:tgtEl>
                                          <p:spTgt spid="16"/>
                                        </p:tgtEl>
                                        <p:attrNameLst>
                                          <p:attrName>ppt_x</p:attrName>
                                        </p:attrNameLst>
                                      </p:cBhvr>
                                      <p:tavLst>
                                        <p:tav tm="0">
                                          <p:val>
                                            <p:strVal val="1+#ppt_w/2"/>
                                          </p:val>
                                        </p:tav>
                                        <p:tav tm="100000">
                                          <p:val>
                                            <p:strVal val="#ppt_x"/>
                                          </p:val>
                                        </p:tav>
                                      </p:tavLst>
                                    </p:anim>
                                    <p:anim calcmode="lin" valueType="num">
                                      <p:cBhvr additive="base">
                                        <p:cTn id="18" dur="400" fill="hold"/>
                                        <p:tgtEl>
                                          <p:spTgt spid="16"/>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70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400"/>
                                        <p:tgtEl>
                                          <p:spTgt spid="11"/>
                                        </p:tgtEl>
                                      </p:cBhvr>
                                    </p:animEffect>
                                  </p:childTnLst>
                                </p:cTn>
                              </p:par>
                              <p:par>
                                <p:cTn id="22" presetID="2" presetClass="entr" presetSubtype="6" decel="100000" fill="hold" grpId="1" nodeType="withEffect">
                                  <p:stCondLst>
                                    <p:cond delay="7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400" fill="hold"/>
                                        <p:tgtEl>
                                          <p:spTgt spid="11"/>
                                        </p:tgtEl>
                                        <p:attrNameLst>
                                          <p:attrName>ppt_x</p:attrName>
                                        </p:attrNameLst>
                                      </p:cBhvr>
                                      <p:tavLst>
                                        <p:tav tm="0">
                                          <p:val>
                                            <p:strVal val="1+#ppt_w/2"/>
                                          </p:val>
                                        </p:tav>
                                        <p:tav tm="100000">
                                          <p:val>
                                            <p:strVal val="#ppt_x"/>
                                          </p:val>
                                        </p:tav>
                                      </p:tavLst>
                                    </p:anim>
                                    <p:anim calcmode="lin" valueType="num">
                                      <p:cBhvr additive="base">
                                        <p:cTn id="25" dur="400" fill="hold"/>
                                        <p:tgtEl>
                                          <p:spTgt spid="11"/>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100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1" grpId="1" animBg="1"/>
      <p:bldP spid="15" grpId="0" animBg="1"/>
      <p:bldP spid="15" grpId="1" animBg="1"/>
      <p:bldP spid="16" grpId="0" animBg="1"/>
      <p:bldP spid="16" grpId="1" animBg="1"/>
      <p:bldP spid="17" grpId="0"/>
    </p:bldLst>
  </p:timing>
  <p:hf hdr="0" dt="0"/>
  <p:txStyles>
    <p:titleStyle>
      <a:lvl1pPr algn="l" defTabSz="1088538" rtl="0" eaLnBrk="1" latinLnBrk="0" hangingPunct="1">
        <a:spcBef>
          <a:spcPct val="0"/>
        </a:spcBef>
        <a:buNone/>
        <a:defRPr kumimoji="1" sz="4000" kern="1200" baseline="0">
          <a:solidFill>
            <a:schemeClr val="tx1">
              <a:lumMod val="75000"/>
              <a:lumOff val="25000"/>
            </a:schemeClr>
          </a:solidFill>
          <a:latin typeface="+mj-lt"/>
          <a:ea typeface="+mj-ea"/>
          <a:cs typeface="+mj-cs"/>
        </a:defRPr>
      </a:lvl1pPr>
    </p:titleStyle>
    <p:bodyStyle>
      <a:lvl1pPr marL="0" indent="0" algn="l" defTabSz="1088538" rtl="0" eaLnBrk="1" latinLnBrk="0" hangingPunct="1">
        <a:lnSpc>
          <a:spcPct val="120000"/>
        </a:lnSpc>
        <a:spcBef>
          <a:spcPts val="800"/>
        </a:spcBef>
        <a:buFont typeface="Arial" panose="020B0604020202020204" pitchFamily="34" charset="0"/>
        <a:buNone/>
        <a:defRPr kumimoji="1" sz="1600" kern="1200" baseline="0">
          <a:solidFill>
            <a:schemeClr val="tx2"/>
          </a:solidFill>
          <a:latin typeface="+mn-lt"/>
          <a:ea typeface="+mn-ea"/>
          <a:cs typeface="+mn-cs"/>
        </a:defRPr>
      </a:lvl1pPr>
      <a:lvl2pPr marL="884438" indent="-340168" algn="l" defTabSz="1088538" rtl="0" eaLnBrk="1" latinLnBrk="0" hangingPunct="1">
        <a:spcBef>
          <a:spcPct val="20000"/>
        </a:spcBef>
        <a:buFont typeface="Arial" panose="020B0604020202020204" pitchFamily="34" charset="0"/>
        <a:buChar char="–"/>
        <a:defRPr kumimoji="1" sz="3300" kern="1200">
          <a:solidFill>
            <a:schemeClr val="tx1"/>
          </a:solidFill>
          <a:latin typeface="+mn-lt"/>
          <a:ea typeface="+mn-ea"/>
          <a:cs typeface="+mn-cs"/>
        </a:defRPr>
      </a:lvl2pPr>
      <a:lvl3pPr marL="1360672" indent="-272134" algn="l" defTabSz="1088538" rtl="0" eaLnBrk="1" latinLnBrk="0" hangingPunct="1">
        <a:spcBef>
          <a:spcPct val="20000"/>
        </a:spcBef>
        <a:buFont typeface="Arial" panose="020B0604020202020204" pitchFamily="34" charset="0"/>
        <a:buChar char="•"/>
        <a:defRPr kumimoji="1" sz="2900" kern="1200">
          <a:solidFill>
            <a:schemeClr val="tx1"/>
          </a:solidFill>
          <a:latin typeface="+mn-lt"/>
          <a:ea typeface="+mn-ea"/>
          <a:cs typeface="+mn-cs"/>
        </a:defRPr>
      </a:lvl3pPr>
      <a:lvl4pPr marL="1904941"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4pPr>
      <a:lvl5pPr marL="2449210"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5pPr>
      <a:lvl6pPr marL="2993480"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749"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2017"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287"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38" rtl="0" eaLnBrk="1" latinLnBrk="0" hangingPunct="1">
        <a:defRPr kumimoji="1" sz="2100" kern="1200">
          <a:solidFill>
            <a:schemeClr val="tx1"/>
          </a:solidFill>
          <a:latin typeface="+mn-lt"/>
          <a:ea typeface="+mn-ea"/>
          <a:cs typeface="+mn-cs"/>
        </a:defRPr>
      </a:lvl1pPr>
      <a:lvl2pPr marL="544269" algn="l" defTabSz="1088538" rtl="0" eaLnBrk="1" latinLnBrk="0" hangingPunct="1">
        <a:defRPr kumimoji="1" sz="2100" kern="1200">
          <a:solidFill>
            <a:schemeClr val="tx1"/>
          </a:solidFill>
          <a:latin typeface="+mn-lt"/>
          <a:ea typeface="+mn-ea"/>
          <a:cs typeface="+mn-cs"/>
        </a:defRPr>
      </a:lvl2pPr>
      <a:lvl3pPr marL="1088538" algn="l" defTabSz="1088538" rtl="0" eaLnBrk="1" latinLnBrk="0" hangingPunct="1">
        <a:defRPr kumimoji="1" sz="2100" kern="1200">
          <a:solidFill>
            <a:schemeClr val="tx1"/>
          </a:solidFill>
          <a:latin typeface="+mn-lt"/>
          <a:ea typeface="+mn-ea"/>
          <a:cs typeface="+mn-cs"/>
        </a:defRPr>
      </a:lvl3pPr>
      <a:lvl4pPr marL="1632807" algn="l" defTabSz="1088538" rtl="0" eaLnBrk="1" latinLnBrk="0" hangingPunct="1">
        <a:defRPr kumimoji="1" sz="2100" kern="1200">
          <a:solidFill>
            <a:schemeClr val="tx1"/>
          </a:solidFill>
          <a:latin typeface="+mn-lt"/>
          <a:ea typeface="+mn-ea"/>
          <a:cs typeface="+mn-cs"/>
        </a:defRPr>
      </a:lvl4pPr>
      <a:lvl5pPr marL="2177076" algn="l" defTabSz="1088538" rtl="0" eaLnBrk="1" latinLnBrk="0" hangingPunct="1">
        <a:defRPr kumimoji="1" sz="2100" kern="1200">
          <a:solidFill>
            <a:schemeClr val="tx1"/>
          </a:solidFill>
          <a:latin typeface="+mn-lt"/>
          <a:ea typeface="+mn-ea"/>
          <a:cs typeface="+mn-cs"/>
        </a:defRPr>
      </a:lvl5pPr>
      <a:lvl6pPr marL="2721345" algn="l" defTabSz="1088538" rtl="0" eaLnBrk="1" latinLnBrk="0" hangingPunct="1">
        <a:defRPr kumimoji="1" sz="2100" kern="1200">
          <a:solidFill>
            <a:schemeClr val="tx1"/>
          </a:solidFill>
          <a:latin typeface="+mn-lt"/>
          <a:ea typeface="+mn-ea"/>
          <a:cs typeface="+mn-cs"/>
        </a:defRPr>
      </a:lvl6pPr>
      <a:lvl7pPr marL="3265615" algn="l" defTabSz="1088538" rtl="0" eaLnBrk="1" latinLnBrk="0" hangingPunct="1">
        <a:defRPr kumimoji="1" sz="2100" kern="1200">
          <a:solidFill>
            <a:schemeClr val="tx1"/>
          </a:solidFill>
          <a:latin typeface="+mn-lt"/>
          <a:ea typeface="+mn-ea"/>
          <a:cs typeface="+mn-cs"/>
        </a:defRPr>
      </a:lvl7pPr>
      <a:lvl8pPr marL="3809882" algn="l" defTabSz="1088538" rtl="0" eaLnBrk="1" latinLnBrk="0" hangingPunct="1">
        <a:defRPr kumimoji="1" sz="2100" kern="1200">
          <a:solidFill>
            <a:schemeClr val="tx1"/>
          </a:solidFill>
          <a:latin typeface="+mn-lt"/>
          <a:ea typeface="+mn-ea"/>
          <a:cs typeface="+mn-cs"/>
        </a:defRPr>
      </a:lvl8pPr>
      <a:lvl9pPr marL="4354152" algn="l" defTabSz="1088538" rtl="0" eaLnBrk="1" latinLnBrk="0" hangingPunct="1">
        <a:defRPr kumimoji="1" sz="21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7F7F7"/>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22918" y="164640"/>
            <a:ext cx="10959484" cy="802101"/>
          </a:xfrm>
          <a:prstGeom prst="rect">
            <a:avLst/>
          </a:prstGeom>
        </p:spPr>
        <p:txBody>
          <a:bodyPr vert="horz" lIns="108851" tIns="54426" rIns="108851" bIns="54426"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609600" y="1600203"/>
            <a:ext cx="10972800" cy="4525963"/>
          </a:xfrm>
          <a:prstGeom prst="rect">
            <a:avLst/>
          </a:prstGeom>
        </p:spPr>
        <p:txBody>
          <a:bodyPr vert="horz" lIns="108851" tIns="54426" rIns="108851" bIns="54426" rtlCol="0">
            <a:normAutofit/>
          </a:bodyPr>
          <a:lstStyle/>
          <a:p>
            <a:pPr lvl="0"/>
            <a:r>
              <a:rPr kumimoji="1" lang="en-US" altLang="ja-JP" dirty="0"/>
              <a:t>MASTER TEXT</a:t>
            </a:r>
            <a:endParaRPr kumimoji="1" lang="ja-JP" altLang="en-US" dirty="0"/>
          </a:p>
        </p:txBody>
      </p:sp>
    </p:spTree>
    <p:extLst>
      <p:ext uri="{BB962C8B-B14F-4D97-AF65-F5344CB8AC3E}">
        <p14:creationId xmlns="" xmlns:p14="http://schemas.microsoft.com/office/powerpoint/2010/main" val="2142059941"/>
      </p:ext>
    </p:extLst>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 id="2147483743" r:id="rId12"/>
    <p:sldLayoutId id="2147483744" r:id="rId13"/>
    <p:sldLayoutId id="2147483745" r:id="rId14"/>
    <p:sldLayoutId id="2147483746" r:id="rId15"/>
    <p:sldLayoutId id="2147483747" r:id="rId16"/>
    <p:sldLayoutId id="2147483748" r:id="rId17"/>
    <p:sldLayoutId id="2147483749" r:id="rId18"/>
    <p:sldLayoutId id="2147483750" r:id="rId19"/>
    <p:sldLayoutId id="2147483751" r:id="rId20"/>
    <p:sldLayoutId id="2147483752" r:id="rId21"/>
    <p:sldLayoutId id="2147483753" r:id="rId22"/>
    <p:sldLayoutId id="2147483754" r:id="rId23"/>
  </p:sldLayoutIdLst>
  <p:hf hdr="0" dt="0"/>
  <p:txStyles>
    <p:titleStyle>
      <a:lvl1pPr algn="l" defTabSz="1088520" rtl="0" eaLnBrk="1" latinLnBrk="0" hangingPunct="1">
        <a:spcBef>
          <a:spcPct val="0"/>
        </a:spcBef>
        <a:buNone/>
        <a:defRPr kumimoji="1" sz="4000" kern="1200" baseline="0">
          <a:solidFill>
            <a:schemeClr val="tx1">
              <a:lumMod val="75000"/>
              <a:lumOff val="25000"/>
            </a:schemeClr>
          </a:solidFill>
          <a:latin typeface="+mj-lt"/>
          <a:ea typeface="+mj-ea"/>
          <a:cs typeface="+mj-cs"/>
        </a:defRPr>
      </a:lvl1pPr>
    </p:titleStyle>
    <p:bodyStyle>
      <a:lvl1pPr marL="0" indent="0" algn="l" defTabSz="1088520" rtl="0" eaLnBrk="1" latinLnBrk="0" hangingPunct="1">
        <a:lnSpc>
          <a:spcPct val="120000"/>
        </a:lnSpc>
        <a:spcBef>
          <a:spcPts val="800"/>
        </a:spcBef>
        <a:buFont typeface="Arial" panose="020B0604020202020204" pitchFamily="34" charset="0"/>
        <a:buNone/>
        <a:defRPr kumimoji="1" sz="1600" kern="1200" baseline="0">
          <a:solidFill>
            <a:schemeClr val="tx2"/>
          </a:solidFill>
          <a:latin typeface="+mn-lt"/>
          <a:ea typeface="+mn-ea"/>
          <a:cs typeface="+mn-cs"/>
        </a:defRPr>
      </a:lvl1pPr>
      <a:lvl2pPr marL="884424" indent="-340162" algn="l" defTabSz="1088520" rtl="0" eaLnBrk="1" latinLnBrk="0" hangingPunct="1">
        <a:spcBef>
          <a:spcPct val="20000"/>
        </a:spcBef>
        <a:buFont typeface="Arial" panose="020B0604020202020204" pitchFamily="34" charset="0"/>
        <a:buChar char="–"/>
        <a:defRPr kumimoji="1" sz="3300" kern="1200">
          <a:solidFill>
            <a:schemeClr val="tx1"/>
          </a:solidFill>
          <a:latin typeface="+mn-lt"/>
          <a:ea typeface="+mn-ea"/>
          <a:cs typeface="+mn-cs"/>
        </a:defRPr>
      </a:lvl2pPr>
      <a:lvl3pPr marL="1360649" indent="-272130" algn="l" defTabSz="1088520" rtl="0" eaLnBrk="1" latinLnBrk="0" hangingPunct="1">
        <a:spcBef>
          <a:spcPct val="20000"/>
        </a:spcBef>
        <a:buFont typeface="Arial" panose="020B0604020202020204" pitchFamily="34" charset="0"/>
        <a:buChar char="•"/>
        <a:defRPr kumimoji="1" sz="2900" kern="1200">
          <a:solidFill>
            <a:schemeClr val="tx1"/>
          </a:solidFill>
          <a:latin typeface="+mn-lt"/>
          <a:ea typeface="+mn-ea"/>
          <a:cs typeface="+mn-cs"/>
        </a:defRPr>
      </a:lvl3pPr>
      <a:lvl4pPr marL="1904909"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4pPr>
      <a:lvl5pPr marL="2449169"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5pPr>
      <a:lvl6pPr marL="2993430"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690"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1949"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210" indent="-272130" algn="l" defTabSz="108852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20" rtl="0" eaLnBrk="1" latinLnBrk="0" hangingPunct="1">
        <a:defRPr kumimoji="1" sz="2100" kern="1200">
          <a:solidFill>
            <a:schemeClr val="tx1"/>
          </a:solidFill>
          <a:latin typeface="+mn-lt"/>
          <a:ea typeface="+mn-ea"/>
          <a:cs typeface="+mn-cs"/>
        </a:defRPr>
      </a:lvl1pPr>
      <a:lvl2pPr marL="544260" algn="l" defTabSz="1088520" rtl="0" eaLnBrk="1" latinLnBrk="0" hangingPunct="1">
        <a:defRPr kumimoji="1" sz="2100" kern="1200">
          <a:solidFill>
            <a:schemeClr val="tx1"/>
          </a:solidFill>
          <a:latin typeface="+mn-lt"/>
          <a:ea typeface="+mn-ea"/>
          <a:cs typeface="+mn-cs"/>
        </a:defRPr>
      </a:lvl2pPr>
      <a:lvl3pPr marL="1088520" algn="l" defTabSz="1088520" rtl="0" eaLnBrk="1" latinLnBrk="0" hangingPunct="1">
        <a:defRPr kumimoji="1" sz="2100" kern="1200">
          <a:solidFill>
            <a:schemeClr val="tx1"/>
          </a:solidFill>
          <a:latin typeface="+mn-lt"/>
          <a:ea typeface="+mn-ea"/>
          <a:cs typeface="+mn-cs"/>
        </a:defRPr>
      </a:lvl3pPr>
      <a:lvl4pPr marL="1632780" algn="l" defTabSz="1088520" rtl="0" eaLnBrk="1" latinLnBrk="0" hangingPunct="1">
        <a:defRPr kumimoji="1" sz="2100" kern="1200">
          <a:solidFill>
            <a:schemeClr val="tx1"/>
          </a:solidFill>
          <a:latin typeface="+mn-lt"/>
          <a:ea typeface="+mn-ea"/>
          <a:cs typeface="+mn-cs"/>
        </a:defRPr>
      </a:lvl4pPr>
      <a:lvl5pPr marL="2177040" algn="l" defTabSz="1088520" rtl="0" eaLnBrk="1" latinLnBrk="0" hangingPunct="1">
        <a:defRPr kumimoji="1" sz="2100" kern="1200">
          <a:solidFill>
            <a:schemeClr val="tx1"/>
          </a:solidFill>
          <a:latin typeface="+mn-lt"/>
          <a:ea typeface="+mn-ea"/>
          <a:cs typeface="+mn-cs"/>
        </a:defRPr>
      </a:lvl5pPr>
      <a:lvl6pPr marL="2721299" algn="l" defTabSz="1088520" rtl="0" eaLnBrk="1" latinLnBrk="0" hangingPunct="1">
        <a:defRPr kumimoji="1" sz="2100" kern="1200">
          <a:solidFill>
            <a:schemeClr val="tx1"/>
          </a:solidFill>
          <a:latin typeface="+mn-lt"/>
          <a:ea typeface="+mn-ea"/>
          <a:cs typeface="+mn-cs"/>
        </a:defRPr>
      </a:lvl6pPr>
      <a:lvl7pPr marL="3265561" algn="l" defTabSz="1088520" rtl="0" eaLnBrk="1" latinLnBrk="0" hangingPunct="1">
        <a:defRPr kumimoji="1" sz="2100" kern="1200">
          <a:solidFill>
            <a:schemeClr val="tx1"/>
          </a:solidFill>
          <a:latin typeface="+mn-lt"/>
          <a:ea typeface="+mn-ea"/>
          <a:cs typeface="+mn-cs"/>
        </a:defRPr>
      </a:lvl7pPr>
      <a:lvl8pPr marL="3809818" algn="l" defTabSz="1088520" rtl="0" eaLnBrk="1" latinLnBrk="0" hangingPunct="1">
        <a:defRPr kumimoji="1" sz="2100" kern="1200">
          <a:solidFill>
            <a:schemeClr val="tx1"/>
          </a:solidFill>
          <a:latin typeface="+mn-lt"/>
          <a:ea typeface="+mn-ea"/>
          <a:cs typeface="+mn-cs"/>
        </a:defRPr>
      </a:lvl8pPr>
      <a:lvl9pPr marL="4354080" algn="l" defTabSz="1088520" rtl="0" eaLnBrk="1" latinLnBrk="0" hangingPunct="1">
        <a:defRPr kumimoji="1" sz="21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lumMod val="85000"/>
            <a:lumOff val="15000"/>
          </a:schemeClr>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526898" y="212643"/>
            <a:ext cx="10972800" cy="610079"/>
          </a:xfrm>
          <a:prstGeom prst="rect">
            <a:avLst/>
          </a:prstGeom>
        </p:spPr>
        <p:txBody>
          <a:bodyPr vert="horz" lIns="108855" tIns="54428" rIns="108855" bIns="54428" rtlCol="0" anchor="ctr">
            <a:normAutofit/>
          </a:bodyPr>
          <a:lstStyle/>
          <a:p>
            <a:r>
              <a:rPr kumimoji="1" lang="en-US" altLang="ja-JP" dirty="0" smtClean="0"/>
              <a:t>MASTER TITLE</a:t>
            </a:r>
            <a:endParaRPr kumimoji="1" lang="ja-JP" altLang="en-US" dirty="0"/>
          </a:p>
        </p:txBody>
      </p:sp>
      <p:sp>
        <p:nvSpPr>
          <p:cNvPr id="3" name="テキスト プレースホルダー 2"/>
          <p:cNvSpPr>
            <a:spLocks noGrp="1"/>
          </p:cNvSpPr>
          <p:nvPr>
            <p:ph type="body" idx="1"/>
          </p:nvPr>
        </p:nvSpPr>
        <p:spPr>
          <a:xfrm>
            <a:off x="609600" y="1158760"/>
            <a:ext cx="10972800" cy="4967405"/>
          </a:xfrm>
          <a:prstGeom prst="rect">
            <a:avLst/>
          </a:prstGeom>
        </p:spPr>
        <p:txBody>
          <a:bodyPr vert="horz" lIns="108855" tIns="54428" rIns="108855" bIns="54428" rtlCol="0">
            <a:normAutofit/>
          </a:bodyPr>
          <a:lstStyle/>
          <a:p>
            <a:pPr lvl="0"/>
            <a:r>
              <a:rPr kumimoji="1" lang="ja-JP" altLang="en-US" dirty="0" smtClean="0"/>
              <a:t>マスター テキストの書式設定</a:t>
            </a:r>
          </a:p>
        </p:txBody>
      </p:sp>
    </p:spTree>
    <p:extLst>
      <p:ext uri="{BB962C8B-B14F-4D97-AF65-F5344CB8AC3E}">
        <p14:creationId xmlns="" xmlns:p14="http://schemas.microsoft.com/office/powerpoint/2010/main" val="3141239010"/>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68" r:id="rId13"/>
    <p:sldLayoutId id="2147483769" r:id="rId14"/>
    <p:sldLayoutId id="2147483770" r:id="rId15"/>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1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defTabSz="1088556" rtl="0" eaLnBrk="1" latinLnBrk="0" hangingPunct="1">
        <a:spcBef>
          <a:spcPct val="0"/>
        </a:spcBef>
        <a:buNone/>
        <a:defRPr kumimoji="1" sz="3600" kern="1200">
          <a:solidFill>
            <a:schemeClr val="tx1"/>
          </a:solidFill>
          <a:latin typeface="+mj-lt"/>
          <a:ea typeface="+mj-ea"/>
          <a:cs typeface="+mj-cs"/>
        </a:defRPr>
      </a:lvl1pPr>
    </p:titleStyle>
    <p:bodyStyle>
      <a:lvl1pPr marL="0" indent="0" algn="l" defTabSz="1088556" rtl="0" eaLnBrk="1" latinLnBrk="0" hangingPunct="1">
        <a:spcBef>
          <a:spcPct val="20000"/>
        </a:spcBef>
        <a:buFont typeface="Arial" panose="020B0604020202020204" pitchFamily="34" charset="0"/>
        <a:buNone/>
        <a:defRPr kumimoji="1" sz="1600" kern="1200">
          <a:solidFill>
            <a:schemeClr val="tx1"/>
          </a:solidFill>
          <a:latin typeface="+mn-lt"/>
          <a:ea typeface="+mn-ea"/>
          <a:cs typeface="+mn-cs"/>
        </a:defRPr>
      </a:lvl1pPr>
      <a:lvl2pPr marL="884452" indent="-340174" algn="l" defTabSz="1088556"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2pPr>
      <a:lvl3pPr marL="1360695" indent="-272139" algn="l" defTabSz="1088556"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3pPr>
      <a:lvl4pPr marL="1904973" indent="-272139" algn="l" defTabSz="1088556"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4pPr>
      <a:lvl5pPr marL="2449251" indent="-272139" algn="l" defTabSz="1088556"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5pPr>
      <a:lvl6pPr marL="2993530"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808"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2085"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364" indent="-272139" algn="l" defTabSz="1088556"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56" rtl="0" eaLnBrk="1" latinLnBrk="0" hangingPunct="1">
        <a:defRPr kumimoji="1" sz="2100" kern="1200">
          <a:solidFill>
            <a:schemeClr val="tx1"/>
          </a:solidFill>
          <a:latin typeface="+mn-lt"/>
          <a:ea typeface="+mn-ea"/>
          <a:cs typeface="+mn-cs"/>
        </a:defRPr>
      </a:lvl1pPr>
      <a:lvl2pPr marL="544278" algn="l" defTabSz="1088556" rtl="0" eaLnBrk="1" latinLnBrk="0" hangingPunct="1">
        <a:defRPr kumimoji="1" sz="2100" kern="1200">
          <a:solidFill>
            <a:schemeClr val="tx1"/>
          </a:solidFill>
          <a:latin typeface="+mn-lt"/>
          <a:ea typeface="+mn-ea"/>
          <a:cs typeface="+mn-cs"/>
        </a:defRPr>
      </a:lvl2pPr>
      <a:lvl3pPr marL="1088556" algn="l" defTabSz="1088556" rtl="0" eaLnBrk="1" latinLnBrk="0" hangingPunct="1">
        <a:defRPr kumimoji="1" sz="2100" kern="1200">
          <a:solidFill>
            <a:schemeClr val="tx1"/>
          </a:solidFill>
          <a:latin typeface="+mn-lt"/>
          <a:ea typeface="+mn-ea"/>
          <a:cs typeface="+mn-cs"/>
        </a:defRPr>
      </a:lvl3pPr>
      <a:lvl4pPr marL="1632834" algn="l" defTabSz="1088556" rtl="0" eaLnBrk="1" latinLnBrk="0" hangingPunct="1">
        <a:defRPr kumimoji="1" sz="2100" kern="1200">
          <a:solidFill>
            <a:schemeClr val="tx1"/>
          </a:solidFill>
          <a:latin typeface="+mn-lt"/>
          <a:ea typeface="+mn-ea"/>
          <a:cs typeface="+mn-cs"/>
        </a:defRPr>
      </a:lvl4pPr>
      <a:lvl5pPr marL="2177112" algn="l" defTabSz="1088556" rtl="0" eaLnBrk="1" latinLnBrk="0" hangingPunct="1">
        <a:defRPr kumimoji="1" sz="2100" kern="1200">
          <a:solidFill>
            <a:schemeClr val="tx1"/>
          </a:solidFill>
          <a:latin typeface="+mn-lt"/>
          <a:ea typeface="+mn-ea"/>
          <a:cs typeface="+mn-cs"/>
        </a:defRPr>
      </a:lvl5pPr>
      <a:lvl6pPr marL="2721391" algn="l" defTabSz="1088556" rtl="0" eaLnBrk="1" latinLnBrk="0" hangingPunct="1">
        <a:defRPr kumimoji="1" sz="2100" kern="1200">
          <a:solidFill>
            <a:schemeClr val="tx1"/>
          </a:solidFill>
          <a:latin typeface="+mn-lt"/>
          <a:ea typeface="+mn-ea"/>
          <a:cs typeface="+mn-cs"/>
        </a:defRPr>
      </a:lvl6pPr>
      <a:lvl7pPr marL="3265669" algn="l" defTabSz="1088556" rtl="0" eaLnBrk="1" latinLnBrk="0" hangingPunct="1">
        <a:defRPr kumimoji="1" sz="2100" kern="1200">
          <a:solidFill>
            <a:schemeClr val="tx1"/>
          </a:solidFill>
          <a:latin typeface="+mn-lt"/>
          <a:ea typeface="+mn-ea"/>
          <a:cs typeface="+mn-cs"/>
        </a:defRPr>
      </a:lvl7pPr>
      <a:lvl8pPr marL="3809946" algn="l" defTabSz="1088556" rtl="0" eaLnBrk="1" latinLnBrk="0" hangingPunct="1">
        <a:defRPr kumimoji="1" sz="2100" kern="1200">
          <a:solidFill>
            <a:schemeClr val="tx1"/>
          </a:solidFill>
          <a:latin typeface="+mn-lt"/>
          <a:ea typeface="+mn-ea"/>
          <a:cs typeface="+mn-cs"/>
        </a:defRPr>
      </a:lvl8pPr>
      <a:lvl9pPr marL="4354225" algn="l" defTabSz="1088556" rtl="0" eaLnBrk="1" latinLnBrk="0" hangingPunct="1">
        <a:defRPr kumimoji="1" sz="21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lumMod val="85000"/>
            <a:lumOff val="15000"/>
          </a:schemeClr>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526898" y="0"/>
            <a:ext cx="10972800" cy="822722"/>
          </a:xfrm>
          <a:prstGeom prst="rect">
            <a:avLst/>
          </a:prstGeom>
        </p:spPr>
        <p:txBody>
          <a:bodyPr vert="horz" lIns="108853" tIns="54427" rIns="108853" bIns="54427" rtlCol="0" anchor="b">
            <a:normAutofit/>
          </a:bodyPr>
          <a:lstStyle/>
          <a:p>
            <a:r>
              <a:rPr kumimoji="1" lang="en-US" altLang="ja-JP" dirty="0" smtClean="0"/>
              <a:t>MASTER TITLE</a:t>
            </a:r>
            <a:endParaRPr kumimoji="1" lang="ja-JP" altLang="en-US" dirty="0"/>
          </a:p>
        </p:txBody>
      </p:sp>
      <p:sp>
        <p:nvSpPr>
          <p:cNvPr id="3" name="テキスト プレースホルダー 2"/>
          <p:cNvSpPr>
            <a:spLocks noGrp="1"/>
          </p:cNvSpPr>
          <p:nvPr>
            <p:ph type="body" idx="1"/>
          </p:nvPr>
        </p:nvSpPr>
        <p:spPr>
          <a:xfrm>
            <a:off x="609600" y="1158761"/>
            <a:ext cx="10972800" cy="4967405"/>
          </a:xfrm>
          <a:prstGeom prst="rect">
            <a:avLst/>
          </a:prstGeom>
        </p:spPr>
        <p:txBody>
          <a:bodyPr vert="horz" lIns="108853" tIns="54427" rIns="108853" bIns="54427" rtlCol="0">
            <a:normAutofit/>
          </a:bodyPr>
          <a:lstStyle/>
          <a:p>
            <a:pPr lvl="0"/>
            <a:r>
              <a:rPr kumimoji="1" lang="ja-JP" altLang="en-US" dirty="0" smtClean="0"/>
              <a:t>マスター テキストの書式設定</a:t>
            </a:r>
          </a:p>
        </p:txBody>
      </p:sp>
      <p:sp>
        <p:nvSpPr>
          <p:cNvPr id="5" name="フッター プレースホルダー 4"/>
          <p:cNvSpPr>
            <a:spLocks noGrp="1"/>
          </p:cNvSpPr>
          <p:nvPr>
            <p:ph type="ftr" sz="quarter" idx="3"/>
          </p:nvPr>
        </p:nvSpPr>
        <p:spPr>
          <a:xfrm>
            <a:off x="4367660" y="6424249"/>
            <a:ext cx="7153415" cy="365125"/>
          </a:xfrm>
          <a:prstGeom prst="rect">
            <a:avLst/>
          </a:prstGeom>
        </p:spPr>
        <p:txBody>
          <a:bodyPr vert="horz" lIns="108853" tIns="54427" rIns="108853" bIns="54427" rtlCol="0" anchor="b"/>
          <a:lstStyle>
            <a:lvl1pPr algn="ctr">
              <a:defRPr sz="1400">
                <a:solidFill>
                  <a:schemeClr val="tx1">
                    <a:tint val="75000"/>
                    <a:alpha val="80000"/>
                  </a:schemeClr>
                </a:solidFill>
              </a:defRPr>
            </a:lvl1pPr>
          </a:lstStyle>
          <a:p>
            <a:pPr algn="r"/>
            <a:r>
              <a:rPr lang="en-US" altLang="ja-JP" smtClean="0"/>
              <a:t>The Power of PowerPoint | thepopp.com</a:t>
            </a:r>
            <a:endParaRPr lang="ja-JP" altLang="en-US" dirty="0"/>
          </a:p>
        </p:txBody>
      </p:sp>
      <p:sp>
        <p:nvSpPr>
          <p:cNvPr id="6" name="スライド番号プレースホルダー 5"/>
          <p:cNvSpPr>
            <a:spLocks noGrp="1"/>
          </p:cNvSpPr>
          <p:nvPr>
            <p:ph type="sldNum" sz="quarter" idx="4"/>
          </p:nvPr>
        </p:nvSpPr>
        <p:spPr>
          <a:xfrm>
            <a:off x="11540543" y="6425953"/>
            <a:ext cx="700673" cy="365125"/>
          </a:xfrm>
          <a:prstGeom prst="rect">
            <a:avLst/>
          </a:prstGeom>
        </p:spPr>
        <p:txBody>
          <a:bodyPr vert="horz" lIns="108853" tIns="54427" rIns="108853" bIns="54427" rtlCol="0" anchor="ctr"/>
          <a:lstStyle>
            <a:lvl1pPr algn="l">
              <a:defRPr sz="2400">
                <a:solidFill>
                  <a:schemeClr val="tx1">
                    <a:tint val="75000"/>
                    <a:alpha val="80000"/>
                  </a:schemeClr>
                </a:solidFill>
              </a:defRPr>
            </a:lvl1pPr>
          </a:lstStyle>
          <a:p>
            <a:fld id="{27CB87ED-CE54-4A81-84E3-F65697A29D35}" type="slidenum">
              <a:rPr lang="ja-JP" altLang="en-US" smtClean="0"/>
              <a:pPr/>
              <a:t>‹N°›</a:t>
            </a:fld>
            <a:endParaRPr lang="ja-JP" altLang="en-US" dirty="0"/>
          </a:p>
        </p:txBody>
      </p:sp>
      <p:sp>
        <p:nvSpPr>
          <p:cNvPr id="7" name="正方形/長方形 6"/>
          <p:cNvSpPr/>
          <p:nvPr/>
        </p:nvSpPr>
        <p:spPr>
          <a:xfrm>
            <a:off x="0" y="774718"/>
            <a:ext cx="12192000" cy="384043"/>
          </a:xfrm>
          <a:prstGeom prst="rect">
            <a:avLst/>
          </a:prstGeom>
          <a:gradFill flip="none" rotWithShape="1">
            <a:gsLst>
              <a:gs pos="0">
                <a:schemeClr val="bg2">
                  <a:lumMod val="10000"/>
                </a:schemeClr>
              </a:gs>
              <a:gs pos="39000">
                <a:schemeClr val="bg1">
                  <a:alpha val="54000"/>
                </a:schemeClr>
              </a:gs>
              <a:gs pos="74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cxnSp>
        <p:nvCxnSpPr>
          <p:cNvPr id="9" name="直線コネクタ 8"/>
          <p:cNvCxnSpPr/>
          <p:nvPr/>
        </p:nvCxnSpPr>
        <p:spPr>
          <a:xfrm>
            <a:off x="11521073" y="6425952"/>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652453047"/>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 id="2147483783" r:id="rId12"/>
    <p:sldLayoutId id="2147483784" r:id="rId13"/>
    <p:sldLayoutId id="2147483785" r:id="rId14"/>
    <p:sldLayoutId id="2147483786" r:id="rId15"/>
    <p:sldLayoutId id="2147483787" r:id="rId16"/>
    <p:sldLayoutId id="2147483788" r:id="rId17"/>
    <p:sldLayoutId id="2147483789" r:id="rId18"/>
    <p:sldLayoutId id="2147483790" r:id="rId19"/>
    <p:sldLayoutId id="2147483791" r:id="rId20"/>
    <p:sldLayoutId id="2147483792" r:id="rId21"/>
    <p:sldLayoutId id="2147483793" r:id="rId22"/>
    <p:sldLayoutId id="2147483794" r:id="rId23"/>
    <p:sldLayoutId id="2147483795" r:id="rId24"/>
    <p:sldLayoutId id="2147483796" r:id="rId25"/>
    <p:sldLayoutId id="2147483797" r:id="rId26"/>
    <p:sldLayoutId id="2147483798" r:id="rId27"/>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10" presetClass="entr" presetSubtype="0" fill="hold" grpId="0" nodeType="withEffect">
                                  <p:stCondLst>
                                    <p:cond delay="25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nodeType="withEffect">
                                  <p:stCondLst>
                                    <p:cond delay="25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animBg="1"/>
    </p:bldLst>
  </p:timing>
  <p:hf hdr="0" dt="0"/>
  <p:txStyles>
    <p:titleStyle>
      <a:lvl1pPr algn="l" defTabSz="1088538" rtl="0" eaLnBrk="1" latinLnBrk="0" hangingPunct="1">
        <a:spcBef>
          <a:spcPct val="0"/>
        </a:spcBef>
        <a:buNone/>
        <a:defRPr kumimoji="1" sz="3600" kern="1200" spc="200">
          <a:solidFill>
            <a:schemeClr val="tx1"/>
          </a:solidFill>
          <a:latin typeface="+mj-lt"/>
          <a:ea typeface="+mj-ea"/>
          <a:cs typeface="+mj-cs"/>
        </a:defRPr>
      </a:lvl1pPr>
    </p:titleStyle>
    <p:bodyStyle>
      <a:lvl1pPr marL="0" indent="0" algn="l" defTabSz="1088538" rtl="0" eaLnBrk="1" latinLnBrk="0" hangingPunct="1">
        <a:spcBef>
          <a:spcPct val="20000"/>
        </a:spcBef>
        <a:buFont typeface="Arial" panose="020B0604020202020204" pitchFamily="34" charset="0"/>
        <a:buNone/>
        <a:defRPr kumimoji="1" sz="1600" kern="1200">
          <a:solidFill>
            <a:schemeClr val="tx1"/>
          </a:solidFill>
          <a:latin typeface="+mn-lt"/>
          <a:ea typeface="+mn-ea"/>
          <a:cs typeface="+mn-cs"/>
        </a:defRPr>
      </a:lvl1pPr>
      <a:lvl2pPr marL="884438" indent="-340168" algn="l" defTabSz="1088538"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2pPr>
      <a:lvl3pPr marL="1360672" indent="-272134" algn="l" defTabSz="1088538"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3pPr>
      <a:lvl4pPr marL="1904941" indent="-272134" algn="l" defTabSz="1088538"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4pPr>
      <a:lvl5pPr marL="2449210" indent="-272134" algn="l" defTabSz="1088538" rtl="0" eaLnBrk="1" latinLnBrk="0" hangingPunct="1">
        <a:spcBef>
          <a:spcPct val="20000"/>
        </a:spcBef>
        <a:buFont typeface="Arial" panose="020B0604020202020204" pitchFamily="34" charset="0"/>
        <a:buChar char="»"/>
        <a:defRPr kumimoji="1" sz="1600" kern="1200">
          <a:solidFill>
            <a:schemeClr val="tx1"/>
          </a:solidFill>
          <a:latin typeface="+mn-lt"/>
          <a:ea typeface="+mn-ea"/>
          <a:cs typeface="+mn-cs"/>
        </a:defRPr>
      </a:lvl5pPr>
      <a:lvl6pPr marL="2993480"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6pPr>
      <a:lvl7pPr marL="3537749"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7pPr>
      <a:lvl8pPr marL="4082017"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8pPr>
      <a:lvl9pPr marL="4626287" indent="-272134" algn="l" defTabSz="1088538"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9pPr>
    </p:bodyStyle>
    <p:otherStyle>
      <a:defPPr>
        <a:defRPr lang="ja-JP"/>
      </a:defPPr>
      <a:lvl1pPr marL="0" algn="l" defTabSz="1088538" rtl="0" eaLnBrk="1" latinLnBrk="0" hangingPunct="1">
        <a:defRPr kumimoji="1" sz="2100" kern="1200">
          <a:solidFill>
            <a:schemeClr val="tx1"/>
          </a:solidFill>
          <a:latin typeface="+mn-lt"/>
          <a:ea typeface="+mn-ea"/>
          <a:cs typeface="+mn-cs"/>
        </a:defRPr>
      </a:lvl1pPr>
      <a:lvl2pPr marL="544269" algn="l" defTabSz="1088538" rtl="0" eaLnBrk="1" latinLnBrk="0" hangingPunct="1">
        <a:defRPr kumimoji="1" sz="2100" kern="1200">
          <a:solidFill>
            <a:schemeClr val="tx1"/>
          </a:solidFill>
          <a:latin typeface="+mn-lt"/>
          <a:ea typeface="+mn-ea"/>
          <a:cs typeface="+mn-cs"/>
        </a:defRPr>
      </a:lvl2pPr>
      <a:lvl3pPr marL="1088538" algn="l" defTabSz="1088538" rtl="0" eaLnBrk="1" latinLnBrk="0" hangingPunct="1">
        <a:defRPr kumimoji="1" sz="2100" kern="1200">
          <a:solidFill>
            <a:schemeClr val="tx1"/>
          </a:solidFill>
          <a:latin typeface="+mn-lt"/>
          <a:ea typeface="+mn-ea"/>
          <a:cs typeface="+mn-cs"/>
        </a:defRPr>
      </a:lvl3pPr>
      <a:lvl4pPr marL="1632807" algn="l" defTabSz="1088538" rtl="0" eaLnBrk="1" latinLnBrk="0" hangingPunct="1">
        <a:defRPr kumimoji="1" sz="2100" kern="1200">
          <a:solidFill>
            <a:schemeClr val="tx1"/>
          </a:solidFill>
          <a:latin typeface="+mn-lt"/>
          <a:ea typeface="+mn-ea"/>
          <a:cs typeface="+mn-cs"/>
        </a:defRPr>
      </a:lvl4pPr>
      <a:lvl5pPr marL="2177076" algn="l" defTabSz="1088538" rtl="0" eaLnBrk="1" latinLnBrk="0" hangingPunct="1">
        <a:defRPr kumimoji="1" sz="2100" kern="1200">
          <a:solidFill>
            <a:schemeClr val="tx1"/>
          </a:solidFill>
          <a:latin typeface="+mn-lt"/>
          <a:ea typeface="+mn-ea"/>
          <a:cs typeface="+mn-cs"/>
        </a:defRPr>
      </a:lvl5pPr>
      <a:lvl6pPr marL="2721345" algn="l" defTabSz="1088538" rtl="0" eaLnBrk="1" latinLnBrk="0" hangingPunct="1">
        <a:defRPr kumimoji="1" sz="2100" kern="1200">
          <a:solidFill>
            <a:schemeClr val="tx1"/>
          </a:solidFill>
          <a:latin typeface="+mn-lt"/>
          <a:ea typeface="+mn-ea"/>
          <a:cs typeface="+mn-cs"/>
        </a:defRPr>
      </a:lvl6pPr>
      <a:lvl7pPr marL="3265615" algn="l" defTabSz="1088538" rtl="0" eaLnBrk="1" latinLnBrk="0" hangingPunct="1">
        <a:defRPr kumimoji="1" sz="2100" kern="1200">
          <a:solidFill>
            <a:schemeClr val="tx1"/>
          </a:solidFill>
          <a:latin typeface="+mn-lt"/>
          <a:ea typeface="+mn-ea"/>
          <a:cs typeface="+mn-cs"/>
        </a:defRPr>
      </a:lvl7pPr>
      <a:lvl8pPr marL="3809882" algn="l" defTabSz="1088538" rtl="0" eaLnBrk="1" latinLnBrk="0" hangingPunct="1">
        <a:defRPr kumimoji="1" sz="2100" kern="1200">
          <a:solidFill>
            <a:schemeClr val="tx1"/>
          </a:solidFill>
          <a:latin typeface="+mn-lt"/>
          <a:ea typeface="+mn-ea"/>
          <a:cs typeface="+mn-cs"/>
        </a:defRPr>
      </a:lvl8pPr>
      <a:lvl9pPr marL="4354152" algn="l" defTabSz="1088538" rtl="0" eaLnBrk="1" latinLnBrk="0" hangingPunct="1">
        <a:defRPr kumimoji="1" sz="21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8809" y="232264"/>
            <a:ext cx="11557348" cy="853492"/>
          </a:xfrm>
          <a:prstGeom prst="rect">
            <a:avLst/>
          </a:prstGeom>
        </p:spPr>
        <p:txBody>
          <a:bodyPr vert="horz" lIns="60963" tIns="30482" rIns="60963" bIns="30482"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328809" y="1361371"/>
            <a:ext cx="11557348" cy="4815592"/>
          </a:xfrm>
          <a:prstGeom prst="rect">
            <a:avLst/>
          </a:prstGeom>
        </p:spPr>
        <p:txBody>
          <a:bodyPr vert="horz" lIns="60963" tIns="30482" rIns="60963" bIns="30482" rtlCol="0">
            <a:normAutofit/>
          </a:bodyPr>
          <a:lstStyle/>
          <a:p>
            <a:pPr lvl="0"/>
            <a:r>
              <a:rPr lang="en-US" altLang="ja-JP" dirty="0"/>
              <a:t>Master Text Configuration</a:t>
            </a:r>
            <a:endParaRPr lang="ja-JP" altLang="en-US" dirty="0"/>
          </a:p>
        </p:txBody>
      </p:sp>
      <p:sp>
        <p:nvSpPr>
          <p:cNvPr id="5" name="Footer Placeholder 4"/>
          <p:cNvSpPr>
            <a:spLocks noGrp="1"/>
          </p:cNvSpPr>
          <p:nvPr>
            <p:ph type="ftr" sz="quarter" idx="3"/>
          </p:nvPr>
        </p:nvSpPr>
        <p:spPr>
          <a:xfrm>
            <a:off x="4038600" y="6389527"/>
            <a:ext cx="4114800" cy="365125"/>
          </a:xfrm>
          <a:prstGeom prst="rect">
            <a:avLst/>
          </a:prstGeom>
        </p:spPr>
        <p:txBody>
          <a:bodyPr vert="horz" lIns="60963" tIns="30482" rIns="60963" bIns="30482"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1407246" y="6401024"/>
            <a:ext cx="784517" cy="326074"/>
          </a:xfrm>
          <a:prstGeom prst="rect">
            <a:avLst/>
          </a:prstGeom>
        </p:spPr>
        <p:txBody>
          <a:bodyPr vert="horz" lIns="60963" tIns="30482" rIns="60963" bIns="30482" rtlCol="0" anchor="ctr"/>
          <a:lstStyle>
            <a:lvl1pPr algn="l">
              <a:defRPr sz="1600">
                <a:solidFill>
                  <a:schemeClr val="tx2"/>
                </a:solidFill>
              </a:defRPr>
            </a:lvl1pPr>
          </a:lstStyle>
          <a:p>
            <a:fld id="{01CA4EA3-F852-4132-8DBE-3575D1D34D98}" type="slidenum">
              <a:rPr lang="en-US" smtClean="0"/>
              <a:pPr/>
              <a:t>‹N°›</a:t>
            </a:fld>
            <a:endParaRPr lang="en-US"/>
          </a:p>
        </p:txBody>
      </p:sp>
      <p:sp>
        <p:nvSpPr>
          <p:cNvPr id="4" name="正方形/長方形 3"/>
          <p:cNvSpPr/>
          <p:nvPr/>
        </p:nvSpPr>
        <p:spPr>
          <a:xfrm>
            <a:off x="5456003" y="1029275"/>
            <a:ext cx="432048" cy="480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8" name="正方形/長方形 7"/>
          <p:cNvSpPr/>
          <p:nvPr/>
        </p:nvSpPr>
        <p:spPr>
          <a:xfrm>
            <a:off x="5879584" y="1029275"/>
            <a:ext cx="432048" cy="480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9" name="正方形/長方形 8"/>
          <p:cNvSpPr/>
          <p:nvPr/>
        </p:nvSpPr>
        <p:spPr>
          <a:xfrm>
            <a:off x="6303949" y="1029275"/>
            <a:ext cx="432048" cy="480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
        <p:nvSpPr>
          <p:cNvPr id="19" name="正方形/長方形 18"/>
          <p:cNvSpPr/>
          <p:nvPr/>
        </p:nvSpPr>
        <p:spPr>
          <a:xfrm>
            <a:off x="11438466" y="6345306"/>
            <a:ext cx="753297" cy="480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3" tIns="30482" rIns="60963" bIns="30482" rtlCol="0" anchor="ctr"/>
          <a:lstStyle/>
          <a:p>
            <a:pPr algn="ctr"/>
            <a:endParaRPr kumimoji="1" lang="ja-JP" altLang="en-US"/>
          </a:p>
        </p:txBody>
      </p:sp>
    </p:spTree>
    <p:extLst>
      <p:ext uri="{BB962C8B-B14F-4D97-AF65-F5344CB8AC3E}">
        <p14:creationId xmlns="" xmlns:p14="http://schemas.microsoft.com/office/powerpoint/2010/main" val="2678273967"/>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 id="2147483840" r:id="rId41"/>
    <p:sldLayoutId id="2147483841" r:id="rId42"/>
    <p:sldLayoutId id="2147483842" r:id="rId43"/>
    <p:sldLayoutId id="2147483843" r:id="rId44"/>
    <p:sldLayoutId id="2147483844" r:id="rId45"/>
    <p:sldLayoutId id="2147483845" r:id="rId46"/>
    <p:sldLayoutId id="2147483846" r:id="rId47"/>
    <p:sldLayoutId id="2147483847" r:id="rId48"/>
    <p:sldLayoutId id="2147483848" r:id="rId49"/>
    <p:sldLayoutId id="2147483849" r:id="rId50"/>
    <p:sldLayoutId id="2147483850" r:id="rId51"/>
    <p:sldLayoutId id="2147483851" r:id="rId52"/>
    <p:sldLayoutId id="2147483852" r:id="rId53"/>
    <p:sldLayoutId id="2147483853" r:id="rId54"/>
    <p:sldLayoutId id="2147483854" r:id="rId55"/>
    <p:sldLayoutId id="2147483855" r:id="rId56"/>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20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1+#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4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decel="100000" fill="hold" grpId="0" nodeType="withEffect">
                                  <p:stCondLst>
                                    <p:cond delay="2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4" grpId="0" animBg="1"/>
      <p:bldP spid="8" grpId="0" animBg="1"/>
      <p:bldP spid="9" grpId="0" animBg="1"/>
      <p:bldP spid="19" grpId="0" animBg="1"/>
    </p:bldLst>
  </p:timing>
  <p:txStyles>
    <p:titleStyle>
      <a:lvl1pPr algn="ctr" defTabSz="914324"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914324" rtl="0" eaLnBrk="1" latinLnBrk="0" hangingPunct="1">
        <a:lnSpc>
          <a:spcPct val="130000"/>
        </a:lnSpc>
        <a:spcBef>
          <a:spcPts val="800"/>
        </a:spcBef>
        <a:buFontTx/>
        <a:buNone/>
        <a:defRPr sz="1600" kern="1200" baseline="0">
          <a:solidFill>
            <a:schemeClr val="tx2"/>
          </a:solidFill>
          <a:latin typeface="+mn-lt"/>
          <a:ea typeface="+mn-ea"/>
          <a:cs typeface="+mn-cs"/>
        </a:defRPr>
      </a:lvl1pPr>
      <a:lvl2pPr marL="457162" indent="0" algn="l" defTabSz="914324" rtl="0" eaLnBrk="1" latinLnBrk="0" hangingPunct="1">
        <a:lnSpc>
          <a:spcPct val="90000"/>
        </a:lnSpc>
        <a:spcBef>
          <a:spcPts val="500"/>
        </a:spcBef>
        <a:buFontTx/>
        <a:buNone/>
        <a:defRPr sz="2400" kern="1200">
          <a:solidFill>
            <a:schemeClr val="tx1"/>
          </a:solidFill>
          <a:latin typeface="+mn-lt"/>
          <a:ea typeface="+mn-ea"/>
          <a:cs typeface="+mn-cs"/>
        </a:defRPr>
      </a:lvl2pPr>
      <a:lvl3pPr marL="914324" indent="0" algn="l" defTabSz="914324" rtl="0" eaLnBrk="1" latinLnBrk="0" hangingPunct="1">
        <a:lnSpc>
          <a:spcPct val="90000"/>
        </a:lnSpc>
        <a:spcBef>
          <a:spcPts val="500"/>
        </a:spcBef>
        <a:buFontTx/>
        <a:buNone/>
        <a:defRPr sz="2000" kern="1200">
          <a:solidFill>
            <a:schemeClr val="tx1"/>
          </a:solidFill>
          <a:latin typeface="+mn-lt"/>
          <a:ea typeface="+mn-ea"/>
          <a:cs typeface="+mn-cs"/>
        </a:defRPr>
      </a:lvl3pPr>
      <a:lvl4pPr marL="1371486" indent="0" algn="l" defTabSz="914324" rtl="0" eaLnBrk="1" latinLnBrk="0" hangingPunct="1">
        <a:lnSpc>
          <a:spcPct val="90000"/>
        </a:lnSpc>
        <a:spcBef>
          <a:spcPts val="500"/>
        </a:spcBef>
        <a:buFontTx/>
        <a:buNone/>
        <a:defRPr sz="1800" kern="1200">
          <a:solidFill>
            <a:schemeClr val="tx1"/>
          </a:solidFill>
          <a:latin typeface="+mn-lt"/>
          <a:ea typeface="+mn-ea"/>
          <a:cs typeface="+mn-cs"/>
        </a:defRPr>
      </a:lvl4pPr>
      <a:lvl5pPr marL="1828648" indent="0" algn="l" defTabSz="914324" rtl="0" eaLnBrk="1" latinLnBrk="0" hangingPunct="1">
        <a:lnSpc>
          <a:spcPct val="90000"/>
        </a:lnSpc>
        <a:spcBef>
          <a:spcPts val="500"/>
        </a:spcBef>
        <a:buFontTx/>
        <a:buNone/>
        <a:defRPr sz="1800" kern="1200">
          <a:solidFill>
            <a:schemeClr val="tx1"/>
          </a:solidFill>
          <a:latin typeface="+mn-lt"/>
          <a:ea typeface="+mn-ea"/>
          <a:cs typeface="+mn-cs"/>
        </a:defRPr>
      </a:lvl5pPr>
      <a:lvl6pPr marL="2514390" indent="-228581" algn="l" defTabSz="91432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53" indent="-228581" algn="l" defTabSz="91432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14" indent="-228581" algn="l" defTabSz="91432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76" indent="-228581" algn="l" defTabSz="91432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24" rtl="0" eaLnBrk="1" latinLnBrk="0" hangingPunct="1">
        <a:defRPr sz="1800" kern="1200">
          <a:solidFill>
            <a:schemeClr val="tx1"/>
          </a:solidFill>
          <a:latin typeface="+mn-lt"/>
          <a:ea typeface="+mn-ea"/>
          <a:cs typeface="+mn-cs"/>
        </a:defRPr>
      </a:lvl1pPr>
      <a:lvl2pPr marL="457162" algn="l" defTabSz="914324" rtl="0" eaLnBrk="1" latinLnBrk="0" hangingPunct="1">
        <a:defRPr sz="1800" kern="1200">
          <a:solidFill>
            <a:schemeClr val="tx1"/>
          </a:solidFill>
          <a:latin typeface="+mn-lt"/>
          <a:ea typeface="+mn-ea"/>
          <a:cs typeface="+mn-cs"/>
        </a:defRPr>
      </a:lvl2pPr>
      <a:lvl3pPr marL="914324" algn="l" defTabSz="914324" rtl="0" eaLnBrk="1" latinLnBrk="0" hangingPunct="1">
        <a:defRPr sz="1800" kern="1200">
          <a:solidFill>
            <a:schemeClr val="tx1"/>
          </a:solidFill>
          <a:latin typeface="+mn-lt"/>
          <a:ea typeface="+mn-ea"/>
          <a:cs typeface="+mn-cs"/>
        </a:defRPr>
      </a:lvl3pPr>
      <a:lvl4pPr marL="1371486" algn="l" defTabSz="914324" rtl="0" eaLnBrk="1" latinLnBrk="0" hangingPunct="1">
        <a:defRPr sz="1800" kern="1200">
          <a:solidFill>
            <a:schemeClr val="tx1"/>
          </a:solidFill>
          <a:latin typeface="+mn-lt"/>
          <a:ea typeface="+mn-ea"/>
          <a:cs typeface="+mn-cs"/>
        </a:defRPr>
      </a:lvl4pPr>
      <a:lvl5pPr marL="1828647" algn="l" defTabSz="914324" rtl="0" eaLnBrk="1" latinLnBrk="0" hangingPunct="1">
        <a:defRPr sz="1800" kern="1200">
          <a:solidFill>
            <a:schemeClr val="tx1"/>
          </a:solidFill>
          <a:latin typeface="+mn-lt"/>
          <a:ea typeface="+mn-ea"/>
          <a:cs typeface="+mn-cs"/>
        </a:defRPr>
      </a:lvl5pPr>
      <a:lvl6pPr marL="2285810" algn="l" defTabSz="914324" rtl="0" eaLnBrk="1" latinLnBrk="0" hangingPunct="1">
        <a:defRPr sz="1800" kern="1200">
          <a:solidFill>
            <a:schemeClr val="tx1"/>
          </a:solidFill>
          <a:latin typeface="+mn-lt"/>
          <a:ea typeface="+mn-ea"/>
          <a:cs typeface="+mn-cs"/>
        </a:defRPr>
      </a:lvl6pPr>
      <a:lvl7pPr marL="2742971" algn="l" defTabSz="914324" rtl="0" eaLnBrk="1" latinLnBrk="0" hangingPunct="1">
        <a:defRPr sz="1800" kern="1200">
          <a:solidFill>
            <a:schemeClr val="tx1"/>
          </a:solidFill>
          <a:latin typeface="+mn-lt"/>
          <a:ea typeface="+mn-ea"/>
          <a:cs typeface="+mn-cs"/>
        </a:defRPr>
      </a:lvl7pPr>
      <a:lvl8pPr marL="3200133" algn="l" defTabSz="914324" rtl="0" eaLnBrk="1" latinLnBrk="0" hangingPunct="1">
        <a:defRPr sz="1800" kern="1200">
          <a:solidFill>
            <a:schemeClr val="tx1"/>
          </a:solidFill>
          <a:latin typeface="+mn-lt"/>
          <a:ea typeface="+mn-ea"/>
          <a:cs typeface="+mn-cs"/>
        </a:defRPr>
      </a:lvl8pPr>
      <a:lvl9pPr marL="3657295" algn="l" defTabSz="91432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8809" y="232264"/>
            <a:ext cx="11557348" cy="853492"/>
          </a:xfrm>
          <a:prstGeom prst="rect">
            <a:avLst/>
          </a:prstGeom>
        </p:spPr>
        <p:txBody>
          <a:bodyPr vert="horz" lIns="60962" tIns="30482" rIns="60962" bIns="30482"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328809" y="1361371"/>
            <a:ext cx="11557348" cy="4815592"/>
          </a:xfrm>
          <a:prstGeom prst="rect">
            <a:avLst/>
          </a:prstGeom>
        </p:spPr>
        <p:txBody>
          <a:bodyPr vert="horz" lIns="60962" tIns="30482" rIns="60962" bIns="30482" rtlCol="0">
            <a:normAutofit/>
          </a:bodyPr>
          <a:lstStyle/>
          <a:p>
            <a:pPr lvl="0"/>
            <a:r>
              <a:rPr lang="en-US" altLang="ja-JP" dirty="0"/>
              <a:t>Master Text Configuration</a:t>
            </a:r>
            <a:endParaRPr lang="ja-JP" altLang="en-US" dirty="0"/>
          </a:p>
        </p:txBody>
      </p:sp>
      <p:sp>
        <p:nvSpPr>
          <p:cNvPr id="11" name="Footer Placeholder 4"/>
          <p:cNvSpPr>
            <a:spLocks noGrp="1"/>
          </p:cNvSpPr>
          <p:nvPr>
            <p:ph type="ftr" sz="quarter" idx="3"/>
          </p:nvPr>
        </p:nvSpPr>
        <p:spPr>
          <a:xfrm>
            <a:off x="4038600" y="6389528"/>
            <a:ext cx="4114800" cy="365125"/>
          </a:xfrm>
          <a:prstGeom prst="rect">
            <a:avLst/>
          </a:prstGeom>
        </p:spPr>
        <p:txBody>
          <a:bodyPr vert="horz" lIns="60962" tIns="30482" rIns="60962" bIns="30482" rtlCol="0" anchor="ctr"/>
          <a:lstStyle>
            <a:lvl1pPr algn="ctr">
              <a:defRPr sz="1200">
                <a:solidFill>
                  <a:schemeClr val="tx1">
                    <a:tint val="75000"/>
                  </a:schemeClr>
                </a:solidFill>
              </a:defRPr>
            </a:lvl1pPr>
          </a:lstStyle>
          <a:p>
            <a:r>
              <a:rPr lang="en-US"/>
              <a:t>The Power of PowerPoint | thepopp.com</a:t>
            </a:r>
            <a:endParaRPr lang="en-US" dirty="0"/>
          </a:p>
        </p:txBody>
      </p:sp>
      <p:sp>
        <p:nvSpPr>
          <p:cNvPr id="12" name="Slide Number Placeholder 5"/>
          <p:cNvSpPr>
            <a:spLocks noGrp="1"/>
          </p:cNvSpPr>
          <p:nvPr>
            <p:ph type="sldNum" sz="quarter" idx="4"/>
          </p:nvPr>
        </p:nvSpPr>
        <p:spPr>
          <a:xfrm>
            <a:off x="11407247" y="6401024"/>
            <a:ext cx="784517" cy="326074"/>
          </a:xfrm>
          <a:prstGeom prst="rect">
            <a:avLst/>
          </a:prstGeom>
        </p:spPr>
        <p:txBody>
          <a:bodyPr vert="horz" lIns="60962" tIns="30482" rIns="60962" bIns="30482" rtlCol="0" anchor="ctr"/>
          <a:lstStyle>
            <a:lvl1pPr algn="l">
              <a:defRPr sz="1600">
                <a:solidFill>
                  <a:schemeClr val="tx2"/>
                </a:solidFill>
              </a:defRPr>
            </a:lvl1pPr>
          </a:lstStyle>
          <a:p>
            <a:fld id="{03EB59E2-90B9-4CD3-AC74-D672227E13C3}" type="slidenum">
              <a:rPr lang="en-US" smtClean="0"/>
              <a:pPr/>
              <a:t>‹N°›</a:t>
            </a:fld>
            <a:endParaRPr lang="en-US" dirty="0"/>
          </a:p>
        </p:txBody>
      </p:sp>
      <p:sp>
        <p:nvSpPr>
          <p:cNvPr id="13" name="正方形/長方形 12"/>
          <p:cNvSpPr/>
          <p:nvPr/>
        </p:nvSpPr>
        <p:spPr>
          <a:xfrm>
            <a:off x="11438467" y="6345307"/>
            <a:ext cx="753297" cy="480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0962" tIns="30482" rIns="60962" bIns="30482" rtlCol="0" anchor="ctr"/>
          <a:lstStyle/>
          <a:p>
            <a:pPr algn="ctr"/>
            <a:endParaRPr kumimoji="1" lang="ja-JP" altLang="en-US"/>
          </a:p>
        </p:txBody>
      </p:sp>
    </p:spTree>
    <p:extLst>
      <p:ext uri="{BB962C8B-B14F-4D97-AF65-F5344CB8AC3E}">
        <p14:creationId xmlns="" xmlns:p14="http://schemas.microsoft.com/office/powerpoint/2010/main" val="3384009616"/>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 id="2147483865" r:id="rId9"/>
    <p:sldLayoutId id="2147483866" r:id="rId10"/>
    <p:sldLayoutId id="2147483867" r:id="rId11"/>
    <p:sldLayoutId id="2147483868" r:id="rId12"/>
    <p:sldLayoutId id="2147483869" r:id="rId13"/>
    <p:sldLayoutId id="2147483870" r:id="rId14"/>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0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4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1+#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animBg="1"/>
    </p:bldLst>
  </p:timing>
  <p:hf hdr="0" dt="0"/>
  <p:txStyles>
    <p:titleStyle>
      <a:lvl1pPr algn="ctr" defTabSz="914309"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914309" rtl="0" eaLnBrk="1" latinLnBrk="0" hangingPunct="1">
        <a:lnSpc>
          <a:spcPct val="130000"/>
        </a:lnSpc>
        <a:spcBef>
          <a:spcPts val="800"/>
        </a:spcBef>
        <a:buFontTx/>
        <a:buNone/>
        <a:defRPr sz="1600" kern="1200" baseline="0">
          <a:solidFill>
            <a:schemeClr val="tx2"/>
          </a:solidFill>
          <a:latin typeface="+mn-lt"/>
          <a:ea typeface="+mn-ea"/>
          <a:cs typeface="+mn-cs"/>
        </a:defRPr>
      </a:lvl1pPr>
      <a:lvl2pPr marL="457154" indent="0" algn="l" defTabSz="914309" rtl="0" eaLnBrk="1" latinLnBrk="0" hangingPunct="1">
        <a:lnSpc>
          <a:spcPct val="90000"/>
        </a:lnSpc>
        <a:spcBef>
          <a:spcPts val="500"/>
        </a:spcBef>
        <a:buFontTx/>
        <a:buNone/>
        <a:defRPr sz="2400" kern="1200">
          <a:solidFill>
            <a:schemeClr val="tx1"/>
          </a:solidFill>
          <a:latin typeface="+mn-lt"/>
          <a:ea typeface="+mn-ea"/>
          <a:cs typeface="+mn-cs"/>
        </a:defRPr>
      </a:lvl2pPr>
      <a:lvl3pPr marL="914309" indent="0" algn="l" defTabSz="914309" rtl="0" eaLnBrk="1" latinLnBrk="0" hangingPunct="1">
        <a:lnSpc>
          <a:spcPct val="90000"/>
        </a:lnSpc>
        <a:spcBef>
          <a:spcPts val="500"/>
        </a:spcBef>
        <a:buFontTx/>
        <a:buNone/>
        <a:defRPr sz="2000" kern="1200">
          <a:solidFill>
            <a:schemeClr val="tx1"/>
          </a:solidFill>
          <a:latin typeface="+mn-lt"/>
          <a:ea typeface="+mn-ea"/>
          <a:cs typeface="+mn-cs"/>
        </a:defRPr>
      </a:lvl3pPr>
      <a:lvl4pPr marL="1371463" indent="0" algn="l" defTabSz="914309" rtl="0" eaLnBrk="1" latinLnBrk="0" hangingPunct="1">
        <a:lnSpc>
          <a:spcPct val="90000"/>
        </a:lnSpc>
        <a:spcBef>
          <a:spcPts val="500"/>
        </a:spcBef>
        <a:buFontTx/>
        <a:buNone/>
        <a:defRPr sz="1800" kern="1200">
          <a:solidFill>
            <a:schemeClr val="tx1"/>
          </a:solidFill>
          <a:latin typeface="+mn-lt"/>
          <a:ea typeface="+mn-ea"/>
          <a:cs typeface="+mn-cs"/>
        </a:defRPr>
      </a:lvl4pPr>
      <a:lvl5pPr marL="1828617" indent="0" algn="l" defTabSz="914309" rtl="0" eaLnBrk="1" latinLnBrk="0" hangingPunct="1">
        <a:lnSpc>
          <a:spcPct val="90000"/>
        </a:lnSpc>
        <a:spcBef>
          <a:spcPts val="500"/>
        </a:spcBef>
        <a:buFontTx/>
        <a:buNone/>
        <a:defRPr sz="1800" kern="1200">
          <a:solidFill>
            <a:schemeClr val="tx1"/>
          </a:solidFill>
          <a:latin typeface="+mn-lt"/>
          <a:ea typeface="+mn-ea"/>
          <a:cs typeface="+mn-cs"/>
        </a:defRPr>
      </a:lvl5pPr>
      <a:lvl6pPr marL="2514348"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09" rtl="0" eaLnBrk="1" latinLnBrk="0" hangingPunct="1">
        <a:defRPr sz="1800" kern="1200">
          <a:solidFill>
            <a:schemeClr val="tx1"/>
          </a:solidFill>
          <a:latin typeface="+mn-lt"/>
          <a:ea typeface="+mn-ea"/>
          <a:cs typeface="+mn-cs"/>
        </a:defRPr>
      </a:lvl1pPr>
      <a:lvl2pPr marL="457154" algn="l" defTabSz="914309" rtl="0" eaLnBrk="1" latinLnBrk="0" hangingPunct="1">
        <a:defRPr sz="1800" kern="1200">
          <a:solidFill>
            <a:schemeClr val="tx1"/>
          </a:solidFill>
          <a:latin typeface="+mn-lt"/>
          <a:ea typeface="+mn-ea"/>
          <a:cs typeface="+mn-cs"/>
        </a:defRPr>
      </a:lvl2pPr>
      <a:lvl3pPr marL="914309" algn="l" defTabSz="914309" rtl="0" eaLnBrk="1" latinLnBrk="0" hangingPunct="1">
        <a:defRPr sz="1800" kern="1200">
          <a:solidFill>
            <a:schemeClr val="tx1"/>
          </a:solidFill>
          <a:latin typeface="+mn-lt"/>
          <a:ea typeface="+mn-ea"/>
          <a:cs typeface="+mn-cs"/>
        </a:defRPr>
      </a:lvl3pPr>
      <a:lvl4pPr marL="1371463" algn="l" defTabSz="914309" rtl="0" eaLnBrk="1" latinLnBrk="0" hangingPunct="1">
        <a:defRPr sz="1800" kern="1200">
          <a:solidFill>
            <a:schemeClr val="tx1"/>
          </a:solidFill>
          <a:latin typeface="+mn-lt"/>
          <a:ea typeface="+mn-ea"/>
          <a:cs typeface="+mn-cs"/>
        </a:defRPr>
      </a:lvl4pPr>
      <a:lvl5pPr marL="1828617" algn="l" defTabSz="914309" rtl="0" eaLnBrk="1" latinLnBrk="0" hangingPunct="1">
        <a:defRPr sz="1800" kern="1200">
          <a:solidFill>
            <a:schemeClr val="tx1"/>
          </a:solidFill>
          <a:latin typeface="+mn-lt"/>
          <a:ea typeface="+mn-ea"/>
          <a:cs typeface="+mn-cs"/>
        </a:defRPr>
      </a:lvl5pPr>
      <a:lvl6pPr marL="2285772" algn="l" defTabSz="914309" rtl="0" eaLnBrk="1" latinLnBrk="0" hangingPunct="1">
        <a:defRPr sz="1800" kern="1200">
          <a:solidFill>
            <a:schemeClr val="tx1"/>
          </a:solidFill>
          <a:latin typeface="+mn-lt"/>
          <a:ea typeface="+mn-ea"/>
          <a:cs typeface="+mn-cs"/>
        </a:defRPr>
      </a:lvl6pPr>
      <a:lvl7pPr marL="2742925" algn="l" defTabSz="914309" rtl="0" eaLnBrk="1" latinLnBrk="0" hangingPunct="1">
        <a:defRPr sz="1800" kern="1200">
          <a:solidFill>
            <a:schemeClr val="tx1"/>
          </a:solidFill>
          <a:latin typeface="+mn-lt"/>
          <a:ea typeface="+mn-ea"/>
          <a:cs typeface="+mn-cs"/>
        </a:defRPr>
      </a:lvl7pPr>
      <a:lvl8pPr marL="3200079" algn="l" defTabSz="914309" rtl="0" eaLnBrk="1" latinLnBrk="0" hangingPunct="1">
        <a:defRPr sz="1800" kern="1200">
          <a:solidFill>
            <a:schemeClr val="tx1"/>
          </a:solidFill>
          <a:latin typeface="+mn-lt"/>
          <a:ea typeface="+mn-ea"/>
          <a:cs typeface="+mn-cs"/>
        </a:defRPr>
      </a:lvl8pPr>
      <a:lvl9pPr marL="3657234" algn="l" defTabSz="914309"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8809" y="232264"/>
            <a:ext cx="11557348" cy="853492"/>
          </a:xfrm>
          <a:prstGeom prst="rect">
            <a:avLst/>
          </a:prstGeom>
        </p:spPr>
        <p:txBody>
          <a:bodyPr vert="horz" lIns="60961" tIns="30482" rIns="60961" bIns="30482"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328809" y="1361371"/>
            <a:ext cx="11557348" cy="4815592"/>
          </a:xfrm>
          <a:prstGeom prst="rect">
            <a:avLst/>
          </a:prstGeom>
        </p:spPr>
        <p:txBody>
          <a:bodyPr vert="horz" lIns="60961" tIns="30482" rIns="60961" bIns="30482" rtlCol="0">
            <a:normAutofit/>
          </a:bodyPr>
          <a:lstStyle/>
          <a:p>
            <a:pPr lvl="0"/>
            <a:r>
              <a:rPr lang="en-US" altLang="ja-JP" dirty="0"/>
              <a:t>Master Text Configuration</a:t>
            </a:r>
            <a:endParaRPr lang="ja-JP" altLang="en-US" dirty="0"/>
          </a:p>
        </p:txBody>
      </p:sp>
    </p:spTree>
    <p:extLst>
      <p:ext uri="{BB962C8B-B14F-4D97-AF65-F5344CB8AC3E}">
        <p14:creationId xmlns="" xmlns:p14="http://schemas.microsoft.com/office/powerpoint/2010/main" val="77005124"/>
      </p:ext>
    </p:extLst>
  </p:cSld>
  <p:clrMap bg1="lt1" tx1="dk1" bg2="lt2" tx2="dk2" accent1="accent1" accent2="accent2" accent3="accent3" accent4="accent4" accent5="accent5" accent6="accent6" hlink="hlink" folHlink="folHlink"/>
  <p:sldLayoutIdLst>
    <p:sldLayoutId id="2147483872" r:id="rId1"/>
    <p:sldLayoutId id="2147483873" r:id="rId2"/>
    <p:sldLayoutId id="2147483874" r:id="rId3"/>
    <p:sldLayoutId id="2147483875" r:id="rId4"/>
    <p:sldLayoutId id="2147483876" r:id="rId5"/>
    <p:sldLayoutId id="2147483877" r:id="rId6"/>
    <p:sldLayoutId id="2147483878" r:id="rId7"/>
    <p:sldLayoutId id="2147483879" r:id="rId8"/>
    <p:sldLayoutId id="2147483880" r:id="rId9"/>
    <p:sldLayoutId id="2147483881" r:id="rId10"/>
    <p:sldLayoutId id="2147483882" r:id="rId11"/>
    <p:sldLayoutId id="2147483883" r:id="rId12"/>
    <p:sldLayoutId id="2147483884" r:id="rId13"/>
    <p:sldLayoutId id="2147483885" r:id="rId14"/>
    <p:sldLayoutId id="2147483886" r:id="rId15"/>
  </p:sldLayoutIdLst>
  <p:hf hdr="0" dt="0"/>
  <p:txStyles>
    <p:titleStyle>
      <a:lvl1pPr algn="ctr" defTabSz="914294"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914294" rtl="0" eaLnBrk="1" latinLnBrk="0" hangingPunct="1">
        <a:lnSpc>
          <a:spcPct val="130000"/>
        </a:lnSpc>
        <a:spcBef>
          <a:spcPts val="800"/>
        </a:spcBef>
        <a:buFontTx/>
        <a:buNone/>
        <a:defRPr sz="1600" kern="1200" baseline="0">
          <a:solidFill>
            <a:schemeClr val="tx2"/>
          </a:solidFill>
          <a:latin typeface="+mn-lt"/>
          <a:ea typeface="+mn-ea"/>
          <a:cs typeface="+mn-cs"/>
        </a:defRPr>
      </a:lvl1pPr>
      <a:lvl2pPr marL="457146" indent="0" algn="l" defTabSz="914294" rtl="0" eaLnBrk="1" latinLnBrk="0" hangingPunct="1">
        <a:lnSpc>
          <a:spcPct val="90000"/>
        </a:lnSpc>
        <a:spcBef>
          <a:spcPts val="500"/>
        </a:spcBef>
        <a:buFontTx/>
        <a:buNone/>
        <a:defRPr sz="2400" kern="1200">
          <a:solidFill>
            <a:schemeClr val="tx1"/>
          </a:solidFill>
          <a:latin typeface="+mn-lt"/>
          <a:ea typeface="+mn-ea"/>
          <a:cs typeface="+mn-cs"/>
        </a:defRPr>
      </a:lvl2pPr>
      <a:lvl3pPr marL="914294" indent="0" algn="l" defTabSz="914294" rtl="0" eaLnBrk="1" latinLnBrk="0" hangingPunct="1">
        <a:lnSpc>
          <a:spcPct val="90000"/>
        </a:lnSpc>
        <a:spcBef>
          <a:spcPts val="500"/>
        </a:spcBef>
        <a:buFontTx/>
        <a:buNone/>
        <a:defRPr sz="2000" kern="1200">
          <a:solidFill>
            <a:schemeClr val="tx1"/>
          </a:solidFill>
          <a:latin typeface="+mn-lt"/>
          <a:ea typeface="+mn-ea"/>
          <a:cs typeface="+mn-cs"/>
        </a:defRPr>
      </a:lvl3pPr>
      <a:lvl4pPr marL="1371440" indent="0" algn="l" defTabSz="914294" rtl="0" eaLnBrk="1" latinLnBrk="0" hangingPunct="1">
        <a:lnSpc>
          <a:spcPct val="90000"/>
        </a:lnSpc>
        <a:spcBef>
          <a:spcPts val="500"/>
        </a:spcBef>
        <a:buFontTx/>
        <a:buNone/>
        <a:defRPr sz="1800" kern="1200">
          <a:solidFill>
            <a:schemeClr val="tx1"/>
          </a:solidFill>
          <a:latin typeface="+mn-lt"/>
          <a:ea typeface="+mn-ea"/>
          <a:cs typeface="+mn-cs"/>
        </a:defRPr>
      </a:lvl4pPr>
      <a:lvl5pPr marL="1828587" indent="0" algn="l" defTabSz="914294" rtl="0" eaLnBrk="1" latinLnBrk="0" hangingPunct="1">
        <a:lnSpc>
          <a:spcPct val="90000"/>
        </a:lnSpc>
        <a:spcBef>
          <a:spcPts val="500"/>
        </a:spcBef>
        <a:buFontTx/>
        <a:buNone/>
        <a:defRPr sz="1800" kern="1200">
          <a:solidFill>
            <a:schemeClr val="tx1"/>
          </a:solidFill>
          <a:latin typeface="+mn-lt"/>
          <a:ea typeface="+mn-ea"/>
          <a:cs typeface="+mn-cs"/>
        </a:defRPr>
      </a:lvl5pPr>
      <a:lvl6pPr marL="2514306" indent="-228573" algn="l" defTabSz="91429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453" indent="-228573" algn="l" defTabSz="91429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00" indent="-228573" algn="l" defTabSz="91429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746" indent="-228573" algn="l" defTabSz="91429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94" rtl="0" eaLnBrk="1" latinLnBrk="0" hangingPunct="1">
        <a:defRPr sz="1800" kern="1200">
          <a:solidFill>
            <a:schemeClr val="tx1"/>
          </a:solidFill>
          <a:latin typeface="+mn-lt"/>
          <a:ea typeface="+mn-ea"/>
          <a:cs typeface="+mn-cs"/>
        </a:defRPr>
      </a:lvl1pPr>
      <a:lvl2pPr marL="457146" algn="l" defTabSz="914294" rtl="0" eaLnBrk="1" latinLnBrk="0" hangingPunct="1">
        <a:defRPr sz="1800" kern="1200">
          <a:solidFill>
            <a:schemeClr val="tx1"/>
          </a:solidFill>
          <a:latin typeface="+mn-lt"/>
          <a:ea typeface="+mn-ea"/>
          <a:cs typeface="+mn-cs"/>
        </a:defRPr>
      </a:lvl2pPr>
      <a:lvl3pPr marL="914294" algn="l" defTabSz="914294" rtl="0" eaLnBrk="1" latinLnBrk="0" hangingPunct="1">
        <a:defRPr sz="1800" kern="1200">
          <a:solidFill>
            <a:schemeClr val="tx1"/>
          </a:solidFill>
          <a:latin typeface="+mn-lt"/>
          <a:ea typeface="+mn-ea"/>
          <a:cs typeface="+mn-cs"/>
        </a:defRPr>
      </a:lvl3pPr>
      <a:lvl4pPr marL="1371440" algn="l" defTabSz="914294" rtl="0" eaLnBrk="1" latinLnBrk="0" hangingPunct="1">
        <a:defRPr sz="1800" kern="1200">
          <a:solidFill>
            <a:schemeClr val="tx1"/>
          </a:solidFill>
          <a:latin typeface="+mn-lt"/>
          <a:ea typeface="+mn-ea"/>
          <a:cs typeface="+mn-cs"/>
        </a:defRPr>
      </a:lvl4pPr>
      <a:lvl5pPr marL="1828587" algn="l" defTabSz="914294" rtl="0" eaLnBrk="1" latinLnBrk="0" hangingPunct="1">
        <a:defRPr sz="1800" kern="1200">
          <a:solidFill>
            <a:schemeClr val="tx1"/>
          </a:solidFill>
          <a:latin typeface="+mn-lt"/>
          <a:ea typeface="+mn-ea"/>
          <a:cs typeface="+mn-cs"/>
        </a:defRPr>
      </a:lvl5pPr>
      <a:lvl6pPr marL="2285734" algn="l" defTabSz="914294" rtl="0" eaLnBrk="1" latinLnBrk="0" hangingPunct="1">
        <a:defRPr sz="1800" kern="1200">
          <a:solidFill>
            <a:schemeClr val="tx1"/>
          </a:solidFill>
          <a:latin typeface="+mn-lt"/>
          <a:ea typeface="+mn-ea"/>
          <a:cs typeface="+mn-cs"/>
        </a:defRPr>
      </a:lvl6pPr>
      <a:lvl7pPr marL="2742879" algn="l" defTabSz="914294" rtl="0" eaLnBrk="1" latinLnBrk="0" hangingPunct="1">
        <a:defRPr sz="1800" kern="1200">
          <a:solidFill>
            <a:schemeClr val="tx1"/>
          </a:solidFill>
          <a:latin typeface="+mn-lt"/>
          <a:ea typeface="+mn-ea"/>
          <a:cs typeface="+mn-cs"/>
        </a:defRPr>
      </a:lvl7pPr>
      <a:lvl8pPr marL="3200025" algn="l" defTabSz="914294" rtl="0" eaLnBrk="1" latinLnBrk="0" hangingPunct="1">
        <a:defRPr sz="1800" kern="1200">
          <a:solidFill>
            <a:schemeClr val="tx1"/>
          </a:solidFill>
          <a:latin typeface="+mn-lt"/>
          <a:ea typeface="+mn-ea"/>
          <a:cs typeface="+mn-cs"/>
        </a:defRPr>
      </a:lvl8pPr>
      <a:lvl9pPr marL="3657173" algn="l" defTabSz="91429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8809" y="232264"/>
            <a:ext cx="11557348" cy="853492"/>
          </a:xfrm>
          <a:prstGeom prst="rect">
            <a:avLst/>
          </a:prstGeom>
        </p:spPr>
        <p:txBody>
          <a:bodyPr vert="horz" lIns="60960" tIns="30482" rIns="60960" bIns="30482" rtlCol="0" anchor="ctr">
            <a:normAutofit/>
          </a:bodyPr>
          <a:lstStyle/>
          <a:p>
            <a:r>
              <a:rPr lang="en-US" altLang="ja-JP" dirty="0"/>
              <a:t>Master Title Configuration</a:t>
            </a:r>
            <a:endParaRPr lang="en-US" dirty="0"/>
          </a:p>
        </p:txBody>
      </p:sp>
      <p:sp>
        <p:nvSpPr>
          <p:cNvPr id="3" name="Text Placeholder 2"/>
          <p:cNvSpPr>
            <a:spLocks noGrp="1"/>
          </p:cNvSpPr>
          <p:nvPr>
            <p:ph type="body" idx="1"/>
          </p:nvPr>
        </p:nvSpPr>
        <p:spPr>
          <a:xfrm>
            <a:off x="328809" y="1361371"/>
            <a:ext cx="11557348" cy="4815592"/>
          </a:xfrm>
          <a:prstGeom prst="rect">
            <a:avLst/>
          </a:prstGeom>
        </p:spPr>
        <p:txBody>
          <a:bodyPr vert="horz" lIns="60960" tIns="30482" rIns="60960" bIns="30482" rtlCol="0">
            <a:normAutofit/>
          </a:bodyPr>
          <a:lstStyle/>
          <a:p>
            <a:pPr lvl="0"/>
            <a:r>
              <a:rPr lang="en-US" altLang="ja-JP" dirty="0"/>
              <a:t>Master Text Configuration</a:t>
            </a:r>
            <a:endParaRPr lang="ja-JP" altLang="en-US" dirty="0"/>
          </a:p>
        </p:txBody>
      </p:sp>
    </p:spTree>
    <p:extLst>
      <p:ext uri="{BB962C8B-B14F-4D97-AF65-F5344CB8AC3E}">
        <p14:creationId xmlns="" xmlns:p14="http://schemas.microsoft.com/office/powerpoint/2010/main" val="178310948"/>
      </p:ext>
    </p:extLst>
  </p:cSld>
  <p:clrMap bg1="lt1" tx1="dk1" bg2="lt2" tx2="dk2" accent1="accent1" accent2="accent2" accent3="accent3" accent4="accent4" accent5="accent5" accent6="accent6" hlink="hlink" folHlink="folHlink"/>
  <p:sldLayoutIdLst>
    <p:sldLayoutId id="2147483888" r:id="rId1"/>
    <p:sldLayoutId id="2147483889" r:id="rId2"/>
    <p:sldLayoutId id="2147483890" r:id="rId3"/>
    <p:sldLayoutId id="2147483891" r:id="rId4"/>
  </p:sldLayoutIdLst>
  <p:hf hdr="0" dt="0"/>
  <p:txStyles>
    <p:titleStyle>
      <a:lvl1pPr algn="ctr" defTabSz="914279"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914279" rtl="0" eaLnBrk="1" latinLnBrk="0" hangingPunct="1">
        <a:lnSpc>
          <a:spcPct val="130000"/>
        </a:lnSpc>
        <a:spcBef>
          <a:spcPts val="800"/>
        </a:spcBef>
        <a:buFontTx/>
        <a:buNone/>
        <a:defRPr sz="1600" kern="1200" baseline="0">
          <a:solidFill>
            <a:schemeClr val="tx2"/>
          </a:solidFill>
          <a:latin typeface="+mn-lt"/>
          <a:ea typeface="+mn-ea"/>
          <a:cs typeface="+mn-cs"/>
        </a:defRPr>
      </a:lvl1pPr>
      <a:lvl2pPr marL="457138" indent="0" algn="l" defTabSz="914279" rtl="0" eaLnBrk="1" latinLnBrk="0" hangingPunct="1">
        <a:lnSpc>
          <a:spcPct val="90000"/>
        </a:lnSpc>
        <a:spcBef>
          <a:spcPts val="500"/>
        </a:spcBef>
        <a:buFontTx/>
        <a:buNone/>
        <a:defRPr sz="2400" kern="1200">
          <a:solidFill>
            <a:schemeClr val="tx1"/>
          </a:solidFill>
          <a:latin typeface="+mn-lt"/>
          <a:ea typeface="+mn-ea"/>
          <a:cs typeface="+mn-cs"/>
        </a:defRPr>
      </a:lvl2pPr>
      <a:lvl3pPr marL="914279" indent="0" algn="l" defTabSz="914279" rtl="0" eaLnBrk="1" latinLnBrk="0" hangingPunct="1">
        <a:lnSpc>
          <a:spcPct val="90000"/>
        </a:lnSpc>
        <a:spcBef>
          <a:spcPts val="500"/>
        </a:spcBef>
        <a:buFontTx/>
        <a:buNone/>
        <a:defRPr sz="2000" kern="1200">
          <a:solidFill>
            <a:schemeClr val="tx1"/>
          </a:solidFill>
          <a:latin typeface="+mn-lt"/>
          <a:ea typeface="+mn-ea"/>
          <a:cs typeface="+mn-cs"/>
        </a:defRPr>
      </a:lvl3pPr>
      <a:lvl4pPr marL="1371417" indent="0" algn="l" defTabSz="914279" rtl="0" eaLnBrk="1" latinLnBrk="0" hangingPunct="1">
        <a:lnSpc>
          <a:spcPct val="90000"/>
        </a:lnSpc>
        <a:spcBef>
          <a:spcPts val="500"/>
        </a:spcBef>
        <a:buFontTx/>
        <a:buNone/>
        <a:defRPr sz="1800" kern="1200">
          <a:solidFill>
            <a:schemeClr val="tx1"/>
          </a:solidFill>
          <a:latin typeface="+mn-lt"/>
          <a:ea typeface="+mn-ea"/>
          <a:cs typeface="+mn-cs"/>
        </a:defRPr>
      </a:lvl4pPr>
      <a:lvl5pPr marL="1828557" indent="0" algn="l" defTabSz="914279" rtl="0" eaLnBrk="1" latinLnBrk="0" hangingPunct="1">
        <a:lnSpc>
          <a:spcPct val="90000"/>
        </a:lnSpc>
        <a:spcBef>
          <a:spcPts val="500"/>
        </a:spcBef>
        <a:buFontTx/>
        <a:buNone/>
        <a:defRPr sz="1800" kern="1200">
          <a:solidFill>
            <a:schemeClr val="tx1"/>
          </a:solidFill>
          <a:latin typeface="+mn-lt"/>
          <a:ea typeface="+mn-ea"/>
          <a:cs typeface="+mn-cs"/>
        </a:defRPr>
      </a:lvl5pPr>
      <a:lvl6pPr marL="2514264" indent="-228569" algn="l" defTabSz="91427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403" indent="-228569" algn="l" defTabSz="91427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543" indent="-228569" algn="l" defTabSz="91427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681" indent="-228569" algn="l" defTabSz="91427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79" rtl="0" eaLnBrk="1" latinLnBrk="0" hangingPunct="1">
        <a:defRPr sz="1800" kern="1200">
          <a:solidFill>
            <a:schemeClr val="tx1"/>
          </a:solidFill>
          <a:latin typeface="+mn-lt"/>
          <a:ea typeface="+mn-ea"/>
          <a:cs typeface="+mn-cs"/>
        </a:defRPr>
      </a:lvl1pPr>
      <a:lvl2pPr marL="457138" algn="l" defTabSz="914279" rtl="0" eaLnBrk="1" latinLnBrk="0" hangingPunct="1">
        <a:defRPr sz="1800" kern="1200">
          <a:solidFill>
            <a:schemeClr val="tx1"/>
          </a:solidFill>
          <a:latin typeface="+mn-lt"/>
          <a:ea typeface="+mn-ea"/>
          <a:cs typeface="+mn-cs"/>
        </a:defRPr>
      </a:lvl2pPr>
      <a:lvl3pPr marL="914279" algn="l" defTabSz="914279" rtl="0" eaLnBrk="1" latinLnBrk="0" hangingPunct="1">
        <a:defRPr sz="1800" kern="1200">
          <a:solidFill>
            <a:schemeClr val="tx1"/>
          </a:solidFill>
          <a:latin typeface="+mn-lt"/>
          <a:ea typeface="+mn-ea"/>
          <a:cs typeface="+mn-cs"/>
        </a:defRPr>
      </a:lvl3pPr>
      <a:lvl4pPr marL="1371417" algn="l" defTabSz="914279" rtl="0" eaLnBrk="1" latinLnBrk="0" hangingPunct="1">
        <a:defRPr sz="1800" kern="1200">
          <a:solidFill>
            <a:schemeClr val="tx1"/>
          </a:solidFill>
          <a:latin typeface="+mn-lt"/>
          <a:ea typeface="+mn-ea"/>
          <a:cs typeface="+mn-cs"/>
        </a:defRPr>
      </a:lvl4pPr>
      <a:lvl5pPr marL="1828557" algn="l" defTabSz="914279" rtl="0" eaLnBrk="1" latinLnBrk="0" hangingPunct="1">
        <a:defRPr sz="1800" kern="1200">
          <a:solidFill>
            <a:schemeClr val="tx1"/>
          </a:solidFill>
          <a:latin typeface="+mn-lt"/>
          <a:ea typeface="+mn-ea"/>
          <a:cs typeface="+mn-cs"/>
        </a:defRPr>
      </a:lvl5pPr>
      <a:lvl6pPr marL="2285696" algn="l" defTabSz="914279" rtl="0" eaLnBrk="1" latinLnBrk="0" hangingPunct="1">
        <a:defRPr sz="1800" kern="1200">
          <a:solidFill>
            <a:schemeClr val="tx1"/>
          </a:solidFill>
          <a:latin typeface="+mn-lt"/>
          <a:ea typeface="+mn-ea"/>
          <a:cs typeface="+mn-cs"/>
        </a:defRPr>
      </a:lvl6pPr>
      <a:lvl7pPr marL="2742833" algn="l" defTabSz="914279" rtl="0" eaLnBrk="1" latinLnBrk="0" hangingPunct="1">
        <a:defRPr sz="1800" kern="1200">
          <a:solidFill>
            <a:schemeClr val="tx1"/>
          </a:solidFill>
          <a:latin typeface="+mn-lt"/>
          <a:ea typeface="+mn-ea"/>
          <a:cs typeface="+mn-cs"/>
        </a:defRPr>
      </a:lvl7pPr>
      <a:lvl8pPr marL="3199971" algn="l" defTabSz="914279" rtl="0" eaLnBrk="1" latinLnBrk="0" hangingPunct="1">
        <a:defRPr sz="1800" kern="1200">
          <a:solidFill>
            <a:schemeClr val="tx1"/>
          </a:solidFill>
          <a:latin typeface="+mn-lt"/>
          <a:ea typeface="+mn-ea"/>
          <a:cs typeface="+mn-cs"/>
        </a:defRPr>
      </a:lvl8pPr>
      <a:lvl9pPr marL="3657112" algn="l" defTabSz="91427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6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6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image" Target="../media/image29.jpeg"/><Relationship Id="rId7" Type="http://schemas.openxmlformats.org/officeDocument/2006/relationships/image" Target="../media/image33.jpeg"/><Relationship Id="rId2" Type="http://schemas.openxmlformats.org/officeDocument/2006/relationships/image" Target="../media/image28.jpeg"/><Relationship Id="rId1" Type="http://schemas.openxmlformats.org/officeDocument/2006/relationships/slideLayout" Target="../slideLayouts/slideLayout304.xml"/><Relationship Id="rId6" Type="http://schemas.openxmlformats.org/officeDocument/2006/relationships/image" Target="../media/image32.jpeg"/><Relationship Id="rId11" Type="http://schemas.openxmlformats.org/officeDocument/2006/relationships/image" Target="../media/image37.jpeg"/><Relationship Id="rId5" Type="http://schemas.openxmlformats.org/officeDocument/2006/relationships/image" Target="../media/image31.jpeg"/><Relationship Id="rId10" Type="http://schemas.openxmlformats.org/officeDocument/2006/relationships/image" Target="../media/image36.jpeg"/><Relationship Id="rId4" Type="http://schemas.openxmlformats.org/officeDocument/2006/relationships/image" Target="../media/image30.jpeg"/><Relationship Id="rId9" Type="http://schemas.openxmlformats.org/officeDocument/2006/relationships/image" Target="../media/image35.jpe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2.xml"/><Relationship Id="rId1" Type="http://schemas.openxmlformats.org/officeDocument/2006/relationships/slideLayout" Target="../slideLayouts/slideLayout5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gif"/><Relationship Id="rId1" Type="http://schemas.openxmlformats.org/officeDocument/2006/relationships/slideLayout" Target="../slideLayouts/slideLayout27.xml"/><Relationship Id="rId4" Type="http://schemas.openxmlformats.org/officeDocument/2006/relationships/image" Target="../media/image41.png"/></Relationships>
</file>

<file path=ppt/slides/_rels/slide3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xml"/><Relationship Id="rId1" Type="http://schemas.openxmlformats.org/officeDocument/2006/relationships/slideLayout" Target="../slideLayouts/slideLayout239.xml"/></Relationships>
</file>

<file path=ppt/slides/_rels/slide4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3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p:txBody>
          <a:bodyPr/>
          <a:lstStyle/>
          <a:p>
            <a:r>
              <a:rPr lang="en-US" altLang="ja-JP" dirty="0" smtClean="0"/>
              <a:t> </a:t>
            </a:r>
            <a:endParaRPr lang="ja-JP" altLang="en-US" dirty="0"/>
          </a:p>
        </p:txBody>
      </p:sp>
      <p:sp>
        <p:nvSpPr>
          <p:cNvPr id="3" name="Espace réservé du numéro de diapositive 2"/>
          <p:cNvSpPr>
            <a:spLocks noGrp="1"/>
          </p:cNvSpPr>
          <p:nvPr>
            <p:ph type="sldNum" sz="quarter" idx="11"/>
          </p:nvPr>
        </p:nvSpPr>
        <p:spPr/>
        <p:txBody>
          <a:bodyPr/>
          <a:lstStyle/>
          <a:p>
            <a:fld id="{E6459DFB-86F3-43FA-8567-2EA6E426AE90}" type="slidenum">
              <a:rPr lang="ja-JP" altLang="en-US" smtClean="0"/>
              <a:pPr/>
              <a:t>1</a:t>
            </a:fld>
            <a:endParaRPr lang="ja-JP" altLang="en-US"/>
          </a:p>
        </p:txBody>
      </p:sp>
      <p:sp>
        <p:nvSpPr>
          <p:cNvPr id="6" name="Vague 5"/>
          <p:cNvSpPr/>
          <p:nvPr/>
        </p:nvSpPr>
        <p:spPr>
          <a:xfrm>
            <a:off x="1214846" y="1959429"/>
            <a:ext cx="10267405" cy="3670662"/>
          </a:xfrm>
          <a:prstGeom prst="wav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ar-SA" sz="8800" b="1" i="1" dirty="0" smtClean="0">
                <a:solidFill>
                  <a:srgbClr val="002060"/>
                </a:solidFill>
                <a:latin typeface="+mj-lt"/>
                <a:cs typeface="+mj-cs"/>
              </a:rPr>
              <a:t>بسم الله الرحمن الرحيم</a:t>
            </a:r>
            <a:endParaRPr kumimoji="1" lang="fr-FR" sz="8800" b="1" i="1" dirty="0">
              <a:solidFill>
                <a:srgbClr val="002060"/>
              </a:solidFill>
              <a:latin typeface="+mj-lt"/>
              <a:cs typeface="+mj-cs"/>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048598" y="203827"/>
            <a:ext cx="9567208" cy="5870402"/>
          </a:xfrm>
        </p:spPr>
        <p:txBody>
          <a:bodyPr>
            <a:normAutofit/>
          </a:bodyPr>
          <a:lstStyle/>
          <a:p>
            <a:r>
              <a:rPr lang="fr-FR" dirty="0" smtClean="0"/>
              <a:t/>
            </a:r>
            <a:br>
              <a:rPr lang="fr-FR" dirty="0" smtClean="0"/>
            </a:br>
            <a:r>
              <a:rPr lang="fr-FR" dirty="0" smtClean="0"/>
              <a:t/>
            </a:r>
            <a:br>
              <a:rPr lang="fr-FR" dirty="0" smtClean="0"/>
            </a:br>
            <a:r>
              <a:rPr lang="fr-FR" dirty="0" smtClean="0"/>
              <a:t/>
            </a:r>
            <a:br>
              <a:rPr lang="fr-FR" dirty="0" smtClean="0"/>
            </a:br>
            <a:r>
              <a:rPr lang="fr-FR" dirty="0" smtClean="0"/>
              <a:t/>
            </a:r>
            <a:br>
              <a:rPr lang="fr-FR" dirty="0" smtClean="0"/>
            </a:br>
            <a:r>
              <a:rPr lang="fr-FR" dirty="0" smtClean="0"/>
              <a:t/>
            </a:r>
            <a:br>
              <a:rPr lang="fr-FR" dirty="0" smtClean="0"/>
            </a:br>
            <a:r>
              <a:rPr lang="fr-FR" dirty="0" smtClean="0"/>
              <a:t/>
            </a:r>
            <a:br>
              <a:rPr lang="fr-FR" dirty="0" smtClean="0"/>
            </a:br>
            <a:r>
              <a:rPr lang="fr-FR" dirty="0" smtClean="0"/>
              <a:t/>
            </a:r>
            <a:br>
              <a:rPr lang="fr-FR" dirty="0" smtClean="0"/>
            </a:br>
            <a:r>
              <a:rPr lang="fr-FR" dirty="0" smtClean="0"/>
              <a:t>les </a:t>
            </a:r>
            <a:r>
              <a:rPr lang="fr-FR" sz="3200" dirty="0" smtClean="0"/>
              <a:t>Techniques de recherche d’images</a:t>
            </a:r>
            <a:endParaRPr lang="fr-FR" sz="3200" dirty="0"/>
          </a:p>
        </p:txBody>
      </p:sp>
      <p:sp>
        <p:nvSpPr>
          <p:cNvPr id="5" name="Ellipse 4"/>
          <p:cNvSpPr/>
          <p:nvPr/>
        </p:nvSpPr>
        <p:spPr>
          <a:xfrm>
            <a:off x="4323794" y="496387"/>
            <a:ext cx="4389131" cy="914403"/>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lumMod val="75000"/>
                    <a:lumOff val="25000"/>
                  </a:schemeClr>
                </a:solidFill>
              </a:rPr>
              <a:t>Domaine </a:t>
            </a:r>
            <a:r>
              <a:rPr lang="fr-FR" dirty="0" smtClean="0">
                <a:solidFill>
                  <a:schemeClr val="tx1">
                    <a:lumMod val="75000"/>
                    <a:lumOff val="25000"/>
                  </a:schemeClr>
                </a:solidFill>
              </a:rPr>
              <a:t>recherche d'images</a:t>
            </a:r>
            <a:endParaRPr kumimoji="1" lang="fr-FR" dirty="0">
              <a:solidFill>
                <a:schemeClr val="tx1">
                  <a:lumMod val="75000"/>
                  <a:lumOff val="25000"/>
                </a:schemeClr>
              </a:solidFill>
            </a:endParaRPr>
          </a:p>
        </p:txBody>
      </p:sp>
      <p:sp>
        <p:nvSpPr>
          <p:cNvPr id="6" name="Ellipse 5"/>
          <p:cNvSpPr/>
          <p:nvPr/>
        </p:nvSpPr>
        <p:spPr>
          <a:xfrm>
            <a:off x="2272937" y="2129247"/>
            <a:ext cx="3683726" cy="653142"/>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Recherche d'Images par le mot-clé </a:t>
            </a:r>
            <a:endParaRPr kumimoji="1" lang="fr-FR" dirty="0">
              <a:solidFill>
                <a:schemeClr val="tx1">
                  <a:lumMod val="75000"/>
                  <a:lumOff val="25000"/>
                </a:schemeClr>
              </a:solidFill>
            </a:endParaRPr>
          </a:p>
        </p:txBody>
      </p:sp>
      <p:sp>
        <p:nvSpPr>
          <p:cNvPr id="7" name="Ellipse 6"/>
          <p:cNvSpPr/>
          <p:nvPr/>
        </p:nvSpPr>
        <p:spPr>
          <a:xfrm>
            <a:off x="7053943" y="2076996"/>
            <a:ext cx="3931920" cy="770707"/>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Recherche d'Images par le contenu </a:t>
            </a:r>
            <a:endParaRPr kumimoji="1" lang="fr-FR" dirty="0">
              <a:solidFill>
                <a:schemeClr val="tx1">
                  <a:lumMod val="75000"/>
                  <a:lumOff val="25000"/>
                </a:schemeClr>
              </a:solidFill>
            </a:endParaRPr>
          </a:p>
        </p:txBody>
      </p:sp>
      <p:sp>
        <p:nvSpPr>
          <p:cNvPr id="8" name="Ellipse 7"/>
          <p:cNvSpPr/>
          <p:nvPr/>
        </p:nvSpPr>
        <p:spPr>
          <a:xfrm>
            <a:off x="4963886" y="3631476"/>
            <a:ext cx="3161210" cy="822960"/>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Recherche par le contenu  symbolique </a:t>
            </a:r>
            <a:endParaRPr kumimoji="1" lang="fr-FR" dirty="0">
              <a:solidFill>
                <a:schemeClr val="tx1">
                  <a:lumMod val="75000"/>
                  <a:lumOff val="25000"/>
                </a:schemeClr>
              </a:solidFill>
            </a:endParaRPr>
          </a:p>
        </p:txBody>
      </p:sp>
      <p:sp>
        <p:nvSpPr>
          <p:cNvPr id="9" name="Ellipse 8"/>
          <p:cNvSpPr/>
          <p:nvPr/>
        </p:nvSpPr>
        <p:spPr>
          <a:xfrm>
            <a:off x="8817429" y="3566160"/>
            <a:ext cx="2717074" cy="914400"/>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Recherche par le contenu sémantique </a:t>
            </a:r>
            <a:endParaRPr kumimoji="1" lang="fr-FR" dirty="0">
              <a:solidFill>
                <a:schemeClr val="tx1">
                  <a:lumMod val="75000"/>
                  <a:lumOff val="25000"/>
                </a:schemeClr>
              </a:solidFill>
            </a:endParaRPr>
          </a:p>
        </p:txBody>
      </p:sp>
      <p:cxnSp>
        <p:nvCxnSpPr>
          <p:cNvPr id="11" name="Connecteur droit avec flèche 10"/>
          <p:cNvCxnSpPr>
            <a:stCxn id="5" idx="4"/>
          </p:cNvCxnSpPr>
          <p:nvPr/>
        </p:nvCxnSpPr>
        <p:spPr>
          <a:xfrm rot="5400000">
            <a:off x="4905101" y="489861"/>
            <a:ext cx="692330" cy="2534189"/>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13" name="Connecteur droit avec flèche 12"/>
          <p:cNvCxnSpPr>
            <a:stCxn id="5" idx="4"/>
          </p:cNvCxnSpPr>
          <p:nvPr/>
        </p:nvCxnSpPr>
        <p:spPr>
          <a:xfrm rot="16200000" flipH="1">
            <a:off x="7556861" y="372289"/>
            <a:ext cx="640079" cy="2717080"/>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15" name="Connecteur droit avec flèche 14"/>
          <p:cNvCxnSpPr>
            <a:stCxn id="7" idx="4"/>
          </p:cNvCxnSpPr>
          <p:nvPr/>
        </p:nvCxnSpPr>
        <p:spPr>
          <a:xfrm rot="5400000">
            <a:off x="7618912" y="2230482"/>
            <a:ext cx="783771" cy="2018212"/>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17" name="Connecteur droit avec flèche 16"/>
          <p:cNvCxnSpPr>
            <a:stCxn id="7" idx="4"/>
          </p:cNvCxnSpPr>
          <p:nvPr/>
        </p:nvCxnSpPr>
        <p:spPr>
          <a:xfrm rot="16200000" flipH="1">
            <a:off x="9343209" y="2524396"/>
            <a:ext cx="692331" cy="1338943"/>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0-#ppt_w/2"/>
                                          </p:val>
                                        </p:tav>
                                        <p:tav tm="100000">
                                          <p:val>
                                            <p:strVal val="#ppt_x"/>
                                          </p:val>
                                        </p:tav>
                                      </p:tavLst>
                                    </p:anim>
                                    <p:anim calcmode="lin" valueType="num">
                                      <p:cBhvr additive="base">
                                        <p:cTn id="2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1+#ppt_w/2"/>
                                          </p:val>
                                        </p:tav>
                                        <p:tav tm="100000">
                                          <p:val>
                                            <p:strVal val="#ppt_x"/>
                                          </p:val>
                                        </p:tav>
                                      </p:tavLst>
                                    </p:anim>
                                    <p:anim calcmode="lin" valueType="num">
                                      <p:cBhvr additive="base">
                                        <p:cTn id="3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0-#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1+#ppt_w/2"/>
                                          </p:val>
                                        </p:tav>
                                        <p:tav tm="100000">
                                          <p:val>
                                            <p:strVal val="#ppt_x"/>
                                          </p:val>
                                        </p:tav>
                                      </p:tavLst>
                                    </p:anim>
                                    <p:anim calcmode="lin" valueType="num">
                                      <p:cBhvr additive="base">
                                        <p:cTn id="56"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fontScale="90000"/>
          </a:bodyPr>
          <a:lstStyle/>
          <a:p>
            <a:r>
              <a:rPr lang="fr-FR" dirty="0" smtClean="0"/>
              <a:t/>
            </a:r>
            <a:br>
              <a:rPr lang="fr-FR" dirty="0" smtClean="0"/>
            </a:br>
            <a:r>
              <a:rPr lang="fr-FR" b="1" i="1" dirty="0" smtClean="0">
                <a:solidFill>
                  <a:srgbClr val="002060"/>
                </a:solidFill>
                <a:latin typeface="+mj-lt"/>
              </a:rPr>
              <a:t>Recherche d'Images par le mot-clé  </a:t>
            </a:r>
            <a:r>
              <a:rPr lang="fr-FR" b="1" dirty="0" smtClean="0">
                <a:latin typeface="+mj-lt"/>
              </a:rPr>
              <a:t/>
            </a:r>
            <a:br>
              <a:rPr lang="fr-FR" b="1" dirty="0" smtClean="0">
                <a:latin typeface="+mj-lt"/>
              </a:rPr>
            </a:br>
            <a:endParaRPr lang="fr-FR" b="1" dirty="0">
              <a:latin typeface="+mj-lt"/>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16"/>
          </p:nvPr>
        </p:nvSpPr>
        <p:spPr>
          <a:xfrm>
            <a:off x="6001105" y="2133836"/>
            <a:ext cx="5669394" cy="827078"/>
          </a:xfrm>
        </p:spPr>
        <p:txBody>
          <a:bodyPr>
            <a:normAutofit/>
          </a:bodyPr>
          <a:lstStyle/>
          <a:p>
            <a:r>
              <a:rPr lang="fr-FR" sz="1600" b="1" dirty="0" smtClean="0">
                <a:latin typeface="Century" pitchFamily="18" charset="0"/>
              </a:rPr>
              <a:t>n’est pas parfaite parce que quelques mots n’expriment pas le sens d’une image. </a:t>
            </a:r>
            <a:endParaRPr lang="fr-FR" sz="1600" b="1" dirty="0">
              <a:latin typeface="Century" pitchFamily="18" charset="0"/>
            </a:endParaRPr>
          </a:p>
        </p:txBody>
      </p:sp>
      <p:sp>
        <p:nvSpPr>
          <p:cNvPr id="5" name="Espace réservé du texte 4"/>
          <p:cNvSpPr>
            <a:spLocks noGrp="1"/>
          </p:cNvSpPr>
          <p:nvPr>
            <p:ph type="body" sz="quarter" idx="20"/>
          </p:nvPr>
        </p:nvSpPr>
        <p:spPr>
          <a:xfrm>
            <a:off x="6001105" y="3042255"/>
            <a:ext cx="5669394" cy="876602"/>
          </a:xfrm>
        </p:spPr>
        <p:txBody>
          <a:bodyPr>
            <a:normAutofit/>
          </a:bodyPr>
          <a:lstStyle/>
          <a:p>
            <a:r>
              <a:rPr lang="fr-FR" sz="1600" b="1" dirty="0" smtClean="0">
                <a:latin typeface="Century" pitchFamily="18" charset="0"/>
              </a:rPr>
              <a:t>représente une tâche longue et répétitive pour l’humain, </a:t>
            </a:r>
            <a:endParaRPr lang="fr-FR" sz="1600" b="1" dirty="0">
              <a:latin typeface="Century" pitchFamily="18" charset="0"/>
            </a:endParaRPr>
          </a:p>
        </p:txBody>
      </p:sp>
      <p:sp>
        <p:nvSpPr>
          <p:cNvPr id="6" name="Espace réservé du texte 5"/>
          <p:cNvSpPr>
            <a:spLocks noGrp="1"/>
          </p:cNvSpPr>
          <p:nvPr>
            <p:ph type="body" sz="quarter" idx="22"/>
          </p:nvPr>
        </p:nvSpPr>
        <p:spPr>
          <a:xfrm>
            <a:off x="6001105" y="3950674"/>
            <a:ext cx="5669394" cy="824526"/>
          </a:xfrm>
        </p:spPr>
        <p:txBody>
          <a:bodyPr>
            <a:normAutofit/>
          </a:bodyPr>
          <a:lstStyle/>
          <a:p>
            <a:r>
              <a:rPr lang="fr-FR" sz="1600" b="1" dirty="0" smtClean="0">
                <a:latin typeface="Century" pitchFamily="18" charset="0"/>
              </a:rPr>
              <a:t>Elle est subjective à la culture, à la connaissance et aux sentiments de chaque personne.  </a:t>
            </a:r>
            <a:endParaRPr lang="fr-FR" sz="1600" b="1" dirty="0">
              <a:latin typeface="Century" pitchFamily="18" charset="0"/>
            </a:endParaRPr>
          </a:p>
        </p:txBody>
      </p:sp>
      <p:sp>
        <p:nvSpPr>
          <p:cNvPr id="7" name="Espace réservé du texte 6"/>
          <p:cNvSpPr>
            <a:spLocks noGrp="1"/>
          </p:cNvSpPr>
          <p:nvPr>
            <p:ph type="body" sz="quarter" idx="24"/>
          </p:nvPr>
        </p:nvSpPr>
        <p:spPr>
          <a:xfrm>
            <a:off x="6001105" y="4859091"/>
            <a:ext cx="5669394" cy="903079"/>
          </a:xfrm>
        </p:spPr>
        <p:txBody>
          <a:bodyPr>
            <a:noAutofit/>
          </a:bodyPr>
          <a:lstStyle/>
          <a:p>
            <a:r>
              <a:rPr lang="fr-FR" sz="1600" b="1" dirty="0" smtClean="0">
                <a:latin typeface="Century" pitchFamily="18" charset="0"/>
              </a:rPr>
              <a:t>conditionne la qualité de recherche future, </a:t>
            </a:r>
            <a:endParaRPr lang="fr-FR" sz="1600" b="1" dirty="0">
              <a:latin typeface="Century" pitchFamily="18" charset="0"/>
            </a:endParaRPr>
          </a:p>
        </p:txBody>
      </p:sp>
      <p:sp>
        <p:nvSpPr>
          <p:cNvPr id="8" name="Espace réservé du texte 7"/>
          <p:cNvSpPr>
            <a:spLocks noGrp="1"/>
          </p:cNvSpPr>
          <p:nvPr>
            <p:ph type="body" sz="quarter" idx="28"/>
          </p:nvPr>
        </p:nvSpPr>
        <p:spPr>
          <a:xfrm>
            <a:off x="522560" y="2199155"/>
            <a:ext cx="4596590" cy="3911359"/>
          </a:xfrm>
        </p:spPr>
        <p:txBody>
          <a:bodyPr/>
          <a:lstStyle/>
          <a:p>
            <a:pPr algn="just"/>
            <a:r>
              <a:rPr lang="fr-FR" sz="2400" b="1" dirty="0" smtClean="0">
                <a:latin typeface="Century" pitchFamily="18" charset="0"/>
              </a:rPr>
              <a:t>Recherche d'Images par le mot-clé il suffit d’utiliser les méthodes basées sur le texte pour retrouver les images contenant les mots-clés. Ce type de caractérisation comporte un certain nombre d’inconvénients, </a:t>
            </a:r>
          </a:p>
          <a:p>
            <a:pPr algn="just"/>
            <a:r>
              <a:rPr lang="fr-FR" sz="1800" dirty="0" smtClean="0">
                <a:latin typeface="Century" pitchFamily="18" charset="0"/>
              </a:rPr>
              <a:t>  </a:t>
            </a:r>
            <a:endParaRPr lang="fr-FR" sz="1800" dirty="0">
              <a:latin typeface="Century" pitchFamily="18" charset="0"/>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3600" b="1" i="1" dirty="0" smtClean="0">
                <a:solidFill>
                  <a:srgbClr val="002060"/>
                </a:solidFill>
                <a:latin typeface="Route 159 UltraLight"/>
              </a:rPr>
              <a:t>Recherche d'Images par le contenu:</a:t>
            </a:r>
            <a:endParaRPr lang="fr-FR" sz="3600" b="1" i="1" dirty="0">
              <a:solidFill>
                <a:srgbClr val="002060"/>
              </a:solidFill>
              <a:latin typeface="Route 159 UltraLight"/>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15"/>
          </p:nvPr>
        </p:nvSpPr>
        <p:spPr/>
        <p:txBody>
          <a:bodyPr/>
          <a:lstStyle/>
          <a:p>
            <a:r>
              <a:rPr lang="fr-FR" dirty="0" smtClean="0"/>
              <a:t>Définition: </a:t>
            </a:r>
            <a:endParaRPr lang="fr-FR" dirty="0"/>
          </a:p>
        </p:txBody>
      </p:sp>
      <p:sp>
        <p:nvSpPr>
          <p:cNvPr id="5" name="Espace réservé du texte 4"/>
          <p:cNvSpPr>
            <a:spLocks noGrp="1"/>
          </p:cNvSpPr>
          <p:nvPr>
            <p:ph type="body" sz="quarter" idx="14"/>
          </p:nvPr>
        </p:nvSpPr>
        <p:spPr>
          <a:xfrm>
            <a:off x="1806200" y="3085551"/>
            <a:ext cx="9292823" cy="3772449"/>
          </a:xfrm>
        </p:spPr>
        <p:txBody>
          <a:bodyPr>
            <a:noAutofit/>
          </a:bodyPr>
          <a:lstStyle/>
          <a:p>
            <a:pPr algn="just"/>
            <a:r>
              <a:rPr lang="fr-FR" sz="1800" b="1" dirty="0" smtClean="0">
                <a:latin typeface="Century" pitchFamily="18" charset="0"/>
              </a:rPr>
              <a:t>recherche d’images par le contenu le principe de cette méthode est d'identifier des images à partir de leur contenu (c'est à dire à partir des données de l'image elles même et non à partir du texte associé aux images). </a:t>
            </a:r>
          </a:p>
          <a:p>
            <a:pPr algn="just"/>
            <a:r>
              <a:rPr lang="fr-FR" sz="1800" b="1" dirty="0" smtClean="0">
                <a:latin typeface="Century" pitchFamily="18" charset="0"/>
              </a:rPr>
              <a:t>Le contenu d'une image peut être vue à travers deux aspects différents; symbolique et sémantique • </a:t>
            </a:r>
          </a:p>
          <a:p>
            <a:pPr algn="just"/>
            <a:endParaRPr lang="fr-FR" sz="1800" b="1" dirty="0">
              <a:latin typeface="Century" pitchFamily="18" charset="0"/>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fontScale="90000"/>
          </a:bodyPr>
          <a:lstStyle/>
          <a:p>
            <a:r>
              <a:rPr lang="fr-FR" dirty="0" smtClean="0"/>
              <a:t/>
            </a:r>
            <a:br>
              <a:rPr lang="fr-FR" dirty="0" smtClean="0"/>
            </a:br>
            <a:r>
              <a:rPr lang="fr-FR" b="1" i="1" dirty="0" smtClean="0">
                <a:solidFill>
                  <a:srgbClr val="002060"/>
                </a:solidFill>
              </a:rPr>
              <a:t>recherche d’images par le contenu sémantique</a:t>
            </a:r>
            <a:r>
              <a:rPr lang="fr-FR" b="1" dirty="0" smtClean="0">
                <a:solidFill>
                  <a:srgbClr val="002060"/>
                </a:solidFill>
              </a:rPr>
              <a:t/>
            </a:r>
            <a:br>
              <a:rPr lang="fr-FR" b="1" dirty="0" smtClean="0">
                <a:solidFill>
                  <a:srgbClr val="002060"/>
                </a:solidFill>
              </a:rPr>
            </a:br>
            <a:endParaRPr lang="fr-FR" b="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a:t>
            </a:r>
            <a:endParaRPr lang="fr-FR" dirty="0">
              <a:solidFill>
                <a:schemeClr val="accent6">
                  <a:lumMod val="75000"/>
                </a:schemeClr>
              </a:solidFill>
            </a:endParaRPr>
          </a:p>
        </p:txBody>
      </p:sp>
      <p:sp>
        <p:nvSpPr>
          <p:cNvPr id="4" name="Espace réservé du texte 3"/>
          <p:cNvSpPr>
            <a:spLocks noGrp="1"/>
          </p:cNvSpPr>
          <p:nvPr>
            <p:ph type="body" sz="quarter" idx="15"/>
          </p:nvPr>
        </p:nvSpPr>
        <p:spPr/>
        <p:txBody>
          <a:bodyPr/>
          <a:lstStyle/>
          <a:p>
            <a:r>
              <a:rPr lang="fr-FR" dirty="0" smtClean="0"/>
              <a:t>Définition:</a:t>
            </a:r>
            <a:endParaRPr lang="fr-FR" dirty="0"/>
          </a:p>
        </p:txBody>
      </p:sp>
      <p:sp>
        <p:nvSpPr>
          <p:cNvPr id="5" name="Espace réservé du texte 4"/>
          <p:cNvSpPr>
            <a:spLocks noGrp="1"/>
          </p:cNvSpPr>
          <p:nvPr>
            <p:ph type="body" sz="quarter" idx="14"/>
          </p:nvPr>
        </p:nvSpPr>
        <p:spPr/>
        <p:txBody>
          <a:bodyPr>
            <a:normAutofit/>
          </a:bodyPr>
          <a:lstStyle/>
          <a:p>
            <a:r>
              <a:rPr lang="fr-FR" sz="1800" b="1" dirty="0" smtClean="0">
                <a:latin typeface="Century" pitchFamily="18" charset="0"/>
              </a:rPr>
              <a:t>La recherche par le contenu sémantique consiste à interpréter les images à l’aide des termes sémantique,  </a:t>
            </a:r>
          </a:p>
          <a:p>
            <a:endParaRPr lang="fr-FR" sz="1800" b="1"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Types de requête :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a:t>
            </a:r>
            <a:endParaRPr lang="fr-FR" dirty="0">
              <a:solidFill>
                <a:schemeClr val="accent6">
                  <a:lumMod val="75000"/>
                </a:schemeClr>
              </a:solidFill>
            </a:endParaRPr>
          </a:p>
        </p:txBody>
      </p:sp>
      <p:sp>
        <p:nvSpPr>
          <p:cNvPr id="4" name="Espace réservé du texte 3"/>
          <p:cNvSpPr>
            <a:spLocks noGrp="1"/>
          </p:cNvSpPr>
          <p:nvPr>
            <p:ph type="body" sz="quarter" idx="21"/>
          </p:nvPr>
        </p:nvSpPr>
        <p:spPr/>
        <p:txBody>
          <a:bodyPr/>
          <a:lstStyle/>
          <a:p>
            <a:r>
              <a:rPr lang="fr-FR" dirty="0" smtClean="0"/>
              <a:t>Requête textuelle  </a:t>
            </a:r>
            <a:endParaRPr lang="fr-FR" dirty="0"/>
          </a:p>
        </p:txBody>
      </p:sp>
      <p:sp>
        <p:nvSpPr>
          <p:cNvPr id="5" name="Espace réservé du texte 4"/>
          <p:cNvSpPr>
            <a:spLocks noGrp="1"/>
          </p:cNvSpPr>
          <p:nvPr>
            <p:ph type="body" sz="quarter" idx="24"/>
          </p:nvPr>
        </p:nvSpPr>
        <p:spPr/>
        <p:txBody>
          <a:bodyPr/>
          <a:lstStyle/>
          <a:p>
            <a:pPr algn="just"/>
            <a:r>
              <a:rPr lang="fr-FR" b="1" dirty="0" smtClean="0">
                <a:solidFill>
                  <a:schemeClr val="tx2">
                    <a:lumMod val="75000"/>
                  </a:schemeClr>
                </a:solidFill>
                <a:latin typeface="Century" pitchFamily="18" charset="0"/>
              </a:rPr>
              <a:t>le système doit extraire des mots clés à partir d’une image. se base sur l'annotation textuelle manuelle d'images.</a:t>
            </a:r>
            <a:endParaRPr lang="fr-FR" b="1" dirty="0">
              <a:solidFill>
                <a:schemeClr val="tx2">
                  <a:lumMod val="75000"/>
                </a:schemeClr>
              </a:solidFill>
              <a:latin typeface="Century" pitchFamily="18" charset="0"/>
            </a:endParaRPr>
          </a:p>
        </p:txBody>
      </p:sp>
      <p:sp>
        <p:nvSpPr>
          <p:cNvPr id="6" name="Espace réservé du texte 5"/>
          <p:cNvSpPr>
            <a:spLocks noGrp="1"/>
          </p:cNvSpPr>
          <p:nvPr>
            <p:ph type="body" sz="quarter" idx="25"/>
          </p:nvPr>
        </p:nvSpPr>
        <p:spPr>
          <a:xfrm>
            <a:off x="3121736" y="2913016"/>
            <a:ext cx="3234444" cy="679373"/>
          </a:xfrm>
        </p:spPr>
        <p:txBody>
          <a:bodyPr/>
          <a:lstStyle/>
          <a:p>
            <a:r>
              <a:rPr lang="fr-FR" dirty="0" smtClean="0"/>
              <a:t>Requête par esquisse </a:t>
            </a:r>
            <a:endParaRPr lang="fr-FR" dirty="0"/>
          </a:p>
        </p:txBody>
      </p:sp>
      <p:sp>
        <p:nvSpPr>
          <p:cNvPr id="7" name="Espace réservé du texte 6"/>
          <p:cNvSpPr>
            <a:spLocks noGrp="1"/>
          </p:cNvSpPr>
          <p:nvPr>
            <p:ph type="body" sz="quarter" idx="26"/>
          </p:nvPr>
        </p:nvSpPr>
        <p:spPr/>
        <p:txBody>
          <a:bodyPr/>
          <a:lstStyle/>
          <a:p>
            <a:pPr algn="just"/>
            <a:r>
              <a:rPr lang="fr-FR" b="1" dirty="0" smtClean="0">
                <a:latin typeface="Century" pitchFamily="18" charset="0"/>
              </a:rPr>
              <a:t>Dans ce cas le système donne des outils à l’utilisateur qui lui permet de dessiner des images requêtes.</a:t>
            </a:r>
            <a:endParaRPr lang="fr-FR" b="1" dirty="0">
              <a:latin typeface="Century" pitchFamily="18" charset="0"/>
            </a:endParaRPr>
          </a:p>
        </p:txBody>
      </p:sp>
      <p:sp>
        <p:nvSpPr>
          <p:cNvPr id="8" name="Espace réservé du texte 7"/>
          <p:cNvSpPr>
            <a:spLocks noGrp="1"/>
          </p:cNvSpPr>
          <p:nvPr>
            <p:ph type="body" sz="quarter" idx="27"/>
          </p:nvPr>
        </p:nvSpPr>
        <p:spPr>
          <a:xfrm>
            <a:off x="5710415" y="1593670"/>
            <a:ext cx="3234444" cy="772776"/>
          </a:xfrm>
        </p:spPr>
        <p:txBody>
          <a:bodyPr/>
          <a:lstStyle/>
          <a:p>
            <a:r>
              <a:rPr lang="fr-FR" dirty="0" smtClean="0"/>
              <a:t>Requête par image exemple </a:t>
            </a:r>
            <a:endParaRPr lang="fr-FR" dirty="0"/>
          </a:p>
        </p:txBody>
      </p:sp>
      <p:sp>
        <p:nvSpPr>
          <p:cNvPr id="9" name="Espace réservé du texte 8"/>
          <p:cNvSpPr>
            <a:spLocks noGrp="1"/>
          </p:cNvSpPr>
          <p:nvPr>
            <p:ph type="body" sz="quarter" idx="28"/>
          </p:nvPr>
        </p:nvSpPr>
        <p:spPr>
          <a:xfrm>
            <a:off x="5701035" y="2298713"/>
            <a:ext cx="3248311" cy="815548"/>
          </a:xfrm>
        </p:spPr>
        <p:txBody>
          <a:bodyPr/>
          <a:lstStyle/>
          <a:p>
            <a:pPr algn="just"/>
            <a:r>
              <a:rPr lang="fr-FR" b="1" dirty="0" smtClean="0">
                <a:latin typeface="Century" pitchFamily="18" charset="0"/>
              </a:rPr>
              <a:t>soit le système choisit quelques images au hasard dans la base d’images et les montre à l’utilisateur, soit l’utilisateur parcourt la base d’images et choisit une requête,  </a:t>
            </a:r>
            <a:endParaRPr lang="fr-FR" b="1" dirty="0">
              <a:latin typeface="Century" pitchFamily="18" charset="0"/>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fontScale="90000"/>
          </a:bodyPr>
          <a:lstStyle/>
          <a:p>
            <a:r>
              <a:rPr lang="fr-FR" dirty="0" smtClean="0"/>
              <a:t/>
            </a:r>
            <a:br>
              <a:rPr lang="fr-FR" dirty="0" smtClean="0"/>
            </a:br>
            <a:r>
              <a:rPr lang="fr-FR" sz="3600" b="1" i="1" dirty="0" smtClean="0">
                <a:solidFill>
                  <a:srgbClr val="002060"/>
                </a:solidFill>
              </a:rPr>
              <a:t>recherche d’images par le contenu symbolique</a:t>
            </a:r>
            <a:r>
              <a:rPr lang="fr-FR" b="1" i="1" dirty="0" smtClean="0">
                <a:solidFill>
                  <a:srgbClr val="002060"/>
                </a:solidFill>
              </a:rPr>
              <a:t/>
            </a:r>
            <a:br>
              <a:rPr lang="fr-FR" b="1" i="1" dirty="0" smtClean="0">
                <a:solidFill>
                  <a:srgbClr val="002060"/>
                </a:solidFill>
              </a:rPr>
            </a:b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
        <p:nvSpPr>
          <p:cNvPr id="4" name="Espace réservé du texte 3"/>
          <p:cNvSpPr>
            <a:spLocks noGrp="1"/>
          </p:cNvSpPr>
          <p:nvPr>
            <p:ph type="body" sz="quarter" idx="16"/>
          </p:nvPr>
        </p:nvSpPr>
        <p:spPr/>
        <p:txBody>
          <a:bodyPr>
            <a:noAutofit/>
          </a:bodyPr>
          <a:lstStyle/>
          <a:p>
            <a:r>
              <a:rPr lang="fr-FR" sz="1600" b="1" dirty="0" smtClean="0">
                <a:latin typeface="Century" pitchFamily="18" charset="0"/>
              </a:rPr>
              <a:t>Les requêtes sont exprimées par des caractéristiques de bas niveau, </a:t>
            </a:r>
            <a:endParaRPr lang="fr-FR" sz="1600" b="1" dirty="0">
              <a:latin typeface="Century" pitchFamily="18" charset="0"/>
            </a:endParaRPr>
          </a:p>
        </p:txBody>
      </p:sp>
      <p:sp>
        <p:nvSpPr>
          <p:cNvPr id="5" name="Espace réservé du texte 4"/>
          <p:cNvSpPr>
            <a:spLocks noGrp="1"/>
          </p:cNvSpPr>
          <p:nvPr>
            <p:ph type="body" sz="quarter" idx="20"/>
          </p:nvPr>
        </p:nvSpPr>
        <p:spPr/>
        <p:txBody>
          <a:bodyPr>
            <a:normAutofit/>
          </a:bodyPr>
          <a:lstStyle/>
          <a:p>
            <a:r>
              <a:rPr lang="fr-FR" sz="1800" b="1" dirty="0" smtClean="0">
                <a:latin typeface="Century" pitchFamily="18" charset="0"/>
              </a:rPr>
              <a:t>le lien avec la sémantique n’est jamais, </a:t>
            </a:r>
            <a:endParaRPr lang="fr-FR" sz="1800" b="1" dirty="0">
              <a:latin typeface="Century" pitchFamily="18" charset="0"/>
            </a:endParaRPr>
          </a:p>
        </p:txBody>
      </p:sp>
      <p:sp>
        <p:nvSpPr>
          <p:cNvPr id="6" name="Espace réservé du texte 5"/>
          <p:cNvSpPr>
            <a:spLocks noGrp="1"/>
          </p:cNvSpPr>
          <p:nvPr>
            <p:ph type="body" sz="quarter" idx="22"/>
          </p:nvPr>
        </p:nvSpPr>
        <p:spPr/>
        <p:txBody>
          <a:bodyPr>
            <a:normAutofit/>
          </a:bodyPr>
          <a:lstStyle/>
          <a:p>
            <a:r>
              <a:rPr lang="fr-FR" sz="1800" b="1" dirty="0" smtClean="0">
                <a:latin typeface="Century" pitchFamily="18" charset="0"/>
              </a:rPr>
              <a:t>le résultat n’est pas toujours pertinent. </a:t>
            </a:r>
            <a:endParaRPr lang="fr-FR" sz="1800" b="1" dirty="0">
              <a:latin typeface="Century" pitchFamily="18" charset="0"/>
            </a:endParaRPr>
          </a:p>
        </p:txBody>
      </p:sp>
      <p:sp>
        <p:nvSpPr>
          <p:cNvPr id="7" name="Espace réservé du texte 6"/>
          <p:cNvSpPr>
            <a:spLocks noGrp="1"/>
          </p:cNvSpPr>
          <p:nvPr>
            <p:ph type="body" sz="quarter" idx="24"/>
          </p:nvPr>
        </p:nvSpPr>
        <p:spPr/>
        <p:txBody>
          <a:bodyPr>
            <a:normAutofit fontScale="92500" lnSpcReduction="10000"/>
          </a:bodyPr>
          <a:lstStyle/>
          <a:p>
            <a:endParaRPr lang="fr-FR" dirty="0" smtClean="0"/>
          </a:p>
          <a:p>
            <a:r>
              <a:rPr lang="fr-FR" sz="1800" b="1" dirty="0" smtClean="0">
                <a:latin typeface="Century" pitchFamily="18" charset="0"/>
              </a:rPr>
              <a:t>Le manque le fossé sémantique. </a:t>
            </a:r>
          </a:p>
          <a:p>
            <a:endParaRPr lang="fr-FR" sz="1800" b="1" dirty="0">
              <a:latin typeface="Century" pitchFamily="18" charset="0"/>
            </a:endParaRPr>
          </a:p>
        </p:txBody>
      </p:sp>
      <p:sp>
        <p:nvSpPr>
          <p:cNvPr id="8" name="Espace réservé du texte 7"/>
          <p:cNvSpPr>
            <a:spLocks noGrp="1"/>
          </p:cNvSpPr>
          <p:nvPr>
            <p:ph type="body" sz="quarter" idx="28"/>
          </p:nvPr>
        </p:nvSpPr>
        <p:spPr>
          <a:xfrm>
            <a:off x="522560" y="2199155"/>
            <a:ext cx="4596590" cy="3533988"/>
          </a:xfrm>
        </p:spPr>
        <p:txBody>
          <a:bodyPr/>
          <a:lstStyle/>
          <a:p>
            <a:pPr algn="just"/>
            <a:r>
              <a:rPr lang="fr-FR" sz="2000" b="1" dirty="0" smtClean="0">
                <a:latin typeface="Century" pitchFamily="18" charset="0"/>
              </a:rPr>
              <a:t>Les systèmes d’indexation et recherche d’images par le contenu symbolique permettent de rechercher les images d’une base en fonction de leurs caractéristiques visuelles. malgré l’avantage de cette approche Mais il y a quelques inconvénients : </a:t>
            </a:r>
          </a:p>
          <a:p>
            <a:endParaRPr lang="fr-FR" dirty="0"/>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endParaRPr lang="fr-FR" dirty="0"/>
          </a:p>
        </p:txBody>
      </p:sp>
      <p:sp>
        <p:nvSpPr>
          <p:cNvPr id="3" name="Espace réservé du pied de page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Espace réservé du texte 3"/>
          <p:cNvSpPr>
            <a:spLocks noGrp="1"/>
          </p:cNvSpPr>
          <p:nvPr>
            <p:ph type="body" sz="quarter" idx="14"/>
          </p:nvPr>
        </p:nvSpPr>
        <p:spPr>
          <a:xfrm>
            <a:off x="6104753" y="2862134"/>
            <a:ext cx="5176275" cy="2807146"/>
          </a:xfrm>
        </p:spPr>
        <p:style>
          <a:lnRef idx="1">
            <a:schemeClr val="accent1"/>
          </a:lnRef>
          <a:fillRef idx="2">
            <a:schemeClr val="accent1"/>
          </a:fillRef>
          <a:effectRef idx="1">
            <a:schemeClr val="accent1"/>
          </a:effectRef>
          <a:fontRef idx="minor">
            <a:schemeClr val="dk1"/>
          </a:fontRef>
        </p:style>
        <p:txBody>
          <a:bodyPr>
            <a:noAutofit/>
          </a:bodyPr>
          <a:lstStyle/>
          <a:p>
            <a:r>
              <a:rPr lang="fr-FR" sz="3200" b="1" i="1" dirty="0" smtClean="0">
                <a:latin typeface="+mj-lt"/>
              </a:rPr>
              <a:t>La question qui pose  </a:t>
            </a:r>
          </a:p>
          <a:p>
            <a:r>
              <a:rPr lang="fr-FR" sz="3200" b="1" i="1" dirty="0" smtClean="0">
                <a:latin typeface="+mj-lt"/>
              </a:rPr>
              <a:t>comment  capturer la sémantique des images  ?</a:t>
            </a:r>
            <a:endParaRPr lang="fr-FR" sz="3200" b="1" i="1" dirty="0">
              <a:latin typeface="+mj-lt"/>
            </a:endParaRPr>
          </a:p>
        </p:txBody>
      </p:sp>
      <p:sp>
        <p:nvSpPr>
          <p:cNvPr id="5" name="Espace réservé du numéro de diapositive 4"/>
          <p:cNvSpPr>
            <a:spLocks noGrp="1"/>
          </p:cNvSpPr>
          <p:nvPr>
            <p:ph type="sldNum" sz="quarter" idx="4"/>
          </p:nvPr>
        </p:nvSpPr>
        <p:spPr/>
        <p:txBody>
          <a:bodyPr/>
          <a:lstStyle/>
          <a:p>
            <a:fld id="{E6459DFB-86F3-43FA-8567-2EA6E426AE90}" type="slidenum">
              <a:rPr lang="ja-JP" altLang="en-US" smtClean="0"/>
              <a:pPr/>
              <a:t>16</a:t>
            </a:fld>
            <a:endParaRPr lang="ja-JP" altLang="en-US"/>
          </a:p>
        </p:txBody>
      </p:sp>
      <p:pic>
        <p:nvPicPr>
          <p:cNvPr id="2050" name="Picture 2" descr="C:\Users\INFOMED\Pictures\gros-picto-marketing-tpe-pme-toulouse.png"/>
          <p:cNvPicPr>
            <a:picLocks noChangeAspect="1" noChangeArrowheads="1"/>
          </p:cNvPicPr>
          <p:nvPr/>
        </p:nvPicPr>
        <p:blipFill>
          <a:blip r:embed="rId2"/>
          <a:srcRect/>
          <a:stretch>
            <a:fillRect/>
          </a:stretch>
        </p:blipFill>
        <p:spPr bwMode="auto">
          <a:xfrm>
            <a:off x="1415105" y="1070599"/>
            <a:ext cx="2438400" cy="428517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additive="base">
                                        <p:cTn id="7" dur="500" fill="hold"/>
                                        <p:tgtEl>
                                          <p:spTgt spid="2050"/>
                                        </p:tgtEl>
                                        <p:attrNameLst>
                                          <p:attrName>ppt_x</p:attrName>
                                        </p:attrNameLst>
                                      </p:cBhvr>
                                      <p:tavLst>
                                        <p:tav tm="0">
                                          <p:val>
                                            <p:strVal val="#ppt_x"/>
                                          </p:val>
                                        </p:tav>
                                        <p:tav tm="100000">
                                          <p:val>
                                            <p:strVal val="#ppt_x"/>
                                          </p:val>
                                        </p:tav>
                                      </p:tavLst>
                                    </p:anim>
                                    <p:anim calcmode="lin" valueType="num">
                                      <p:cBhvr additive="base">
                                        <p:cTn id="8"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bg/>
                                          </p:spTgt>
                                        </p:tgtEl>
                                        <p:attrNameLst>
                                          <p:attrName>style.visibility</p:attrName>
                                        </p:attrNameLst>
                                      </p:cBhvr>
                                      <p:to>
                                        <p:strVal val="visible"/>
                                      </p:to>
                                    </p:set>
                                    <p:anim calcmode="lin" valueType="num">
                                      <p:cBhvr additive="base">
                                        <p:cTn id="13"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4">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xEl>
                                              <p:pRg st="1" end="1"/>
                                            </p:txEl>
                                          </p:spTgt>
                                        </p:tgtEl>
                                        <p:attrNameLst>
                                          <p:attrName>style.visibility</p:attrName>
                                        </p:attrNameLst>
                                      </p:cBhvr>
                                      <p:to>
                                        <p:strVal val="visible"/>
                                      </p:to>
                                    </p:set>
                                    <p:anim calcmode="lin" valueType="num">
                                      <p:cBhvr additive="base">
                                        <p:cTn id="25"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762380" y="2036848"/>
            <a:ext cx="4094123" cy="1463998"/>
          </a:xfrm>
        </p:spPr>
        <p:txBody>
          <a:bodyPr/>
          <a:lstStyle/>
          <a:p>
            <a:r>
              <a:rPr lang="fr-FR" sz="6000" b="1" i="1" dirty="0" smtClean="0">
                <a:solidFill>
                  <a:srgbClr val="002060"/>
                </a:solidFill>
              </a:rPr>
              <a:t>la  solution</a:t>
            </a:r>
            <a:endParaRPr lang="fr-FR" sz="6000" b="1" i="1" dirty="0">
              <a:solidFill>
                <a:srgbClr val="002060"/>
              </a:solidFill>
            </a:endParaRPr>
          </a:p>
        </p:txBody>
      </p:sp>
      <p:sp>
        <p:nvSpPr>
          <p:cNvPr id="3" name="Espace réservé du pied de page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Espace réservé du texte 3"/>
          <p:cNvSpPr>
            <a:spLocks noGrp="1"/>
          </p:cNvSpPr>
          <p:nvPr>
            <p:ph type="body" sz="quarter" idx="14"/>
          </p:nvPr>
        </p:nvSpPr>
        <p:spPr/>
        <p:txBody>
          <a:bodyPr>
            <a:noAutofit/>
          </a:bodyPr>
          <a:lstStyle/>
          <a:p>
            <a:r>
              <a:rPr lang="fr-FR" sz="6000" b="1" i="1" dirty="0" smtClean="0">
                <a:solidFill>
                  <a:srgbClr val="002060"/>
                </a:solidFill>
                <a:latin typeface="+mj-lt"/>
              </a:rPr>
              <a:t>Annotation</a:t>
            </a:r>
          </a:p>
          <a:p>
            <a:r>
              <a:rPr lang="fr-FR" sz="6000" b="1" i="1" dirty="0" smtClean="0">
                <a:solidFill>
                  <a:srgbClr val="002060"/>
                </a:solidFill>
                <a:latin typeface="+mj-lt"/>
              </a:rPr>
              <a:t>Et ontologie  </a:t>
            </a:r>
            <a:endParaRPr lang="fr-FR" sz="6000" b="1" i="1" dirty="0">
              <a:solidFill>
                <a:srgbClr val="002060"/>
              </a:solidFill>
              <a:latin typeface="+mj-lt"/>
            </a:endParaRPr>
          </a:p>
        </p:txBody>
      </p:sp>
      <p:sp>
        <p:nvSpPr>
          <p:cNvPr id="5" name="Espace réservé du numéro de diapositive 4"/>
          <p:cNvSpPr>
            <a:spLocks noGrp="1"/>
          </p:cNvSpPr>
          <p:nvPr>
            <p:ph type="sldNum" sz="quarter" idx="4"/>
          </p:nvPr>
        </p:nvSpPr>
        <p:spPr/>
        <p:txBody>
          <a:bodyPr/>
          <a:lstStyle/>
          <a:p>
            <a:fld id="{E6459DFB-86F3-43FA-8567-2EA6E426AE90}" type="slidenum">
              <a:rPr lang="ja-JP" altLang="en-US" smtClean="0"/>
              <a:pPr/>
              <a:t>17</a:t>
            </a:fld>
            <a:endParaRPr lang="ja-JP" altLang="en-US"/>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3600" b="1" i="1" dirty="0" smtClean="0">
                <a:solidFill>
                  <a:srgbClr val="002060"/>
                </a:solidFill>
              </a:rPr>
              <a:t>Annotations sémantiques d’image</a:t>
            </a:r>
            <a:endParaRPr lang="fr-FR" sz="3600"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15"/>
          </p:nvPr>
        </p:nvSpPr>
        <p:spPr/>
        <p:txBody>
          <a:bodyPr/>
          <a:lstStyle/>
          <a:p>
            <a:r>
              <a:rPr lang="fr-FR" dirty="0" smtClean="0"/>
              <a:t>Définition:</a:t>
            </a:r>
            <a:endParaRPr lang="fr-FR" dirty="0"/>
          </a:p>
        </p:txBody>
      </p:sp>
      <p:sp>
        <p:nvSpPr>
          <p:cNvPr id="5" name="Espace réservé du texte 4"/>
          <p:cNvSpPr>
            <a:spLocks noGrp="1"/>
          </p:cNvSpPr>
          <p:nvPr>
            <p:ph type="body" sz="quarter" idx="14"/>
          </p:nvPr>
        </p:nvSpPr>
        <p:spPr>
          <a:xfrm>
            <a:off x="1806200" y="2967984"/>
            <a:ext cx="9292823" cy="3142529"/>
          </a:xfrm>
        </p:spPr>
        <p:txBody>
          <a:bodyPr>
            <a:normAutofit/>
          </a:bodyPr>
          <a:lstStyle/>
          <a:p>
            <a:r>
              <a:rPr lang="fr-FR" sz="2000" b="1" dirty="0" smtClean="0">
                <a:latin typeface="Century" pitchFamily="18" charset="0"/>
              </a:rPr>
              <a:t>L’annotation d’images consiste en la description des images est basée soit sur les caractéristiques physiques ou sémantiques. Est décrivent le lien entre des images et leur description (contenu).</a:t>
            </a:r>
            <a:endParaRPr lang="fr-FR" sz="2000" b="1" dirty="0">
              <a:latin typeface="Century" pitchFamily="18"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llipse 3"/>
          <p:cNvSpPr/>
          <p:nvPr/>
        </p:nvSpPr>
        <p:spPr>
          <a:xfrm>
            <a:off x="4310743" y="600888"/>
            <a:ext cx="5551714" cy="718457"/>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lumMod val="75000"/>
                    <a:lumOff val="25000"/>
                  </a:schemeClr>
                </a:solidFill>
              </a:rPr>
              <a:t>Annotation d’image</a:t>
            </a:r>
            <a:endParaRPr kumimoji="1" lang="fr-FR" dirty="0">
              <a:solidFill>
                <a:schemeClr val="tx1">
                  <a:lumMod val="75000"/>
                  <a:lumOff val="25000"/>
                </a:schemeClr>
              </a:solidFill>
            </a:endParaRPr>
          </a:p>
        </p:txBody>
      </p:sp>
      <p:sp>
        <p:nvSpPr>
          <p:cNvPr id="5" name="Ellipse 4"/>
          <p:cNvSpPr/>
          <p:nvPr/>
        </p:nvSpPr>
        <p:spPr>
          <a:xfrm>
            <a:off x="1058091" y="2338251"/>
            <a:ext cx="3827418" cy="783772"/>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Les Méthodes d’annotation </a:t>
            </a:r>
            <a:endParaRPr kumimoji="1" lang="fr-FR" dirty="0">
              <a:solidFill>
                <a:schemeClr val="tx1">
                  <a:lumMod val="75000"/>
                  <a:lumOff val="25000"/>
                </a:schemeClr>
              </a:solidFill>
            </a:endParaRPr>
          </a:p>
        </p:txBody>
      </p:sp>
      <p:sp>
        <p:nvSpPr>
          <p:cNvPr id="6" name="Ellipse 5"/>
          <p:cNvSpPr/>
          <p:nvPr/>
        </p:nvSpPr>
        <p:spPr>
          <a:xfrm>
            <a:off x="7667897" y="2259876"/>
            <a:ext cx="4297680" cy="796834"/>
          </a:xfrm>
          <a:prstGeom prst="ellipse">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Les outils </a:t>
            </a:r>
            <a:endParaRPr kumimoji="1" lang="fr-FR" dirty="0">
              <a:solidFill>
                <a:schemeClr val="tx1">
                  <a:lumMod val="75000"/>
                  <a:lumOff val="25000"/>
                </a:schemeClr>
              </a:solidFill>
            </a:endParaRPr>
          </a:p>
        </p:txBody>
      </p:sp>
      <p:sp>
        <p:nvSpPr>
          <p:cNvPr id="7" name="Organigramme : Terminateur 6"/>
          <p:cNvSpPr/>
          <p:nvPr/>
        </p:nvSpPr>
        <p:spPr>
          <a:xfrm>
            <a:off x="104501" y="4088673"/>
            <a:ext cx="1802675" cy="718457"/>
          </a:xfrm>
          <a:prstGeom prst="flowChartTerminator">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l’annotation manuelle </a:t>
            </a:r>
            <a:endParaRPr kumimoji="1" lang="fr-FR" dirty="0">
              <a:solidFill>
                <a:schemeClr val="tx1">
                  <a:lumMod val="75000"/>
                  <a:lumOff val="25000"/>
                </a:schemeClr>
              </a:solidFill>
            </a:endParaRPr>
          </a:p>
        </p:txBody>
      </p:sp>
      <p:sp>
        <p:nvSpPr>
          <p:cNvPr id="8" name="Organigramme : Terminateur 7"/>
          <p:cNvSpPr/>
          <p:nvPr/>
        </p:nvSpPr>
        <p:spPr>
          <a:xfrm>
            <a:off x="2011676" y="4101737"/>
            <a:ext cx="1881051" cy="692332"/>
          </a:xfrm>
          <a:prstGeom prst="flowChartTerminator">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l’annotation automatique </a:t>
            </a:r>
            <a:endParaRPr kumimoji="1" lang="fr-FR" dirty="0">
              <a:solidFill>
                <a:schemeClr val="tx1">
                  <a:lumMod val="75000"/>
                  <a:lumOff val="25000"/>
                </a:schemeClr>
              </a:solidFill>
            </a:endParaRPr>
          </a:p>
        </p:txBody>
      </p:sp>
      <p:sp>
        <p:nvSpPr>
          <p:cNvPr id="9" name="Organigramme : Terminateur 8"/>
          <p:cNvSpPr/>
          <p:nvPr/>
        </p:nvSpPr>
        <p:spPr>
          <a:xfrm>
            <a:off x="4219298" y="4075611"/>
            <a:ext cx="1946366" cy="705395"/>
          </a:xfrm>
          <a:prstGeom prst="flowChartTerminator">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l’annotation semi-automatique </a:t>
            </a:r>
            <a:endParaRPr kumimoji="1" lang="fr-FR" dirty="0">
              <a:solidFill>
                <a:schemeClr val="tx1">
                  <a:lumMod val="75000"/>
                  <a:lumOff val="25000"/>
                </a:schemeClr>
              </a:solidFill>
            </a:endParaRPr>
          </a:p>
        </p:txBody>
      </p:sp>
      <p:sp>
        <p:nvSpPr>
          <p:cNvPr id="10" name="Organigramme : Terminateur 9"/>
          <p:cNvSpPr/>
          <p:nvPr/>
        </p:nvSpPr>
        <p:spPr>
          <a:xfrm>
            <a:off x="8621486" y="4140926"/>
            <a:ext cx="2677885" cy="770708"/>
          </a:xfrm>
          <a:prstGeom prst="flowChartTerminator">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tx1">
                    <a:lumMod val="75000"/>
                    <a:lumOff val="25000"/>
                  </a:schemeClr>
                </a:solidFill>
              </a:rPr>
              <a:t>Ontologies </a:t>
            </a:r>
            <a:endParaRPr kumimoji="1" lang="fr-FR" dirty="0">
              <a:solidFill>
                <a:schemeClr val="tx1">
                  <a:lumMod val="75000"/>
                  <a:lumOff val="25000"/>
                </a:schemeClr>
              </a:solidFill>
            </a:endParaRPr>
          </a:p>
        </p:txBody>
      </p:sp>
      <p:cxnSp>
        <p:nvCxnSpPr>
          <p:cNvPr id="12" name="Connecteur droit avec flèche 11"/>
          <p:cNvCxnSpPr>
            <a:stCxn id="4" idx="4"/>
            <a:endCxn id="5" idx="0"/>
          </p:cNvCxnSpPr>
          <p:nvPr/>
        </p:nvCxnSpPr>
        <p:spPr>
          <a:xfrm rot="5400000">
            <a:off x="4519747" y="-228602"/>
            <a:ext cx="1018906" cy="4114800"/>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14" name="Connecteur droit avec flèche 13"/>
          <p:cNvCxnSpPr>
            <a:stCxn id="4" idx="4"/>
            <a:endCxn id="6" idx="0"/>
          </p:cNvCxnSpPr>
          <p:nvPr/>
        </p:nvCxnSpPr>
        <p:spPr>
          <a:xfrm rot="16200000" flipH="1">
            <a:off x="7981403" y="424541"/>
            <a:ext cx="940531" cy="2730137"/>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17" name="Connecteur droit avec flèche 16"/>
          <p:cNvCxnSpPr>
            <a:stCxn id="5" idx="4"/>
            <a:endCxn id="7" idx="0"/>
          </p:cNvCxnSpPr>
          <p:nvPr/>
        </p:nvCxnSpPr>
        <p:spPr>
          <a:xfrm rot="5400000">
            <a:off x="1505495" y="2622368"/>
            <a:ext cx="966650" cy="1965961"/>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19" name="Connecteur droit avec flèche 18"/>
          <p:cNvCxnSpPr>
            <a:stCxn id="5" idx="4"/>
            <a:endCxn id="8" idx="0"/>
          </p:cNvCxnSpPr>
          <p:nvPr/>
        </p:nvCxnSpPr>
        <p:spPr>
          <a:xfrm rot="5400000">
            <a:off x="2472144" y="3602081"/>
            <a:ext cx="979714" cy="19598"/>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21" name="Connecteur droit avec flèche 20"/>
          <p:cNvCxnSpPr>
            <a:stCxn id="5" idx="4"/>
            <a:endCxn id="9" idx="0"/>
          </p:cNvCxnSpPr>
          <p:nvPr/>
        </p:nvCxnSpPr>
        <p:spPr>
          <a:xfrm rot="16200000" flipH="1">
            <a:off x="3605346" y="2488476"/>
            <a:ext cx="953588" cy="2220681"/>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cxnSp>
        <p:nvCxnSpPr>
          <p:cNvPr id="23" name="Connecteur droit avec flèche 22"/>
          <p:cNvCxnSpPr>
            <a:stCxn id="6" idx="4"/>
          </p:cNvCxnSpPr>
          <p:nvPr/>
        </p:nvCxnSpPr>
        <p:spPr>
          <a:xfrm rot="16200000" flipH="1">
            <a:off x="9264833" y="3608614"/>
            <a:ext cx="1110341" cy="6532"/>
          </a:xfrm>
          <a:prstGeom prst="straightConnector1">
            <a:avLst/>
          </a:prstGeom>
          <a:ln w="28575">
            <a:tailEnd type="arrow"/>
          </a:ln>
        </p:spPr>
        <p:style>
          <a:lnRef idx="1">
            <a:schemeClr val="accent2"/>
          </a:lnRef>
          <a:fillRef idx="0">
            <a:schemeClr val="accent2"/>
          </a:fillRef>
          <a:effectRef idx="0">
            <a:schemeClr val="accent2"/>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ppt_x"/>
                                          </p:val>
                                        </p:tav>
                                        <p:tav tm="100000">
                                          <p:val>
                                            <p:strVal val="#ppt_x"/>
                                          </p:val>
                                        </p:tav>
                                      </p:tavLst>
                                    </p:anim>
                                    <p:anim calcmode="lin" valueType="num">
                                      <p:cBhvr additive="base">
                                        <p:cTn id="4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1+#ppt_w/2"/>
                                          </p:val>
                                        </p:tav>
                                        <p:tav tm="100000">
                                          <p:val>
                                            <p:strVal val="#ppt_x"/>
                                          </p:val>
                                        </p:tav>
                                      </p:tavLst>
                                    </p:anim>
                                    <p:anim calcmode="lin" valueType="num">
                                      <p:cBhvr additive="base">
                                        <p:cTn id="6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500" fill="hold"/>
                                        <p:tgtEl>
                                          <p:spTgt spid="6"/>
                                        </p:tgtEl>
                                        <p:attrNameLst>
                                          <p:attrName>ppt_x</p:attrName>
                                        </p:attrNameLst>
                                      </p:cBhvr>
                                      <p:tavLst>
                                        <p:tav tm="0">
                                          <p:val>
                                            <p:strVal val="1+#ppt_w/2"/>
                                          </p:val>
                                        </p:tav>
                                        <p:tav tm="100000">
                                          <p:val>
                                            <p:strVal val="#ppt_x"/>
                                          </p:val>
                                        </p:tav>
                                      </p:tavLst>
                                    </p:anim>
                                    <p:anim calcmode="lin" valueType="num">
                                      <p:cBhvr additive="base">
                                        <p:cTn id="6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ppt_x"/>
                                          </p:val>
                                        </p:tav>
                                        <p:tav tm="100000">
                                          <p:val>
                                            <p:strVal val="#ppt_x"/>
                                          </p:val>
                                        </p:tav>
                                      </p:tavLst>
                                    </p:anim>
                                    <p:anim calcmode="lin" valueType="num">
                                      <p:cBhvr additive="base">
                                        <p:cTn id="7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0"/>
                                        </p:tgtEl>
                                        <p:attrNameLst>
                                          <p:attrName>style.visibility</p:attrName>
                                        </p:attrNameLst>
                                      </p:cBhvr>
                                      <p:to>
                                        <p:strVal val="visible"/>
                                      </p:to>
                                    </p:set>
                                    <p:anim calcmode="lin" valueType="num">
                                      <p:cBhvr additive="base">
                                        <p:cTn id="79" dur="500" fill="hold"/>
                                        <p:tgtEl>
                                          <p:spTgt spid="10"/>
                                        </p:tgtEl>
                                        <p:attrNameLst>
                                          <p:attrName>ppt_x</p:attrName>
                                        </p:attrNameLst>
                                      </p:cBhvr>
                                      <p:tavLst>
                                        <p:tav tm="0">
                                          <p:val>
                                            <p:strVal val="#ppt_x"/>
                                          </p:val>
                                        </p:tav>
                                        <p:tav tm="100000">
                                          <p:val>
                                            <p:strVal val="#ppt_x"/>
                                          </p:val>
                                        </p:tav>
                                      </p:tavLst>
                                    </p:anim>
                                    <p:anim calcmode="lin" valueType="num">
                                      <p:cBhvr additive="base">
                                        <p:cTn id="8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p:txBody>
          <a:bodyPr/>
          <a:lstStyle/>
          <a:p>
            <a:r>
              <a:rPr lang="en-US" altLang="ja-JP" dirty="0" smtClean="0"/>
              <a:t> </a:t>
            </a:r>
            <a:endParaRPr lang="ja-JP" altLang="en-US" dirty="0"/>
          </a:p>
        </p:txBody>
      </p:sp>
      <p:sp>
        <p:nvSpPr>
          <p:cNvPr id="3" name="Espace réservé du numéro de diapositive 2"/>
          <p:cNvSpPr>
            <a:spLocks noGrp="1"/>
          </p:cNvSpPr>
          <p:nvPr>
            <p:ph type="sldNum" sz="quarter" idx="11"/>
          </p:nvPr>
        </p:nvSpPr>
        <p:spPr/>
        <p:txBody>
          <a:bodyPr/>
          <a:lstStyle/>
          <a:p>
            <a:fld id="{E6459DFB-86F3-43FA-8567-2EA6E426AE90}" type="slidenum">
              <a:rPr lang="ja-JP" altLang="en-US" smtClean="0"/>
              <a:pPr/>
              <a:t>2</a:t>
            </a:fld>
            <a:endParaRPr lang="ja-JP" altLang="en-US"/>
          </a:p>
        </p:txBody>
      </p:sp>
      <p:sp>
        <p:nvSpPr>
          <p:cNvPr id="4" name="Rectangle 3"/>
          <p:cNvSpPr/>
          <p:nvPr/>
        </p:nvSpPr>
        <p:spPr>
          <a:xfrm>
            <a:off x="3047999" y="304633"/>
            <a:ext cx="7953829" cy="369332"/>
          </a:xfrm>
          <a:prstGeom prst="rect">
            <a:avLst/>
          </a:prstGeom>
        </p:spPr>
        <p:txBody>
          <a:bodyPr wrap="square">
            <a:spAutoFit/>
          </a:bodyPr>
          <a:lstStyle/>
          <a:p>
            <a:r>
              <a:rPr lang="fr-FR" b="1" dirty="0" smtClean="0">
                <a:latin typeface="Calibri" pitchFamily="34" charset="0"/>
                <a:cs typeface="Tahoma" pitchFamily="34" charset="0"/>
              </a:rPr>
              <a:t>Ministère de l’enseignement supérieur et de la recherche scientifique</a:t>
            </a:r>
            <a:endParaRPr lang="fr-FR" dirty="0"/>
          </a:p>
        </p:txBody>
      </p:sp>
      <p:sp>
        <p:nvSpPr>
          <p:cNvPr id="5" name="Rectangle 4"/>
          <p:cNvSpPr/>
          <p:nvPr/>
        </p:nvSpPr>
        <p:spPr>
          <a:xfrm>
            <a:off x="3919231" y="733412"/>
            <a:ext cx="5021182" cy="369332"/>
          </a:xfrm>
          <a:prstGeom prst="rect">
            <a:avLst/>
          </a:prstGeom>
        </p:spPr>
        <p:txBody>
          <a:bodyPr wrap="none">
            <a:spAutoFit/>
          </a:bodyPr>
          <a:lstStyle/>
          <a:p>
            <a:pPr algn="ctr">
              <a:defRPr/>
            </a:pPr>
            <a:r>
              <a:rPr lang="fr-FR" b="1" dirty="0" smtClean="0">
                <a:latin typeface="Calibri" pitchFamily="34" charset="0"/>
              </a:rPr>
              <a:t>Université de Djilali BOUNAAMA KHEMIS MILIANA</a:t>
            </a:r>
          </a:p>
        </p:txBody>
      </p:sp>
      <p:pic>
        <p:nvPicPr>
          <p:cNvPr id="6" name="Image 24"/>
          <p:cNvPicPr>
            <a:picLocks noChangeAspect="1" noChangeArrowheads="1"/>
          </p:cNvPicPr>
          <p:nvPr/>
        </p:nvPicPr>
        <p:blipFill>
          <a:blip r:embed="rId2" cstate="print"/>
          <a:srcRect/>
          <a:stretch>
            <a:fillRect/>
          </a:stretch>
        </p:blipFill>
        <p:spPr bwMode="auto">
          <a:xfrm>
            <a:off x="5868242" y="1212390"/>
            <a:ext cx="876300" cy="771525"/>
          </a:xfrm>
          <a:prstGeom prst="rect">
            <a:avLst/>
          </a:prstGeom>
          <a:noFill/>
        </p:spPr>
      </p:pic>
      <p:sp>
        <p:nvSpPr>
          <p:cNvPr id="7" name="Rectangle 6"/>
          <p:cNvSpPr/>
          <p:nvPr/>
        </p:nvSpPr>
        <p:spPr>
          <a:xfrm>
            <a:off x="5790430" y="2271896"/>
            <a:ext cx="1197765" cy="369332"/>
          </a:xfrm>
          <a:prstGeom prst="rect">
            <a:avLst/>
          </a:prstGeom>
        </p:spPr>
        <p:txBody>
          <a:bodyPr wrap="none">
            <a:spAutoFit/>
          </a:bodyPr>
          <a:lstStyle/>
          <a:p>
            <a:pPr algn="ctr"/>
            <a:r>
              <a:rPr lang="fr-FR" i="1" dirty="0" smtClean="0">
                <a:ln w="22225">
                  <a:solidFill>
                    <a:schemeClr val="accent1">
                      <a:lumMod val="75000"/>
                    </a:schemeClr>
                  </a:solidFill>
                  <a:prstDash val="solid"/>
                </a:ln>
                <a:solidFill>
                  <a:schemeClr val="accent6">
                    <a:lumMod val="75000"/>
                  </a:schemeClr>
                </a:solidFill>
                <a:effectLst>
                  <a:innerShdw blurRad="63500" dist="50800" dir="13500000">
                    <a:prstClr val="black">
                      <a:alpha val="50000"/>
                    </a:prstClr>
                  </a:innerShdw>
                </a:effectLst>
              </a:rPr>
              <a:t>THEME : </a:t>
            </a:r>
            <a:endParaRPr lang="fr-FR" i="1" dirty="0">
              <a:ln w="22225">
                <a:solidFill>
                  <a:schemeClr val="accent1">
                    <a:lumMod val="75000"/>
                  </a:schemeClr>
                </a:solidFill>
                <a:prstDash val="solid"/>
              </a:ln>
              <a:solidFill>
                <a:schemeClr val="accent6">
                  <a:lumMod val="75000"/>
                </a:schemeClr>
              </a:solidFill>
              <a:effectLst>
                <a:innerShdw blurRad="63500" dist="50800" dir="13500000">
                  <a:prstClr val="black">
                    <a:alpha val="50000"/>
                  </a:prstClr>
                </a:innerShdw>
              </a:effectLst>
            </a:endParaRPr>
          </a:p>
        </p:txBody>
      </p:sp>
      <p:sp>
        <p:nvSpPr>
          <p:cNvPr id="8" name="Rectangle 7"/>
          <p:cNvSpPr/>
          <p:nvPr/>
        </p:nvSpPr>
        <p:spPr>
          <a:xfrm>
            <a:off x="2612580" y="2714173"/>
            <a:ext cx="7416800" cy="1393371"/>
          </a:xfrm>
          <a:prstGeom prst="rect">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dirty="0" smtClean="0">
                <a:solidFill>
                  <a:srgbClr val="002060"/>
                </a:solidFill>
                <a:latin typeface="+mj-lt"/>
              </a:rPr>
              <a:t>Indexation et Recherche d’Images par le contenu sémantique </a:t>
            </a:r>
            <a:endParaRPr kumimoji="1" lang="fr-FR" sz="2800" b="1" dirty="0">
              <a:solidFill>
                <a:srgbClr val="002060"/>
              </a:solidFill>
              <a:latin typeface="+mj-lt"/>
            </a:endParaRPr>
          </a:p>
        </p:txBody>
      </p:sp>
      <p:sp>
        <p:nvSpPr>
          <p:cNvPr id="9" name="Rectangle 8"/>
          <p:cNvSpPr/>
          <p:nvPr/>
        </p:nvSpPr>
        <p:spPr>
          <a:xfrm>
            <a:off x="705162" y="4231286"/>
            <a:ext cx="2571601" cy="1200329"/>
          </a:xfrm>
          <a:prstGeom prst="rect">
            <a:avLst/>
          </a:prstGeom>
        </p:spPr>
        <p:txBody>
          <a:bodyPr wrap="none">
            <a:spAutoFit/>
          </a:bodyPr>
          <a:lstStyle/>
          <a:p>
            <a:r>
              <a:rPr lang="fr-FR" b="1" dirty="0" smtClean="0">
                <a:ln w="22225">
                  <a:solidFill>
                    <a:schemeClr val="accent2"/>
                  </a:solidFill>
                  <a:prstDash val="solid"/>
                </a:ln>
                <a:solidFill>
                  <a:schemeClr val="accent1">
                    <a:lumMod val="75000"/>
                  </a:schemeClr>
                </a:solidFill>
              </a:rPr>
              <a:t> </a:t>
            </a:r>
            <a:r>
              <a:rPr lang="fr-FR" dirty="0" smtClean="0">
                <a:solidFill>
                  <a:schemeClr val="accent6">
                    <a:lumMod val="75000"/>
                  </a:schemeClr>
                </a:solidFill>
              </a:rPr>
              <a:t>Réalisé par :</a:t>
            </a:r>
          </a:p>
          <a:p>
            <a:endParaRPr lang="fr-FR" dirty="0" smtClean="0"/>
          </a:p>
          <a:p>
            <a:pPr>
              <a:buFont typeface="Wingdings" pitchFamily="2" charset="2"/>
              <a:buChar char="ü"/>
            </a:pPr>
            <a:r>
              <a:rPr lang="fr-FR" dirty="0" smtClean="0"/>
              <a:t> </a:t>
            </a:r>
            <a:r>
              <a:rPr lang="fr-FR" dirty="0" err="1" smtClean="0"/>
              <a:t>Gramit</a:t>
            </a:r>
            <a:r>
              <a:rPr lang="fr-FR" dirty="0" smtClean="0"/>
              <a:t> </a:t>
            </a:r>
            <a:r>
              <a:rPr lang="fr-FR" dirty="0" err="1" smtClean="0"/>
              <a:t>zineb</a:t>
            </a:r>
            <a:r>
              <a:rPr lang="fr-FR" dirty="0" smtClean="0"/>
              <a:t> . </a:t>
            </a:r>
          </a:p>
          <a:p>
            <a:pPr>
              <a:buFont typeface="Wingdings" pitchFamily="2" charset="2"/>
              <a:buChar char="ü"/>
            </a:pPr>
            <a:r>
              <a:rPr lang="fr-FR" dirty="0" smtClean="0"/>
              <a:t> </a:t>
            </a:r>
            <a:r>
              <a:rPr lang="fr-FR" dirty="0" err="1" smtClean="0"/>
              <a:t>Abdesselam</a:t>
            </a:r>
            <a:r>
              <a:rPr lang="fr-FR" dirty="0" smtClean="0"/>
              <a:t> </a:t>
            </a:r>
            <a:r>
              <a:rPr lang="fr-FR" dirty="0" err="1" smtClean="0"/>
              <a:t>soraya</a:t>
            </a:r>
            <a:r>
              <a:rPr lang="fr-FR" dirty="0" smtClean="0"/>
              <a:t>. </a:t>
            </a:r>
            <a:endParaRPr lang="fr-FR" b="1" dirty="0" smtClean="0">
              <a:ln w="22225">
                <a:solidFill>
                  <a:schemeClr val="accent2"/>
                </a:solidFill>
                <a:prstDash val="solid"/>
              </a:ln>
              <a:solidFill>
                <a:schemeClr val="accent1">
                  <a:lumMod val="75000"/>
                </a:schemeClr>
              </a:solidFill>
            </a:endParaRPr>
          </a:p>
        </p:txBody>
      </p:sp>
      <p:sp>
        <p:nvSpPr>
          <p:cNvPr id="10" name="Rectangle 9"/>
          <p:cNvSpPr/>
          <p:nvPr/>
        </p:nvSpPr>
        <p:spPr>
          <a:xfrm>
            <a:off x="9156037" y="4390940"/>
            <a:ext cx="3174267" cy="923330"/>
          </a:xfrm>
          <a:prstGeom prst="rect">
            <a:avLst/>
          </a:prstGeom>
        </p:spPr>
        <p:txBody>
          <a:bodyPr wrap="none">
            <a:spAutoFit/>
          </a:bodyPr>
          <a:lstStyle/>
          <a:p>
            <a:r>
              <a:rPr lang="fr-FR" dirty="0" smtClean="0">
                <a:solidFill>
                  <a:schemeClr val="accent6">
                    <a:lumMod val="75000"/>
                  </a:schemeClr>
                </a:solidFill>
              </a:rPr>
              <a:t>Encadre par :</a:t>
            </a:r>
          </a:p>
          <a:p>
            <a:pPr>
              <a:buFont typeface="Wingdings" pitchFamily="2" charset="2"/>
              <a:buChar char="ü"/>
            </a:pPr>
            <a:r>
              <a:rPr lang="fr-FR" dirty="0" smtClean="0"/>
              <a:t>Mr I. </a:t>
            </a:r>
            <a:r>
              <a:rPr lang="fr-FR" dirty="0" err="1" smtClean="0"/>
              <a:t>mohammed</a:t>
            </a:r>
            <a:r>
              <a:rPr lang="fr-FR" dirty="0" smtClean="0"/>
              <a:t> </a:t>
            </a:r>
            <a:r>
              <a:rPr lang="fr-FR" dirty="0" err="1" smtClean="0"/>
              <a:t>bouziane</a:t>
            </a:r>
            <a:r>
              <a:rPr lang="fr-FR" dirty="0" smtClean="0"/>
              <a:t> </a:t>
            </a:r>
          </a:p>
          <a:p>
            <a:endParaRPr lang="fr-FR" b="1" dirty="0" smtClean="0">
              <a:ln w="22225">
                <a:solidFill>
                  <a:schemeClr val="accent2"/>
                </a:solidFill>
                <a:prstDash val="solid"/>
              </a:ln>
              <a:solidFill>
                <a:schemeClr val="accent2">
                  <a:lumMod val="40000"/>
                  <a:lumOff val="60000"/>
                </a:schemeClr>
              </a:solidFill>
            </a:endParaRPr>
          </a:p>
        </p:txBody>
      </p:sp>
      <p:sp>
        <p:nvSpPr>
          <p:cNvPr id="11" name="Rectangle 10"/>
          <p:cNvSpPr/>
          <p:nvPr/>
        </p:nvSpPr>
        <p:spPr>
          <a:xfrm>
            <a:off x="4355780" y="6190676"/>
            <a:ext cx="3480440" cy="369332"/>
          </a:xfrm>
          <a:prstGeom prst="rect">
            <a:avLst/>
          </a:prstGeom>
        </p:spPr>
        <p:txBody>
          <a:bodyPr wrap="none">
            <a:spAutoFit/>
          </a:bodyPr>
          <a:lstStyle/>
          <a:p>
            <a:pPr algn="ctr"/>
            <a:r>
              <a:rPr lang="fr-FR" dirty="0" smtClean="0"/>
              <a:t>Année Universitaire : 2017/2018</a:t>
            </a:r>
            <a:endParaRPr lang="fr-FR"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solidFill>
                  <a:srgbClr val="002060"/>
                </a:solidFill>
              </a:rPr>
              <a:t>Les Méthodes  </a:t>
            </a:r>
            <a:endParaRPr lang="fr-FR" dirty="0">
              <a:solidFill>
                <a:srgbClr val="002060"/>
              </a:solidFill>
            </a:endParaRPr>
          </a:p>
        </p:txBody>
      </p:sp>
      <p:sp>
        <p:nvSpPr>
          <p:cNvPr id="3" name="Espace réservé du pied de page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Espace réservé du texte 3"/>
          <p:cNvSpPr>
            <a:spLocks noGrp="1"/>
          </p:cNvSpPr>
          <p:nvPr>
            <p:ph type="body" sz="quarter" idx="14"/>
          </p:nvPr>
        </p:nvSpPr>
        <p:spPr/>
        <p:txBody>
          <a:bodyPr>
            <a:noAutofit/>
          </a:bodyPr>
          <a:lstStyle/>
          <a:p>
            <a:r>
              <a:rPr lang="fr-FR" sz="4800" b="1" dirty="0" smtClean="0">
                <a:solidFill>
                  <a:srgbClr val="002060"/>
                </a:solidFill>
                <a:latin typeface="+mj-lt"/>
              </a:rPr>
              <a:t>d’annotation</a:t>
            </a:r>
            <a:r>
              <a:rPr lang="fr-FR" sz="4800" dirty="0" smtClean="0">
                <a:solidFill>
                  <a:srgbClr val="002060"/>
                </a:solidFill>
                <a:latin typeface="+mj-lt"/>
              </a:rPr>
              <a:t> </a:t>
            </a:r>
            <a:br>
              <a:rPr lang="fr-FR" sz="4800" dirty="0" smtClean="0">
                <a:solidFill>
                  <a:srgbClr val="002060"/>
                </a:solidFill>
                <a:latin typeface="+mj-lt"/>
              </a:rPr>
            </a:br>
            <a:r>
              <a:rPr lang="fr-FR" sz="4800" dirty="0" smtClean="0">
                <a:latin typeface="+mj-lt"/>
              </a:rPr>
              <a:t> </a:t>
            </a:r>
            <a:endParaRPr lang="fr-FR" sz="4800" dirty="0">
              <a:latin typeface="+mj-lt"/>
            </a:endParaRPr>
          </a:p>
        </p:txBody>
      </p:sp>
      <p:sp>
        <p:nvSpPr>
          <p:cNvPr id="5" name="Espace réservé du numéro de diapositive 4"/>
          <p:cNvSpPr>
            <a:spLocks noGrp="1"/>
          </p:cNvSpPr>
          <p:nvPr>
            <p:ph type="sldNum" sz="quarter" idx="4"/>
          </p:nvPr>
        </p:nvSpPr>
        <p:spPr/>
        <p:txBody>
          <a:bodyPr/>
          <a:lstStyle/>
          <a:p>
            <a:fld id="{E6459DFB-86F3-43FA-8567-2EA6E426AE90}" type="slidenum">
              <a:rPr lang="ja-JP" altLang="en-US" smtClean="0"/>
              <a:pPr/>
              <a:t>20</a:t>
            </a:fld>
            <a:endParaRPr lang="ja-JP" altLang="en-US"/>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fontScale="90000"/>
          </a:bodyPr>
          <a:lstStyle/>
          <a:p>
            <a:r>
              <a:rPr lang="fr-FR" dirty="0" smtClean="0"/>
              <a:t/>
            </a:r>
            <a:br>
              <a:rPr lang="fr-FR" dirty="0" smtClean="0"/>
            </a:br>
            <a:r>
              <a:rPr lang="fr-FR" dirty="0" smtClean="0"/>
              <a:t/>
            </a:r>
            <a:br>
              <a:rPr lang="fr-FR" dirty="0" smtClean="0"/>
            </a:br>
            <a:r>
              <a:rPr lang="fr-FR" dirty="0" smtClean="0"/>
              <a:t> </a:t>
            </a:r>
            <a:br>
              <a:rPr lang="fr-FR" dirty="0" smtClean="0"/>
            </a:br>
            <a:r>
              <a:rPr lang="fr-FR" dirty="0" smtClean="0"/>
              <a:t> </a:t>
            </a:r>
            <a:r>
              <a:rPr lang="fr-FR" dirty="0" smtClean="0">
                <a:solidFill>
                  <a:schemeClr val="accent3"/>
                </a:solidFill>
              </a:rPr>
              <a:t>L’annotation manuelle</a:t>
            </a:r>
            <a:endParaRPr lang="fr-FR" dirty="0">
              <a:solidFill>
                <a:schemeClr val="accent3"/>
              </a:solidFill>
            </a:endParaRPr>
          </a:p>
        </p:txBody>
      </p:sp>
      <p:sp>
        <p:nvSpPr>
          <p:cNvPr id="3" name="Espace réservé du texte 2"/>
          <p:cNvSpPr>
            <a:spLocks noGrp="1"/>
          </p:cNvSpPr>
          <p:nvPr>
            <p:ph type="body" sz="quarter" idx="42"/>
          </p:nvPr>
        </p:nvSpPr>
        <p:spPr/>
        <p:txBody>
          <a:bodyPr/>
          <a:lstStyle/>
          <a:p>
            <a:r>
              <a:rPr lang="fr-FR" sz="4000" dirty="0" smtClean="0"/>
              <a:t>inconvénient</a:t>
            </a:r>
            <a:endParaRPr lang="fr-FR" sz="4000" dirty="0"/>
          </a:p>
        </p:txBody>
      </p:sp>
      <p:sp>
        <p:nvSpPr>
          <p:cNvPr id="4" name="Espace réservé du texte 3"/>
          <p:cNvSpPr>
            <a:spLocks noGrp="1"/>
          </p:cNvSpPr>
          <p:nvPr>
            <p:ph type="body" sz="quarter" idx="43"/>
          </p:nvPr>
        </p:nvSpPr>
        <p:spPr/>
        <p:txBody>
          <a:bodyPr/>
          <a:lstStyle/>
          <a:p>
            <a:r>
              <a:rPr lang="fr-FR" b="1" dirty="0" smtClean="0"/>
              <a:t>Avantage</a:t>
            </a:r>
            <a:endParaRPr lang="fr-FR" dirty="0"/>
          </a:p>
        </p:txBody>
      </p:sp>
      <p:sp>
        <p:nvSpPr>
          <p:cNvPr id="5" name="Espace réservé du texte 4"/>
          <p:cNvSpPr>
            <a:spLocks noGrp="1"/>
          </p:cNvSpPr>
          <p:nvPr>
            <p:ph type="body" sz="quarter" idx="44"/>
          </p:nvPr>
        </p:nvSpPr>
        <p:spPr/>
        <p:style>
          <a:lnRef idx="1">
            <a:schemeClr val="accent3"/>
          </a:lnRef>
          <a:fillRef idx="2">
            <a:schemeClr val="accent3"/>
          </a:fillRef>
          <a:effectRef idx="1">
            <a:schemeClr val="accent3"/>
          </a:effectRef>
          <a:fontRef idx="minor">
            <a:schemeClr val="dk1"/>
          </a:fontRef>
        </p:style>
        <p:txBody>
          <a:bodyPr/>
          <a:lstStyle/>
          <a:p>
            <a:pPr algn="just"/>
            <a:r>
              <a:rPr lang="fr-FR" sz="1800" b="1" dirty="0" smtClean="0">
                <a:solidFill>
                  <a:schemeClr val="tx2"/>
                </a:solidFill>
                <a:latin typeface="Century" pitchFamily="18" charset="0"/>
              </a:rPr>
              <a:t>L’annotation manuelle d’images  ce sont des opérateurs humains, est une approche qui permet aux humains de décrire les images avec du texte ou des mots-clés</a:t>
            </a:r>
            <a:endParaRPr lang="fr-FR" sz="1800" b="1" dirty="0">
              <a:solidFill>
                <a:schemeClr val="tx2"/>
              </a:solidFill>
              <a:latin typeface="Century" pitchFamily="18" charset="0"/>
            </a:endParaRPr>
          </a:p>
        </p:txBody>
      </p:sp>
      <p:sp>
        <p:nvSpPr>
          <p:cNvPr id="6" name="Espace réservé du texte 5"/>
          <p:cNvSpPr>
            <a:spLocks noGrp="1"/>
          </p:cNvSpPr>
          <p:nvPr>
            <p:ph type="body" sz="quarter" idx="45"/>
          </p:nvPr>
        </p:nvSpPr>
        <p:spPr/>
        <p:txBody>
          <a:bodyPr/>
          <a:lstStyle/>
          <a:p>
            <a:r>
              <a:rPr lang="fr-FR" sz="1400" b="1" dirty="0" smtClean="0">
                <a:latin typeface="Century" pitchFamily="18" charset="0"/>
              </a:rPr>
              <a:t>plus efficace que l’annotation automatique,</a:t>
            </a:r>
            <a:endParaRPr lang="fr-FR" sz="1400" b="1" dirty="0">
              <a:latin typeface="Century" pitchFamily="18" charset="0"/>
            </a:endParaRPr>
          </a:p>
        </p:txBody>
      </p:sp>
      <p:sp>
        <p:nvSpPr>
          <p:cNvPr id="7" name="Espace réservé du texte 6"/>
          <p:cNvSpPr>
            <a:spLocks noGrp="1"/>
          </p:cNvSpPr>
          <p:nvPr>
            <p:ph type="body" sz="quarter" idx="46"/>
          </p:nvPr>
        </p:nvSpPr>
        <p:spPr/>
        <p:txBody>
          <a:bodyPr/>
          <a:lstStyle/>
          <a:p>
            <a:endParaRPr lang="fr-FR" dirty="0" smtClean="0"/>
          </a:p>
          <a:p>
            <a:r>
              <a:rPr lang="fr-FR" b="1" dirty="0" smtClean="0">
                <a:latin typeface="Century" pitchFamily="18" charset="0"/>
              </a:rPr>
              <a:t> organisent les données et choisissent leurs termes  </a:t>
            </a:r>
          </a:p>
          <a:p>
            <a:endParaRPr lang="fr-FR" dirty="0"/>
          </a:p>
        </p:txBody>
      </p:sp>
      <p:sp>
        <p:nvSpPr>
          <p:cNvPr id="8" name="Espace réservé du texte 7"/>
          <p:cNvSpPr>
            <a:spLocks noGrp="1"/>
          </p:cNvSpPr>
          <p:nvPr>
            <p:ph type="body" sz="quarter" idx="47"/>
          </p:nvPr>
        </p:nvSpPr>
        <p:spPr/>
        <p:txBody>
          <a:bodyPr/>
          <a:lstStyle/>
          <a:p>
            <a:r>
              <a:rPr lang="fr-FR" dirty="0" smtClean="0"/>
              <a:t> </a:t>
            </a:r>
            <a:r>
              <a:rPr lang="fr-FR" b="1" dirty="0" smtClean="0">
                <a:latin typeface="Century" pitchFamily="18" charset="0"/>
              </a:rPr>
              <a:t>retrouver facilement les images</a:t>
            </a:r>
            <a:endParaRPr lang="fr-FR" b="1" dirty="0">
              <a:latin typeface="Century" pitchFamily="18" charset="0"/>
            </a:endParaRPr>
          </a:p>
        </p:txBody>
      </p:sp>
      <p:sp>
        <p:nvSpPr>
          <p:cNvPr id="9" name="Espace réservé du texte 8"/>
          <p:cNvSpPr>
            <a:spLocks noGrp="1"/>
          </p:cNvSpPr>
          <p:nvPr>
            <p:ph type="body" sz="quarter" idx="48"/>
          </p:nvPr>
        </p:nvSpPr>
        <p:spPr/>
        <p:txBody>
          <a:bodyPr/>
          <a:lstStyle/>
          <a:p>
            <a:r>
              <a:rPr lang="fr-FR" sz="1600" b="1" dirty="0" smtClean="0">
                <a:latin typeface="Century" pitchFamily="18" charset="0"/>
              </a:rPr>
              <a:t>risque de devenir obsolète sur le long terme,</a:t>
            </a:r>
            <a:endParaRPr lang="fr-FR" sz="1600" b="1" dirty="0">
              <a:latin typeface="Century" pitchFamily="18" charset="0"/>
            </a:endParaRPr>
          </a:p>
        </p:txBody>
      </p:sp>
      <p:sp>
        <p:nvSpPr>
          <p:cNvPr id="10" name="Espace réservé du texte 9"/>
          <p:cNvSpPr>
            <a:spLocks noGrp="1"/>
          </p:cNvSpPr>
          <p:nvPr>
            <p:ph type="body" sz="quarter" idx="49"/>
          </p:nvPr>
        </p:nvSpPr>
        <p:spPr/>
        <p:txBody>
          <a:bodyPr/>
          <a:lstStyle/>
          <a:p>
            <a:r>
              <a:rPr lang="fr-FR" sz="1600" b="1" dirty="0" smtClean="0">
                <a:latin typeface="Century" pitchFamily="18" charset="0"/>
              </a:rPr>
              <a:t>tâche longue et répétitive pour l’humain</a:t>
            </a:r>
            <a:endParaRPr lang="fr-FR" sz="1600" b="1" dirty="0">
              <a:latin typeface="Century" pitchFamily="18" charset="0"/>
            </a:endParaRPr>
          </a:p>
        </p:txBody>
      </p:sp>
      <p:sp>
        <p:nvSpPr>
          <p:cNvPr id="11" name="Espace réservé du texte 10"/>
          <p:cNvSpPr>
            <a:spLocks noGrp="1"/>
          </p:cNvSpPr>
          <p:nvPr>
            <p:ph type="body" sz="quarter" idx="50"/>
          </p:nvPr>
        </p:nvSpPr>
        <p:spPr>
          <a:xfrm>
            <a:off x="8372934" y="3465741"/>
            <a:ext cx="3518363" cy="990145"/>
          </a:xfrm>
        </p:spPr>
        <p:txBody>
          <a:bodyPr/>
          <a:lstStyle/>
          <a:p>
            <a:endParaRPr lang="fr-FR" sz="1400" b="1" dirty="0" smtClean="0">
              <a:latin typeface="Century" pitchFamily="18" charset="0"/>
            </a:endParaRPr>
          </a:p>
          <a:p>
            <a:r>
              <a:rPr lang="fr-FR" sz="1400" b="1" dirty="0" smtClean="0">
                <a:latin typeface="Century" pitchFamily="18" charset="0"/>
              </a:rPr>
              <a:t>Différence  point de vu de chaque  annotateur pour représenter correctement le contenu d’une image</a:t>
            </a:r>
            <a:endParaRPr lang="fr-FR" sz="1400" b="1" dirty="0">
              <a:latin typeface="Century" pitchFamily="18"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bg/>
                                          </p:spTgt>
                                        </p:tgtEl>
                                        <p:attrNameLst>
                                          <p:attrName>style.visibility</p:attrName>
                                        </p:attrNameLst>
                                      </p:cBhvr>
                                      <p:to>
                                        <p:strVal val="visible"/>
                                      </p:to>
                                    </p:set>
                                    <p:anim calcmode="lin" valueType="num">
                                      <p:cBhvr additive="base">
                                        <p:cTn id="13" dur="500" fill="hold"/>
                                        <p:tgtEl>
                                          <p:spTgt spid="5">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5">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 calcmode="lin" valueType="num">
                                      <p:cBhvr additive="base">
                                        <p:cTn id="25"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9">
                                            <p:txEl>
                                              <p:pRg st="0" end="0"/>
                                            </p:txEl>
                                          </p:spTgt>
                                        </p:tgtEl>
                                        <p:attrNameLst>
                                          <p:attrName>style.visibility</p:attrName>
                                        </p:attrNameLst>
                                      </p:cBhvr>
                                      <p:to>
                                        <p:strVal val="visible"/>
                                      </p:to>
                                    </p:set>
                                    <p:anim calcmode="lin" valueType="num">
                                      <p:cBhvr additive="base">
                                        <p:cTn id="31"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 calcmode="lin" valueType="num">
                                      <p:cBhvr additive="base">
                                        <p:cTn id="37" dur="5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1">
                                            <p:txEl>
                                              <p:pRg st="1" end="1"/>
                                            </p:txEl>
                                          </p:spTgt>
                                        </p:tgtEl>
                                        <p:attrNameLst>
                                          <p:attrName>style.visibility</p:attrName>
                                        </p:attrNameLst>
                                      </p:cBhvr>
                                      <p:to>
                                        <p:strVal val="visible"/>
                                      </p:to>
                                    </p:set>
                                    <p:anim calcmode="lin" valueType="num">
                                      <p:cBhvr additive="base">
                                        <p:cTn id="43"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
                                            <p:txEl>
                                              <p:pRg st="0" end="0"/>
                                            </p:txEl>
                                          </p:spTgt>
                                        </p:tgtEl>
                                        <p:attrNameLst>
                                          <p:attrName>style.visibility</p:attrName>
                                        </p:attrNameLst>
                                      </p:cBhvr>
                                      <p:to>
                                        <p:strVal val="visible"/>
                                      </p:to>
                                    </p:set>
                                    <p:anim calcmode="lin" valueType="num">
                                      <p:cBhvr additive="base">
                                        <p:cTn id="49"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
                                            <p:txEl>
                                              <p:pRg st="0" end="0"/>
                                            </p:txEl>
                                          </p:spTgt>
                                        </p:tgtEl>
                                        <p:attrNameLst>
                                          <p:attrName>style.visibility</p:attrName>
                                        </p:attrNameLst>
                                      </p:cBhvr>
                                      <p:to>
                                        <p:strVal val="visible"/>
                                      </p:to>
                                    </p:set>
                                    <p:anim calcmode="lin" valueType="num">
                                      <p:cBhvr additive="base">
                                        <p:cTn id="55"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
                                            <p:txEl>
                                              <p:pRg st="1" end="1"/>
                                            </p:txEl>
                                          </p:spTgt>
                                        </p:tgtEl>
                                        <p:attrNameLst>
                                          <p:attrName>style.visibility</p:attrName>
                                        </p:attrNameLst>
                                      </p:cBhvr>
                                      <p:to>
                                        <p:strVal val="visible"/>
                                      </p:to>
                                    </p:set>
                                    <p:anim calcmode="lin" valueType="num">
                                      <p:cBhvr additive="base">
                                        <p:cTn id="61"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8">
                                            <p:txEl>
                                              <p:pRg st="0" end="0"/>
                                            </p:txEl>
                                          </p:spTgt>
                                        </p:tgtEl>
                                        <p:attrNameLst>
                                          <p:attrName>style.visibility</p:attrName>
                                        </p:attrNameLst>
                                      </p:cBhvr>
                                      <p:to>
                                        <p:strVal val="visible"/>
                                      </p:to>
                                    </p:set>
                                    <p:anim calcmode="lin" valueType="num">
                                      <p:cBhvr additive="base">
                                        <p:cTn id="6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build="p"/>
      <p:bldP spid="5" grpId="0" build="p" animBg="1"/>
      <p:bldP spid="6" grpId="0" build="p"/>
      <p:bldP spid="7" grpId="0" build="p"/>
      <p:bldP spid="8" grpId="0" build="p"/>
      <p:bldP spid="9" grpId="0" build="p"/>
      <p:bldP spid="10" grpId="0" build="p"/>
      <p:bldP spid="11" grpId="0" build="p"/>
    </p:bld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re 1"/>
          <p:cNvSpPr>
            <a:spLocks noGrp="1"/>
          </p:cNvSpPr>
          <p:nvPr>
            <p:ph type="title"/>
          </p:nvPr>
        </p:nvSpPr>
        <p:spPr>
          <a:xfrm>
            <a:off x="457726" y="4650854"/>
            <a:ext cx="11215678" cy="900605"/>
          </a:xfrm>
        </p:spPr>
        <p:txBody>
          <a:bodyPr>
            <a:normAutofit/>
          </a:bodyPr>
          <a:lstStyle/>
          <a:p>
            <a:r>
              <a:rPr lang="fr-FR" dirty="0" smtClean="0">
                <a:solidFill>
                  <a:schemeClr val="accent3"/>
                </a:solidFill>
              </a:rPr>
              <a:t>L’annotation semi-automatique</a:t>
            </a:r>
            <a:endParaRPr lang="fr-FR" dirty="0">
              <a:solidFill>
                <a:schemeClr val="accent3"/>
              </a:solidFill>
            </a:endParaRPr>
          </a:p>
        </p:txBody>
      </p:sp>
      <p:sp>
        <p:nvSpPr>
          <p:cNvPr id="3" name="Espace réservé du texte 2"/>
          <p:cNvSpPr>
            <a:spLocks noGrp="1"/>
          </p:cNvSpPr>
          <p:nvPr>
            <p:ph type="body" sz="quarter" idx="42"/>
          </p:nvPr>
        </p:nvSpPr>
        <p:spPr>
          <a:xfrm>
            <a:off x="7694022" y="397384"/>
            <a:ext cx="4032698" cy="821816"/>
          </a:xfrm>
        </p:spPr>
        <p:txBody>
          <a:bodyPr/>
          <a:lstStyle/>
          <a:p>
            <a:r>
              <a:rPr lang="fr-FR" sz="4000" dirty="0" smtClean="0"/>
              <a:t>inconvénient</a:t>
            </a:r>
          </a:p>
          <a:p>
            <a:endParaRPr lang="fr-FR" dirty="0"/>
          </a:p>
        </p:txBody>
      </p:sp>
      <p:sp>
        <p:nvSpPr>
          <p:cNvPr id="4" name="Espace réservé du texte 3"/>
          <p:cNvSpPr>
            <a:spLocks noGrp="1"/>
          </p:cNvSpPr>
          <p:nvPr>
            <p:ph type="body" sz="quarter" idx="43"/>
          </p:nvPr>
        </p:nvSpPr>
        <p:spPr/>
        <p:txBody>
          <a:bodyPr/>
          <a:lstStyle/>
          <a:p>
            <a:r>
              <a:rPr lang="fr-FR" b="1" dirty="0" smtClean="0"/>
              <a:t>Avantage</a:t>
            </a:r>
            <a:endParaRPr lang="fr-FR" dirty="0" smtClean="0"/>
          </a:p>
          <a:p>
            <a:endParaRPr lang="fr-FR" dirty="0"/>
          </a:p>
        </p:txBody>
      </p:sp>
      <p:sp>
        <p:nvSpPr>
          <p:cNvPr id="5" name="Espace réservé du texte 4"/>
          <p:cNvSpPr>
            <a:spLocks noGrp="1"/>
          </p:cNvSpPr>
          <p:nvPr>
            <p:ph type="body" sz="quarter" idx="44"/>
          </p:nvPr>
        </p:nvSpPr>
        <p:spPr/>
        <p:style>
          <a:lnRef idx="1">
            <a:schemeClr val="accent3"/>
          </a:lnRef>
          <a:fillRef idx="2">
            <a:schemeClr val="accent3"/>
          </a:fillRef>
          <a:effectRef idx="1">
            <a:schemeClr val="accent3"/>
          </a:effectRef>
          <a:fontRef idx="minor">
            <a:schemeClr val="dk1"/>
          </a:fontRef>
        </p:style>
        <p:txBody>
          <a:bodyPr/>
          <a:lstStyle/>
          <a:p>
            <a:pPr algn="just"/>
            <a:r>
              <a:rPr lang="fr-FR" sz="1800" b="1" dirty="0" smtClean="0">
                <a:solidFill>
                  <a:schemeClr val="tx2"/>
                </a:solidFill>
                <a:latin typeface="Century" pitchFamily="18" charset="0"/>
              </a:rPr>
              <a:t>L’annotation semi-automatique consiste à intégrer l’assistance humaine dans le processus d’annotation automatique , est une résulte de la combinaison des deux annotations(manuelle , automatique ) .  </a:t>
            </a:r>
            <a:endParaRPr lang="fr-FR" sz="1800" b="1" dirty="0">
              <a:solidFill>
                <a:schemeClr val="tx2"/>
              </a:solidFill>
              <a:latin typeface="Century" pitchFamily="18" charset="0"/>
            </a:endParaRPr>
          </a:p>
        </p:txBody>
      </p:sp>
      <p:sp>
        <p:nvSpPr>
          <p:cNvPr id="6" name="Espace réservé du texte 5"/>
          <p:cNvSpPr>
            <a:spLocks noGrp="1"/>
          </p:cNvSpPr>
          <p:nvPr>
            <p:ph type="body" sz="quarter" idx="45"/>
          </p:nvPr>
        </p:nvSpPr>
        <p:spPr/>
        <p:txBody>
          <a:bodyPr/>
          <a:lstStyle/>
          <a:p>
            <a:r>
              <a:rPr lang="fr-FR" sz="1400" b="1" dirty="0" smtClean="0">
                <a:latin typeface="Century" pitchFamily="18" charset="0"/>
              </a:rPr>
              <a:t>plus performante que l’annotation manuelle</a:t>
            </a:r>
            <a:endParaRPr lang="fr-FR" sz="1400" b="1" dirty="0">
              <a:latin typeface="Century" pitchFamily="18" charset="0"/>
            </a:endParaRPr>
          </a:p>
        </p:txBody>
      </p:sp>
      <p:sp>
        <p:nvSpPr>
          <p:cNvPr id="7" name="Espace réservé du texte 6"/>
          <p:cNvSpPr>
            <a:spLocks noGrp="1"/>
          </p:cNvSpPr>
          <p:nvPr>
            <p:ph type="body" sz="quarter" idx="46"/>
          </p:nvPr>
        </p:nvSpPr>
        <p:spPr/>
        <p:txBody>
          <a:bodyPr/>
          <a:lstStyle/>
          <a:p>
            <a:r>
              <a:rPr lang="fr-FR" sz="1400" b="1" dirty="0" smtClean="0">
                <a:latin typeface="Century" pitchFamily="18" charset="0"/>
              </a:rPr>
              <a:t>plus Efficacité </a:t>
            </a:r>
            <a:endParaRPr lang="fr-FR" sz="1400" b="1" dirty="0">
              <a:latin typeface="Century" pitchFamily="18" charset="0"/>
            </a:endParaRPr>
          </a:p>
        </p:txBody>
      </p:sp>
      <p:sp>
        <p:nvSpPr>
          <p:cNvPr id="8" name="Espace réservé du texte 7"/>
          <p:cNvSpPr>
            <a:spLocks noGrp="1"/>
          </p:cNvSpPr>
          <p:nvPr>
            <p:ph type="body" sz="quarter" idx="47"/>
          </p:nvPr>
        </p:nvSpPr>
        <p:spPr/>
        <p:txBody>
          <a:bodyPr/>
          <a:lstStyle/>
          <a:p>
            <a:r>
              <a:rPr lang="fr-FR" b="1" dirty="0" smtClean="0">
                <a:latin typeface="Century" pitchFamily="18" charset="0"/>
              </a:rPr>
              <a:t>améliorer la faible précision de l’annotation automatique.</a:t>
            </a:r>
            <a:endParaRPr lang="fr-FR" b="1" dirty="0">
              <a:latin typeface="Century" pitchFamily="18" charset="0"/>
            </a:endParaRPr>
          </a:p>
        </p:txBody>
      </p:sp>
      <p:sp>
        <p:nvSpPr>
          <p:cNvPr id="9" name="Espace réservé du texte 8"/>
          <p:cNvSpPr>
            <a:spLocks noGrp="1"/>
          </p:cNvSpPr>
          <p:nvPr>
            <p:ph type="body" sz="quarter" idx="48"/>
          </p:nvPr>
        </p:nvSpPr>
        <p:spPr/>
        <p:txBody>
          <a:bodyPr/>
          <a:lstStyle/>
          <a:p>
            <a:r>
              <a:rPr lang="fr-FR" b="1" dirty="0" smtClean="0">
                <a:latin typeface="Century" pitchFamily="18" charset="0"/>
              </a:rPr>
              <a:t>Les techniques d’annotation semi-automatique se basent généralement sur le retour de pertinence.</a:t>
            </a:r>
            <a:endParaRPr lang="fr-FR" b="1" dirty="0">
              <a:latin typeface="Century" pitchFamily="18" charset="0"/>
            </a:endParaRPr>
          </a:p>
        </p:txBody>
      </p:sp>
      <p:sp>
        <p:nvSpPr>
          <p:cNvPr id="10" name="Espace réservé du texte 9"/>
          <p:cNvSpPr>
            <a:spLocks noGrp="1"/>
          </p:cNvSpPr>
          <p:nvPr>
            <p:ph type="body" sz="quarter" idx="49"/>
          </p:nvPr>
        </p:nvSpPr>
        <p:spPr>
          <a:xfrm>
            <a:off x="8372934" y="2916834"/>
            <a:ext cx="3518363" cy="655782"/>
          </a:xfrm>
        </p:spPr>
        <p:txBody>
          <a:bodyPr/>
          <a:lstStyle/>
          <a:p>
            <a:r>
              <a:rPr lang="fr-FR" b="1" dirty="0" smtClean="0">
                <a:latin typeface="Century" pitchFamily="18" charset="0"/>
              </a:rPr>
              <a:t>résultats de recherche comme une liste de classement des images en fonction de leur similarité </a:t>
            </a:r>
            <a:endParaRPr lang="fr-FR" b="1" dirty="0">
              <a:latin typeface="Century" pitchFamily="18" charset="0"/>
            </a:endParaRPr>
          </a:p>
        </p:txBody>
      </p:sp>
      <p:sp>
        <p:nvSpPr>
          <p:cNvPr id="11" name="Espace réservé du texte 10"/>
          <p:cNvSpPr>
            <a:spLocks noGrp="1"/>
          </p:cNvSpPr>
          <p:nvPr>
            <p:ph type="body" sz="quarter" idx="50"/>
          </p:nvPr>
        </p:nvSpPr>
        <p:spPr/>
        <p:txBody>
          <a:bodyPr/>
          <a:lstStyle/>
          <a:p>
            <a:r>
              <a:rPr lang="fr-FR" b="1" dirty="0" smtClean="0">
                <a:latin typeface="Century" pitchFamily="18" charset="0"/>
              </a:rPr>
              <a:t>n’est pas confortable pour l’utilisateur,</a:t>
            </a:r>
            <a:endParaRPr lang="fr-FR" b="1" dirty="0">
              <a:latin typeface="Century"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bg/>
                                          </p:spTgt>
                                        </p:tgtEl>
                                        <p:attrNameLst>
                                          <p:attrName>style.visibility</p:attrName>
                                        </p:attrNameLst>
                                      </p:cBhvr>
                                      <p:to>
                                        <p:strVal val="visible"/>
                                      </p:to>
                                    </p:set>
                                    <p:anim calcmode="lin" valueType="num">
                                      <p:cBhvr additive="base">
                                        <p:cTn id="13" dur="500" fill="hold"/>
                                        <p:tgtEl>
                                          <p:spTgt spid="5">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5">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 calcmode="lin" valueType="num">
                                      <p:cBhvr additive="base">
                                        <p:cTn id="2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9">
                                            <p:txEl>
                                              <p:pRg st="0" end="0"/>
                                            </p:txEl>
                                          </p:spTgt>
                                        </p:tgtEl>
                                        <p:attrNameLst>
                                          <p:attrName>style.visibility</p:attrName>
                                        </p:attrNameLst>
                                      </p:cBhvr>
                                      <p:to>
                                        <p:strVal val="visible"/>
                                      </p:to>
                                    </p:set>
                                    <p:anim calcmode="lin" valueType="num">
                                      <p:cBhvr additive="base">
                                        <p:cTn id="31"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 calcmode="lin" valueType="num">
                                      <p:cBhvr additive="base">
                                        <p:cTn id="37" dur="5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 calcmode="lin" valueType="num">
                                      <p:cBhvr additive="base">
                                        <p:cTn id="43"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
                                            <p:txEl>
                                              <p:pRg st="0" end="0"/>
                                            </p:txEl>
                                          </p:spTgt>
                                        </p:tgtEl>
                                        <p:attrNameLst>
                                          <p:attrName>style.visibility</p:attrName>
                                        </p:attrNameLst>
                                      </p:cBhvr>
                                      <p:to>
                                        <p:strVal val="visible"/>
                                      </p:to>
                                    </p:set>
                                    <p:anim calcmode="lin" valueType="num">
                                      <p:cBhvr additive="base">
                                        <p:cTn id="49"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
                                            <p:txEl>
                                              <p:pRg st="0" end="0"/>
                                            </p:txEl>
                                          </p:spTgt>
                                        </p:tgtEl>
                                        <p:attrNameLst>
                                          <p:attrName>style.visibility</p:attrName>
                                        </p:attrNameLst>
                                      </p:cBhvr>
                                      <p:to>
                                        <p:strVal val="visible"/>
                                      </p:to>
                                    </p:set>
                                    <p:anim calcmode="lin" valueType="num">
                                      <p:cBhvr additive="base">
                                        <p:cTn id="55"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
                                            <p:txEl>
                                              <p:pRg st="0" end="0"/>
                                            </p:txEl>
                                          </p:spTgt>
                                        </p:tgtEl>
                                        <p:attrNameLst>
                                          <p:attrName>style.visibility</p:attrName>
                                        </p:attrNameLst>
                                      </p:cBhvr>
                                      <p:to>
                                        <p:strVal val="visible"/>
                                      </p:to>
                                    </p:set>
                                    <p:anim calcmode="lin" valueType="num">
                                      <p:cBhvr additive="base">
                                        <p:cTn id="6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8">
                                            <p:txEl>
                                              <p:pRg st="0" end="0"/>
                                            </p:txEl>
                                          </p:spTgt>
                                        </p:tgtEl>
                                        <p:attrNameLst>
                                          <p:attrName>style.visibility</p:attrName>
                                        </p:attrNameLst>
                                      </p:cBhvr>
                                      <p:to>
                                        <p:strVal val="visible"/>
                                      </p:to>
                                    </p:set>
                                    <p:anim calcmode="lin" valueType="num">
                                      <p:cBhvr additive="base">
                                        <p:cTn id="6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build="p"/>
      <p:bldP spid="5" grpId="0" uiExpand="1" build="p" animBg="1"/>
      <p:bldP spid="6" grpId="0" build="p"/>
      <p:bldP spid="7" grpId="0" build="p"/>
      <p:bldP spid="8" grpId="0" build="p"/>
      <p:bldP spid="9" grpId="0" build="p"/>
      <p:bldP spid="10" grpId="0" build="p"/>
      <p:bldP spid="11" grpId="0" build="p"/>
    </p:bldLst>
  </p:timing>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solidFill>
                  <a:schemeClr val="accent3"/>
                </a:solidFill>
              </a:rPr>
              <a:t>L’annotation automatique </a:t>
            </a:r>
            <a:endParaRPr lang="fr-FR" dirty="0">
              <a:solidFill>
                <a:schemeClr val="accent3"/>
              </a:solidFill>
            </a:endParaRPr>
          </a:p>
        </p:txBody>
      </p:sp>
      <p:sp>
        <p:nvSpPr>
          <p:cNvPr id="3" name="Espace réservé du texte 2"/>
          <p:cNvSpPr>
            <a:spLocks noGrp="1"/>
          </p:cNvSpPr>
          <p:nvPr>
            <p:ph type="body" sz="quarter" idx="42"/>
          </p:nvPr>
        </p:nvSpPr>
        <p:spPr>
          <a:xfrm>
            <a:off x="7454944" y="397384"/>
            <a:ext cx="4036642" cy="821816"/>
          </a:xfrm>
        </p:spPr>
        <p:txBody>
          <a:bodyPr/>
          <a:lstStyle/>
          <a:p>
            <a:r>
              <a:rPr lang="fr-FR" sz="4000" dirty="0" smtClean="0"/>
              <a:t>inconvénient</a:t>
            </a:r>
          </a:p>
          <a:p>
            <a:endParaRPr lang="fr-FR" dirty="0"/>
          </a:p>
        </p:txBody>
      </p:sp>
      <p:sp>
        <p:nvSpPr>
          <p:cNvPr id="4" name="Espace réservé du texte 3"/>
          <p:cNvSpPr>
            <a:spLocks noGrp="1"/>
          </p:cNvSpPr>
          <p:nvPr>
            <p:ph type="body" sz="quarter" idx="43"/>
          </p:nvPr>
        </p:nvSpPr>
        <p:spPr/>
        <p:txBody>
          <a:bodyPr/>
          <a:lstStyle/>
          <a:p>
            <a:r>
              <a:rPr lang="fr-FR" b="1" dirty="0" smtClean="0"/>
              <a:t>Avantage</a:t>
            </a:r>
            <a:endParaRPr lang="fr-FR" dirty="0" smtClean="0"/>
          </a:p>
          <a:p>
            <a:endParaRPr lang="fr-FR" dirty="0"/>
          </a:p>
        </p:txBody>
      </p:sp>
      <p:sp>
        <p:nvSpPr>
          <p:cNvPr id="5" name="Espace réservé du texte 4"/>
          <p:cNvSpPr>
            <a:spLocks noGrp="1"/>
          </p:cNvSpPr>
          <p:nvPr>
            <p:ph type="body" sz="quarter" idx="44"/>
          </p:nvPr>
        </p:nvSpPr>
        <p:spPr/>
        <p:style>
          <a:lnRef idx="1">
            <a:schemeClr val="accent3"/>
          </a:lnRef>
          <a:fillRef idx="2">
            <a:schemeClr val="accent3"/>
          </a:fillRef>
          <a:effectRef idx="1">
            <a:schemeClr val="accent3"/>
          </a:effectRef>
          <a:fontRef idx="minor">
            <a:schemeClr val="dk1"/>
          </a:fontRef>
        </p:style>
        <p:txBody>
          <a:bodyPr/>
          <a:lstStyle/>
          <a:p>
            <a:pPr algn="just"/>
            <a:r>
              <a:rPr lang="fr-FR" sz="1800" b="1" dirty="0" smtClean="0">
                <a:solidFill>
                  <a:schemeClr val="tx2"/>
                </a:solidFill>
                <a:latin typeface="Century" pitchFamily="18" charset="0"/>
              </a:rPr>
              <a:t>L’annotation automatique est un processus qui consiste à faire annoter les images par un système d’annotation. Le processus d’annotation automatique a généralement lieu lorsqu’une ou plusieurs nouvelles images sont ajoutées dans la base de données.  </a:t>
            </a:r>
          </a:p>
          <a:p>
            <a:r>
              <a:rPr lang="fr-FR" dirty="0" smtClean="0">
                <a:solidFill>
                  <a:schemeClr val="tx2"/>
                </a:solidFill>
              </a:rPr>
              <a:t> </a:t>
            </a:r>
            <a:endParaRPr lang="fr-FR" dirty="0">
              <a:solidFill>
                <a:schemeClr val="tx2"/>
              </a:solidFill>
            </a:endParaRPr>
          </a:p>
        </p:txBody>
      </p:sp>
      <p:sp>
        <p:nvSpPr>
          <p:cNvPr id="6" name="Espace réservé du texte 5"/>
          <p:cNvSpPr>
            <a:spLocks noGrp="1"/>
          </p:cNvSpPr>
          <p:nvPr>
            <p:ph type="body" sz="quarter" idx="45"/>
          </p:nvPr>
        </p:nvSpPr>
        <p:spPr/>
        <p:txBody>
          <a:bodyPr/>
          <a:lstStyle/>
          <a:p>
            <a:r>
              <a:rPr lang="fr-FR" dirty="0" smtClean="0"/>
              <a:t> </a:t>
            </a:r>
            <a:endParaRPr lang="fr-FR" dirty="0"/>
          </a:p>
        </p:txBody>
      </p:sp>
      <p:sp>
        <p:nvSpPr>
          <p:cNvPr id="7" name="Espace réservé du texte 6"/>
          <p:cNvSpPr>
            <a:spLocks noGrp="1"/>
          </p:cNvSpPr>
          <p:nvPr>
            <p:ph type="body" sz="quarter" idx="46"/>
          </p:nvPr>
        </p:nvSpPr>
        <p:spPr>
          <a:xfrm>
            <a:off x="727635" y="2203544"/>
            <a:ext cx="3518363" cy="655782"/>
          </a:xfrm>
        </p:spPr>
        <p:txBody>
          <a:bodyPr/>
          <a:lstStyle/>
          <a:p>
            <a:r>
              <a:rPr lang="fr-FR" b="1" dirty="0" smtClean="0">
                <a:latin typeface="Century" pitchFamily="18" charset="0"/>
              </a:rPr>
              <a:t>Dans annotation automatique Les annotations de nouvelles images seront faites à partir de échantillon</a:t>
            </a:r>
            <a:endParaRPr lang="fr-FR" b="1" dirty="0">
              <a:latin typeface="Century" pitchFamily="18" charset="0"/>
            </a:endParaRPr>
          </a:p>
        </p:txBody>
      </p:sp>
      <p:sp>
        <p:nvSpPr>
          <p:cNvPr id="8" name="Espace réservé du texte 7"/>
          <p:cNvSpPr>
            <a:spLocks noGrp="1"/>
          </p:cNvSpPr>
          <p:nvPr>
            <p:ph type="body" sz="quarter" idx="47"/>
          </p:nvPr>
        </p:nvSpPr>
        <p:spPr>
          <a:xfrm>
            <a:off x="727635" y="3187871"/>
            <a:ext cx="3518363" cy="655782"/>
          </a:xfrm>
        </p:spPr>
        <p:txBody>
          <a:bodyPr/>
          <a:lstStyle/>
          <a:p>
            <a:r>
              <a:rPr lang="fr-FR" b="1" dirty="0" smtClean="0">
                <a:latin typeface="Century" pitchFamily="18" charset="0"/>
              </a:rPr>
              <a:t> annotation automatique  </a:t>
            </a:r>
            <a:r>
              <a:rPr lang="fr-FR" b="1" dirty="0" err="1" smtClean="0">
                <a:latin typeface="Century" pitchFamily="18" charset="0"/>
              </a:rPr>
              <a:t>utilisie</a:t>
            </a:r>
            <a:r>
              <a:rPr lang="fr-FR" b="1" dirty="0" smtClean="0">
                <a:latin typeface="Century" pitchFamily="18" charset="0"/>
              </a:rPr>
              <a:t>  des sous méthode pour annotée des image </a:t>
            </a:r>
            <a:endParaRPr lang="fr-FR" b="1" dirty="0">
              <a:latin typeface="Century" pitchFamily="18" charset="0"/>
            </a:endParaRPr>
          </a:p>
        </p:txBody>
      </p:sp>
      <p:sp>
        <p:nvSpPr>
          <p:cNvPr id="9" name="Espace réservé du texte 8"/>
          <p:cNvSpPr>
            <a:spLocks noGrp="1"/>
          </p:cNvSpPr>
          <p:nvPr>
            <p:ph type="body" sz="quarter" idx="48"/>
          </p:nvPr>
        </p:nvSpPr>
        <p:spPr>
          <a:xfrm>
            <a:off x="8372934" y="2092160"/>
            <a:ext cx="3518363" cy="655782"/>
          </a:xfrm>
        </p:spPr>
        <p:txBody>
          <a:bodyPr/>
          <a:lstStyle/>
          <a:p>
            <a:r>
              <a:rPr lang="fr-FR" b="1" dirty="0" smtClean="0">
                <a:latin typeface="Century" pitchFamily="18" charset="0"/>
              </a:rPr>
              <a:t>ne parviennent pas à mieux capturer la sémantique de haut niveau associée à une image. </a:t>
            </a:r>
            <a:endParaRPr lang="fr-FR" b="1" dirty="0">
              <a:latin typeface="Century" pitchFamily="18" charset="0"/>
            </a:endParaRPr>
          </a:p>
        </p:txBody>
      </p:sp>
      <p:sp>
        <p:nvSpPr>
          <p:cNvPr id="10" name="Espace réservé du texte 9"/>
          <p:cNvSpPr>
            <a:spLocks noGrp="1"/>
          </p:cNvSpPr>
          <p:nvPr>
            <p:ph type="body" sz="quarter" idx="49"/>
          </p:nvPr>
        </p:nvSpPr>
        <p:spPr>
          <a:xfrm>
            <a:off x="8372934" y="3061974"/>
            <a:ext cx="3518363" cy="655782"/>
          </a:xfrm>
        </p:spPr>
        <p:txBody>
          <a:bodyPr/>
          <a:lstStyle/>
          <a:p>
            <a:r>
              <a:rPr lang="fr-FR" dirty="0" smtClean="0"/>
              <a:t> </a:t>
            </a:r>
            <a:r>
              <a:rPr lang="fr-FR" b="1" dirty="0" smtClean="0">
                <a:latin typeface="Century" pitchFamily="18" charset="0"/>
              </a:rPr>
              <a:t>ne sont souvent ni suffisantes, ni assez précises pour décrire le contenu</a:t>
            </a:r>
          </a:p>
          <a:p>
            <a:r>
              <a:rPr lang="fr-FR" b="1" dirty="0" smtClean="0">
                <a:latin typeface="Century" pitchFamily="18" charset="0"/>
              </a:rPr>
              <a:t>des images.</a:t>
            </a:r>
            <a:endParaRPr lang="fr-FR" b="1" dirty="0">
              <a:latin typeface="Century"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bg/>
                                          </p:spTgt>
                                        </p:tgtEl>
                                        <p:attrNameLst>
                                          <p:attrName>style.visibility</p:attrName>
                                        </p:attrNameLst>
                                      </p:cBhvr>
                                      <p:to>
                                        <p:strVal val="visible"/>
                                      </p:to>
                                    </p:set>
                                    <p:anim calcmode="lin" valueType="num">
                                      <p:cBhvr additive="base">
                                        <p:cTn id="13" dur="500" fill="hold"/>
                                        <p:tgtEl>
                                          <p:spTgt spid="5">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5">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anim calcmode="lin" valueType="num">
                                      <p:cBhvr additive="base">
                                        <p:cTn id="31"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 calcmode="lin" valueType="num">
                                      <p:cBhvr additive="base">
                                        <p:cTn id="37"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0">
                                            <p:txEl>
                                              <p:pRg st="0" end="0"/>
                                            </p:txEl>
                                          </p:spTgt>
                                        </p:tgtEl>
                                        <p:attrNameLst>
                                          <p:attrName>style.visibility</p:attrName>
                                        </p:attrNameLst>
                                      </p:cBhvr>
                                      <p:to>
                                        <p:strVal val="visible"/>
                                      </p:to>
                                    </p:set>
                                    <p:anim calcmode="lin" valueType="num">
                                      <p:cBhvr additive="base">
                                        <p:cTn id="43" dur="5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0">
                                            <p:txEl>
                                              <p:pRg st="1" end="1"/>
                                            </p:txEl>
                                          </p:spTgt>
                                        </p:tgtEl>
                                        <p:attrNameLst>
                                          <p:attrName>style.visibility</p:attrName>
                                        </p:attrNameLst>
                                      </p:cBhvr>
                                      <p:to>
                                        <p:strVal val="visible"/>
                                      </p:to>
                                    </p:set>
                                    <p:anim calcmode="lin" valueType="num">
                                      <p:cBhvr additive="base">
                                        <p:cTn id="49" dur="500" fill="hold"/>
                                        <p:tgtEl>
                                          <p:spTgt spid="10">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
                                            <p:txEl>
                                              <p:pRg st="0" end="0"/>
                                            </p:txEl>
                                          </p:spTgt>
                                        </p:tgtEl>
                                        <p:attrNameLst>
                                          <p:attrName>style.visibility</p:attrName>
                                        </p:attrNameLst>
                                      </p:cBhvr>
                                      <p:to>
                                        <p:strVal val="visible"/>
                                      </p:to>
                                    </p:set>
                                    <p:anim calcmode="lin" valueType="num">
                                      <p:cBhvr additive="base">
                                        <p:cTn id="55"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
                                            <p:txEl>
                                              <p:pRg st="0" end="0"/>
                                            </p:txEl>
                                          </p:spTgt>
                                        </p:tgtEl>
                                        <p:attrNameLst>
                                          <p:attrName>style.visibility</p:attrName>
                                        </p:attrNameLst>
                                      </p:cBhvr>
                                      <p:to>
                                        <p:strVal val="visible"/>
                                      </p:to>
                                    </p:set>
                                    <p:anim calcmode="lin" valueType="num">
                                      <p:cBhvr additive="base">
                                        <p:cTn id="6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
                                            <p:txEl>
                                              <p:pRg st="0" end="0"/>
                                            </p:txEl>
                                          </p:spTgt>
                                        </p:tgtEl>
                                        <p:attrNameLst>
                                          <p:attrName>style.visibility</p:attrName>
                                        </p:attrNameLst>
                                      </p:cBhvr>
                                      <p:to>
                                        <p:strVal val="visible"/>
                                      </p:to>
                                    </p:set>
                                    <p:anim calcmode="lin" valueType="num">
                                      <p:cBhvr additive="base">
                                        <p:cTn id="6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build="p"/>
      <p:bldP spid="5" grpId="0" build="p" animBg="1"/>
      <p:bldP spid="7" grpId="0" build="p"/>
      <p:bldP spid="8" grpId="0" build="p"/>
      <p:bldP spid="9" grpId="0" build="p"/>
      <p:bldP spid="10"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Les ontologies :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sp>
        <p:nvSpPr>
          <p:cNvPr id="4" name="Espace réservé du texte 3"/>
          <p:cNvSpPr>
            <a:spLocks noGrp="1"/>
          </p:cNvSpPr>
          <p:nvPr>
            <p:ph type="body" sz="quarter" idx="15"/>
          </p:nvPr>
        </p:nvSpPr>
        <p:spPr/>
        <p:txBody>
          <a:bodyPr/>
          <a:lstStyle/>
          <a:p>
            <a:r>
              <a:rPr lang="fr-FR" dirty="0" smtClean="0"/>
              <a:t>Définition:</a:t>
            </a:r>
            <a:endParaRPr lang="fr-FR" dirty="0"/>
          </a:p>
        </p:txBody>
      </p:sp>
      <p:sp>
        <p:nvSpPr>
          <p:cNvPr id="5" name="Espace réservé du texte 4"/>
          <p:cNvSpPr>
            <a:spLocks noGrp="1"/>
          </p:cNvSpPr>
          <p:nvPr>
            <p:ph type="body" sz="quarter" idx="14"/>
          </p:nvPr>
        </p:nvSpPr>
        <p:spPr/>
        <p:txBody>
          <a:bodyPr>
            <a:normAutofit/>
          </a:bodyPr>
          <a:lstStyle/>
          <a:p>
            <a:r>
              <a:rPr lang="fr-FR" sz="2400" b="1" dirty="0" smtClean="0">
                <a:latin typeface="Century" pitchFamily="18" charset="0"/>
              </a:rPr>
              <a:t> Une ontologie est l'ensemble structuré des termes et concepts représentant le sens d'un champ d'informations. </a:t>
            </a:r>
            <a:endParaRPr lang="fr-FR" sz="2400" b="1" dirty="0">
              <a:latin typeface="Century" pitchFamily="18"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Composantes d’une ontologie :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16"/>
          </p:nvPr>
        </p:nvSpPr>
        <p:spPr/>
        <p:txBody>
          <a:bodyPr>
            <a:normAutofit fontScale="25000" lnSpcReduction="20000"/>
          </a:bodyPr>
          <a:lstStyle/>
          <a:p>
            <a:endParaRPr lang="fr-FR" dirty="0" smtClean="0"/>
          </a:p>
          <a:p>
            <a:endParaRPr lang="fr-FR" sz="9600" dirty="0" smtClean="0">
              <a:latin typeface="Century" pitchFamily="18" charset="0"/>
            </a:endParaRPr>
          </a:p>
          <a:p>
            <a:r>
              <a:rPr lang="fr-FR" sz="8000" dirty="0" smtClean="0">
                <a:latin typeface="Century" pitchFamily="18" charset="0"/>
              </a:rPr>
              <a:t>Un objet matériel, une notion ou encore une idée</a:t>
            </a:r>
            <a:endParaRPr lang="en-US" sz="8000" dirty="0" smtClean="0">
              <a:latin typeface="Century" pitchFamily="18" charset="0"/>
            </a:endParaRPr>
          </a:p>
          <a:p>
            <a:r>
              <a:rPr lang="fr-FR" sz="9600" dirty="0" smtClean="0">
                <a:latin typeface="Century" pitchFamily="18" charset="0"/>
              </a:rPr>
              <a:t> </a:t>
            </a:r>
            <a:endParaRPr lang="fr-FR" sz="9600" dirty="0">
              <a:latin typeface="Century" pitchFamily="18" charset="0"/>
            </a:endParaRPr>
          </a:p>
        </p:txBody>
      </p:sp>
      <p:sp>
        <p:nvSpPr>
          <p:cNvPr id="5" name="Espace réservé du texte 4"/>
          <p:cNvSpPr>
            <a:spLocks noGrp="1"/>
          </p:cNvSpPr>
          <p:nvPr>
            <p:ph type="body" sz="quarter" idx="20"/>
          </p:nvPr>
        </p:nvSpPr>
        <p:spPr/>
        <p:txBody>
          <a:bodyPr>
            <a:normAutofit fontScale="25000" lnSpcReduction="20000"/>
          </a:bodyPr>
          <a:lstStyle/>
          <a:p>
            <a:endParaRPr lang="fr-FR" dirty="0" smtClean="0"/>
          </a:p>
          <a:p>
            <a:r>
              <a:rPr lang="fr-FR" sz="8000" dirty="0" smtClean="0">
                <a:latin typeface="Century" pitchFamily="18" charset="0"/>
              </a:rPr>
              <a:t>Permet de lier des instances de concepts</a:t>
            </a:r>
            <a:endParaRPr lang="en-US" sz="8000" dirty="0" smtClean="0">
              <a:latin typeface="Century" pitchFamily="18" charset="0"/>
            </a:endParaRPr>
          </a:p>
          <a:p>
            <a:r>
              <a:rPr lang="fr-FR" sz="8000" dirty="0" smtClean="0">
                <a:latin typeface="Century" pitchFamily="18" charset="0"/>
              </a:rPr>
              <a:t> </a:t>
            </a:r>
            <a:endParaRPr lang="fr-FR" sz="8000" dirty="0">
              <a:latin typeface="Century" pitchFamily="18" charset="0"/>
            </a:endParaRPr>
          </a:p>
        </p:txBody>
      </p:sp>
      <p:sp>
        <p:nvSpPr>
          <p:cNvPr id="6" name="Espace réservé du texte 5"/>
          <p:cNvSpPr>
            <a:spLocks noGrp="1"/>
          </p:cNvSpPr>
          <p:nvPr>
            <p:ph type="body" sz="quarter" idx="22"/>
          </p:nvPr>
        </p:nvSpPr>
        <p:spPr/>
        <p:txBody>
          <a:bodyPr>
            <a:normAutofit/>
          </a:bodyPr>
          <a:lstStyle/>
          <a:p>
            <a:r>
              <a:rPr lang="fr-FR" sz="2000" dirty="0" smtClean="0">
                <a:latin typeface="Century" pitchFamily="18" charset="0"/>
              </a:rPr>
              <a:t>constituent des cas particuliers de relations,  </a:t>
            </a:r>
            <a:endParaRPr lang="fr-FR" sz="2000" dirty="0">
              <a:latin typeface="Century" pitchFamily="18" charset="0"/>
            </a:endParaRPr>
          </a:p>
        </p:txBody>
      </p:sp>
      <p:sp>
        <p:nvSpPr>
          <p:cNvPr id="7" name="Espace réservé du texte 6"/>
          <p:cNvSpPr>
            <a:spLocks noGrp="1"/>
          </p:cNvSpPr>
          <p:nvPr>
            <p:ph type="body" sz="quarter" idx="24"/>
          </p:nvPr>
        </p:nvSpPr>
        <p:spPr/>
        <p:txBody>
          <a:bodyPr>
            <a:noAutofit/>
          </a:bodyPr>
          <a:lstStyle/>
          <a:p>
            <a:r>
              <a:rPr lang="fr-FR" sz="2000" dirty="0" smtClean="0">
                <a:latin typeface="Century" pitchFamily="18" charset="0"/>
              </a:rPr>
              <a:t>Permettent de combiner des concepts, des relations et des fonctions </a:t>
            </a:r>
            <a:endParaRPr lang="fr-FR" sz="2000" dirty="0">
              <a:latin typeface="Century" pitchFamily="18" charset="0"/>
            </a:endParaRPr>
          </a:p>
        </p:txBody>
      </p:sp>
      <p:sp>
        <p:nvSpPr>
          <p:cNvPr id="8" name="Espace réservé du texte 7"/>
          <p:cNvSpPr>
            <a:spLocks noGrp="1"/>
          </p:cNvSpPr>
          <p:nvPr>
            <p:ph type="body" sz="quarter" idx="26"/>
          </p:nvPr>
        </p:nvSpPr>
        <p:spPr>
          <a:xfrm>
            <a:off x="4571993" y="5264496"/>
            <a:ext cx="5997966" cy="718922"/>
          </a:xfrm>
        </p:spPr>
        <p:txBody>
          <a:bodyPr>
            <a:normAutofit fontScale="25000" lnSpcReduction="20000"/>
          </a:bodyPr>
          <a:lstStyle/>
          <a:p>
            <a:endParaRPr lang="fr-FR" dirty="0" smtClean="0"/>
          </a:p>
          <a:p>
            <a:r>
              <a:rPr lang="fr-FR" sz="8000" dirty="0" smtClean="0">
                <a:latin typeface="Century" pitchFamily="18" charset="0"/>
              </a:rPr>
              <a:t>Représentent des éléments singuliers véhiculant les connaissances à propos du domaine du problème</a:t>
            </a:r>
            <a:r>
              <a:rPr lang="fr-FR" dirty="0" smtClean="0"/>
              <a:t>.</a:t>
            </a:r>
            <a:endParaRPr lang="en-US" dirty="0" smtClean="0"/>
          </a:p>
          <a:p>
            <a:r>
              <a:rPr lang="fr-FR" dirty="0" smtClean="0"/>
              <a:t> </a:t>
            </a:r>
            <a:endParaRPr lang="fr-FR" dirty="0"/>
          </a:p>
        </p:txBody>
      </p:sp>
      <p:sp>
        <p:nvSpPr>
          <p:cNvPr id="9" name="Espace réservé du texte 8"/>
          <p:cNvSpPr>
            <a:spLocks noGrp="1"/>
          </p:cNvSpPr>
          <p:nvPr>
            <p:ph type="body" sz="quarter" idx="27"/>
          </p:nvPr>
        </p:nvSpPr>
        <p:spPr/>
        <p:txBody>
          <a:bodyPr/>
          <a:lstStyle/>
          <a:p>
            <a:r>
              <a:rPr lang="fr-FR" dirty="0" smtClean="0"/>
              <a:t>1/Les concepts : </a:t>
            </a:r>
            <a:endParaRPr lang="fr-FR" dirty="0"/>
          </a:p>
        </p:txBody>
      </p:sp>
      <p:sp>
        <p:nvSpPr>
          <p:cNvPr id="10" name="Espace réservé du texte 9"/>
          <p:cNvSpPr>
            <a:spLocks noGrp="1"/>
          </p:cNvSpPr>
          <p:nvPr>
            <p:ph type="body" sz="quarter" idx="28"/>
          </p:nvPr>
        </p:nvSpPr>
        <p:spPr/>
        <p:txBody>
          <a:bodyPr/>
          <a:lstStyle/>
          <a:p>
            <a:r>
              <a:rPr lang="fr-FR" dirty="0" smtClean="0"/>
              <a:t>5/Les instances </a:t>
            </a:r>
            <a:endParaRPr lang="fr-FR" dirty="0"/>
          </a:p>
        </p:txBody>
      </p:sp>
      <p:sp>
        <p:nvSpPr>
          <p:cNvPr id="11" name="Espace réservé du texte 10"/>
          <p:cNvSpPr>
            <a:spLocks noGrp="1"/>
          </p:cNvSpPr>
          <p:nvPr>
            <p:ph type="body" sz="quarter" idx="29"/>
          </p:nvPr>
        </p:nvSpPr>
        <p:spPr/>
        <p:txBody>
          <a:bodyPr/>
          <a:lstStyle/>
          <a:p>
            <a:r>
              <a:rPr lang="fr-FR" dirty="0" smtClean="0"/>
              <a:t>2/Les relations </a:t>
            </a:r>
            <a:endParaRPr lang="fr-FR" dirty="0"/>
          </a:p>
        </p:txBody>
      </p:sp>
      <p:sp>
        <p:nvSpPr>
          <p:cNvPr id="12" name="Espace réservé du texte 11"/>
          <p:cNvSpPr>
            <a:spLocks noGrp="1"/>
          </p:cNvSpPr>
          <p:nvPr>
            <p:ph type="body" sz="quarter" idx="30"/>
          </p:nvPr>
        </p:nvSpPr>
        <p:spPr/>
        <p:txBody>
          <a:bodyPr/>
          <a:lstStyle/>
          <a:p>
            <a:r>
              <a:rPr lang="fr-FR" dirty="0" smtClean="0"/>
              <a:t>3/Les fonctions </a:t>
            </a:r>
            <a:endParaRPr lang="fr-FR" dirty="0"/>
          </a:p>
        </p:txBody>
      </p:sp>
      <p:sp>
        <p:nvSpPr>
          <p:cNvPr id="13" name="Espace réservé du texte 12"/>
          <p:cNvSpPr>
            <a:spLocks noGrp="1"/>
          </p:cNvSpPr>
          <p:nvPr>
            <p:ph type="body" sz="quarter" idx="31"/>
          </p:nvPr>
        </p:nvSpPr>
        <p:spPr/>
        <p:txBody>
          <a:bodyPr/>
          <a:lstStyle/>
          <a:p>
            <a:r>
              <a:rPr lang="fr-FR" dirty="0" smtClean="0"/>
              <a:t>4/Les axiomes</a:t>
            </a:r>
            <a:endParaRPr lang="fr-FR"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Différentes types ontologies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sp>
        <p:nvSpPr>
          <p:cNvPr id="4" name="Espace réservé du texte 3"/>
          <p:cNvSpPr>
            <a:spLocks noGrp="1"/>
          </p:cNvSpPr>
          <p:nvPr>
            <p:ph type="body" sz="quarter" idx="14"/>
          </p:nvPr>
        </p:nvSpPr>
        <p:spPr>
          <a:xfrm>
            <a:off x="4415247" y="1750423"/>
            <a:ext cx="1476102" cy="1316795"/>
          </a:xfrm>
        </p:spPr>
        <p:txBody>
          <a:bodyPr/>
          <a:lstStyle/>
          <a:p>
            <a:r>
              <a:rPr lang="fr-FR" sz="2000" dirty="0" smtClean="0">
                <a:latin typeface="Century" pitchFamily="18" charset="0"/>
              </a:rPr>
              <a:t>Haut niveau</a:t>
            </a:r>
            <a:endParaRPr lang="fr-FR" sz="2000" dirty="0">
              <a:latin typeface="Century" pitchFamily="18" charset="0"/>
            </a:endParaRPr>
          </a:p>
        </p:txBody>
      </p:sp>
      <p:sp>
        <p:nvSpPr>
          <p:cNvPr id="5" name="Espace réservé du texte 4"/>
          <p:cNvSpPr>
            <a:spLocks noGrp="1"/>
          </p:cNvSpPr>
          <p:nvPr>
            <p:ph type="body" sz="quarter" idx="15"/>
          </p:nvPr>
        </p:nvSpPr>
        <p:spPr>
          <a:xfrm>
            <a:off x="6152606" y="1698171"/>
            <a:ext cx="1776548" cy="1658983"/>
          </a:xfrm>
        </p:spPr>
        <p:txBody>
          <a:bodyPr/>
          <a:lstStyle/>
          <a:p>
            <a:r>
              <a:rPr lang="fr-FR" sz="2000" dirty="0" smtClean="0">
                <a:latin typeface="Century" pitchFamily="18" charset="0"/>
              </a:rPr>
              <a:t>Tâche </a:t>
            </a:r>
            <a:endParaRPr lang="fr-FR" sz="2000" dirty="0">
              <a:latin typeface="Century" pitchFamily="18" charset="0"/>
            </a:endParaRPr>
          </a:p>
        </p:txBody>
      </p:sp>
      <p:sp>
        <p:nvSpPr>
          <p:cNvPr id="6" name="Espace réservé du texte 5"/>
          <p:cNvSpPr>
            <a:spLocks noGrp="1"/>
          </p:cNvSpPr>
          <p:nvPr>
            <p:ph type="body" sz="quarter" idx="16"/>
          </p:nvPr>
        </p:nvSpPr>
        <p:spPr>
          <a:xfrm>
            <a:off x="4362994" y="3540034"/>
            <a:ext cx="1672046" cy="1353297"/>
          </a:xfrm>
        </p:spPr>
        <p:txBody>
          <a:bodyPr/>
          <a:lstStyle/>
          <a:p>
            <a:r>
              <a:rPr lang="fr-FR" sz="2000" dirty="0" smtClean="0">
                <a:latin typeface="Century" pitchFamily="18" charset="0"/>
              </a:rPr>
              <a:t>domaine</a:t>
            </a:r>
            <a:endParaRPr lang="fr-FR" sz="2000" dirty="0">
              <a:latin typeface="Century" pitchFamily="18" charset="0"/>
            </a:endParaRPr>
          </a:p>
        </p:txBody>
      </p:sp>
      <p:sp>
        <p:nvSpPr>
          <p:cNvPr id="7" name="Espace réservé du texte 6"/>
          <p:cNvSpPr>
            <a:spLocks noGrp="1"/>
          </p:cNvSpPr>
          <p:nvPr>
            <p:ph type="body" sz="quarter" idx="17"/>
          </p:nvPr>
        </p:nvSpPr>
        <p:spPr>
          <a:xfrm>
            <a:off x="6191795" y="3813831"/>
            <a:ext cx="1737360" cy="1079500"/>
          </a:xfrm>
        </p:spPr>
        <p:txBody>
          <a:bodyPr/>
          <a:lstStyle/>
          <a:p>
            <a:r>
              <a:rPr lang="fr-FR" sz="2000" dirty="0" smtClean="0">
                <a:latin typeface="Century" pitchFamily="18" charset="0"/>
              </a:rPr>
              <a:t>application</a:t>
            </a:r>
            <a:endParaRPr lang="fr-FR" sz="2000" dirty="0">
              <a:latin typeface="Century" pitchFamily="18" charset="0"/>
            </a:endParaRPr>
          </a:p>
        </p:txBody>
      </p:sp>
      <p:sp>
        <p:nvSpPr>
          <p:cNvPr id="8" name="Espace réservé du texte 7"/>
          <p:cNvSpPr>
            <a:spLocks noGrp="1"/>
          </p:cNvSpPr>
          <p:nvPr>
            <p:ph type="body" sz="quarter" idx="18"/>
          </p:nvPr>
        </p:nvSpPr>
        <p:spPr/>
        <p:txBody>
          <a:bodyPr>
            <a:normAutofit/>
          </a:bodyPr>
          <a:lstStyle/>
          <a:p>
            <a:r>
              <a:rPr lang="fr-FR" sz="1400" b="1" dirty="0" smtClean="0">
                <a:latin typeface="Century" pitchFamily="18" charset="0"/>
              </a:rPr>
              <a:t>concepts très généraux indépendants du problème </a:t>
            </a:r>
            <a:endParaRPr lang="fr-FR" sz="1400" b="1" dirty="0">
              <a:latin typeface="Century" pitchFamily="18" charset="0"/>
            </a:endParaRPr>
          </a:p>
        </p:txBody>
      </p:sp>
      <p:sp>
        <p:nvSpPr>
          <p:cNvPr id="9" name="Espace réservé du texte 8"/>
          <p:cNvSpPr>
            <a:spLocks noGrp="1"/>
          </p:cNvSpPr>
          <p:nvPr>
            <p:ph type="body" sz="quarter" idx="19"/>
          </p:nvPr>
        </p:nvSpPr>
        <p:spPr/>
        <p:txBody>
          <a:bodyPr>
            <a:normAutofit/>
          </a:bodyPr>
          <a:lstStyle/>
          <a:p>
            <a:r>
              <a:rPr lang="fr-FR" sz="1600" b="1" dirty="0" smtClean="0">
                <a:latin typeface="Century" pitchFamily="18" charset="0"/>
              </a:rPr>
              <a:t>concepts spécifiques à  un domaine </a:t>
            </a:r>
            <a:endParaRPr lang="fr-FR" sz="1600" b="1" dirty="0">
              <a:latin typeface="Century" pitchFamily="18" charset="0"/>
            </a:endParaRPr>
          </a:p>
        </p:txBody>
      </p:sp>
      <p:sp>
        <p:nvSpPr>
          <p:cNvPr id="10" name="Espace réservé du texte 9"/>
          <p:cNvSpPr>
            <a:spLocks noGrp="1"/>
          </p:cNvSpPr>
          <p:nvPr>
            <p:ph type="body" sz="quarter" idx="20"/>
          </p:nvPr>
        </p:nvSpPr>
        <p:spPr/>
        <p:txBody>
          <a:bodyPr>
            <a:normAutofit/>
          </a:bodyPr>
          <a:lstStyle/>
          <a:p>
            <a:r>
              <a:rPr lang="fr-FR" sz="1400" b="1" dirty="0" smtClean="0">
                <a:latin typeface="Century" pitchFamily="18" charset="0"/>
              </a:rPr>
              <a:t>concepts spécifiques à une application  </a:t>
            </a:r>
            <a:endParaRPr lang="fr-FR" sz="1400" b="1" dirty="0">
              <a:latin typeface="Century" pitchFamily="18" charset="0"/>
            </a:endParaRPr>
          </a:p>
        </p:txBody>
      </p:sp>
      <p:sp>
        <p:nvSpPr>
          <p:cNvPr id="11" name="Espace réservé du texte 10"/>
          <p:cNvSpPr>
            <a:spLocks noGrp="1"/>
          </p:cNvSpPr>
          <p:nvPr>
            <p:ph type="body" sz="quarter" idx="21"/>
          </p:nvPr>
        </p:nvSpPr>
        <p:spPr/>
        <p:txBody>
          <a:bodyPr/>
          <a:lstStyle/>
          <a:p>
            <a:r>
              <a:rPr lang="fr-FR" b="1" dirty="0" smtClean="0">
                <a:latin typeface="Century" pitchFamily="18" charset="0"/>
              </a:rPr>
              <a:t>concepts très spécifiques  à un domaine et </a:t>
            </a:r>
            <a:r>
              <a:rPr lang="fr-FR" b="1" smtClean="0">
                <a:latin typeface="Century" pitchFamily="18" charset="0"/>
              </a:rPr>
              <a:t>une tâche  </a:t>
            </a:r>
            <a:r>
              <a:rPr lang="fr-FR" b="1" dirty="0" smtClean="0">
                <a:latin typeface="Century" pitchFamily="18" charset="0"/>
              </a:rPr>
              <a:t>particulière </a:t>
            </a:r>
            <a:endParaRPr lang="fr-FR" b="1" dirty="0">
              <a:latin typeface="Century" pitchFamily="18" charset="0"/>
            </a:endParaRPr>
          </a:p>
        </p:txBody>
      </p:sp>
      <p:sp>
        <p:nvSpPr>
          <p:cNvPr id="12" name="Espace réservé du texte 11"/>
          <p:cNvSpPr>
            <a:spLocks noGrp="1"/>
          </p:cNvSpPr>
          <p:nvPr>
            <p:ph type="body" sz="quarter" idx="22"/>
          </p:nvPr>
        </p:nvSpPr>
        <p:spPr/>
        <p:txBody>
          <a:bodyPr/>
          <a:lstStyle/>
          <a:p>
            <a:endParaRPr lang="fr-F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Domaines d’applications</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sp>
        <p:nvSpPr>
          <p:cNvPr id="4" name="Espace réservé du texte 3"/>
          <p:cNvSpPr>
            <a:spLocks noGrp="1"/>
          </p:cNvSpPr>
          <p:nvPr>
            <p:ph type="body" sz="quarter" idx="15"/>
          </p:nvPr>
        </p:nvSpPr>
        <p:spPr/>
        <p:txBody>
          <a:bodyPr/>
          <a:lstStyle/>
          <a:p>
            <a:endParaRPr lang="fr-FR"/>
          </a:p>
        </p:txBody>
      </p:sp>
      <p:sp>
        <p:nvSpPr>
          <p:cNvPr id="5" name="Espace réservé du texte 4"/>
          <p:cNvSpPr>
            <a:spLocks noGrp="1"/>
          </p:cNvSpPr>
          <p:nvPr>
            <p:ph type="body" sz="quarter" idx="36"/>
          </p:nvPr>
        </p:nvSpPr>
        <p:spPr>
          <a:xfrm rot="18900000">
            <a:off x="1090944" y="3025963"/>
            <a:ext cx="2382179" cy="652337"/>
          </a:xfrm>
        </p:spPr>
        <p:txBody>
          <a:bodyPr/>
          <a:lstStyle/>
          <a:p>
            <a:r>
              <a:rPr lang="fr-FR" dirty="0" smtClean="0">
                <a:latin typeface="Century" pitchFamily="18" charset="0"/>
              </a:rPr>
              <a:t>L'intelligence artificielle</a:t>
            </a:r>
            <a:endParaRPr lang="en-US" dirty="0" smtClean="0">
              <a:latin typeface="Century" pitchFamily="18" charset="0"/>
            </a:endParaRPr>
          </a:p>
          <a:p>
            <a:endParaRPr lang="fr-FR" dirty="0"/>
          </a:p>
        </p:txBody>
      </p:sp>
      <p:sp>
        <p:nvSpPr>
          <p:cNvPr id="6" name="Espace réservé du texte 5"/>
          <p:cNvSpPr>
            <a:spLocks noGrp="1"/>
          </p:cNvSpPr>
          <p:nvPr>
            <p:ph type="body" sz="quarter" idx="37"/>
          </p:nvPr>
        </p:nvSpPr>
        <p:spPr>
          <a:xfrm rot="18900000">
            <a:off x="2993718" y="3061228"/>
            <a:ext cx="2382179" cy="580413"/>
          </a:xfrm>
        </p:spPr>
        <p:txBody>
          <a:bodyPr/>
          <a:lstStyle/>
          <a:p>
            <a:r>
              <a:rPr lang="fr-FR" dirty="0" smtClean="0">
                <a:latin typeface="Century" pitchFamily="18" charset="0"/>
              </a:rPr>
              <a:t>Le Web sémantique</a:t>
            </a:r>
            <a:endParaRPr lang="en-US" dirty="0" smtClean="0">
              <a:latin typeface="Century" pitchFamily="18" charset="0"/>
            </a:endParaRPr>
          </a:p>
          <a:p>
            <a:endParaRPr lang="fr-FR" dirty="0"/>
          </a:p>
        </p:txBody>
      </p:sp>
      <p:sp>
        <p:nvSpPr>
          <p:cNvPr id="7" name="Espace réservé du texte 6"/>
          <p:cNvSpPr>
            <a:spLocks noGrp="1"/>
          </p:cNvSpPr>
          <p:nvPr>
            <p:ph type="body" sz="quarter" idx="38"/>
          </p:nvPr>
        </p:nvSpPr>
        <p:spPr>
          <a:xfrm rot="18900000">
            <a:off x="4871063" y="3022039"/>
            <a:ext cx="2382179" cy="580413"/>
          </a:xfrm>
        </p:spPr>
        <p:txBody>
          <a:bodyPr/>
          <a:lstStyle/>
          <a:p>
            <a:r>
              <a:rPr lang="fr-FR" dirty="0" smtClean="0">
                <a:latin typeface="Century" pitchFamily="18" charset="0"/>
              </a:rPr>
              <a:t>Le génie logiciel</a:t>
            </a:r>
            <a:endParaRPr lang="en-US" dirty="0" smtClean="0">
              <a:latin typeface="Century" pitchFamily="18" charset="0"/>
            </a:endParaRPr>
          </a:p>
          <a:p>
            <a:endParaRPr lang="fr-FR" dirty="0"/>
          </a:p>
        </p:txBody>
      </p:sp>
      <p:sp>
        <p:nvSpPr>
          <p:cNvPr id="8" name="Espace réservé du texte 7"/>
          <p:cNvSpPr>
            <a:spLocks noGrp="1"/>
          </p:cNvSpPr>
          <p:nvPr>
            <p:ph type="body" sz="quarter" idx="39"/>
          </p:nvPr>
        </p:nvSpPr>
        <p:spPr/>
        <p:txBody>
          <a:bodyPr/>
          <a:lstStyle/>
          <a:p>
            <a:r>
              <a:rPr lang="fr-FR" dirty="0" smtClean="0">
                <a:latin typeface="Century" pitchFamily="18" charset="0"/>
              </a:rPr>
              <a:t>gestion des connaissances </a:t>
            </a:r>
            <a:endParaRPr lang="fr-FR" dirty="0">
              <a:latin typeface="Century" pitchFamily="18" charset="0"/>
            </a:endParaRPr>
          </a:p>
        </p:txBody>
      </p:sp>
      <p:sp>
        <p:nvSpPr>
          <p:cNvPr id="9" name="Espace réservé du texte 8"/>
          <p:cNvSpPr>
            <a:spLocks noGrp="1"/>
          </p:cNvSpPr>
          <p:nvPr>
            <p:ph type="body" sz="quarter" idx="40"/>
          </p:nvPr>
        </p:nvSpPr>
        <p:spPr/>
        <p:txBody>
          <a:bodyPr/>
          <a:lstStyle/>
          <a:p>
            <a:r>
              <a:rPr lang="fr-FR" dirty="0" smtClean="0">
                <a:latin typeface="Century" pitchFamily="18" charset="0"/>
              </a:rPr>
              <a:t>recherche d’informations </a:t>
            </a:r>
            <a:endParaRPr lang="fr-FR" dirty="0">
              <a:latin typeface="Century" pitchFamily="18" charset="0"/>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les langages des ontologies :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21"/>
          </p:nvPr>
        </p:nvSpPr>
        <p:spPr/>
        <p:txBody>
          <a:bodyPr/>
          <a:lstStyle/>
          <a:p>
            <a:r>
              <a:rPr lang="fr-FR" sz="4400" dirty="0" smtClean="0"/>
              <a:t>SHOE</a:t>
            </a:r>
            <a:endParaRPr lang="fr-FR" sz="4400" dirty="0"/>
          </a:p>
        </p:txBody>
      </p:sp>
      <p:sp>
        <p:nvSpPr>
          <p:cNvPr id="5" name="Espace réservé du texte 4"/>
          <p:cNvSpPr>
            <a:spLocks noGrp="1"/>
          </p:cNvSpPr>
          <p:nvPr>
            <p:ph type="body" sz="quarter" idx="22"/>
          </p:nvPr>
        </p:nvSpPr>
        <p:spPr/>
        <p:txBody>
          <a:bodyPr/>
          <a:lstStyle/>
          <a:p>
            <a:r>
              <a:rPr lang="fr-FR" sz="4400" dirty="0" smtClean="0"/>
              <a:t>XML </a:t>
            </a:r>
            <a:endParaRPr lang="fr-FR" sz="4400" dirty="0"/>
          </a:p>
        </p:txBody>
      </p:sp>
      <p:sp>
        <p:nvSpPr>
          <p:cNvPr id="6" name="Espace réservé du texte 5"/>
          <p:cNvSpPr>
            <a:spLocks noGrp="1"/>
          </p:cNvSpPr>
          <p:nvPr>
            <p:ph type="body" sz="quarter" idx="23"/>
          </p:nvPr>
        </p:nvSpPr>
        <p:spPr/>
        <p:txBody>
          <a:bodyPr/>
          <a:lstStyle/>
          <a:p>
            <a:r>
              <a:rPr lang="fr-FR" sz="4400" dirty="0" smtClean="0"/>
              <a:t>RDF</a:t>
            </a:r>
            <a:r>
              <a:rPr lang="fr-FR" dirty="0" smtClean="0"/>
              <a:t> </a:t>
            </a:r>
            <a:endParaRPr lang="fr-FR" dirty="0"/>
          </a:p>
        </p:txBody>
      </p:sp>
      <p:sp>
        <p:nvSpPr>
          <p:cNvPr id="7" name="Espace réservé du texte 6"/>
          <p:cNvSpPr>
            <a:spLocks noGrp="1"/>
          </p:cNvSpPr>
          <p:nvPr>
            <p:ph type="body" sz="quarter" idx="24"/>
          </p:nvPr>
        </p:nvSpPr>
        <p:spPr/>
        <p:txBody>
          <a:bodyPr/>
          <a:lstStyle/>
          <a:p>
            <a:r>
              <a:rPr lang="fr-FR" sz="4400" dirty="0" smtClean="0"/>
              <a:t>OWL</a:t>
            </a:r>
            <a:r>
              <a:rPr lang="fr-FR" dirty="0" smtClean="0"/>
              <a:t> </a:t>
            </a:r>
            <a:endParaRPr lang="fr-FR" dirty="0"/>
          </a:p>
        </p:txBody>
      </p:sp>
      <p:sp>
        <p:nvSpPr>
          <p:cNvPr id="8" name="Espace réservé du texte 7"/>
          <p:cNvSpPr>
            <a:spLocks noGrp="1"/>
          </p:cNvSpPr>
          <p:nvPr>
            <p:ph type="body" sz="quarter" idx="25"/>
          </p:nvPr>
        </p:nvSpPr>
        <p:spPr>
          <a:xfrm>
            <a:off x="4799743" y="1645920"/>
            <a:ext cx="3696731" cy="989127"/>
          </a:xfrm>
        </p:spPr>
        <p:style>
          <a:lnRef idx="1">
            <a:schemeClr val="accent1"/>
          </a:lnRef>
          <a:fillRef idx="2">
            <a:schemeClr val="accent1"/>
          </a:fillRef>
          <a:effectRef idx="1">
            <a:schemeClr val="accent1"/>
          </a:effectRef>
          <a:fontRef idx="minor">
            <a:schemeClr val="dk1"/>
          </a:fontRef>
        </p:style>
        <p:txBody>
          <a:bodyPr>
            <a:noAutofit/>
          </a:bodyPr>
          <a:lstStyle/>
          <a:p>
            <a:pPr algn="just"/>
            <a:r>
              <a:rPr lang="fr-FR" sz="1400" dirty="0" smtClean="0">
                <a:latin typeface="Century" pitchFamily="18" charset="0"/>
              </a:rPr>
              <a:t> est un  langage combine les Frames et les règles de production ce qui lui permet de représenter des concepts, </a:t>
            </a:r>
            <a:endParaRPr lang="fr-FR" sz="1400" dirty="0">
              <a:latin typeface="Century" pitchFamily="18" charset="0"/>
            </a:endParaRPr>
          </a:p>
        </p:txBody>
      </p:sp>
      <p:sp>
        <p:nvSpPr>
          <p:cNvPr id="9" name="Espace réservé du texte 8"/>
          <p:cNvSpPr>
            <a:spLocks noGrp="1"/>
          </p:cNvSpPr>
          <p:nvPr>
            <p:ph type="body" sz="quarter" idx="26"/>
          </p:nvPr>
        </p:nvSpPr>
        <p:spPr>
          <a:xfrm>
            <a:off x="8400456" y="5055326"/>
            <a:ext cx="3696731" cy="1345474"/>
          </a:xfrm>
        </p:spPr>
        <p:style>
          <a:lnRef idx="2">
            <a:schemeClr val="accent6">
              <a:shade val="50000"/>
            </a:schemeClr>
          </a:lnRef>
          <a:fillRef idx="1">
            <a:schemeClr val="accent6"/>
          </a:fillRef>
          <a:effectRef idx="0">
            <a:schemeClr val="accent6"/>
          </a:effectRef>
          <a:fontRef idx="minor">
            <a:schemeClr val="lt1"/>
          </a:fontRef>
        </p:style>
        <p:txBody>
          <a:bodyPr>
            <a:noAutofit/>
          </a:bodyPr>
          <a:lstStyle/>
          <a:p>
            <a:pPr algn="just"/>
            <a:r>
              <a:rPr lang="fr-FR" sz="1400" dirty="0" smtClean="0">
                <a:latin typeface="Century" pitchFamily="18" charset="0"/>
              </a:rPr>
              <a:t>est un langage de description d’ontologie conçu pour la publication et le partage des ontologies sur le web sémantique.  </a:t>
            </a:r>
            <a:endParaRPr lang="fr-FR" sz="1400" dirty="0">
              <a:latin typeface="Century" pitchFamily="18" charset="0"/>
            </a:endParaRPr>
          </a:p>
        </p:txBody>
      </p:sp>
      <p:sp>
        <p:nvSpPr>
          <p:cNvPr id="10" name="Espace réservé du texte 9"/>
          <p:cNvSpPr>
            <a:spLocks noGrp="1"/>
          </p:cNvSpPr>
          <p:nvPr>
            <p:ph type="body" sz="quarter" idx="27"/>
          </p:nvPr>
        </p:nvSpPr>
        <p:spPr/>
        <p:style>
          <a:lnRef idx="1">
            <a:schemeClr val="accent3"/>
          </a:lnRef>
          <a:fillRef idx="2">
            <a:schemeClr val="accent3"/>
          </a:fillRef>
          <a:effectRef idx="1">
            <a:schemeClr val="accent3"/>
          </a:effectRef>
          <a:fontRef idx="minor">
            <a:schemeClr val="dk1"/>
          </a:fontRef>
        </p:style>
        <p:txBody>
          <a:bodyPr>
            <a:noAutofit/>
          </a:bodyPr>
          <a:lstStyle/>
          <a:p>
            <a:r>
              <a:rPr lang="fr-FR" sz="1400" dirty="0" smtClean="0">
                <a:latin typeface="Century" pitchFamily="18" charset="0"/>
              </a:rPr>
              <a:t>Le langage XML possède une syntaxe pour la description des documents structurés.   </a:t>
            </a:r>
            <a:endParaRPr lang="fr-FR" sz="1400" dirty="0">
              <a:latin typeface="Century" pitchFamily="18" charset="0"/>
            </a:endParaRPr>
          </a:p>
        </p:txBody>
      </p:sp>
      <p:sp>
        <p:nvSpPr>
          <p:cNvPr id="11" name="Espace réservé du texte 10"/>
          <p:cNvSpPr>
            <a:spLocks noGrp="1"/>
          </p:cNvSpPr>
          <p:nvPr>
            <p:ph type="body" sz="quarter" idx="28"/>
          </p:nvPr>
        </p:nvSpPr>
        <p:spPr>
          <a:xfrm>
            <a:off x="7231293" y="3801291"/>
            <a:ext cx="3696731" cy="1123406"/>
          </a:xfrm>
        </p:spPr>
        <p:style>
          <a:lnRef idx="1">
            <a:schemeClr val="accent2"/>
          </a:lnRef>
          <a:fillRef idx="2">
            <a:schemeClr val="accent2"/>
          </a:fillRef>
          <a:effectRef idx="1">
            <a:schemeClr val="accent2"/>
          </a:effectRef>
          <a:fontRef idx="minor">
            <a:schemeClr val="dk1"/>
          </a:fontRef>
        </p:style>
        <p:txBody>
          <a:bodyPr>
            <a:noAutofit/>
          </a:bodyPr>
          <a:lstStyle/>
          <a:p>
            <a:pPr algn="just"/>
            <a:r>
              <a:rPr lang="fr-FR" sz="1400" dirty="0" smtClean="0">
                <a:latin typeface="Century" pitchFamily="18" charset="0"/>
              </a:rPr>
              <a:t>est un modèle de données pour les objets (ressources) et les relations entre eux,  . </a:t>
            </a:r>
            <a:endParaRPr lang="fr-FR" sz="1400" dirty="0">
              <a:latin typeface="Century" pitchFamily="18" charset="0"/>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endParaRPr lang="fr-FR" dirty="0"/>
          </a:p>
        </p:txBody>
      </p:sp>
      <p:sp>
        <p:nvSpPr>
          <p:cNvPr id="3" name="Espace réservé du pied de page 2"/>
          <p:cNvSpPr>
            <a:spLocks noGrp="1"/>
          </p:cNvSpPr>
          <p:nvPr>
            <p:ph type="ftr" sz="quarter" idx="10"/>
          </p:nvPr>
        </p:nvSpPr>
        <p:spPr/>
        <p:txBody>
          <a:bodyPr/>
          <a:lstStyle/>
          <a:p>
            <a:r>
              <a:rPr lang="en-US" altLang="ja-JP" smtClean="0"/>
              <a:t>The Power of PowerPoint | thepopp.com</a:t>
            </a:r>
            <a:endParaRPr lang="ja-JP" altLang="en-US" dirty="0"/>
          </a:p>
        </p:txBody>
      </p:sp>
      <p:sp>
        <p:nvSpPr>
          <p:cNvPr id="4" name="Espace réservé du texte 3"/>
          <p:cNvSpPr>
            <a:spLocks noGrp="1"/>
          </p:cNvSpPr>
          <p:nvPr>
            <p:ph type="body" sz="quarter" idx="14"/>
          </p:nvPr>
        </p:nvSpPr>
        <p:spPr>
          <a:xfrm>
            <a:off x="6104753" y="1889696"/>
            <a:ext cx="5176275" cy="4148247"/>
          </a:xfrm>
        </p:spPr>
        <p:txBody>
          <a:bodyPr>
            <a:noAutofit/>
          </a:bodyPr>
          <a:lstStyle/>
          <a:p>
            <a:pPr algn="just"/>
            <a:r>
              <a:rPr lang="fr-FR" sz="3600" dirty="0" smtClean="0">
                <a:latin typeface="+mj-lt"/>
              </a:rPr>
              <a:t> </a:t>
            </a:r>
            <a:endParaRPr lang="fr-FR" sz="3600" dirty="0">
              <a:latin typeface="+mj-lt"/>
            </a:endParaRPr>
          </a:p>
        </p:txBody>
      </p:sp>
      <p:sp>
        <p:nvSpPr>
          <p:cNvPr id="5" name="Espace réservé du numéro de diapositive 4"/>
          <p:cNvSpPr>
            <a:spLocks noGrp="1"/>
          </p:cNvSpPr>
          <p:nvPr>
            <p:ph type="sldNum" sz="quarter" idx="4"/>
          </p:nvPr>
        </p:nvSpPr>
        <p:spPr/>
        <p:txBody>
          <a:bodyPr/>
          <a:lstStyle/>
          <a:p>
            <a:fld id="{E6459DFB-86F3-43FA-8567-2EA6E426AE90}" type="slidenum">
              <a:rPr lang="ja-JP" altLang="en-US" smtClean="0"/>
              <a:pPr/>
              <a:t>29</a:t>
            </a:fld>
            <a:endParaRPr lang="ja-JP" altLang="en-US"/>
          </a:p>
        </p:txBody>
      </p:sp>
      <p:pic>
        <p:nvPicPr>
          <p:cNvPr id="6" name="Picture 2" descr="C:\Users\INFOMED\Pictures\gros-picto-marketing-tpe-pme-toulouse.png"/>
          <p:cNvPicPr>
            <a:picLocks noChangeAspect="1" noChangeArrowheads="1"/>
          </p:cNvPicPr>
          <p:nvPr/>
        </p:nvPicPr>
        <p:blipFill>
          <a:blip r:embed="rId2"/>
          <a:srcRect/>
          <a:stretch>
            <a:fillRect/>
          </a:stretch>
        </p:blipFill>
        <p:spPr bwMode="auto">
          <a:xfrm>
            <a:off x="885450" y="1670058"/>
            <a:ext cx="2438400" cy="2705100"/>
          </a:xfrm>
          <a:prstGeom prst="rect">
            <a:avLst/>
          </a:prstGeom>
          <a:noFill/>
        </p:spPr>
      </p:pic>
      <p:sp>
        <p:nvSpPr>
          <p:cNvPr id="8" name="Rectangle 7"/>
          <p:cNvSpPr/>
          <p:nvPr/>
        </p:nvSpPr>
        <p:spPr>
          <a:xfrm>
            <a:off x="5965314" y="2307565"/>
            <a:ext cx="6096000" cy="3170099"/>
          </a:xfrm>
          <a:prstGeom prst="rect">
            <a:avLst/>
          </a:prstGeom>
        </p:spPr>
        <p:style>
          <a:lnRef idx="1">
            <a:schemeClr val="accent1"/>
          </a:lnRef>
          <a:fillRef idx="2">
            <a:schemeClr val="accent1"/>
          </a:fillRef>
          <a:effectRef idx="1">
            <a:schemeClr val="accent1"/>
          </a:effectRef>
          <a:fontRef idx="minor">
            <a:schemeClr val="dk1"/>
          </a:fontRef>
        </p:style>
        <p:txBody>
          <a:bodyPr wrap="square">
            <a:spAutoFit/>
          </a:bodyPr>
          <a:lstStyle/>
          <a:p>
            <a:pPr algn="just"/>
            <a:r>
              <a:rPr lang="fr-FR" sz="4000" i="1" dirty="0" smtClean="0">
                <a:latin typeface="+mj-lt"/>
              </a:rPr>
              <a:t> </a:t>
            </a:r>
            <a:r>
              <a:rPr lang="fr-FR" sz="4000" b="1" i="1" dirty="0" smtClean="0">
                <a:solidFill>
                  <a:srgbClr val="002060"/>
                </a:solidFill>
                <a:latin typeface="+mj-lt"/>
              </a:rPr>
              <a:t>comment partager les image d’un domaine entre des personnes ou de agents logiciel</a:t>
            </a:r>
            <a:endParaRPr lang="fr-FR" sz="4000" b="1" i="1" dirty="0">
              <a:solidFill>
                <a:srgbClr val="002060"/>
              </a:solidFill>
              <a:latin typeface="+mj-lt"/>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p:txBody>
          <a:bodyPr/>
          <a:lstStyle/>
          <a:p>
            <a:r>
              <a:rPr lang="en-US" altLang="ja-JP" smtClean="0"/>
              <a:t>The Power of PowerPoint | thepopp.com</a:t>
            </a:r>
            <a:endParaRPr lang="ja-JP" altLang="en-US" dirty="0"/>
          </a:p>
        </p:txBody>
      </p:sp>
      <p:sp>
        <p:nvSpPr>
          <p:cNvPr id="3" name="Espace réservé du numéro de diapositive 2"/>
          <p:cNvSpPr>
            <a:spLocks noGrp="1"/>
          </p:cNvSpPr>
          <p:nvPr>
            <p:ph type="sldNum" sz="quarter" idx="11"/>
          </p:nvPr>
        </p:nvSpPr>
        <p:spPr/>
        <p:txBody>
          <a:bodyPr/>
          <a:lstStyle/>
          <a:p>
            <a:fld id="{E6459DFB-86F3-43FA-8567-2EA6E426AE90}" type="slidenum">
              <a:rPr lang="ja-JP" altLang="en-US" smtClean="0"/>
              <a:pPr/>
              <a:t>3</a:t>
            </a:fld>
            <a:endParaRPr lang="ja-JP" altLang="en-US"/>
          </a:p>
        </p:txBody>
      </p:sp>
      <p:sp>
        <p:nvSpPr>
          <p:cNvPr id="4" name="Espace réservé du texte 3"/>
          <p:cNvSpPr>
            <a:spLocks noGrp="1"/>
          </p:cNvSpPr>
          <p:nvPr>
            <p:ph type="body" sz="quarter" idx="21"/>
          </p:nvPr>
        </p:nvSpPr>
        <p:spPr>
          <a:xfrm>
            <a:off x="2155371" y="705768"/>
            <a:ext cx="3278933" cy="480053"/>
          </a:xfrm>
        </p:spPr>
        <p:txBody>
          <a:bodyPr/>
          <a:lstStyle/>
          <a:p>
            <a:r>
              <a:rPr lang="fr-FR" sz="1600" dirty="0" smtClean="0"/>
              <a:t>introduction </a:t>
            </a:r>
            <a:r>
              <a:rPr lang="fr-FR" dirty="0" smtClean="0"/>
              <a:t> </a:t>
            </a:r>
            <a:endParaRPr lang="fr-FR" dirty="0"/>
          </a:p>
        </p:txBody>
      </p:sp>
      <p:sp>
        <p:nvSpPr>
          <p:cNvPr id="5" name="Espace réservé du texte 4"/>
          <p:cNvSpPr>
            <a:spLocks noGrp="1"/>
          </p:cNvSpPr>
          <p:nvPr>
            <p:ph type="body" sz="quarter" idx="22"/>
          </p:nvPr>
        </p:nvSpPr>
        <p:spPr/>
        <p:txBody>
          <a:bodyPr/>
          <a:lstStyle/>
          <a:p>
            <a:r>
              <a:rPr lang="fr-FR" dirty="0" smtClean="0"/>
              <a:t>Annotation et ontologie </a:t>
            </a:r>
            <a:endParaRPr lang="fr-FR" dirty="0"/>
          </a:p>
        </p:txBody>
      </p:sp>
      <p:sp>
        <p:nvSpPr>
          <p:cNvPr id="9" name="Espace réservé du texte 8"/>
          <p:cNvSpPr>
            <a:spLocks noGrp="1"/>
          </p:cNvSpPr>
          <p:nvPr>
            <p:ph type="body" sz="quarter" idx="30"/>
          </p:nvPr>
        </p:nvSpPr>
        <p:spPr/>
        <p:txBody>
          <a:bodyPr/>
          <a:lstStyle/>
          <a:p>
            <a:r>
              <a:rPr lang="fr-FR" dirty="0" smtClean="0"/>
              <a:t>Conception </a:t>
            </a:r>
            <a:endParaRPr lang="fr-FR" dirty="0"/>
          </a:p>
        </p:txBody>
      </p:sp>
      <p:sp>
        <p:nvSpPr>
          <p:cNvPr id="11" name="Espace réservé du texte 10"/>
          <p:cNvSpPr>
            <a:spLocks noGrp="1"/>
          </p:cNvSpPr>
          <p:nvPr>
            <p:ph type="body" sz="quarter" idx="32"/>
          </p:nvPr>
        </p:nvSpPr>
        <p:spPr/>
        <p:txBody>
          <a:bodyPr/>
          <a:lstStyle/>
          <a:p>
            <a:pPr lvl="0"/>
            <a:endParaRPr lang="fr-FR" sz="2000" dirty="0" smtClean="0">
              <a:solidFill>
                <a:schemeClr val="tx1"/>
              </a:solidFill>
              <a:latin typeface="Times New Roman" pitchFamily="18" charset="0"/>
              <a:cs typeface="Times New Roman" pitchFamily="18" charset="0"/>
            </a:endParaRPr>
          </a:p>
          <a:p>
            <a:pPr lvl="0"/>
            <a:r>
              <a:rPr lang="fr-FR" sz="2000" dirty="0" smtClean="0">
                <a:solidFill>
                  <a:schemeClr val="tx1"/>
                </a:solidFill>
                <a:latin typeface="Times New Roman" pitchFamily="18" charset="0"/>
                <a:cs typeface="Times New Roman" pitchFamily="18" charset="0"/>
              </a:rPr>
              <a:t>Mise en œuvre</a:t>
            </a:r>
          </a:p>
          <a:p>
            <a:endParaRPr lang="fr-FR" dirty="0"/>
          </a:p>
        </p:txBody>
      </p:sp>
      <p:sp>
        <p:nvSpPr>
          <p:cNvPr id="13" name="Espace réservé du texte 12"/>
          <p:cNvSpPr>
            <a:spLocks noGrp="1"/>
          </p:cNvSpPr>
          <p:nvPr>
            <p:ph type="body" sz="quarter" idx="34"/>
          </p:nvPr>
        </p:nvSpPr>
        <p:spPr/>
        <p:txBody>
          <a:bodyPr/>
          <a:lstStyle/>
          <a:p>
            <a:r>
              <a:rPr lang="fr-FR" dirty="0" smtClean="0"/>
              <a:t>Conclusion </a:t>
            </a:r>
            <a:endParaRPr lang="fr-FR" dirty="0"/>
          </a:p>
        </p:txBody>
      </p:sp>
      <p:sp>
        <p:nvSpPr>
          <p:cNvPr id="15" name="Espace réservé du texte 14"/>
          <p:cNvSpPr>
            <a:spLocks noGrp="1"/>
          </p:cNvSpPr>
          <p:nvPr>
            <p:ph type="body" sz="quarter" idx="13"/>
          </p:nvPr>
        </p:nvSpPr>
        <p:spPr/>
        <p:style>
          <a:lnRef idx="1">
            <a:schemeClr val="dk1"/>
          </a:lnRef>
          <a:fillRef idx="2">
            <a:schemeClr val="dk1"/>
          </a:fillRef>
          <a:effectRef idx="1">
            <a:schemeClr val="dk1"/>
          </a:effectRef>
          <a:fontRef idx="minor">
            <a:schemeClr val="dk1"/>
          </a:fontRef>
        </p:style>
        <p:txBody>
          <a:bodyPr>
            <a:normAutofit fontScale="85000" lnSpcReduction="20000"/>
          </a:bodyPr>
          <a:lstStyle/>
          <a:p>
            <a:r>
              <a:rPr lang="fr-FR" dirty="0" smtClean="0"/>
              <a:t>Indexation et Recherche d’Images par le contenu sémantique  </a:t>
            </a:r>
            <a:endParaRPr lang="fr-FR" dirty="0"/>
          </a:p>
        </p:txBody>
      </p:sp>
      <p:sp>
        <p:nvSpPr>
          <p:cNvPr id="16" name="Titre 15"/>
          <p:cNvSpPr>
            <a:spLocks noGrp="1"/>
          </p:cNvSpPr>
          <p:nvPr>
            <p:ph type="title"/>
          </p:nvPr>
        </p:nvSpPr>
        <p:spPr/>
        <p:txBody>
          <a:bodyPr/>
          <a:lstStyle/>
          <a:p>
            <a:r>
              <a:rPr lang="fr-FR" b="1" dirty="0" smtClean="0">
                <a:solidFill>
                  <a:srgbClr val="002060"/>
                </a:solidFill>
              </a:rPr>
              <a:t>Plan de travail</a:t>
            </a:r>
            <a:endParaRPr lang="fr-FR" b="1" dirty="0">
              <a:solidFill>
                <a:srgbClr val="002060"/>
              </a:solidFill>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Les Étapes de travail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a:t>
            </a:r>
            <a:endParaRPr lang="fr-FR" dirty="0">
              <a:solidFill>
                <a:schemeClr val="accent6">
                  <a:lumMod val="75000"/>
                </a:schemeClr>
              </a:solidFill>
            </a:endParaRPr>
          </a:p>
        </p:txBody>
      </p:sp>
      <p:sp>
        <p:nvSpPr>
          <p:cNvPr id="8" name="Espace réservé du texte 7"/>
          <p:cNvSpPr>
            <a:spLocks noGrp="1"/>
          </p:cNvSpPr>
          <p:nvPr>
            <p:ph type="body" sz="quarter" idx="31"/>
          </p:nvPr>
        </p:nvSpPr>
        <p:spPr/>
        <p:txBody>
          <a:bodyPr/>
          <a:lstStyle/>
          <a:p>
            <a:r>
              <a:rPr lang="fr-FR" sz="2000" b="1" dirty="0" smtClean="0">
                <a:solidFill>
                  <a:schemeClr val="tx2"/>
                </a:solidFill>
                <a:latin typeface="Century" pitchFamily="18" charset="0"/>
              </a:rPr>
              <a:t>Nous avons choisi  domaine de la maladie de plante</a:t>
            </a:r>
            <a:endParaRPr lang="fr-FR" sz="2000" b="1" dirty="0">
              <a:solidFill>
                <a:schemeClr val="tx2"/>
              </a:solidFill>
              <a:latin typeface="Century" pitchFamily="18" charset="0"/>
            </a:endParaRPr>
          </a:p>
        </p:txBody>
      </p:sp>
      <p:sp>
        <p:nvSpPr>
          <p:cNvPr id="9" name="Espace réservé du texte 8"/>
          <p:cNvSpPr>
            <a:spLocks noGrp="1"/>
          </p:cNvSpPr>
          <p:nvPr>
            <p:ph type="body" sz="quarter" idx="32"/>
          </p:nvPr>
        </p:nvSpPr>
        <p:spPr/>
        <p:txBody>
          <a:bodyPr/>
          <a:lstStyle/>
          <a:p>
            <a:pPr algn="just"/>
            <a:r>
              <a:rPr lang="fr-FR" sz="1600" b="1" dirty="0" smtClean="0">
                <a:solidFill>
                  <a:schemeClr val="tx2"/>
                </a:solidFill>
                <a:latin typeface="Century" pitchFamily="18" charset="0"/>
              </a:rPr>
              <a:t>choisir une collection d’images représentative du domaine   choisie </a:t>
            </a:r>
            <a:endParaRPr lang="fr-FR" sz="1600" b="1" dirty="0">
              <a:solidFill>
                <a:schemeClr val="tx2"/>
              </a:solidFill>
              <a:latin typeface="Century" pitchFamily="18" charset="0"/>
            </a:endParaRPr>
          </a:p>
        </p:txBody>
      </p:sp>
      <p:sp>
        <p:nvSpPr>
          <p:cNvPr id="10" name="Espace réservé du texte 9"/>
          <p:cNvSpPr>
            <a:spLocks noGrp="1"/>
          </p:cNvSpPr>
          <p:nvPr>
            <p:ph type="body" sz="quarter" idx="33"/>
          </p:nvPr>
        </p:nvSpPr>
        <p:spPr/>
        <p:txBody>
          <a:bodyPr/>
          <a:lstStyle/>
          <a:p>
            <a:r>
              <a:rPr lang="fr-FR" sz="1600" b="1" dirty="0" smtClean="0">
                <a:solidFill>
                  <a:schemeClr val="tx2"/>
                </a:solidFill>
                <a:latin typeface="Century" pitchFamily="18" charset="0"/>
              </a:rPr>
              <a:t>Nous avons choisi de la  méthode manuelle pour annotation d’image </a:t>
            </a:r>
            <a:endParaRPr lang="fr-FR" sz="1600" b="1" dirty="0">
              <a:solidFill>
                <a:schemeClr val="tx2"/>
              </a:solidFill>
              <a:latin typeface="Century" pitchFamily="18" charset="0"/>
            </a:endParaRPr>
          </a:p>
        </p:txBody>
      </p:sp>
      <p:sp>
        <p:nvSpPr>
          <p:cNvPr id="11" name="Espace réservé du texte 10"/>
          <p:cNvSpPr>
            <a:spLocks noGrp="1"/>
          </p:cNvSpPr>
          <p:nvPr>
            <p:ph type="body" sz="quarter" idx="34"/>
          </p:nvPr>
        </p:nvSpPr>
        <p:spPr/>
        <p:txBody>
          <a:bodyPr/>
          <a:lstStyle/>
          <a:p>
            <a:r>
              <a:rPr lang="fr-FR" sz="1600" b="1" dirty="0" smtClean="0">
                <a:solidFill>
                  <a:schemeClr val="tx2"/>
                </a:solidFill>
                <a:latin typeface="Century" pitchFamily="18" charset="0"/>
              </a:rPr>
              <a:t> utilisée ontologie pour extraire l’ensemble des concepts convenable  a chaque image</a:t>
            </a:r>
            <a:endParaRPr lang="fr-FR" sz="1600" b="1" dirty="0">
              <a:solidFill>
                <a:schemeClr val="tx2"/>
              </a:solidFill>
              <a:latin typeface="Century" pitchFamily="18" charset="0"/>
            </a:endParaRPr>
          </a:p>
        </p:txBody>
      </p:sp>
      <p:sp>
        <p:nvSpPr>
          <p:cNvPr id="12" name="Espace réservé du texte 11"/>
          <p:cNvSpPr>
            <a:spLocks noGrp="1"/>
          </p:cNvSpPr>
          <p:nvPr>
            <p:ph type="body" sz="quarter" idx="14"/>
          </p:nvPr>
        </p:nvSpPr>
        <p:spPr/>
        <p:txBody>
          <a:bodyPr/>
          <a:lstStyle/>
          <a:p>
            <a:endParaRPr lang="fr-FR" dirty="0"/>
          </a:p>
        </p:txBody>
      </p:sp>
      <p:sp>
        <p:nvSpPr>
          <p:cNvPr id="13" name="Espace réservé du texte 12"/>
          <p:cNvSpPr>
            <a:spLocks noGrp="1"/>
          </p:cNvSpPr>
          <p:nvPr>
            <p:ph type="body" sz="quarter" idx="15"/>
          </p:nvPr>
        </p:nvSpPr>
        <p:spPr/>
        <p:txBody>
          <a:bodyPr/>
          <a:lstStyle/>
          <a:p>
            <a:endParaRPr lang="fr-FR" dirty="0"/>
          </a:p>
        </p:txBody>
      </p:sp>
      <p:pic>
        <p:nvPicPr>
          <p:cNvPr id="2050" name="Picture 2" descr="G:\45.jpg"/>
          <p:cNvPicPr>
            <a:picLocks noChangeAspect="1" noChangeArrowheads="1"/>
          </p:cNvPicPr>
          <p:nvPr/>
        </p:nvPicPr>
        <p:blipFill>
          <a:blip r:embed="rId2"/>
          <a:srcRect/>
          <a:stretch>
            <a:fillRect/>
          </a:stretch>
        </p:blipFill>
        <p:spPr bwMode="auto">
          <a:xfrm>
            <a:off x="711200" y="1989378"/>
            <a:ext cx="4557486" cy="1485900"/>
          </a:xfrm>
          <a:prstGeom prst="rect">
            <a:avLst/>
          </a:prstGeom>
          <a:noFill/>
        </p:spPr>
      </p:pic>
      <p:pic>
        <p:nvPicPr>
          <p:cNvPr id="2051" name="Picture 3" descr="G:\52.jpg"/>
          <p:cNvPicPr>
            <a:picLocks noChangeAspect="1" noChangeArrowheads="1"/>
          </p:cNvPicPr>
          <p:nvPr/>
        </p:nvPicPr>
        <p:blipFill>
          <a:blip r:embed="rId3"/>
          <a:srcRect/>
          <a:stretch>
            <a:fillRect/>
          </a:stretch>
        </p:blipFill>
        <p:spPr bwMode="auto">
          <a:xfrm>
            <a:off x="725714" y="4223657"/>
            <a:ext cx="4542971" cy="1714930"/>
          </a:xfrm>
          <a:prstGeom prst="rect">
            <a:avLst/>
          </a:prstGeom>
          <a:noFill/>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Espace réservé pour une image  13" descr="1561994.jpg"/>
          <p:cNvPicPr>
            <a:picLocks noGrp="1" noChangeAspect="1"/>
          </p:cNvPicPr>
          <p:nvPr>
            <p:ph type="pic" sz="quarter" idx="12"/>
          </p:nvPr>
        </p:nvPicPr>
        <p:blipFill>
          <a:blip r:embed="rId2"/>
          <a:srcRect l="21845" r="21845"/>
          <a:stretch>
            <a:fillRect/>
          </a:stretch>
        </p:blipFill>
        <p:spPr/>
      </p:pic>
      <p:pic>
        <p:nvPicPr>
          <p:cNvPr id="15" name="Espace réservé pour une image  14" descr="Hygrophila_corymbosa_siamensis.JPG"/>
          <p:cNvPicPr>
            <a:picLocks noGrp="1" noChangeAspect="1"/>
          </p:cNvPicPr>
          <p:nvPr>
            <p:ph type="pic" sz="quarter" idx="13"/>
          </p:nvPr>
        </p:nvPicPr>
        <p:blipFill>
          <a:blip r:embed="rId3"/>
          <a:srcRect t="8484" b="8484"/>
          <a:stretch>
            <a:fillRect/>
          </a:stretch>
        </p:blipFill>
        <p:spPr/>
      </p:pic>
      <p:pic>
        <p:nvPicPr>
          <p:cNvPr id="16" name="Espace réservé pour une image  15" descr="téléchargement (1).jpg"/>
          <p:cNvPicPr>
            <a:picLocks noGrp="1" noChangeAspect="1"/>
          </p:cNvPicPr>
          <p:nvPr>
            <p:ph type="pic" sz="quarter" idx="14"/>
          </p:nvPr>
        </p:nvPicPr>
        <p:blipFill>
          <a:blip r:embed="rId4"/>
          <a:srcRect l="16727" r="16727"/>
          <a:stretch>
            <a:fillRect/>
          </a:stretch>
        </p:blipFill>
        <p:spPr/>
      </p:pic>
      <p:pic>
        <p:nvPicPr>
          <p:cNvPr id="17" name="Espace réservé pour une image  16" descr="images (1).jpg"/>
          <p:cNvPicPr>
            <a:picLocks noGrp="1" noChangeAspect="1"/>
          </p:cNvPicPr>
          <p:nvPr>
            <p:ph type="pic" sz="quarter" idx="15"/>
          </p:nvPr>
        </p:nvPicPr>
        <p:blipFill>
          <a:blip r:embed="rId5"/>
          <a:srcRect l="16727" r="16727"/>
          <a:stretch>
            <a:fillRect/>
          </a:stretch>
        </p:blipFill>
        <p:spPr/>
      </p:pic>
      <p:pic>
        <p:nvPicPr>
          <p:cNvPr id="18" name="Espace réservé pour une image  17" descr="plant-2529771_960_720.jpg"/>
          <p:cNvPicPr>
            <a:picLocks noGrp="1" noChangeAspect="1"/>
          </p:cNvPicPr>
          <p:nvPr>
            <p:ph type="pic" sz="quarter" idx="16"/>
          </p:nvPr>
        </p:nvPicPr>
        <p:blipFill>
          <a:blip r:embed="rId6"/>
          <a:srcRect l="16667" r="16667"/>
          <a:stretch>
            <a:fillRect/>
          </a:stretch>
        </p:blipFill>
        <p:spPr/>
      </p:pic>
      <p:pic>
        <p:nvPicPr>
          <p:cNvPr id="19" name="Espace réservé pour une image  18" descr="images (3).jpg"/>
          <p:cNvPicPr>
            <a:picLocks noGrp="1" noChangeAspect="1"/>
          </p:cNvPicPr>
          <p:nvPr>
            <p:ph type="pic" sz="quarter" idx="17"/>
          </p:nvPr>
        </p:nvPicPr>
        <p:blipFill>
          <a:blip r:embed="rId7"/>
          <a:srcRect l="12548" r="12548"/>
          <a:stretch>
            <a:fillRect/>
          </a:stretch>
        </p:blipFill>
        <p:spPr/>
      </p:pic>
      <p:pic>
        <p:nvPicPr>
          <p:cNvPr id="20" name="Espace réservé pour une image  19" descr="téléchargement.jpg"/>
          <p:cNvPicPr>
            <a:picLocks noGrp="1" noChangeAspect="1"/>
          </p:cNvPicPr>
          <p:nvPr>
            <p:ph type="pic" sz="quarter" idx="18"/>
          </p:nvPr>
        </p:nvPicPr>
        <p:blipFill>
          <a:blip r:embed="rId8"/>
          <a:srcRect l="16848" r="16848"/>
          <a:stretch>
            <a:fillRect/>
          </a:stretch>
        </p:blipFill>
        <p:spPr/>
      </p:pic>
      <p:pic>
        <p:nvPicPr>
          <p:cNvPr id="21" name="Espace réservé pour une image  20" descr="images (5).jpg"/>
          <p:cNvPicPr>
            <a:picLocks noGrp="1" noChangeAspect="1"/>
          </p:cNvPicPr>
          <p:nvPr>
            <p:ph type="pic" sz="quarter" idx="19"/>
          </p:nvPr>
        </p:nvPicPr>
        <p:blipFill>
          <a:blip r:embed="rId9"/>
          <a:srcRect/>
          <a:stretch>
            <a:fillRect/>
          </a:stretch>
        </p:blipFill>
        <p:spPr/>
      </p:pic>
      <p:pic>
        <p:nvPicPr>
          <p:cNvPr id="22" name="Espace réservé pour une image  21" descr="images (4).jpg"/>
          <p:cNvPicPr>
            <a:picLocks noGrp="1" noChangeAspect="1"/>
          </p:cNvPicPr>
          <p:nvPr>
            <p:ph type="pic" sz="quarter" idx="20"/>
          </p:nvPr>
        </p:nvPicPr>
        <p:blipFill>
          <a:blip r:embed="rId10"/>
          <a:srcRect l="25000" r="25000"/>
          <a:stretch>
            <a:fillRect/>
          </a:stretch>
        </p:blipFill>
        <p:spPr/>
      </p:pic>
      <p:sp>
        <p:nvSpPr>
          <p:cNvPr id="12" name="Titre 11"/>
          <p:cNvSpPr>
            <a:spLocks noGrp="1"/>
          </p:cNvSpPr>
          <p:nvPr>
            <p:ph type="title"/>
          </p:nvPr>
        </p:nvSpPr>
        <p:spPr/>
        <p:txBody>
          <a:bodyPr/>
          <a:lstStyle/>
          <a:p>
            <a:r>
              <a:rPr lang="fr-FR" dirty="0" smtClean="0">
                <a:solidFill>
                  <a:schemeClr val="accent3"/>
                </a:solidFill>
              </a:rPr>
              <a:t>la collection d’images </a:t>
            </a:r>
            <a:endParaRPr lang="fr-FR" dirty="0">
              <a:solidFill>
                <a:schemeClr val="accent3"/>
              </a:solidFill>
            </a:endParaRPr>
          </a:p>
        </p:txBody>
      </p:sp>
      <p:sp>
        <p:nvSpPr>
          <p:cNvPr id="13" name="Espace réservé du texte 12"/>
          <p:cNvSpPr>
            <a:spLocks noGrp="1"/>
          </p:cNvSpPr>
          <p:nvPr>
            <p:ph type="body" sz="quarter" idx="22"/>
          </p:nvPr>
        </p:nvSpPr>
        <p:spPr/>
        <p:txBody>
          <a:bodyPr/>
          <a:lstStyle/>
          <a:p>
            <a:r>
              <a:rPr lang="fr-FR" dirty="0" smtClean="0"/>
              <a:t>Indexation et Recherche d’Images par le contenu sémantique  </a:t>
            </a:r>
            <a:endParaRPr lang="fr-FR" dirty="0"/>
          </a:p>
        </p:txBody>
      </p:sp>
      <p:pic>
        <p:nvPicPr>
          <p:cNvPr id="27" name="Espace réservé pour une image  26" descr="images (6).jpg"/>
          <p:cNvPicPr>
            <a:picLocks noGrp="1" noChangeAspect="1"/>
          </p:cNvPicPr>
          <p:nvPr>
            <p:ph type="pic" sz="quarter" idx="21"/>
          </p:nvPr>
        </p:nvPicPr>
        <p:blipFill>
          <a:blip r:embed="rId11"/>
          <a:srcRect l="12548" r="12548"/>
          <a:stretch>
            <a:fillRect/>
          </a:stretch>
        </p:blipFill>
        <p:spPr/>
      </p:pic>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048598" y="164638"/>
            <a:ext cx="9567208" cy="723636"/>
          </a:xfrm>
        </p:spPr>
        <p:txBody>
          <a:bodyPr>
            <a:normAutofit/>
          </a:bodyPr>
          <a:lstStyle/>
          <a:p>
            <a:r>
              <a:rPr lang="fr-FR" b="1" i="1" dirty="0" smtClean="0">
                <a:solidFill>
                  <a:srgbClr val="002060"/>
                </a:solidFill>
              </a:rPr>
              <a:t>Notre ontologie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
        <p:nvSpPr>
          <p:cNvPr id="4" name="Rectangle 3"/>
          <p:cNvSpPr/>
          <p:nvPr/>
        </p:nvSpPr>
        <p:spPr>
          <a:xfrm>
            <a:off x="561704" y="1364343"/>
            <a:ext cx="2534204" cy="608148"/>
          </a:xfrm>
          <a:prstGeom prst="rect">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Les types des plantes </a:t>
            </a:r>
            <a:endParaRPr kumimoji="1" lang="fr-FR" dirty="0">
              <a:solidFill>
                <a:schemeClr val="bg1">
                  <a:lumMod val="50000"/>
                </a:schemeClr>
              </a:solidFill>
            </a:endParaRPr>
          </a:p>
        </p:txBody>
      </p:sp>
      <p:sp>
        <p:nvSpPr>
          <p:cNvPr id="5" name="Rectangle 4"/>
          <p:cNvSpPr/>
          <p:nvPr/>
        </p:nvSpPr>
        <p:spPr>
          <a:xfrm>
            <a:off x="3526985" y="1397726"/>
            <a:ext cx="2455804" cy="522514"/>
          </a:xfrm>
          <a:prstGeom prst="rect">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Les Types de maladie  </a:t>
            </a:r>
            <a:endParaRPr kumimoji="1" lang="fr-FR" dirty="0">
              <a:solidFill>
                <a:schemeClr val="bg1">
                  <a:lumMod val="50000"/>
                </a:schemeClr>
              </a:solidFill>
            </a:endParaRPr>
          </a:p>
        </p:txBody>
      </p:sp>
      <p:sp>
        <p:nvSpPr>
          <p:cNvPr id="6" name="Rectangle 5"/>
          <p:cNvSpPr/>
          <p:nvPr/>
        </p:nvSpPr>
        <p:spPr>
          <a:xfrm>
            <a:off x="6635954" y="1384663"/>
            <a:ext cx="2521112" cy="522514"/>
          </a:xfrm>
          <a:prstGeom prst="rect">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Traitement des plantes  </a:t>
            </a:r>
            <a:endParaRPr kumimoji="1" lang="fr-FR" dirty="0">
              <a:solidFill>
                <a:schemeClr val="bg1">
                  <a:lumMod val="50000"/>
                </a:schemeClr>
              </a:solidFill>
            </a:endParaRPr>
          </a:p>
        </p:txBody>
      </p:sp>
      <p:sp>
        <p:nvSpPr>
          <p:cNvPr id="7" name="Rectangle 6"/>
          <p:cNvSpPr/>
          <p:nvPr/>
        </p:nvSpPr>
        <p:spPr>
          <a:xfrm>
            <a:off x="9483634" y="1345474"/>
            <a:ext cx="2377440" cy="600891"/>
          </a:xfrm>
          <a:prstGeom prst="rect">
            <a:avLst/>
          </a:prstGeom>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Parties touchées des plantes  </a:t>
            </a:r>
            <a:endParaRPr kumimoji="1" lang="fr-FR" dirty="0">
              <a:solidFill>
                <a:schemeClr val="bg1">
                  <a:lumMod val="50000"/>
                </a:schemeClr>
              </a:solidFill>
            </a:endParaRPr>
          </a:p>
        </p:txBody>
      </p:sp>
      <p:sp>
        <p:nvSpPr>
          <p:cNvPr id="8" name="Rectangle 7"/>
          <p:cNvSpPr/>
          <p:nvPr/>
        </p:nvSpPr>
        <p:spPr>
          <a:xfrm>
            <a:off x="966651" y="2495004"/>
            <a:ext cx="2103120" cy="496389"/>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Plantes cultivées </a:t>
            </a:r>
            <a:endParaRPr kumimoji="1" lang="fr-FR" dirty="0">
              <a:solidFill>
                <a:schemeClr val="bg1">
                  <a:lumMod val="50000"/>
                </a:schemeClr>
              </a:solidFill>
            </a:endParaRPr>
          </a:p>
        </p:txBody>
      </p:sp>
      <p:sp>
        <p:nvSpPr>
          <p:cNvPr id="9" name="Rectangle 8"/>
          <p:cNvSpPr/>
          <p:nvPr/>
        </p:nvSpPr>
        <p:spPr>
          <a:xfrm>
            <a:off x="979714" y="3370217"/>
            <a:ext cx="2103120" cy="522514"/>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Plantes spontanées  </a:t>
            </a:r>
            <a:endParaRPr kumimoji="1" lang="fr-FR" dirty="0">
              <a:solidFill>
                <a:schemeClr val="bg1">
                  <a:lumMod val="50000"/>
                </a:schemeClr>
              </a:solidFill>
            </a:endParaRPr>
          </a:p>
        </p:txBody>
      </p:sp>
      <p:cxnSp>
        <p:nvCxnSpPr>
          <p:cNvPr id="33" name="Connecteur droit 32"/>
          <p:cNvCxnSpPr/>
          <p:nvPr/>
        </p:nvCxnSpPr>
        <p:spPr>
          <a:xfrm rot="5400000">
            <a:off x="2141515" y="3344091"/>
            <a:ext cx="2900748" cy="794"/>
          </a:xfrm>
          <a:prstGeom prst="line">
            <a:avLst/>
          </a:prstGeom>
          <a:ln/>
        </p:spPr>
        <p:style>
          <a:lnRef idx="2">
            <a:schemeClr val="accent2"/>
          </a:lnRef>
          <a:fillRef idx="0">
            <a:schemeClr val="accent2"/>
          </a:fillRef>
          <a:effectRef idx="1">
            <a:schemeClr val="accent2"/>
          </a:effectRef>
          <a:fontRef idx="minor">
            <a:schemeClr val="tx1"/>
          </a:fontRef>
        </p:style>
      </p:cxnSp>
      <p:sp>
        <p:nvSpPr>
          <p:cNvPr id="24" name="Rectangle 23"/>
          <p:cNvSpPr/>
          <p:nvPr/>
        </p:nvSpPr>
        <p:spPr>
          <a:xfrm>
            <a:off x="3788229" y="1972491"/>
            <a:ext cx="2233748" cy="404948"/>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Maladies biotiques</a:t>
            </a:r>
            <a:endParaRPr kumimoji="1" lang="fr-FR" dirty="0">
              <a:solidFill>
                <a:schemeClr val="bg1">
                  <a:lumMod val="50000"/>
                </a:schemeClr>
              </a:solidFill>
            </a:endParaRPr>
          </a:p>
        </p:txBody>
      </p:sp>
      <p:sp>
        <p:nvSpPr>
          <p:cNvPr id="25" name="Rectangle 24"/>
          <p:cNvSpPr/>
          <p:nvPr/>
        </p:nvSpPr>
        <p:spPr>
          <a:xfrm>
            <a:off x="4323806" y="2468879"/>
            <a:ext cx="1685108" cy="391886"/>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Virus  </a:t>
            </a:r>
            <a:endParaRPr kumimoji="1" lang="fr-FR" dirty="0">
              <a:solidFill>
                <a:schemeClr val="bg1">
                  <a:lumMod val="50000"/>
                </a:schemeClr>
              </a:solidFill>
            </a:endParaRPr>
          </a:p>
        </p:txBody>
      </p:sp>
      <p:sp>
        <p:nvSpPr>
          <p:cNvPr id="26" name="Rectangle 25"/>
          <p:cNvSpPr/>
          <p:nvPr/>
        </p:nvSpPr>
        <p:spPr>
          <a:xfrm>
            <a:off x="4310743" y="2952205"/>
            <a:ext cx="1724297" cy="418011"/>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Champignons</a:t>
            </a:r>
            <a:endParaRPr kumimoji="1" lang="fr-FR" dirty="0">
              <a:solidFill>
                <a:schemeClr val="bg1">
                  <a:lumMod val="50000"/>
                </a:schemeClr>
              </a:solidFill>
            </a:endParaRPr>
          </a:p>
        </p:txBody>
      </p:sp>
      <p:sp>
        <p:nvSpPr>
          <p:cNvPr id="27" name="Rectangle 26"/>
          <p:cNvSpPr/>
          <p:nvPr/>
        </p:nvSpPr>
        <p:spPr>
          <a:xfrm>
            <a:off x="4310743" y="3461656"/>
            <a:ext cx="1724297" cy="444137"/>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Bactéries</a:t>
            </a:r>
            <a:endParaRPr kumimoji="1" lang="fr-FR" dirty="0">
              <a:solidFill>
                <a:schemeClr val="bg1">
                  <a:lumMod val="50000"/>
                </a:schemeClr>
              </a:solidFill>
            </a:endParaRPr>
          </a:p>
        </p:txBody>
      </p:sp>
      <p:sp>
        <p:nvSpPr>
          <p:cNvPr id="28" name="Rectangle 27"/>
          <p:cNvSpPr/>
          <p:nvPr/>
        </p:nvSpPr>
        <p:spPr>
          <a:xfrm>
            <a:off x="4310743" y="4023359"/>
            <a:ext cx="1750423" cy="431074"/>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Viroïdes </a:t>
            </a:r>
            <a:endParaRPr kumimoji="1" lang="fr-FR" dirty="0">
              <a:solidFill>
                <a:schemeClr val="bg1">
                  <a:lumMod val="50000"/>
                </a:schemeClr>
              </a:solidFill>
            </a:endParaRPr>
          </a:p>
        </p:txBody>
      </p:sp>
      <p:sp>
        <p:nvSpPr>
          <p:cNvPr id="29" name="Rectangle 28"/>
          <p:cNvSpPr/>
          <p:nvPr/>
        </p:nvSpPr>
        <p:spPr>
          <a:xfrm>
            <a:off x="3866607" y="4532808"/>
            <a:ext cx="2207622" cy="431076"/>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Maladie abiotiques</a:t>
            </a:r>
            <a:endParaRPr kumimoji="1" lang="fr-FR" dirty="0">
              <a:solidFill>
                <a:schemeClr val="bg1">
                  <a:lumMod val="50000"/>
                </a:schemeClr>
              </a:solidFill>
            </a:endParaRPr>
          </a:p>
        </p:txBody>
      </p:sp>
      <p:sp>
        <p:nvSpPr>
          <p:cNvPr id="30" name="Rectangle 29"/>
          <p:cNvSpPr/>
          <p:nvPr/>
        </p:nvSpPr>
        <p:spPr>
          <a:xfrm>
            <a:off x="4336869" y="5055323"/>
            <a:ext cx="1750422" cy="352697"/>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Nanisme </a:t>
            </a:r>
            <a:endParaRPr kumimoji="1" lang="fr-FR" dirty="0">
              <a:solidFill>
                <a:schemeClr val="bg1">
                  <a:lumMod val="50000"/>
                </a:schemeClr>
              </a:solidFill>
            </a:endParaRPr>
          </a:p>
        </p:txBody>
      </p:sp>
      <p:sp>
        <p:nvSpPr>
          <p:cNvPr id="31" name="Rectangle 30"/>
          <p:cNvSpPr/>
          <p:nvPr/>
        </p:nvSpPr>
        <p:spPr>
          <a:xfrm>
            <a:off x="4336869" y="5499461"/>
            <a:ext cx="1763485" cy="352697"/>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Déformation </a:t>
            </a:r>
            <a:endParaRPr kumimoji="1" lang="fr-FR" dirty="0">
              <a:solidFill>
                <a:schemeClr val="bg1">
                  <a:lumMod val="50000"/>
                </a:schemeClr>
              </a:solidFill>
            </a:endParaRPr>
          </a:p>
        </p:txBody>
      </p:sp>
      <p:sp>
        <p:nvSpPr>
          <p:cNvPr id="32" name="Rectangle 31"/>
          <p:cNvSpPr/>
          <p:nvPr/>
        </p:nvSpPr>
        <p:spPr>
          <a:xfrm>
            <a:off x="4336869" y="5943598"/>
            <a:ext cx="1750422" cy="352697"/>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Décolorations</a:t>
            </a:r>
            <a:endParaRPr kumimoji="1" lang="fr-FR" dirty="0">
              <a:solidFill>
                <a:schemeClr val="bg1">
                  <a:lumMod val="50000"/>
                </a:schemeClr>
              </a:solidFill>
            </a:endParaRPr>
          </a:p>
        </p:txBody>
      </p:sp>
      <p:sp>
        <p:nvSpPr>
          <p:cNvPr id="34" name="Rectangle 33"/>
          <p:cNvSpPr/>
          <p:nvPr/>
        </p:nvSpPr>
        <p:spPr>
          <a:xfrm>
            <a:off x="4349931" y="6426926"/>
            <a:ext cx="1750423" cy="431074"/>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Flétrissement</a:t>
            </a:r>
            <a:r>
              <a:rPr lang="fr-FR" dirty="0" smtClean="0"/>
              <a:t> </a:t>
            </a:r>
            <a:endParaRPr kumimoji="1" lang="fr-FR" dirty="0">
              <a:solidFill>
                <a:schemeClr val="accent6"/>
              </a:solidFill>
            </a:endParaRPr>
          </a:p>
        </p:txBody>
      </p:sp>
      <p:sp>
        <p:nvSpPr>
          <p:cNvPr id="35" name="Rectangle 34"/>
          <p:cNvSpPr/>
          <p:nvPr/>
        </p:nvSpPr>
        <p:spPr>
          <a:xfrm>
            <a:off x="7040880" y="2246811"/>
            <a:ext cx="2116183" cy="535578"/>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Traitements chimiques</a:t>
            </a:r>
            <a:endParaRPr kumimoji="1" lang="fr-FR" dirty="0">
              <a:solidFill>
                <a:schemeClr val="bg1">
                  <a:lumMod val="50000"/>
                </a:schemeClr>
              </a:solidFill>
            </a:endParaRPr>
          </a:p>
        </p:txBody>
      </p:sp>
      <p:sp>
        <p:nvSpPr>
          <p:cNvPr id="36" name="Rectangle 35"/>
          <p:cNvSpPr/>
          <p:nvPr/>
        </p:nvSpPr>
        <p:spPr>
          <a:xfrm>
            <a:off x="7067006" y="3043646"/>
            <a:ext cx="2129245" cy="587828"/>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Traitements biologiques</a:t>
            </a:r>
            <a:endParaRPr kumimoji="1" lang="fr-FR" dirty="0">
              <a:solidFill>
                <a:schemeClr val="bg1">
                  <a:lumMod val="50000"/>
                </a:schemeClr>
              </a:solidFill>
            </a:endParaRPr>
          </a:p>
        </p:txBody>
      </p:sp>
      <p:sp>
        <p:nvSpPr>
          <p:cNvPr id="37" name="Rectangle 36"/>
          <p:cNvSpPr/>
          <p:nvPr/>
        </p:nvSpPr>
        <p:spPr>
          <a:xfrm>
            <a:off x="9849394" y="2076994"/>
            <a:ext cx="2050869" cy="404949"/>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Partie comestible </a:t>
            </a:r>
            <a:endParaRPr kumimoji="1" lang="fr-FR" dirty="0">
              <a:solidFill>
                <a:schemeClr val="bg1">
                  <a:lumMod val="50000"/>
                </a:schemeClr>
              </a:solidFill>
            </a:endParaRPr>
          </a:p>
        </p:txBody>
      </p:sp>
      <p:sp>
        <p:nvSpPr>
          <p:cNvPr id="39" name="Rectangle 38"/>
          <p:cNvSpPr/>
          <p:nvPr/>
        </p:nvSpPr>
        <p:spPr>
          <a:xfrm>
            <a:off x="10267406" y="2704011"/>
            <a:ext cx="1645920" cy="457200"/>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Fruits </a:t>
            </a:r>
            <a:endParaRPr kumimoji="1" lang="fr-FR" dirty="0">
              <a:solidFill>
                <a:schemeClr val="bg1">
                  <a:lumMod val="50000"/>
                </a:schemeClr>
              </a:solidFill>
            </a:endParaRPr>
          </a:p>
        </p:txBody>
      </p:sp>
      <p:sp>
        <p:nvSpPr>
          <p:cNvPr id="41" name="Rectangle 40"/>
          <p:cNvSpPr/>
          <p:nvPr/>
        </p:nvSpPr>
        <p:spPr>
          <a:xfrm>
            <a:off x="10267406" y="3291839"/>
            <a:ext cx="1672045" cy="470263"/>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Légumes </a:t>
            </a:r>
            <a:endParaRPr kumimoji="1" lang="fr-FR" dirty="0">
              <a:solidFill>
                <a:schemeClr val="bg1">
                  <a:lumMod val="50000"/>
                </a:schemeClr>
              </a:solidFill>
            </a:endParaRPr>
          </a:p>
        </p:txBody>
      </p:sp>
      <p:sp>
        <p:nvSpPr>
          <p:cNvPr id="42" name="Rectangle 41"/>
          <p:cNvSpPr/>
          <p:nvPr/>
        </p:nvSpPr>
        <p:spPr>
          <a:xfrm>
            <a:off x="9914709" y="3905792"/>
            <a:ext cx="2024742" cy="404949"/>
          </a:xfrm>
          <a:prstGeom prst="rect">
            <a:avLst/>
          </a:prstGeom>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Partie non comestible</a:t>
            </a:r>
            <a:endParaRPr kumimoji="1" lang="fr-FR" dirty="0">
              <a:solidFill>
                <a:schemeClr val="bg1">
                  <a:lumMod val="50000"/>
                </a:schemeClr>
              </a:solidFill>
            </a:endParaRPr>
          </a:p>
        </p:txBody>
      </p:sp>
      <p:sp>
        <p:nvSpPr>
          <p:cNvPr id="43" name="Rectangle 42"/>
          <p:cNvSpPr/>
          <p:nvPr/>
        </p:nvSpPr>
        <p:spPr>
          <a:xfrm>
            <a:off x="10476411" y="4454430"/>
            <a:ext cx="1476103" cy="378823"/>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Tiges </a:t>
            </a:r>
            <a:endParaRPr kumimoji="1" lang="fr-FR" dirty="0">
              <a:solidFill>
                <a:schemeClr val="bg1">
                  <a:lumMod val="50000"/>
                </a:schemeClr>
              </a:solidFill>
            </a:endParaRPr>
          </a:p>
        </p:txBody>
      </p:sp>
      <p:sp>
        <p:nvSpPr>
          <p:cNvPr id="44" name="Rectangle 43"/>
          <p:cNvSpPr/>
          <p:nvPr/>
        </p:nvSpPr>
        <p:spPr>
          <a:xfrm>
            <a:off x="10476411" y="5016137"/>
            <a:ext cx="1476103" cy="391886"/>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Tronc</a:t>
            </a:r>
            <a:endParaRPr kumimoji="1" lang="fr-FR" dirty="0">
              <a:solidFill>
                <a:schemeClr val="bg1">
                  <a:lumMod val="50000"/>
                </a:schemeClr>
              </a:solidFill>
            </a:endParaRPr>
          </a:p>
        </p:txBody>
      </p:sp>
      <p:sp>
        <p:nvSpPr>
          <p:cNvPr id="45" name="Rectangle 44"/>
          <p:cNvSpPr/>
          <p:nvPr/>
        </p:nvSpPr>
        <p:spPr>
          <a:xfrm>
            <a:off x="10476411" y="5577840"/>
            <a:ext cx="1476103" cy="365760"/>
          </a:xfrm>
          <a:prstGeom prst="rect">
            <a:avLst/>
          </a:prstGeom>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dirty="0" smtClean="0">
                <a:solidFill>
                  <a:schemeClr val="bg1">
                    <a:lumMod val="50000"/>
                  </a:schemeClr>
                </a:solidFill>
              </a:rPr>
              <a:t>Racines </a:t>
            </a:r>
            <a:endParaRPr kumimoji="1" lang="fr-FR" dirty="0">
              <a:solidFill>
                <a:schemeClr val="bg1">
                  <a:lumMod val="50000"/>
                </a:schemeClr>
              </a:solidFill>
            </a:endParaRPr>
          </a:p>
        </p:txBody>
      </p:sp>
      <p:cxnSp>
        <p:nvCxnSpPr>
          <p:cNvPr id="47" name="Connecteur droit 46"/>
          <p:cNvCxnSpPr/>
          <p:nvPr/>
        </p:nvCxnSpPr>
        <p:spPr>
          <a:xfrm rot="5400000">
            <a:off x="6081555" y="2632165"/>
            <a:ext cx="1423057" cy="794"/>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59" name="Connecteur droit 58"/>
          <p:cNvCxnSpPr>
            <a:stCxn id="8" idx="1"/>
          </p:cNvCxnSpPr>
          <p:nvPr/>
        </p:nvCxnSpPr>
        <p:spPr>
          <a:xfrm rot="10800000" flipV="1">
            <a:off x="640081" y="2743198"/>
            <a:ext cx="326571" cy="1"/>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62" name="Connecteur droit 61"/>
          <p:cNvCxnSpPr>
            <a:stCxn id="9" idx="1"/>
          </p:cNvCxnSpPr>
          <p:nvPr/>
        </p:nvCxnSpPr>
        <p:spPr>
          <a:xfrm rot="10800000">
            <a:off x="627018" y="3618412"/>
            <a:ext cx="352697" cy="13063"/>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64" name="Connecteur droit 63"/>
          <p:cNvCxnSpPr/>
          <p:nvPr/>
        </p:nvCxnSpPr>
        <p:spPr>
          <a:xfrm rot="5400000">
            <a:off x="-222068" y="2795451"/>
            <a:ext cx="1698171" cy="1588"/>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74" name="Connecteur droit 73"/>
          <p:cNvCxnSpPr>
            <a:stCxn id="24" idx="1"/>
          </p:cNvCxnSpPr>
          <p:nvPr/>
        </p:nvCxnSpPr>
        <p:spPr>
          <a:xfrm rot="10800000">
            <a:off x="3579223" y="2168435"/>
            <a:ext cx="209006" cy="6531"/>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81" name="Connecteur droit 80"/>
          <p:cNvCxnSpPr>
            <a:stCxn id="29" idx="1"/>
          </p:cNvCxnSpPr>
          <p:nvPr/>
        </p:nvCxnSpPr>
        <p:spPr>
          <a:xfrm rot="10800000">
            <a:off x="3592287" y="4741818"/>
            <a:ext cx="274321" cy="6529"/>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83" name="Connecteur droit 82"/>
          <p:cNvCxnSpPr/>
          <p:nvPr/>
        </p:nvCxnSpPr>
        <p:spPr>
          <a:xfrm rot="5400000">
            <a:off x="2952206" y="3291839"/>
            <a:ext cx="1867990" cy="13064"/>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85" name="Connecteur droit 84"/>
          <p:cNvCxnSpPr/>
          <p:nvPr/>
        </p:nvCxnSpPr>
        <p:spPr>
          <a:xfrm rot="5400000">
            <a:off x="3095898" y="5786844"/>
            <a:ext cx="1685109" cy="13064"/>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01" name="Connecteur droit 100"/>
          <p:cNvCxnSpPr>
            <a:stCxn id="30" idx="1"/>
          </p:cNvCxnSpPr>
          <p:nvPr/>
        </p:nvCxnSpPr>
        <p:spPr>
          <a:xfrm rot="10800000">
            <a:off x="3944983" y="5225144"/>
            <a:ext cx="391886" cy="6529"/>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03" name="Connecteur droit 102"/>
          <p:cNvCxnSpPr>
            <a:stCxn id="31" idx="1"/>
          </p:cNvCxnSpPr>
          <p:nvPr/>
        </p:nvCxnSpPr>
        <p:spPr>
          <a:xfrm rot="10800000" flipV="1">
            <a:off x="3944983" y="5675809"/>
            <a:ext cx="391886" cy="6533"/>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05" name="Connecteur droit 104"/>
          <p:cNvCxnSpPr>
            <a:stCxn id="32" idx="1"/>
          </p:cNvCxnSpPr>
          <p:nvPr/>
        </p:nvCxnSpPr>
        <p:spPr>
          <a:xfrm rot="10800000" flipV="1">
            <a:off x="3944983" y="6119946"/>
            <a:ext cx="391886" cy="6533"/>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13" name="Connecteur droit 112"/>
          <p:cNvCxnSpPr>
            <a:stCxn id="34" idx="1"/>
          </p:cNvCxnSpPr>
          <p:nvPr/>
        </p:nvCxnSpPr>
        <p:spPr>
          <a:xfrm rot="10800000">
            <a:off x="3905795" y="6635931"/>
            <a:ext cx="444137" cy="6532"/>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32" name="Connecteur droit 131"/>
          <p:cNvCxnSpPr>
            <a:stCxn id="25" idx="1"/>
          </p:cNvCxnSpPr>
          <p:nvPr/>
        </p:nvCxnSpPr>
        <p:spPr>
          <a:xfrm rot="10800000" flipV="1">
            <a:off x="3892732" y="2664821"/>
            <a:ext cx="431075" cy="1"/>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34" name="Connecteur droit 133"/>
          <p:cNvCxnSpPr>
            <a:stCxn id="26" idx="1"/>
          </p:cNvCxnSpPr>
          <p:nvPr/>
        </p:nvCxnSpPr>
        <p:spPr>
          <a:xfrm rot="10800000">
            <a:off x="3879669" y="3148149"/>
            <a:ext cx="431074" cy="13062"/>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39" name="Connecteur droit 138"/>
          <p:cNvCxnSpPr>
            <a:stCxn id="27" idx="1"/>
          </p:cNvCxnSpPr>
          <p:nvPr/>
        </p:nvCxnSpPr>
        <p:spPr>
          <a:xfrm rot="10800000" flipV="1">
            <a:off x="3905795" y="3683724"/>
            <a:ext cx="404949" cy="1"/>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48" name="Connecteur droit 147"/>
          <p:cNvCxnSpPr>
            <a:stCxn id="28" idx="1"/>
          </p:cNvCxnSpPr>
          <p:nvPr/>
        </p:nvCxnSpPr>
        <p:spPr>
          <a:xfrm rot="10800000" flipV="1">
            <a:off x="3879669" y="4238895"/>
            <a:ext cx="431074" cy="6533"/>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56" name="Connecteur droit 155"/>
          <p:cNvCxnSpPr>
            <a:stCxn id="35" idx="1"/>
          </p:cNvCxnSpPr>
          <p:nvPr/>
        </p:nvCxnSpPr>
        <p:spPr>
          <a:xfrm rot="10800000">
            <a:off x="6792686" y="2508070"/>
            <a:ext cx="248194" cy="6531"/>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61" name="Connecteur droit 160"/>
          <p:cNvCxnSpPr>
            <a:stCxn id="36" idx="1"/>
          </p:cNvCxnSpPr>
          <p:nvPr/>
        </p:nvCxnSpPr>
        <p:spPr>
          <a:xfrm rot="10800000">
            <a:off x="6792686" y="3317966"/>
            <a:ext cx="274320" cy="19594"/>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63" name="Connecteur droit 162"/>
          <p:cNvCxnSpPr/>
          <p:nvPr/>
        </p:nvCxnSpPr>
        <p:spPr>
          <a:xfrm rot="5400000">
            <a:off x="8523516" y="3024051"/>
            <a:ext cx="2168434" cy="13065"/>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65" name="Connecteur droit 164"/>
          <p:cNvCxnSpPr>
            <a:stCxn id="42" idx="1"/>
          </p:cNvCxnSpPr>
          <p:nvPr/>
        </p:nvCxnSpPr>
        <p:spPr>
          <a:xfrm rot="10800000">
            <a:off x="9601201" y="4101737"/>
            <a:ext cx="313509" cy="6530"/>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68" name="Connecteur droit 167"/>
          <p:cNvCxnSpPr/>
          <p:nvPr/>
        </p:nvCxnSpPr>
        <p:spPr>
          <a:xfrm rot="5400000">
            <a:off x="9424851" y="2984862"/>
            <a:ext cx="1084218" cy="1588"/>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70" name="Connecteur droit 169"/>
          <p:cNvCxnSpPr>
            <a:endCxn id="41" idx="1"/>
          </p:cNvCxnSpPr>
          <p:nvPr/>
        </p:nvCxnSpPr>
        <p:spPr>
          <a:xfrm>
            <a:off x="9980023" y="3526971"/>
            <a:ext cx="287383" cy="1588"/>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74" name="Connecteur droit 173"/>
          <p:cNvCxnSpPr/>
          <p:nvPr/>
        </p:nvCxnSpPr>
        <p:spPr>
          <a:xfrm rot="5400000">
            <a:off x="9229702" y="5061858"/>
            <a:ext cx="1553689" cy="26920"/>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76" name="Connecteur droit 175"/>
          <p:cNvCxnSpPr>
            <a:stCxn id="43" idx="1"/>
          </p:cNvCxnSpPr>
          <p:nvPr/>
        </p:nvCxnSpPr>
        <p:spPr>
          <a:xfrm rot="10800000">
            <a:off x="10006149" y="4637314"/>
            <a:ext cx="470262" cy="6528"/>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78" name="Connecteur droit 177"/>
          <p:cNvCxnSpPr>
            <a:stCxn id="44" idx="1"/>
          </p:cNvCxnSpPr>
          <p:nvPr/>
        </p:nvCxnSpPr>
        <p:spPr>
          <a:xfrm rot="10800000">
            <a:off x="10006149" y="5185954"/>
            <a:ext cx="470262" cy="26126"/>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80" name="Connecteur droit 179"/>
          <p:cNvCxnSpPr/>
          <p:nvPr/>
        </p:nvCxnSpPr>
        <p:spPr>
          <a:xfrm rot="10800000">
            <a:off x="9993087" y="5839098"/>
            <a:ext cx="483327" cy="3"/>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183" name="Connecteur droit 182"/>
          <p:cNvCxnSpPr>
            <a:stCxn id="39" idx="1"/>
          </p:cNvCxnSpPr>
          <p:nvPr/>
        </p:nvCxnSpPr>
        <p:spPr>
          <a:xfrm rot="10800000">
            <a:off x="9966960" y="2913017"/>
            <a:ext cx="300446" cy="19594"/>
          </a:xfrm>
          <a:prstGeom prst="line">
            <a:avLst/>
          </a:prstGeom>
          <a:ln/>
        </p:spPr>
        <p:style>
          <a:lnRef idx="2">
            <a:schemeClr val="accent2"/>
          </a:lnRef>
          <a:fillRef idx="0">
            <a:schemeClr val="accent2"/>
          </a:fillRef>
          <a:effectRef idx="1">
            <a:schemeClr val="accent2"/>
          </a:effectRef>
          <a:fontRef idx="minor">
            <a:schemeClr val="tx1"/>
          </a:fontRef>
        </p:style>
      </p:cxnSp>
      <p:cxnSp>
        <p:nvCxnSpPr>
          <p:cNvPr id="58" name="Connecteur droit 57"/>
          <p:cNvCxnSpPr>
            <a:endCxn id="37" idx="1"/>
          </p:cNvCxnSpPr>
          <p:nvPr/>
        </p:nvCxnSpPr>
        <p:spPr>
          <a:xfrm flipV="1">
            <a:off x="9593943" y="2279469"/>
            <a:ext cx="255451" cy="28302"/>
          </a:xfrm>
          <a:prstGeom prst="line">
            <a:avLst/>
          </a:prstGeom>
          <a:ln/>
        </p:spPr>
        <p:style>
          <a:lnRef idx="2">
            <a:schemeClr val="accent2"/>
          </a:lnRef>
          <a:fillRef idx="0">
            <a:schemeClr val="accent2"/>
          </a:fillRef>
          <a:effectRef idx="1">
            <a:schemeClr val="accent2"/>
          </a:effectRef>
          <a:fontRef idx="minor">
            <a:schemeClr val="tx1"/>
          </a:fontRef>
        </p:style>
      </p:cxn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4"/>
                                        </p:tgtEl>
                                        <p:attrNameLst>
                                          <p:attrName>style.visibility</p:attrName>
                                        </p:attrNameLst>
                                      </p:cBhvr>
                                      <p:to>
                                        <p:strVal val="visible"/>
                                      </p:to>
                                    </p:set>
                                    <p:anim calcmode="lin" valueType="num">
                                      <p:cBhvr additive="base">
                                        <p:cTn id="31" dur="500" fill="hold"/>
                                        <p:tgtEl>
                                          <p:spTgt spid="64"/>
                                        </p:tgtEl>
                                        <p:attrNameLst>
                                          <p:attrName>ppt_x</p:attrName>
                                        </p:attrNameLst>
                                      </p:cBhvr>
                                      <p:tavLst>
                                        <p:tav tm="0">
                                          <p:val>
                                            <p:strVal val="#ppt_x"/>
                                          </p:val>
                                        </p:tav>
                                        <p:tav tm="100000">
                                          <p:val>
                                            <p:strVal val="#ppt_x"/>
                                          </p:val>
                                        </p:tav>
                                      </p:tavLst>
                                    </p:anim>
                                    <p:anim calcmode="lin" valueType="num">
                                      <p:cBhvr additive="base">
                                        <p:cTn id="32"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ppt_x"/>
                                          </p:val>
                                        </p:tav>
                                        <p:tav tm="100000">
                                          <p:val>
                                            <p:strVal val="#ppt_x"/>
                                          </p:val>
                                        </p:tav>
                                      </p:tavLst>
                                    </p:anim>
                                    <p:anim calcmode="lin" valueType="num">
                                      <p:cBhvr additive="base">
                                        <p:cTn id="3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additive="base">
                                        <p:cTn id="43" dur="500" fill="hold"/>
                                        <p:tgtEl>
                                          <p:spTgt spid="62"/>
                                        </p:tgtEl>
                                        <p:attrNameLst>
                                          <p:attrName>ppt_x</p:attrName>
                                        </p:attrNameLst>
                                      </p:cBhvr>
                                      <p:tavLst>
                                        <p:tav tm="0">
                                          <p:val>
                                            <p:strVal val="#ppt_x"/>
                                          </p:val>
                                        </p:tav>
                                        <p:tav tm="100000">
                                          <p:val>
                                            <p:strVal val="#ppt_x"/>
                                          </p:val>
                                        </p:tav>
                                      </p:tavLst>
                                    </p:anim>
                                    <p:anim calcmode="lin" valueType="num">
                                      <p:cBhvr additive="base">
                                        <p:cTn id="4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0-#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0-#ppt_w/2"/>
                                          </p:val>
                                        </p:tav>
                                        <p:tav tm="100000">
                                          <p:val>
                                            <p:strVal val="#ppt_x"/>
                                          </p:val>
                                        </p:tav>
                                      </p:tavLst>
                                    </p:anim>
                                    <p:anim calcmode="lin" valueType="num">
                                      <p:cBhvr additive="base">
                                        <p:cTn id="5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500" fill="hold"/>
                                        <p:tgtEl>
                                          <p:spTgt spid="33"/>
                                        </p:tgtEl>
                                        <p:attrNameLst>
                                          <p:attrName>ppt_x</p:attrName>
                                        </p:attrNameLst>
                                      </p:cBhvr>
                                      <p:tavLst>
                                        <p:tav tm="0">
                                          <p:val>
                                            <p:strVal val="#ppt_x"/>
                                          </p:val>
                                        </p:tav>
                                        <p:tav tm="100000">
                                          <p:val>
                                            <p:strVal val="#ppt_x"/>
                                          </p:val>
                                        </p:tav>
                                      </p:tavLst>
                                    </p:anim>
                                    <p:anim calcmode="lin" valueType="num">
                                      <p:cBhvr additive="base">
                                        <p:cTn id="6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additive="base">
                                        <p:cTn id="67" dur="500" fill="hold"/>
                                        <p:tgtEl>
                                          <p:spTgt spid="74"/>
                                        </p:tgtEl>
                                        <p:attrNameLst>
                                          <p:attrName>ppt_x</p:attrName>
                                        </p:attrNameLst>
                                      </p:cBhvr>
                                      <p:tavLst>
                                        <p:tav tm="0">
                                          <p:val>
                                            <p:strVal val="#ppt_x"/>
                                          </p:val>
                                        </p:tav>
                                        <p:tav tm="100000">
                                          <p:val>
                                            <p:strVal val="#ppt_x"/>
                                          </p:val>
                                        </p:tav>
                                      </p:tavLst>
                                    </p:anim>
                                    <p:anim calcmode="lin" valueType="num">
                                      <p:cBhvr additive="base">
                                        <p:cTn id="68"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ppt_x"/>
                                          </p:val>
                                        </p:tav>
                                        <p:tav tm="100000">
                                          <p:val>
                                            <p:strVal val="#ppt_x"/>
                                          </p:val>
                                        </p:tav>
                                      </p:tavLst>
                                    </p:anim>
                                    <p:anim calcmode="lin" valueType="num">
                                      <p:cBhvr additive="base">
                                        <p:cTn id="7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83"/>
                                        </p:tgtEl>
                                        <p:attrNameLst>
                                          <p:attrName>style.visibility</p:attrName>
                                        </p:attrNameLst>
                                      </p:cBhvr>
                                      <p:to>
                                        <p:strVal val="visible"/>
                                      </p:to>
                                    </p:set>
                                    <p:anim calcmode="lin" valueType="num">
                                      <p:cBhvr additive="base">
                                        <p:cTn id="79" dur="500" fill="hold"/>
                                        <p:tgtEl>
                                          <p:spTgt spid="83"/>
                                        </p:tgtEl>
                                        <p:attrNameLst>
                                          <p:attrName>ppt_x</p:attrName>
                                        </p:attrNameLst>
                                      </p:cBhvr>
                                      <p:tavLst>
                                        <p:tav tm="0">
                                          <p:val>
                                            <p:strVal val="#ppt_x"/>
                                          </p:val>
                                        </p:tav>
                                        <p:tav tm="100000">
                                          <p:val>
                                            <p:strVal val="#ppt_x"/>
                                          </p:val>
                                        </p:tav>
                                      </p:tavLst>
                                    </p:anim>
                                    <p:anim calcmode="lin" valueType="num">
                                      <p:cBhvr additive="base">
                                        <p:cTn id="8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132"/>
                                        </p:tgtEl>
                                        <p:attrNameLst>
                                          <p:attrName>style.visibility</p:attrName>
                                        </p:attrNameLst>
                                      </p:cBhvr>
                                      <p:to>
                                        <p:strVal val="visible"/>
                                      </p:to>
                                    </p:set>
                                    <p:anim calcmode="lin" valueType="num">
                                      <p:cBhvr additive="base">
                                        <p:cTn id="85" dur="500" fill="hold"/>
                                        <p:tgtEl>
                                          <p:spTgt spid="132"/>
                                        </p:tgtEl>
                                        <p:attrNameLst>
                                          <p:attrName>ppt_x</p:attrName>
                                        </p:attrNameLst>
                                      </p:cBhvr>
                                      <p:tavLst>
                                        <p:tav tm="0">
                                          <p:val>
                                            <p:strVal val="#ppt_x"/>
                                          </p:val>
                                        </p:tav>
                                        <p:tav tm="100000">
                                          <p:val>
                                            <p:strVal val="#ppt_x"/>
                                          </p:val>
                                        </p:tav>
                                      </p:tavLst>
                                    </p:anim>
                                    <p:anim calcmode="lin" valueType="num">
                                      <p:cBhvr additive="base">
                                        <p:cTn id="86" dur="500" fill="hold"/>
                                        <p:tgtEl>
                                          <p:spTgt spid="132"/>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25"/>
                                        </p:tgtEl>
                                        <p:attrNameLst>
                                          <p:attrName>style.visibility</p:attrName>
                                        </p:attrNameLst>
                                      </p:cBhvr>
                                      <p:to>
                                        <p:strVal val="visible"/>
                                      </p:to>
                                    </p:set>
                                    <p:anim calcmode="lin" valueType="num">
                                      <p:cBhvr additive="base">
                                        <p:cTn id="91" dur="500" fill="hold"/>
                                        <p:tgtEl>
                                          <p:spTgt spid="25"/>
                                        </p:tgtEl>
                                        <p:attrNameLst>
                                          <p:attrName>ppt_x</p:attrName>
                                        </p:attrNameLst>
                                      </p:cBhvr>
                                      <p:tavLst>
                                        <p:tav tm="0">
                                          <p:val>
                                            <p:strVal val="#ppt_x"/>
                                          </p:val>
                                        </p:tav>
                                        <p:tav tm="100000">
                                          <p:val>
                                            <p:strVal val="#ppt_x"/>
                                          </p:val>
                                        </p:tav>
                                      </p:tavLst>
                                    </p:anim>
                                    <p:anim calcmode="lin" valueType="num">
                                      <p:cBhvr additive="base">
                                        <p:cTn id="9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134"/>
                                        </p:tgtEl>
                                        <p:attrNameLst>
                                          <p:attrName>style.visibility</p:attrName>
                                        </p:attrNameLst>
                                      </p:cBhvr>
                                      <p:to>
                                        <p:strVal val="visible"/>
                                      </p:to>
                                    </p:set>
                                    <p:anim calcmode="lin" valueType="num">
                                      <p:cBhvr additive="base">
                                        <p:cTn id="97" dur="500" fill="hold"/>
                                        <p:tgtEl>
                                          <p:spTgt spid="134"/>
                                        </p:tgtEl>
                                        <p:attrNameLst>
                                          <p:attrName>ppt_x</p:attrName>
                                        </p:attrNameLst>
                                      </p:cBhvr>
                                      <p:tavLst>
                                        <p:tav tm="0">
                                          <p:val>
                                            <p:strVal val="#ppt_x"/>
                                          </p:val>
                                        </p:tav>
                                        <p:tav tm="100000">
                                          <p:val>
                                            <p:strVal val="#ppt_x"/>
                                          </p:val>
                                        </p:tav>
                                      </p:tavLst>
                                    </p:anim>
                                    <p:anim calcmode="lin" valueType="num">
                                      <p:cBhvr additive="base">
                                        <p:cTn id="98"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26"/>
                                        </p:tgtEl>
                                        <p:attrNameLst>
                                          <p:attrName>style.visibility</p:attrName>
                                        </p:attrNameLst>
                                      </p:cBhvr>
                                      <p:to>
                                        <p:strVal val="visible"/>
                                      </p:to>
                                    </p:set>
                                    <p:anim calcmode="lin" valueType="num">
                                      <p:cBhvr additive="base">
                                        <p:cTn id="103" dur="500" fill="hold"/>
                                        <p:tgtEl>
                                          <p:spTgt spid="26"/>
                                        </p:tgtEl>
                                        <p:attrNameLst>
                                          <p:attrName>ppt_x</p:attrName>
                                        </p:attrNameLst>
                                      </p:cBhvr>
                                      <p:tavLst>
                                        <p:tav tm="0">
                                          <p:val>
                                            <p:strVal val="#ppt_x"/>
                                          </p:val>
                                        </p:tav>
                                        <p:tav tm="100000">
                                          <p:val>
                                            <p:strVal val="#ppt_x"/>
                                          </p:val>
                                        </p:tav>
                                      </p:tavLst>
                                    </p:anim>
                                    <p:anim calcmode="lin" valueType="num">
                                      <p:cBhvr additive="base">
                                        <p:cTn id="10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139"/>
                                        </p:tgtEl>
                                        <p:attrNameLst>
                                          <p:attrName>style.visibility</p:attrName>
                                        </p:attrNameLst>
                                      </p:cBhvr>
                                      <p:to>
                                        <p:strVal val="visible"/>
                                      </p:to>
                                    </p:set>
                                    <p:anim calcmode="lin" valueType="num">
                                      <p:cBhvr additive="base">
                                        <p:cTn id="109" dur="500" fill="hold"/>
                                        <p:tgtEl>
                                          <p:spTgt spid="139"/>
                                        </p:tgtEl>
                                        <p:attrNameLst>
                                          <p:attrName>ppt_x</p:attrName>
                                        </p:attrNameLst>
                                      </p:cBhvr>
                                      <p:tavLst>
                                        <p:tav tm="0">
                                          <p:val>
                                            <p:strVal val="#ppt_x"/>
                                          </p:val>
                                        </p:tav>
                                        <p:tav tm="100000">
                                          <p:val>
                                            <p:strVal val="#ppt_x"/>
                                          </p:val>
                                        </p:tav>
                                      </p:tavLst>
                                    </p:anim>
                                    <p:anim calcmode="lin" valueType="num">
                                      <p:cBhvr additive="base">
                                        <p:cTn id="110" dur="500" fill="hold"/>
                                        <p:tgtEl>
                                          <p:spTgt spid="139"/>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27"/>
                                        </p:tgtEl>
                                        <p:attrNameLst>
                                          <p:attrName>style.visibility</p:attrName>
                                        </p:attrNameLst>
                                      </p:cBhvr>
                                      <p:to>
                                        <p:strVal val="visible"/>
                                      </p:to>
                                    </p:set>
                                    <p:anim calcmode="lin" valueType="num">
                                      <p:cBhvr additive="base">
                                        <p:cTn id="115" dur="500" fill="hold"/>
                                        <p:tgtEl>
                                          <p:spTgt spid="27"/>
                                        </p:tgtEl>
                                        <p:attrNameLst>
                                          <p:attrName>ppt_x</p:attrName>
                                        </p:attrNameLst>
                                      </p:cBhvr>
                                      <p:tavLst>
                                        <p:tav tm="0">
                                          <p:val>
                                            <p:strVal val="#ppt_x"/>
                                          </p:val>
                                        </p:tav>
                                        <p:tav tm="100000">
                                          <p:val>
                                            <p:strVal val="#ppt_x"/>
                                          </p:val>
                                        </p:tav>
                                      </p:tavLst>
                                    </p:anim>
                                    <p:anim calcmode="lin" valueType="num">
                                      <p:cBhvr additive="base">
                                        <p:cTn id="11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148"/>
                                        </p:tgtEl>
                                        <p:attrNameLst>
                                          <p:attrName>style.visibility</p:attrName>
                                        </p:attrNameLst>
                                      </p:cBhvr>
                                      <p:to>
                                        <p:strVal val="visible"/>
                                      </p:to>
                                    </p:set>
                                    <p:anim calcmode="lin" valueType="num">
                                      <p:cBhvr additive="base">
                                        <p:cTn id="121" dur="500" fill="hold"/>
                                        <p:tgtEl>
                                          <p:spTgt spid="148"/>
                                        </p:tgtEl>
                                        <p:attrNameLst>
                                          <p:attrName>ppt_x</p:attrName>
                                        </p:attrNameLst>
                                      </p:cBhvr>
                                      <p:tavLst>
                                        <p:tav tm="0">
                                          <p:val>
                                            <p:strVal val="#ppt_x"/>
                                          </p:val>
                                        </p:tav>
                                        <p:tav tm="100000">
                                          <p:val>
                                            <p:strVal val="#ppt_x"/>
                                          </p:val>
                                        </p:tav>
                                      </p:tavLst>
                                    </p:anim>
                                    <p:anim calcmode="lin" valueType="num">
                                      <p:cBhvr additive="base">
                                        <p:cTn id="122"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28"/>
                                        </p:tgtEl>
                                        <p:attrNameLst>
                                          <p:attrName>style.visibility</p:attrName>
                                        </p:attrNameLst>
                                      </p:cBhvr>
                                      <p:to>
                                        <p:strVal val="visible"/>
                                      </p:to>
                                    </p:set>
                                    <p:anim calcmode="lin" valueType="num">
                                      <p:cBhvr additive="base">
                                        <p:cTn id="127" dur="500" fill="hold"/>
                                        <p:tgtEl>
                                          <p:spTgt spid="28"/>
                                        </p:tgtEl>
                                        <p:attrNameLst>
                                          <p:attrName>ppt_x</p:attrName>
                                        </p:attrNameLst>
                                      </p:cBhvr>
                                      <p:tavLst>
                                        <p:tav tm="0">
                                          <p:val>
                                            <p:strVal val="#ppt_x"/>
                                          </p:val>
                                        </p:tav>
                                        <p:tav tm="100000">
                                          <p:val>
                                            <p:strVal val="#ppt_x"/>
                                          </p:val>
                                        </p:tav>
                                      </p:tavLst>
                                    </p:anim>
                                    <p:anim calcmode="lin" valueType="num">
                                      <p:cBhvr additive="base">
                                        <p:cTn id="12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nodeType="clickEffect">
                                  <p:stCondLst>
                                    <p:cond delay="0"/>
                                  </p:stCondLst>
                                  <p:childTnLst>
                                    <p:set>
                                      <p:cBhvr>
                                        <p:cTn id="132" dur="1" fill="hold">
                                          <p:stCondLst>
                                            <p:cond delay="0"/>
                                          </p:stCondLst>
                                        </p:cTn>
                                        <p:tgtEl>
                                          <p:spTgt spid="81"/>
                                        </p:tgtEl>
                                        <p:attrNameLst>
                                          <p:attrName>style.visibility</p:attrName>
                                        </p:attrNameLst>
                                      </p:cBhvr>
                                      <p:to>
                                        <p:strVal val="visible"/>
                                      </p:to>
                                    </p:set>
                                    <p:anim calcmode="lin" valueType="num">
                                      <p:cBhvr additive="base">
                                        <p:cTn id="133" dur="500" fill="hold"/>
                                        <p:tgtEl>
                                          <p:spTgt spid="81"/>
                                        </p:tgtEl>
                                        <p:attrNameLst>
                                          <p:attrName>ppt_x</p:attrName>
                                        </p:attrNameLst>
                                      </p:cBhvr>
                                      <p:tavLst>
                                        <p:tav tm="0">
                                          <p:val>
                                            <p:strVal val="#ppt_x"/>
                                          </p:val>
                                        </p:tav>
                                        <p:tav tm="100000">
                                          <p:val>
                                            <p:strVal val="#ppt_x"/>
                                          </p:val>
                                        </p:tav>
                                      </p:tavLst>
                                    </p:anim>
                                    <p:anim calcmode="lin" valueType="num">
                                      <p:cBhvr additive="base">
                                        <p:cTn id="134"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29"/>
                                        </p:tgtEl>
                                        <p:attrNameLst>
                                          <p:attrName>style.visibility</p:attrName>
                                        </p:attrNameLst>
                                      </p:cBhvr>
                                      <p:to>
                                        <p:strVal val="visible"/>
                                      </p:to>
                                    </p:set>
                                    <p:anim calcmode="lin" valueType="num">
                                      <p:cBhvr additive="base">
                                        <p:cTn id="139" dur="500" fill="hold"/>
                                        <p:tgtEl>
                                          <p:spTgt spid="29"/>
                                        </p:tgtEl>
                                        <p:attrNameLst>
                                          <p:attrName>ppt_x</p:attrName>
                                        </p:attrNameLst>
                                      </p:cBhvr>
                                      <p:tavLst>
                                        <p:tav tm="0">
                                          <p:val>
                                            <p:strVal val="#ppt_x"/>
                                          </p:val>
                                        </p:tav>
                                        <p:tav tm="100000">
                                          <p:val>
                                            <p:strVal val="#ppt_x"/>
                                          </p:val>
                                        </p:tav>
                                      </p:tavLst>
                                    </p:anim>
                                    <p:anim calcmode="lin" valueType="num">
                                      <p:cBhvr additive="base">
                                        <p:cTn id="14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nodeType="clickEffect">
                                  <p:stCondLst>
                                    <p:cond delay="0"/>
                                  </p:stCondLst>
                                  <p:childTnLst>
                                    <p:set>
                                      <p:cBhvr>
                                        <p:cTn id="144" dur="1" fill="hold">
                                          <p:stCondLst>
                                            <p:cond delay="0"/>
                                          </p:stCondLst>
                                        </p:cTn>
                                        <p:tgtEl>
                                          <p:spTgt spid="85"/>
                                        </p:tgtEl>
                                        <p:attrNameLst>
                                          <p:attrName>style.visibility</p:attrName>
                                        </p:attrNameLst>
                                      </p:cBhvr>
                                      <p:to>
                                        <p:strVal val="visible"/>
                                      </p:to>
                                    </p:set>
                                    <p:anim calcmode="lin" valueType="num">
                                      <p:cBhvr additive="base">
                                        <p:cTn id="145" dur="500" fill="hold"/>
                                        <p:tgtEl>
                                          <p:spTgt spid="85"/>
                                        </p:tgtEl>
                                        <p:attrNameLst>
                                          <p:attrName>ppt_x</p:attrName>
                                        </p:attrNameLst>
                                      </p:cBhvr>
                                      <p:tavLst>
                                        <p:tav tm="0">
                                          <p:val>
                                            <p:strVal val="#ppt_x"/>
                                          </p:val>
                                        </p:tav>
                                        <p:tav tm="100000">
                                          <p:val>
                                            <p:strVal val="#ppt_x"/>
                                          </p:val>
                                        </p:tav>
                                      </p:tavLst>
                                    </p:anim>
                                    <p:anim calcmode="lin" valueType="num">
                                      <p:cBhvr additive="base">
                                        <p:cTn id="146"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nodeType="clickEffect">
                                  <p:stCondLst>
                                    <p:cond delay="0"/>
                                  </p:stCondLst>
                                  <p:childTnLst>
                                    <p:set>
                                      <p:cBhvr>
                                        <p:cTn id="150" dur="1" fill="hold">
                                          <p:stCondLst>
                                            <p:cond delay="0"/>
                                          </p:stCondLst>
                                        </p:cTn>
                                        <p:tgtEl>
                                          <p:spTgt spid="101"/>
                                        </p:tgtEl>
                                        <p:attrNameLst>
                                          <p:attrName>style.visibility</p:attrName>
                                        </p:attrNameLst>
                                      </p:cBhvr>
                                      <p:to>
                                        <p:strVal val="visible"/>
                                      </p:to>
                                    </p:set>
                                    <p:anim calcmode="lin" valueType="num">
                                      <p:cBhvr additive="base">
                                        <p:cTn id="151" dur="500" fill="hold"/>
                                        <p:tgtEl>
                                          <p:spTgt spid="101"/>
                                        </p:tgtEl>
                                        <p:attrNameLst>
                                          <p:attrName>ppt_x</p:attrName>
                                        </p:attrNameLst>
                                      </p:cBhvr>
                                      <p:tavLst>
                                        <p:tav tm="0">
                                          <p:val>
                                            <p:strVal val="#ppt_x"/>
                                          </p:val>
                                        </p:tav>
                                        <p:tav tm="100000">
                                          <p:val>
                                            <p:strVal val="#ppt_x"/>
                                          </p:val>
                                        </p:tav>
                                      </p:tavLst>
                                    </p:anim>
                                    <p:anim calcmode="lin" valueType="num">
                                      <p:cBhvr additive="base">
                                        <p:cTn id="152"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30"/>
                                        </p:tgtEl>
                                        <p:attrNameLst>
                                          <p:attrName>style.visibility</p:attrName>
                                        </p:attrNameLst>
                                      </p:cBhvr>
                                      <p:to>
                                        <p:strVal val="visible"/>
                                      </p:to>
                                    </p:set>
                                    <p:anim calcmode="lin" valueType="num">
                                      <p:cBhvr additive="base">
                                        <p:cTn id="157" dur="500" fill="hold"/>
                                        <p:tgtEl>
                                          <p:spTgt spid="30"/>
                                        </p:tgtEl>
                                        <p:attrNameLst>
                                          <p:attrName>ppt_x</p:attrName>
                                        </p:attrNameLst>
                                      </p:cBhvr>
                                      <p:tavLst>
                                        <p:tav tm="0">
                                          <p:val>
                                            <p:strVal val="#ppt_x"/>
                                          </p:val>
                                        </p:tav>
                                        <p:tav tm="100000">
                                          <p:val>
                                            <p:strVal val="#ppt_x"/>
                                          </p:val>
                                        </p:tav>
                                      </p:tavLst>
                                    </p:anim>
                                    <p:anim calcmode="lin" valueType="num">
                                      <p:cBhvr additive="base">
                                        <p:cTn id="15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4" fill="hold" grpId="0" nodeType="clickEffect">
                                  <p:stCondLst>
                                    <p:cond delay="0"/>
                                  </p:stCondLst>
                                  <p:childTnLst>
                                    <p:set>
                                      <p:cBhvr>
                                        <p:cTn id="162" dur="1" fill="hold">
                                          <p:stCondLst>
                                            <p:cond delay="0"/>
                                          </p:stCondLst>
                                        </p:cTn>
                                        <p:tgtEl>
                                          <p:spTgt spid="31"/>
                                        </p:tgtEl>
                                        <p:attrNameLst>
                                          <p:attrName>style.visibility</p:attrName>
                                        </p:attrNameLst>
                                      </p:cBhvr>
                                      <p:to>
                                        <p:strVal val="visible"/>
                                      </p:to>
                                    </p:set>
                                    <p:anim calcmode="lin" valueType="num">
                                      <p:cBhvr additive="base">
                                        <p:cTn id="163" dur="500" fill="hold"/>
                                        <p:tgtEl>
                                          <p:spTgt spid="31"/>
                                        </p:tgtEl>
                                        <p:attrNameLst>
                                          <p:attrName>ppt_x</p:attrName>
                                        </p:attrNameLst>
                                      </p:cBhvr>
                                      <p:tavLst>
                                        <p:tav tm="0">
                                          <p:val>
                                            <p:strVal val="#ppt_x"/>
                                          </p:val>
                                        </p:tav>
                                        <p:tav tm="100000">
                                          <p:val>
                                            <p:strVal val="#ppt_x"/>
                                          </p:val>
                                        </p:tav>
                                      </p:tavLst>
                                    </p:anim>
                                    <p:anim calcmode="lin" valueType="num">
                                      <p:cBhvr additive="base">
                                        <p:cTn id="16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4" fill="hold" grpId="0" nodeType="clickEffect">
                                  <p:stCondLst>
                                    <p:cond delay="0"/>
                                  </p:stCondLst>
                                  <p:childTnLst>
                                    <p:set>
                                      <p:cBhvr>
                                        <p:cTn id="168" dur="1" fill="hold">
                                          <p:stCondLst>
                                            <p:cond delay="0"/>
                                          </p:stCondLst>
                                        </p:cTn>
                                        <p:tgtEl>
                                          <p:spTgt spid="32"/>
                                        </p:tgtEl>
                                        <p:attrNameLst>
                                          <p:attrName>style.visibility</p:attrName>
                                        </p:attrNameLst>
                                      </p:cBhvr>
                                      <p:to>
                                        <p:strVal val="visible"/>
                                      </p:to>
                                    </p:set>
                                    <p:anim calcmode="lin" valueType="num">
                                      <p:cBhvr additive="base">
                                        <p:cTn id="169" dur="500" fill="hold"/>
                                        <p:tgtEl>
                                          <p:spTgt spid="32"/>
                                        </p:tgtEl>
                                        <p:attrNameLst>
                                          <p:attrName>ppt_x</p:attrName>
                                        </p:attrNameLst>
                                      </p:cBhvr>
                                      <p:tavLst>
                                        <p:tav tm="0">
                                          <p:val>
                                            <p:strVal val="#ppt_x"/>
                                          </p:val>
                                        </p:tav>
                                        <p:tav tm="100000">
                                          <p:val>
                                            <p:strVal val="#ppt_x"/>
                                          </p:val>
                                        </p:tav>
                                      </p:tavLst>
                                    </p:anim>
                                    <p:anim calcmode="lin" valueType="num">
                                      <p:cBhvr additive="base">
                                        <p:cTn id="17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4" fill="hold" nodeType="clickEffect">
                                  <p:stCondLst>
                                    <p:cond delay="0"/>
                                  </p:stCondLst>
                                  <p:childTnLst>
                                    <p:set>
                                      <p:cBhvr>
                                        <p:cTn id="174" dur="1" fill="hold">
                                          <p:stCondLst>
                                            <p:cond delay="0"/>
                                          </p:stCondLst>
                                        </p:cTn>
                                        <p:tgtEl>
                                          <p:spTgt spid="113"/>
                                        </p:tgtEl>
                                        <p:attrNameLst>
                                          <p:attrName>style.visibility</p:attrName>
                                        </p:attrNameLst>
                                      </p:cBhvr>
                                      <p:to>
                                        <p:strVal val="visible"/>
                                      </p:to>
                                    </p:set>
                                    <p:anim calcmode="lin" valueType="num">
                                      <p:cBhvr additive="base">
                                        <p:cTn id="175" dur="500" fill="hold"/>
                                        <p:tgtEl>
                                          <p:spTgt spid="113"/>
                                        </p:tgtEl>
                                        <p:attrNameLst>
                                          <p:attrName>ppt_x</p:attrName>
                                        </p:attrNameLst>
                                      </p:cBhvr>
                                      <p:tavLst>
                                        <p:tav tm="0">
                                          <p:val>
                                            <p:strVal val="#ppt_x"/>
                                          </p:val>
                                        </p:tav>
                                        <p:tav tm="100000">
                                          <p:val>
                                            <p:strVal val="#ppt_x"/>
                                          </p:val>
                                        </p:tav>
                                      </p:tavLst>
                                    </p:anim>
                                    <p:anim calcmode="lin" valueType="num">
                                      <p:cBhvr additive="base">
                                        <p:cTn id="176"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4" fill="hold" grpId="0" nodeType="clickEffect">
                                  <p:stCondLst>
                                    <p:cond delay="0"/>
                                  </p:stCondLst>
                                  <p:childTnLst>
                                    <p:set>
                                      <p:cBhvr>
                                        <p:cTn id="180" dur="1" fill="hold">
                                          <p:stCondLst>
                                            <p:cond delay="0"/>
                                          </p:stCondLst>
                                        </p:cTn>
                                        <p:tgtEl>
                                          <p:spTgt spid="34"/>
                                        </p:tgtEl>
                                        <p:attrNameLst>
                                          <p:attrName>style.visibility</p:attrName>
                                        </p:attrNameLst>
                                      </p:cBhvr>
                                      <p:to>
                                        <p:strVal val="visible"/>
                                      </p:to>
                                    </p:set>
                                    <p:anim calcmode="lin" valueType="num">
                                      <p:cBhvr additive="base">
                                        <p:cTn id="181" dur="500" fill="hold"/>
                                        <p:tgtEl>
                                          <p:spTgt spid="34"/>
                                        </p:tgtEl>
                                        <p:attrNameLst>
                                          <p:attrName>ppt_x</p:attrName>
                                        </p:attrNameLst>
                                      </p:cBhvr>
                                      <p:tavLst>
                                        <p:tav tm="0">
                                          <p:val>
                                            <p:strVal val="#ppt_x"/>
                                          </p:val>
                                        </p:tav>
                                        <p:tav tm="100000">
                                          <p:val>
                                            <p:strVal val="#ppt_x"/>
                                          </p:val>
                                        </p:tav>
                                      </p:tavLst>
                                    </p:anim>
                                    <p:anim calcmode="lin" valueType="num">
                                      <p:cBhvr additive="base">
                                        <p:cTn id="182"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nodeType="clickEffect">
                                  <p:stCondLst>
                                    <p:cond delay="0"/>
                                  </p:stCondLst>
                                  <p:childTnLst>
                                    <p:set>
                                      <p:cBhvr>
                                        <p:cTn id="186" dur="1" fill="hold">
                                          <p:stCondLst>
                                            <p:cond delay="0"/>
                                          </p:stCondLst>
                                        </p:cTn>
                                        <p:tgtEl>
                                          <p:spTgt spid="47"/>
                                        </p:tgtEl>
                                        <p:attrNameLst>
                                          <p:attrName>style.visibility</p:attrName>
                                        </p:attrNameLst>
                                      </p:cBhvr>
                                      <p:to>
                                        <p:strVal val="visible"/>
                                      </p:to>
                                    </p:set>
                                    <p:anim calcmode="lin" valueType="num">
                                      <p:cBhvr additive="base">
                                        <p:cTn id="187" dur="500" fill="hold"/>
                                        <p:tgtEl>
                                          <p:spTgt spid="47"/>
                                        </p:tgtEl>
                                        <p:attrNameLst>
                                          <p:attrName>ppt_x</p:attrName>
                                        </p:attrNameLst>
                                      </p:cBhvr>
                                      <p:tavLst>
                                        <p:tav tm="0">
                                          <p:val>
                                            <p:strVal val="#ppt_x"/>
                                          </p:val>
                                        </p:tav>
                                        <p:tav tm="100000">
                                          <p:val>
                                            <p:strVal val="#ppt_x"/>
                                          </p:val>
                                        </p:tav>
                                      </p:tavLst>
                                    </p:anim>
                                    <p:anim calcmode="lin" valueType="num">
                                      <p:cBhvr additive="base">
                                        <p:cTn id="18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nodeType="clickEffect">
                                  <p:stCondLst>
                                    <p:cond delay="0"/>
                                  </p:stCondLst>
                                  <p:childTnLst>
                                    <p:set>
                                      <p:cBhvr>
                                        <p:cTn id="192" dur="1" fill="hold">
                                          <p:stCondLst>
                                            <p:cond delay="0"/>
                                          </p:stCondLst>
                                        </p:cTn>
                                        <p:tgtEl>
                                          <p:spTgt spid="156"/>
                                        </p:tgtEl>
                                        <p:attrNameLst>
                                          <p:attrName>style.visibility</p:attrName>
                                        </p:attrNameLst>
                                      </p:cBhvr>
                                      <p:to>
                                        <p:strVal val="visible"/>
                                      </p:to>
                                    </p:set>
                                    <p:anim calcmode="lin" valueType="num">
                                      <p:cBhvr additive="base">
                                        <p:cTn id="193" dur="500" fill="hold"/>
                                        <p:tgtEl>
                                          <p:spTgt spid="156"/>
                                        </p:tgtEl>
                                        <p:attrNameLst>
                                          <p:attrName>ppt_x</p:attrName>
                                        </p:attrNameLst>
                                      </p:cBhvr>
                                      <p:tavLst>
                                        <p:tav tm="0">
                                          <p:val>
                                            <p:strVal val="#ppt_x"/>
                                          </p:val>
                                        </p:tav>
                                        <p:tav tm="100000">
                                          <p:val>
                                            <p:strVal val="#ppt_x"/>
                                          </p:val>
                                        </p:tav>
                                      </p:tavLst>
                                    </p:anim>
                                    <p:anim calcmode="lin" valueType="num">
                                      <p:cBhvr additive="base">
                                        <p:cTn id="194" dur="500" fill="hold"/>
                                        <p:tgtEl>
                                          <p:spTgt spid="156"/>
                                        </p:tgtEl>
                                        <p:attrNameLst>
                                          <p:attrName>ppt_y</p:attrName>
                                        </p:attrNameLst>
                                      </p:cBhvr>
                                      <p:tavLst>
                                        <p:tav tm="0">
                                          <p:val>
                                            <p:strVal val="1+#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4" fill="hold" nodeType="clickEffect">
                                  <p:stCondLst>
                                    <p:cond delay="0"/>
                                  </p:stCondLst>
                                  <p:childTnLst>
                                    <p:set>
                                      <p:cBhvr>
                                        <p:cTn id="198" dur="1" fill="hold">
                                          <p:stCondLst>
                                            <p:cond delay="0"/>
                                          </p:stCondLst>
                                        </p:cTn>
                                        <p:tgtEl>
                                          <p:spTgt spid="161"/>
                                        </p:tgtEl>
                                        <p:attrNameLst>
                                          <p:attrName>style.visibility</p:attrName>
                                        </p:attrNameLst>
                                      </p:cBhvr>
                                      <p:to>
                                        <p:strVal val="visible"/>
                                      </p:to>
                                    </p:set>
                                    <p:anim calcmode="lin" valueType="num">
                                      <p:cBhvr additive="base">
                                        <p:cTn id="199" dur="500" fill="hold"/>
                                        <p:tgtEl>
                                          <p:spTgt spid="161"/>
                                        </p:tgtEl>
                                        <p:attrNameLst>
                                          <p:attrName>ppt_x</p:attrName>
                                        </p:attrNameLst>
                                      </p:cBhvr>
                                      <p:tavLst>
                                        <p:tav tm="0">
                                          <p:val>
                                            <p:strVal val="#ppt_x"/>
                                          </p:val>
                                        </p:tav>
                                        <p:tav tm="100000">
                                          <p:val>
                                            <p:strVal val="#ppt_x"/>
                                          </p:val>
                                        </p:tav>
                                      </p:tavLst>
                                    </p:anim>
                                    <p:anim calcmode="lin" valueType="num">
                                      <p:cBhvr additive="base">
                                        <p:cTn id="200" dur="500" fill="hold"/>
                                        <p:tgtEl>
                                          <p:spTgt spid="161"/>
                                        </p:tgtEl>
                                        <p:attrNameLst>
                                          <p:attrName>ppt_y</p:attrName>
                                        </p:attrNameLst>
                                      </p:cBhvr>
                                      <p:tavLst>
                                        <p:tav tm="0">
                                          <p:val>
                                            <p:strVal val="1+#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35"/>
                                        </p:tgtEl>
                                        <p:attrNameLst>
                                          <p:attrName>style.visibility</p:attrName>
                                        </p:attrNameLst>
                                      </p:cBhvr>
                                      <p:to>
                                        <p:strVal val="visible"/>
                                      </p:to>
                                    </p:set>
                                    <p:anim calcmode="lin" valueType="num">
                                      <p:cBhvr additive="base">
                                        <p:cTn id="205" dur="500" fill="hold"/>
                                        <p:tgtEl>
                                          <p:spTgt spid="35"/>
                                        </p:tgtEl>
                                        <p:attrNameLst>
                                          <p:attrName>ppt_x</p:attrName>
                                        </p:attrNameLst>
                                      </p:cBhvr>
                                      <p:tavLst>
                                        <p:tav tm="0">
                                          <p:val>
                                            <p:strVal val="#ppt_x"/>
                                          </p:val>
                                        </p:tav>
                                        <p:tav tm="100000">
                                          <p:val>
                                            <p:strVal val="#ppt_x"/>
                                          </p:val>
                                        </p:tav>
                                      </p:tavLst>
                                    </p:anim>
                                    <p:anim calcmode="lin" valueType="num">
                                      <p:cBhvr additive="base">
                                        <p:cTn id="20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4" fill="hold" grpId="0" nodeType="clickEffect">
                                  <p:stCondLst>
                                    <p:cond delay="0"/>
                                  </p:stCondLst>
                                  <p:childTnLst>
                                    <p:set>
                                      <p:cBhvr>
                                        <p:cTn id="210" dur="1" fill="hold">
                                          <p:stCondLst>
                                            <p:cond delay="0"/>
                                          </p:stCondLst>
                                        </p:cTn>
                                        <p:tgtEl>
                                          <p:spTgt spid="36"/>
                                        </p:tgtEl>
                                        <p:attrNameLst>
                                          <p:attrName>style.visibility</p:attrName>
                                        </p:attrNameLst>
                                      </p:cBhvr>
                                      <p:to>
                                        <p:strVal val="visible"/>
                                      </p:to>
                                    </p:set>
                                    <p:anim calcmode="lin" valueType="num">
                                      <p:cBhvr additive="base">
                                        <p:cTn id="211" dur="500" fill="hold"/>
                                        <p:tgtEl>
                                          <p:spTgt spid="36"/>
                                        </p:tgtEl>
                                        <p:attrNameLst>
                                          <p:attrName>ppt_x</p:attrName>
                                        </p:attrNameLst>
                                      </p:cBhvr>
                                      <p:tavLst>
                                        <p:tav tm="0">
                                          <p:val>
                                            <p:strVal val="#ppt_x"/>
                                          </p:val>
                                        </p:tav>
                                        <p:tav tm="100000">
                                          <p:val>
                                            <p:strVal val="#ppt_x"/>
                                          </p:val>
                                        </p:tav>
                                      </p:tavLst>
                                    </p:anim>
                                    <p:anim calcmode="lin" valueType="num">
                                      <p:cBhvr additive="base">
                                        <p:cTn id="21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4" fill="hold" nodeType="clickEffect">
                                  <p:stCondLst>
                                    <p:cond delay="0"/>
                                  </p:stCondLst>
                                  <p:childTnLst>
                                    <p:set>
                                      <p:cBhvr>
                                        <p:cTn id="216" dur="1" fill="hold">
                                          <p:stCondLst>
                                            <p:cond delay="0"/>
                                          </p:stCondLst>
                                        </p:cTn>
                                        <p:tgtEl>
                                          <p:spTgt spid="58"/>
                                        </p:tgtEl>
                                        <p:attrNameLst>
                                          <p:attrName>style.visibility</p:attrName>
                                        </p:attrNameLst>
                                      </p:cBhvr>
                                      <p:to>
                                        <p:strVal val="visible"/>
                                      </p:to>
                                    </p:set>
                                    <p:anim calcmode="lin" valueType="num">
                                      <p:cBhvr additive="base">
                                        <p:cTn id="217" dur="500" fill="hold"/>
                                        <p:tgtEl>
                                          <p:spTgt spid="58"/>
                                        </p:tgtEl>
                                        <p:attrNameLst>
                                          <p:attrName>ppt_x</p:attrName>
                                        </p:attrNameLst>
                                      </p:cBhvr>
                                      <p:tavLst>
                                        <p:tav tm="0">
                                          <p:val>
                                            <p:strVal val="#ppt_x"/>
                                          </p:val>
                                        </p:tav>
                                        <p:tav tm="100000">
                                          <p:val>
                                            <p:strVal val="#ppt_x"/>
                                          </p:val>
                                        </p:tav>
                                      </p:tavLst>
                                    </p:anim>
                                    <p:anim calcmode="lin" valueType="num">
                                      <p:cBhvr additive="base">
                                        <p:cTn id="218"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 presetClass="entr" presetSubtype="4" fill="hold" nodeType="clickEffect">
                                  <p:stCondLst>
                                    <p:cond delay="0"/>
                                  </p:stCondLst>
                                  <p:childTnLst>
                                    <p:set>
                                      <p:cBhvr>
                                        <p:cTn id="222" dur="1" fill="hold">
                                          <p:stCondLst>
                                            <p:cond delay="0"/>
                                          </p:stCondLst>
                                        </p:cTn>
                                        <p:tgtEl>
                                          <p:spTgt spid="163"/>
                                        </p:tgtEl>
                                        <p:attrNameLst>
                                          <p:attrName>style.visibility</p:attrName>
                                        </p:attrNameLst>
                                      </p:cBhvr>
                                      <p:to>
                                        <p:strVal val="visible"/>
                                      </p:to>
                                    </p:set>
                                    <p:anim calcmode="lin" valueType="num">
                                      <p:cBhvr additive="base">
                                        <p:cTn id="223" dur="500" fill="hold"/>
                                        <p:tgtEl>
                                          <p:spTgt spid="163"/>
                                        </p:tgtEl>
                                        <p:attrNameLst>
                                          <p:attrName>ppt_x</p:attrName>
                                        </p:attrNameLst>
                                      </p:cBhvr>
                                      <p:tavLst>
                                        <p:tav tm="0">
                                          <p:val>
                                            <p:strVal val="#ppt_x"/>
                                          </p:val>
                                        </p:tav>
                                        <p:tav tm="100000">
                                          <p:val>
                                            <p:strVal val="#ppt_x"/>
                                          </p:val>
                                        </p:tav>
                                      </p:tavLst>
                                    </p:anim>
                                    <p:anim calcmode="lin" valueType="num">
                                      <p:cBhvr additive="base">
                                        <p:cTn id="224" dur="500" fill="hold"/>
                                        <p:tgtEl>
                                          <p:spTgt spid="163"/>
                                        </p:tgtEl>
                                        <p:attrNameLst>
                                          <p:attrName>ppt_y</p:attrName>
                                        </p:attrNameLst>
                                      </p:cBhvr>
                                      <p:tavLst>
                                        <p:tav tm="0">
                                          <p:val>
                                            <p:strVal val="1+#ppt_h/2"/>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4" fill="hold" grpId="0" nodeType="clickEffect">
                                  <p:stCondLst>
                                    <p:cond delay="0"/>
                                  </p:stCondLst>
                                  <p:childTnLst>
                                    <p:set>
                                      <p:cBhvr>
                                        <p:cTn id="228" dur="1" fill="hold">
                                          <p:stCondLst>
                                            <p:cond delay="0"/>
                                          </p:stCondLst>
                                        </p:cTn>
                                        <p:tgtEl>
                                          <p:spTgt spid="37"/>
                                        </p:tgtEl>
                                        <p:attrNameLst>
                                          <p:attrName>style.visibility</p:attrName>
                                        </p:attrNameLst>
                                      </p:cBhvr>
                                      <p:to>
                                        <p:strVal val="visible"/>
                                      </p:to>
                                    </p:set>
                                    <p:anim calcmode="lin" valueType="num">
                                      <p:cBhvr additive="base">
                                        <p:cTn id="229" dur="500" fill="hold"/>
                                        <p:tgtEl>
                                          <p:spTgt spid="37"/>
                                        </p:tgtEl>
                                        <p:attrNameLst>
                                          <p:attrName>ppt_x</p:attrName>
                                        </p:attrNameLst>
                                      </p:cBhvr>
                                      <p:tavLst>
                                        <p:tav tm="0">
                                          <p:val>
                                            <p:strVal val="#ppt_x"/>
                                          </p:val>
                                        </p:tav>
                                        <p:tav tm="100000">
                                          <p:val>
                                            <p:strVal val="#ppt_x"/>
                                          </p:val>
                                        </p:tav>
                                      </p:tavLst>
                                    </p:anim>
                                    <p:anim calcmode="lin" valueType="num">
                                      <p:cBhvr additive="base">
                                        <p:cTn id="230"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231" fill="hold">
                      <p:stCondLst>
                        <p:cond delay="indefinite"/>
                      </p:stCondLst>
                      <p:childTnLst>
                        <p:par>
                          <p:cTn id="232" fill="hold">
                            <p:stCondLst>
                              <p:cond delay="0"/>
                            </p:stCondLst>
                            <p:childTnLst>
                              <p:par>
                                <p:cTn id="233" presetID="2" presetClass="entr" presetSubtype="4" fill="hold" nodeType="clickEffect">
                                  <p:stCondLst>
                                    <p:cond delay="0"/>
                                  </p:stCondLst>
                                  <p:childTnLst>
                                    <p:set>
                                      <p:cBhvr>
                                        <p:cTn id="234" dur="1" fill="hold">
                                          <p:stCondLst>
                                            <p:cond delay="0"/>
                                          </p:stCondLst>
                                        </p:cTn>
                                        <p:tgtEl>
                                          <p:spTgt spid="168"/>
                                        </p:tgtEl>
                                        <p:attrNameLst>
                                          <p:attrName>style.visibility</p:attrName>
                                        </p:attrNameLst>
                                      </p:cBhvr>
                                      <p:to>
                                        <p:strVal val="visible"/>
                                      </p:to>
                                    </p:set>
                                    <p:anim calcmode="lin" valueType="num">
                                      <p:cBhvr additive="base">
                                        <p:cTn id="235" dur="500" fill="hold"/>
                                        <p:tgtEl>
                                          <p:spTgt spid="168"/>
                                        </p:tgtEl>
                                        <p:attrNameLst>
                                          <p:attrName>ppt_x</p:attrName>
                                        </p:attrNameLst>
                                      </p:cBhvr>
                                      <p:tavLst>
                                        <p:tav tm="0">
                                          <p:val>
                                            <p:strVal val="#ppt_x"/>
                                          </p:val>
                                        </p:tav>
                                        <p:tav tm="100000">
                                          <p:val>
                                            <p:strVal val="#ppt_x"/>
                                          </p:val>
                                        </p:tav>
                                      </p:tavLst>
                                    </p:anim>
                                    <p:anim calcmode="lin" valueType="num">
                                      <p:cBhvr additive="base">
                                        <p:cTn id="236" dur="500" fill="hold"/>
                                        <p:tgtEl>
                                          <p:spTgt spid="168"/>
                                        </p:tgtEl>
                                        <p:attrNameLst>
                                          <p:attrName>ppt_y</p:attrName>
                                        </p:attrNameLst>
                                      </p:cBhvr>
                                      <p:tavLst>
                                        <p:tav tm="0">
                                          <p:val>
                                            <p:strVal val="1+#ppt_h/2"/>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2" presetClass="entr" presetSubtype="4" fill="hold" nodeType="clickEffect">
                                  <p:stCondLst>
                                    <p:cond delay="0"/>
                                  </p:stCondLst>
                                  <p:childTnLst>
                                    <p:set>
                                      <p:cBhvr>
                                        <p:cTn id="240" dur="1" fill="hold">
                                          <p:stCondLst>
                                            <p:cond delay="0"/>
                                          </p:stCondLst>
                                        </p:cTn>
                                        <p:tgtEl>
                                          <p:spTgt spid="183"/>
                                        </p:tgtEl>
                                        <p:attrNameLst>
                                          <p:attrName>style.visibility</p:attrName>
                                        </p:attrNameLst>
                                      </p:cBhvr>
                                      <p:to>
                                        <p:strVal val="visible"/>
                                      </p:to>
                                    </p:set>
                                    <p:anim calcmode="lin" valueType="num">
                                      <p:cBhvr additive="base">
                                        <p:cTn id="241" dur="500" fill="hold"/>
                                        <p:tgtEl>
                                          <p:spTgt spid="183"/>
                                        </p:tgtEl>
                                        <p:attrNameLst>
                                          <p:attrName>ppt_x</p:attrName>
                                        </p:attrNameLst>
                                      </p:cBhvr>
                                      <p:tavLst>
                                        <p:tav tm="0">
                                          <p:val>
                                            <p:strVal val="#ppt_x"/>
                                          </p:val>
                                        </p:tav>
                                        <p:tav tm="100000">
                                          <p:val>
                                            <p:strVal val="#ppt_x"/>
                                          </p:val>
                                        </p:tav>
                                      </p:tavLst>
                                    </p:anim>
                                    <p:anim calcmode="lin" valueType="num">
                                      <p:cBhvr additive="base">
                                        <p:cTn id="242" dur="500" fill="hold"/>
                                        <p:tgtEl>
                                          <p:spTgt spid="183"/>
                                        </p:tgtEl>
                                        <p:attrNameLst>
                                          <p:attrName>ppt_y</p:attrName>
                                        </p:attrNameLst>
                                      </p:cBhvr>
                                      <p:tavLst>
                                        <p:tav tm="0">
                                          <p:val>
                                            <p:strVal val="1+#ppt_h/2"/>
                                          </p:val>
                                        </p:tav>
                                        <p:tav tm="100000">
                                          <p:val>
                                            <p:strVal val="#ppt_y"/>
                                          </p:val>
                                        </p:tav>
                                      </p:tavLst>
                                    </p:anim>
                                  </p:childTnLst>
                                </p:cTn>
                              </p:par>
                            </p:childTnLst>
                          </p:cTn>
                        </p:par>
                      </p:childTnLst>
                    </p:cTn>
                  </p:par>
                  <p:par>
                    <p:cTn id="243" fill="hold">
                      <p:stCondLst>
                        <p:cond delay="indefinite"/>
                      </p:stCondLst>
                      <p:childTnLst>
                        <p:par>
                          <p:cTn id="244" fill="hold">
                            <p:stCondLst>
                              <p:cond delay="0"/>
                            </p:stCondLst>
                            <p:childTnLst>
                              <p:par>
                                <p:cTn id="245" presetID="2" presetClass="entr" presetSubtype="4" fill="hold" grpId="0" nodeType="clickEffect">
                                  <p:stCondLst>
                                    <p:cond delay="0"/>
                                  </p:stCondLst>
                                  <p:childTnLst>
                                    <p:set>
                                      <p:cBhvr>
                                        <p:cTn id="246" dur="1" fill="hold">
                                          <p:stCondLst>
                                            <p:cond delay="0"/>
                                          </p:stCondLst>
                                        </p:cTn>
                                        <p:tgtEl>
                                          <p:spTgt spid="39"/>
                                        </p:tgtEl>
                                        <p:attrNameLst>
                                          <p:attrName>style.visibility</p:attrName>
                                        </p:attrNameLst>
                                      </p:cBhvr>
                                      <p:to>
                                        <p:strVal val="visible"/>
                                      </p:to>
                                    </p:set>
                                    <p:anim calcmode="lin" valueType="num">
                                      <p:cBhvr additive="base">
                                        <p:cTn id="247" dur="500" fill="hold"/>
                                        <p:tgtEl>
                                          <p:spTgt spid="39"/>
                                        </p:tgtEl>
                                        <p:attrNameLst>
                                          <p:attrName>ppt_x</p:attrName>
                                        </p:attrNameLst>
                                      </p:cBhvr>
                                      <p:tavLst>
                                        <p:tav tm="0">
                                          <p:val>
                                            <p:strVal val="#ppt_x"/>
                                          </p:val>
                                        </p:tav>
                                        <p:tav tm="100000">
                                          <p:val>
                                            <p:strVal val="#ppt_x"/>
                                          </p:val>
                                        </p:tav>
                                      </p:tavLst>
                                    </p:anim>
                                    <p:anim calcmode="lin" valueType="num">
                                      <p:cBhvr additive="base">
                                        <p:cTn id="24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249" fill="hold">
                      <p:stCondLst>
                        <p:cond delay="indefinite"/>
                      </p:stCondLst>
                      <p:childTnLst>
                        <p:par>
                          <p:cTn id="250" fill="hold">
                            <p:stCondLst>
                              <p:cond delay="0"/>
                            </p:stCondLst>
                            <p:childTnLst>
                              <p:par>
                                <p:cTn id="251" presetID="2" presetClass="entr" presetSubtype="4" fill="hold" nodeType="clickEffect">
                                  <p:stCondLst>
                                    <p:cond delay="0"/>
                                  </p:stCondLst>
                                  <p:childTnLst>
                                    <p:set>
                                      <p:cBhvr>
                                        <p:cTn id="252" dur="1" fill="hold">
                                          <p:stCondLst>
                                            <p:cond delay="0"/>
                                          </p:stCondLst>
                                        </p:cTn>
                                        <p:tgtEl>
                                          <p:spTgt spid="170"/>
                                        </p:tgtEl>
                                        <p:attrNameLst>
                                          <p:attrName>style.visibility</p:attrName>
                                        </p:attrNameLst>
                                      </p:cBhvr>
                                      <p:to>
                                        <p:strVal val="visible"/>
                                      </p:to>
                                    </p:set>
                                    <p:anim calcmode="lin" valueType="num">
                                      <p:cBhvr additive="base">
                                        <p:cTn id="253" dur="500" fill="hold"/>
                                        <p:tgtEl>
                                          <p:spTgt spid="170"/>
                                        </p:tgtEl>
                                        <p:attrNameLst>
                                          <p:attrName>ppt_x</p:attrName>
                                        </p:attrNameLst>
                                      </p:cBhvr>
                                      <p:tavLst>
                                        <p:tav tm="0">
                                          <p:val>
                                            <p:strVal val="#ppt_x"/>
                                          </p:val>
                                        </p:tav>
                                        <p:tav tm="100000">
                                          <p:val>
                                            <p:strVal val="#ppt_x"/>
                                          </p:val>
                                        </p:tav>
                                      </p:tavLst>
                                    </p:anim>
                                    <p:anim calcmode="lin" valueType="num">
                                      <p:cBhvr additive="base">
                                        <p:cTn id="254" dur="500" fill="hold"/>
                                        <p:tgtEl>
                                          <p:spTgt spid="170"/>
                                        </p:tgtEl>
                                        <p:attrNameLst>
                                          <p:attrName>ppt_y</p:attrName>
                                        </p:attrNameLst>
                                      </p:cBhvr>
                                      <p:tavLst>
                                        <p:tav tm="0">
                                          <p:val>
                                            <p:strVal val="1+#ppt_h/2"/>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2" presetClass="entr" presetSubtype="4" fill="hold" grpId="0" nodeType="clickEffect">
                                  <p:stCondLst>
                                    <p:cond delay="0"/>
                                  </p:stCondLst>
                                  <p:childTnLst>
                                    <p:set>
                                      <p:cBhvr>
                                        <p:cTn id="258" dur="1" fill="hold">
                                          <p:stCondLst>
                                            <p:cond delay="0"/>
                                          </p:stCondLst>
                                        </p:cTn>
                                        <p:tgtEl>
                                          <p:spTgt spid="41"/>
                                        </p:tgtEl>
                                        <p:attrNameLst>
                                          <p:attrName>style.visibility</p:attrName>
                                        </p:attrNameLst>
                                      </p:cBhvr>
                                      <p:to>
                                        <p:strVal val="visible"/>
                                      </p:to>
                                    </p:set>
                                    <p:anim calcmode="lin" valueType="num">
                                      <p:cBhvr additive="base">
                                        <p:cTn id="259" dur="500" fill="hold"/>
                                        <p:tgtEl>
                                          <p:spTgt spid="41"/>
                                        </p:tgtEl>
                                        <p:attrNameLst>
                                          <p:attrName>ppt_x</p:attrName>
                                        </p:attrNameLst>
                                      </p:cBhvr>
                                      <p:tavLst>
                                        <p:tav tm="0">
                                          <p:val>
                                            <p:strVal val="#ppt_x"/>
                                          </p:val>
                                        </p:tav>
                                        <p:tav tm="100000">
                                          <p:val>
                                            <p:strVal val="#ppt_x"/>
                                          </p:val>
                                        </p:tav>
                                      </p:tavLst>
                                    </p:anim>
                                    <p:anim calcmode="lin" valueType="num">
                                      <p:cBhvr additive="base">
                                        <p:cTn id="260"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261" fill="hold">
                      <p:stCondLst>
                        <p:cond delay="indefinite"/>
                      </p:stCondLst>
                      <p:childTnLst>
                        <p:par>
                          <p:cTn id="262" fill="hold">
                            <p:stCondLst>
                              <p:cond delay="0"/>
                            </p:stCondLst>
                            <p:childTnLst>
                              <p:par>
                                <p:cTn id="263" presetID="2" presetClass="entr" presetSubtype="4" fill="hold" nodeType="clickEffect">
                                  <p:stCondLst>
                                    <p:cond delay="0"/>
                                  </p:stCondLst>
                                  <p:childTnLst>
                                    <p:set>
                                      <p:cBhvr>
                                        <p:cTn id="264" dur="1" fill="hold">
                                          <p:stCondLst>
                                            <p:cond delay="0"/>
                                          </p:stCondLst>
                                        </p:cTn>
                                        <p:tgtEl>
                                          <p:spTgt spid="165"/>
                                        </p:tgtEl>
                                        <p:attrNameLst>
                                          <p:attrName>style.visibility</p:attrName>
                                        </p:attrNameLst>
                                      </p:cBhvr>
                                      <p:to>
                                        <p:strVal val="visible"/>
                                      </p:to>
                                    </p:set>
                                    <p:anim calcmode="lin" valueType="num">
                                      <p:cBhvr additive="base">
                                        <p:cTn id="265" dur="500" fill="hold"/>
                                        <p:tgtEl>
                                          <p:spTgt spid="165"/>
                                        </p:tgtEl>
                                        <p:attrNameLst>
                                          <p:attrName>ppt_x</p:attrName>
                                        </p:attrNameLst>
                                      </p:cBhvr>
                                      <p:tavLst>
                                        <p:tav tm="0">
                                          <p:val>
                                            <p:strVal val="#ppt_x"/>
                                          </p:val>
                                        </p:tav>
                                        <p:tav tm="100000">
                                          <p:val>
                                            <p:strVal val="#ppt_x"/>
                                          </p:val>
                                        </p:tav>
                                      </p:tavLst>
                                    </p:anim>
                                    <p:anim calcmode="lin" valueType="num">
                                      <p:cBhvr additive="base">
                                        <p:cTn id="266" dur="500" fill="hold"/>
                                        <p:tgtEl>
                                          <p:spTgt spid="165"/>
                                        </p:tgtEl>
                                        <p:attrNameLst>
                                          <p:attrName>ppt_y</p:attrName>
                                        </p:attrNameLst>
                                      </p:cBhvr>
                                      <p:tavLst>
                                        <p:tav tm="0">
                                          <p:val>
                                            <p:strVal val="1+#ppt_h/2"/>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2" presetClass="entr" presetSubtype="4" fill="hold" grpId="0" nodeType="clickEffect">
                                  <p:stCondLst>
                                    <p:cond delay="0"/>
                                  </p:stCondLst>
                                  <p:childTnLst>
                                    <p:set>
                                      <p:cBhvr>
                                        <p:cTn id="270" dur="1" fill="hold">
                                          <p:stCondLst>
                                            <p:cond delay="0"/>
                                          </p:stCondLst>
                                        </p:cTn>
                                        <p:tgtEl>
                                          <p:spTgt spid="42"/>
                                        </p:tgtEl>
                                        <p:attrNameLst>
                                          <p:attrName>style.visibility</p:attrName>
                                        </p:attrNameLst>
                                      </p:cBhvr>
                                      <p:to>
                                        <p:strVal val="visible"/>
                                      </p:to>
                                    </p:set>
                                    <p:anim calcmode="lin" valueType="num">
                                      <p:cBhvr additive="base">
                                        <p:cTn id="271" dur="500" fill="hold"/>
                                        <p:tgtEl>
                                          <p:spTgt spid="42"/>
                                        </p:tgtEl>
                                        <p:attrNameLst>
                                          <p:attrName>ppt_x</p:attrName>
                                        </p:attrNameLst>
                                      </p:cBhvr>
                                      <p:tavLst>
                                        <p:tav tm="0">
                                          <p:val>
                                            <p:strVal val="#ppt_x"/>
                                          </p:val>
                                        </p:tav>
                                        <p:tav tm="100000">
                                          <p:val>
                                            <p:strVal val="#ppt_x"/>
                                          </p:val>
                                        </p:tav>
                                      </p:tavLst>
                                    </p:anim>
                                    <p:anim calcmode="lin" valueType="num">
                                      <p:cBhvr additive="base">
                                        <p:cTn id="272"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73" fill="hold">
                      <p:stCondLst>
                        <p:cond delay="indefinite"/>
                      </p:stCondLst>
                      <p:childTnLst>
                        <p:par>
                          <p:cTn id="274" fill="hold">
                            <p:stCondLst>
                              <p:cond delay="0"/>
                            </p:stCondLst>
                            <p:childTnLst>
                              <p:par>
                                <p:cTn id="275" presetID="2" presetClass="entr" presetSubtype="4" fill="hold" nodeType="clickEffect">
                                  <p:stCondLst>
                                    <p:cond delay="0"/>
                                  </p:stCondLst>
                                  <p:childTnLst>
                                    <p:set>
                                      <p:cBhvr>
                                        <p:cTn id="276" dur="1" fill="hold">
                                          <p:stCondLst>
                                            <p:cond delay="0"/>
                                          </p:stCondLst>
                                        </p:cTn>
                                        <p:tgtEl>
                                          <p:spTgt spid="174"/>
                                        </p:tgtEl>
                                        <p:attrNameLst>
                                          <p:attrName>style.visibility</p:attrName>
                                        </p:attrNameLst>
                                      </p:cBhvr>
                                      <p:to>
                                        <p:strVal val="visible"/>
                                      </p:to>
                                    </p:set>
                                    <p:anim calcmode="lin" valueType="num">
                                      <p:cBhvr additive="base">
                                        <p:cTn id="277" dur="500" fill="hold"/>
                                        <p:tgtEl>
                                          <p:spTgt spid="174"/>
                                        </p:tgtEl>
                                        <p:attrNameLst>
                                          <p:attrName>ppt_x</p:attrName>
                                        </p:attrNameLst>
                                      </p:cBhvr>
                                      <p:tavLst>
                                        <p:tav tm="0">
                                          <p:val>
                                            <p:strVal val="#ppt_x"/>
                                          </p:val>
                                        </p:tav>
                                        <p:tav tm="100000">
                                          <p:val>
                                            <p:strVal val="#ppt_x"/>
                                          </p:val>
                                        </p:tav>
                                      </p:tavLst>
                                    </p:anim>
                                    <p:anim calcmode="lin" valueType="num">
                                      <p:cBhvr additive="base">
                                        <p:cTn id="278" dur="500" fill="hold"/>
                                        <p:tgtEl>
                                          <p:spTgt spid="174"/>
                                        </p:tgtEl>
                                        <p:attrNameLst>
                                          <p:attrName>ppt_y</p:attrName>
                                        </p:attrNameLst>
                                      </p:cBhvr>
                                      <p:tavLst>
                                        <p:tav tm="0">
                                          <p:val>
                                            <p:strVal val="1+#ppt_h/2"/>
                                          </p:val>
                                        </p:tav>
                                        <p:tav tm="100000">
                                          <p:val>
                                            <p:strVal val="#ppt_y"/>
                                          </p:val>
                                        </p:tav>
                                      </p:tavLst>
                                    </p:anim>
                                  </p:childTnLst>
                                </p:cTn>
                              </p:par>
                            </p:childTnLst>
                          </p:cTn>
                        </p:par>
                      </p:childTnLst>
                    </p:cTn>
                  </p:par>
                  <p:par>
                    <p:cTn id="279" fill="hold">
                      <p:stCondLst>
                        <p:cond delay="indefinite"/>
                      </p:stCondLst>
                      <p:childTnLst>
                        <p:par>
                          <p:cTn id="280" fill="hold">
                            <p:stCondLst>
                              <p:cond delay="0"/>
                            </p:stCondLst>
                            <p:childTnLst>
                              <p:par>
                                <p:cTn id="281" presetID="2" presetClass="entr" presetSubtype="4" fill="hold" nodeType="clickEffect">
                                  <p:stCondLst>
                                    <p:cond delay="0"/>
                                  </p:stCondLst>
                                  <p:childTnLst>
                                    <p:set>
                                      <p:cBhvr>
                                        <p:cTn id="282" dur="1" fill="hold">
                                          <p:stCondLst>
                                            <p:cond delay="0"/>
                                          </p:stCondLst>
                                        </p:cTn>
                                        <p:tgtEl>
                                          <p:spTgt spid="176"/>
                                        </p:tgtEl>
                                        <p:attrNameLst>
                                          <p:attrName>style.visibility</p:attrName>
                                        </p:attrNameLst>
                                      </p:cBhvr>
                                      <p:to>
                                        <p:strVal val="visible"/>
                                      </p:to>
                                    </p:set>
                                    <p:anim calcmode="lin" valueType="num">
                                      <p:cBhvr additive="base">
                                        <p:cTn id="283" dur="500" fill="hold"/>
                                        <p:tgtEl>
                                          <p:spTgt spid="176"/>
                                        </p:tgtEl>
                                        <p:attrNameLst>
                                          <p:attrName>ppt_x</p:attrName>
                                        </p:attrNameLst>
                                      </p:cBhvr>
                                      <p:tavLst>
                                        <p:tav tm="0">
                                          <p:val>
                                            <p:strVal val="#ppt_x"/>
                                          </p:val>
                                        </p:tav>
                                        <p:tav tm="100000">
                                          <p:val>
                                            <p:strVal val="#ppt_x"/>
                                          </p:val>
                                        </p:tav>
                                      </p:tavLst>
                                    </p:anim>
                                    <p:anim calcmode="lin" valueType="num">
                                      <p:cBhvr additive="base">
                                        <p:cTn id="284" dur="500" fill="hold"/>
                                        <p:tgtEl>
                                          <p:spTgt spid="176"/>
                                        </p:tgtEl>
                                        <p:attrNameLst>
                                          <p:attrName>ppt_y</p:attrName>
                                        </p:attrNameLst>
                                      </p:cBhvr>
                                      <p:tavLst>
                                        <p:tav tm="0">
                                          <p:val>
                                            <p:strVal val="1+#ppt_h/2"/>
                                          </p:val>
                                        </p:tav>
                                        <p:tav tm="100000">
                                          <p:val>
                                            <p:strVal val="#ppt_y"/>
                                          </p:val>
                                        </p:tav>
                                      </p:tavLst>
                                    </p:anim>
                                  </p:childTnLst>
                                </p:cTn>
                              </p:par>
                            </p:childTnLst>
                          </p:cTn>
                        </p:par>
                      </p:childTnLst>
                    </p:cTn>
                  </p:par>
                  <p:par>
                    <p:cTn id="285" fill="hold">
                      <p:stCondLst>
                        <p:cond delay="indefinite"/>
                      </p:stCondLst>
                      <p:childTnLst>
                        <p:par>
                          <p:cTn id="286" fill="hold">
                            <p:stCondLst>
                              <p:cond delay="0"/>
                            </p:stCondLst>
                            <p:childTnLst>
                              <p:par>
                                <p:cTn id="287" presetID="2" presetClass="entr" presetSubtype="4" fill="hold" grpId="0" nodeType="clickEffect">
                                  <p:stCondLst>
                                    <p:cond delay="0"/>
                                  </p:stCondLst>
                                  <p:childTnLst>
                                    <p:set>
                                      <p:cBhvr>
                                        <p:cTn id="288" dur="1" fill="hold">
                                          <p:stCondLst>
                                            <p:cond delay="0"/>
                                          </p:stCondLst>
                                        </p:cTn>
                                        <p:tgtEl>
                                          <p:spTgt spid="43"/>
                                        </p:tgtEl>
                                        <p:attrNameLst>
                                          <p:attrName>style.visibility</p:attrName>
                                        </p:attrNameLst>
                                      </p:cBhvr>
                                      <p:to>
                                        <p:strVal val="visible"/>
                                      </p:to>
                                    </p:set>
                                    <p:anim calcmode="lin" valueType="num">
                                      <p:cBhvr additive="base">
                                        <p:cTn id="289" dur="500" fill="hold"/>
                                        <p:tgtEl>
                                          <p:spTgt spid="43"/>
                                        </p:tgtEl>
                                        <p:attrNameLst>
                                          <p:attrName>ppt_x</p:attrName>
                                        </p:attrNameLst>
                                      </p:cBhvr>
                                      <p:tavLst>
                                        <p:tav tm="0">
                                          <p:val>
                                            <p:strVal val="#ppt_x"/>
                                          </p:val>
                                        </p:tav>
                                        <p:tav tm="100000">
                                          <p:val>
                                            <p:strVal val="#ppt_x"/>
                                          </p:val>
                                        </p:tav>
                                      </p:tavLst>
                                    </p:anim>
                                    <p:anim calcmode="lin" valueType="num">
                                      <p:cBhvr additive="base">
                                        <p:cTn id="290"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291" fill="hold">
                      <p:stCondLst>
                        <p:cond delay="indefinite"/>
                      </p:stCondLst>
                      <p:childTnLst>
                        <p:par>
                          <p:cTn id="292" fill="hold">
                            <p:stCondLst>
                              <p:cond delay="0"/>
                            </p:stCondLst>
                            <p:childTnLst>
                              <p:par>
                                <p:cTn id="293" presetID="2" presetClass="entr" presetSubtype="4" fill="hold" nodeType="clickEffect">
                                  <p:stCondLst>
                                    <p:cond delay="0"/>
                                  </p:stCondLst>
                                  <p:childTnLst>
                                    <p:set>
                                      <p:cBhvr>
                                        <p:cTn id="294" dur="1" fill="hold">
                                          <p:stCondLst>
                                            <p:cond delay="0"/>
                                          </p:stCondLst>
                                        </p:cTn>
                                        <p:tgtEl>
                                          <p:spTgt spid="178"/>
                                        </p:tgtEl>
                                        <p:attrNameLst>
                                          <p:attrName>style.visibility</p:attrName>
                                        </p:attrNameLst>
                                      </p:cBhvr>
                                      <p:to>
                                        <p:strVal val="visible"/>
                                      </p:to>
                                    </p:set>
                                    <p:anim calcmode="lin" valueType="num">
                                      <p:cBhvr additive="base">
                                        <p:cTn id="295" dur="500" fill="hold"/>
                                        <p:tgtEl>
                                          <p:spTgt spid="178"/>
                                        </p:tgtEl>
                                        <p:attrNameLst>
                                          <p:attrName>ppt_x</p:attrName>
                                        </p:attrNameLst>
                                      </p:cBhvr>
                                      <p:tavLst>
                                        <p:tav tm="0">
                                          <p:val>
                                            <p:strVal val="#ppt_x"/>
                                          </p:val>
                                        </p:tav>
                                        <p:tav tm="100000">
                                          <p:val>
                                            <p:strVal val="#ppt_x"/>
                                          </p:val>
                                        </p:tav>
                                      </p:tavLst>
                                    </p:anim>
                                    <p:anim calcmode="lin" valueType="num">
                                      <p:cBhvr additive="base">
                                        <p:cTn id="296" dur="500" fill="hold"/>
                                        <p:tgtEl>
                                          <p:spTgt spid="178"/>
                                        </p:tgtEl>
                                        <p:attrNameLst>
                                          <p:attrName>ppt_y</p:attrName>
                                        </p:attrNameLst>
                                      </p:cBhvr>
                                      <p:tavLst>
                                        <p:tav tm="0">
                                          <p:val>
                                            <p:strVal val="1+#ppt_h/2"/>
                                          </p:val>
                                        </p:tav>
                                        <p:tav tm="100000">
                                          <p:val>
                                            <p:strVal val="#ppt_y"/>
                                          </p:val>
                                        </p:tav>
                                      </p:tavLst>
                                    </p:anim>
                                  </p:childTnLst>
                                </p:cTn>
                              </p:par>
                            </p:childTnLst>
                          </p:cTn>
                        </p:par>
                      </p:childTnLst>
                    </p:cTn>
                  </p:par>
                  <p:par>
                    <p:cTn id="297" fill="hold">
                      <p:stCondLst>
                        <p:cond delay="indefinite"/>
                      </p:stCondLst>
                      <p:childTnLst>
                        <p:par>
                          <p:cTn id="298" fill="hold">
                            <p:stCondLst>
                              <p:cond delay="0"/>
                            </p:stCondLst>
                            <p:childTnLst>
                              <p:par>
                                <p:cTn id="299" presetID="2" presetClass="entr" presetSubtype="4" fill="hold" grpId="0" nodeType="clickEffect">
                                  <p:stCondLst>
                                    <p:cond delay="0"/>
                                  </p:stCondLst>
                                  <p:childTnLst>
                                    <p:set>
                                      <p:cBhvr>
                                        <p:cTn id="300" dur="1" fill="hold">
                                          <p:stCondLst>
                                            <p:cond delay="0"/>
                                          </p:stCondLst>
                                        </p:cTn>
                                        <p:tgtEl>
                                          <p:spTgt spid="44"/>
                                        </p:tgtEl>
                                        <p:attrNameLst>
                                          <p:attrName>style.visibility</p:attrName>
                                        </p:attrNameLst>
                                      </p:cBhvr>
                                      <p:to>
                                        <p:strVal val="visible"/>
                                      </p:to>
                                    </p:set>
                                    <p:anim calcmode="lin" valueType="num">
                                      <p:cBhvr additive="base">
                                        <p:cTn id="301" dur="500" fill="hold"/>
                                        <p:tgtEl>
                                          <p:spTgt spid="44"/>
                                        </p:tgtEl>
                                        <p:attrNameLst>
                                          <p:attrName>ppt_x</p:attrName>
                                        </p:attrNameLst>
                                      </p:cBhvr>
                                      <p:tavLst>
                                        <p:tav tm="0">
                                          <p:val>
                                            <p:strVal val="#ppt_x"/>
                                          </p:val>
                                        </p:tav>
                                        <p:tav tm="100000">
                                          <p:val>
                                            <p:strVal val="#ppt_x"/>
                                          </p:val>
                                        </p:tav>
                                      </p:tavLst>
                                    </p:anim>
                                    <p:anim calcmode="lin" valueType="num">
                                      <p:cBhvr additive="base">
                                        <p:cTn id="30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303" fill="hold">
                      <p:stCondLst>
                        <p:cond delay="indefinite"/>
                      </p:stCondLst>
                      <p:childTnLst>
                        <p:par>
                          <p:cTn id="304" fill="hold">
                            <p:stCondLst>
                              <p:cond delay="0"/>
                            </p:stCondLst>
                            <p:childTnLst>
                              <p:par>
                                <p:cTn id="305" presetID="2" presetClass="entr" presetSubtype="4" fill="hold" nodeType="clickEffect">
                                  <p:stCondLst>
                                    <p:cond delay="0"/>
                                  </p:stCondLst>
                                  <p:childTnLst>
                                    <p:set>
                                      <p:cBhvr>
                                        <p:cTn id="306" dur="1" fill="hold">
                                          <p:stCondLst>
                                            <p:cond delay="0"/>
                                          </p:stCondLst>
                                        </p:cTn>
                                        <p:tgtEl>
                                          <p:spTgt spid="180"/>
                                        </p:tgtEl>
                                        <p:attrNameLst>
                                          <p:attrName>style.visibility</p:attrName>
                                        </p:attrNameLst>
                                      </p:cBhvr>
                                      <p:to>
                                        <p:strVal val="visible"/>
                                      </p:to>
                                    </p:set>
                                    <p:anim calcmode="lin" valueType="num">
                                      <p:cBhvr additive="base">
                                        <p:cTn id="307" dur="500" fill="hold"/>
                                        <p:tgtEl>
                                          <p:spTgt spid="180"/>
                                        </p:tgtEl>
                                        <p:attrNameLst>
                                          <p:attrName>ppt_x</p:attrName>
                                        </p:attrNameLst>
                                      </p:cBhvr>
                                      <p:tavLst>
                                        <p:tav tm="0">
                                          <p:val>
                                            <p:strVal val="#ppt_x"/>
                                          </p:val>
                                        </p:tav>
                                        <p:tav tm="100000">
                                          <p:val>
                                            <p:strVal val="#ppt_x"/>
                                          </p:val>
                                        </p:tav>
                                      </p:tavLst>
                                    </p:anim>
                                    <p:anim calcmode="lin" valueType="num">
                                      <p:cBhvr additive="base">
                                        <p:cTn id="308" dur="500" fill="hold"/>
                                        <p:tgtEl>
                                          <p:spTgt spid="180"/>
                                        </p:tgtEl>
                                        <p:attrNameLst>
                                          <p:attrName>ppt_y</p:attrName>
                                        </p:attrNameLst>
                                      </p:cBhvr>
                                      <p:tavLst>
                                        <p:tav tm="0">
                                          <p:val>
                                            <p:strVal val="1+#ppt_h/2"/>
                                          </p:val>
                                        </p:tav>
                                        <p:tav tm="100000">
                                          <p:val>
                                            <p:strVal val="#ppt_y"/>
                                          </p:val>
                                        </p:tav>
                                      </p:tavLst>
                                    </p:anim>
                                  </p:childTnLst>
                                </p:cTn>
                              </p:par>
                            </p:childTnLst>
                          </p:cTn>
                        </p:par>
                      </p:childTnLst>
                    </p:cTn>
                  </p:par>
                  <p:par>
                    <p:cTn id="309" fill="hold">
                      <p:stCondLst>
                        <p:cond delay="indefinite"/>
                      </p:stCondLst>
                      <p:childTnLst>
                        <p:par>
                          <p:cTn id="310" fill="hold">
                            <p:stCondLst>
                              <p:cond delay="0"/>
                            </p:stCondLst>
                            <p:childTnLst>
                              <p:par>
                                <p:cTn id="311" presetID="2" presetClass="entr" presetSubtype="4" fill="hold" grpId="0" nodeType="clickEffect">
                                  <p:stCondLst>
                                    <p:cond delay="0"/>
                                  </p:stCondLst>
                                  <p:childTnLst>
                                    <p:set>
                                      <p:cBhvr>
                                        <p:cTn id="312" dur="1" fill="hold">
                                          <p:stCondLst>
                                            <p:cond delay="0"/>
                                          </p:stCondLst>
                                        </p:cTn>
                                        <p:tgtEl>
                                          <p:spTgt spid="45"/>
                                        </p:tgtEl>
                                        <p:attrNameLst>
                                          <p:attrName>style.visibility</p:attrName>
                                        </p:attrNameLst>
                                      </p:cBhvr>
                                      <p:to>
                                        <p:strVal val="visible"/>
                                      </p:to>
                                    </p:set>
                                    <p:anim calcmode="lin" valueType="num">
                                      <p:cBhvr additive="base">
                                        <p:cTn id="313" dur="500" fill="hold"/>
                                        <p:tgtEl>
                                          <p:spTgt spid="45"/>
                                        </p:tgtEl>
                                        <p:attrNameLst>
                                          <p:attrName>ppt_x</p:attrName>
                                        </p:attrNameLst>
                                      </p:cBhvr>
                                      <p:tavLst>
                                        <p:tav tm="0">
                                          <p:val>
                                            <p:strVal val="#ppt_x"/>
                                          </p:val>
                                        </p:tav>
                                        <p:tav tm="100000">
                                          <p:val>
                                            <p:strVal val="#ppt_x"/>
                                          </p:val>
                                        </p:tav>
                                      </p:tavLst>
                                    </p:anim>
                                    <p:anim calcmode="lin" valueType="num">
                                      <p:cBhvr additive="base">
                                        <p:cTn id="31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6" grpId="0" animBg="1"/>
      <p:bldP spid="37" grpId="0" animBg="1"/>
      <p:bldP spid="39" grpId="0" animBg="1"/>
      <p:bldP spid="41" grpId="0" animBg="1"/>
      <p:bldP spid="42" grpId="0" animBg="1"/>
      <p:bldP spid="43" grpId="0" animBg="1"/>
      <p:bldP spid="44" grpId="0" animBg="1"/>
      <p:bldP spid="4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Description des relations </a:t>
            </a:r>
            <a:endParaRPr lang="fr-FR" b="1" i="1" dirty="0">
              <a:solidFill>
                <a:srgbClr val="002060"/>
              </a:solidFill>
            </a:endParaRPr>
          </a:p>
        </p:txBody>
      </p:sp>
      <p:sp>
        <p:nvSpPr>
          <p:cNvPr id="3" name="Espace réservé du texte 2"/>
          <p:cNvSpPr>
            <a:spLocks noGrp="1"/>
          </p:cNvSpPr>
          <p:nvPr>
            <p:ph type="body" sz="quarter" idx="14"/>
          </p:nvPr>
        </p:nvSpPr>
        <p:spPr/>
        <p:txBody>
          <a:bodyPr/>
          <a:lstStyle/>
          <a:p>
            <a:endParaRPr lang="fr-FR"/>
          </a:p>
        </p:txBody>
      </p:sp>
      <p:sp>
        <p:nvSpPr>
          <p:cNvPr id="4" name="Espace réservé du texte 3"/>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graphicFrame>
        <p:nvGraphicFramePr>
          <p:cNvPr id="5" name="Tableau 4"/>
          <p:cNvGraphicFramePr>
            <a:graphicFrameLocks noGrp="1"/>
          </p:cNvGraphicFramePr>
          <p:nvPr/>
        </p:nvGraphicFramePr>
        <p:xfrm>
          <a:off x="718458" y="2190187"/>
          <a:ext cx="10816044" cy="3886200"/>
        </p:xfrm>
        <a:graphic>
          <a:graphicData uri="http://schemas.openxmlformats.org/drawingml/2006/table">
            <a:tbl>
              <a:tblPr firstRow="1" bandRow="1">
                <a:tableStyleId>{5C22544A-7EE6-4342-B048-85BDC9FD1C3A}</a:tableStyleId>
              </a:tblPr>
              <a:tblGrid>
                <a:gridCol w="2704011"/>
                <a:gridCol w="2704011"/>
                <a:gridCol w="2704011"/>
                <a:gridCol w="2704011"/>
              </a:tblGrid>
              <a:tr h="253730">
                <a:tc>
                  <a:txBody>
                    <a:bodyPr/>
                    <a:lstStyle/>
                    <a:p>
                      <a:r>
                        <a:rPr lang="fr-FR" dirty="0" smtClean="0"/>
                        <a:t>Relation  </a:t>
                      </a:r>
                      <a:endParaRPr lang="fr-FR" dirty="0"/>
                    </a:p>
                  </a:txBody>
                  <a:tcPr/>
                </a:tc>
                <a:tc>
                  <a:txBody>
                    <a:bodyPr/>
                    <a:lstStyle/>
                    <a:p>
                      <a:r>
                        <a:rPr lang="fr-FR" dirty="0" smtClean="0"/>
                        <a:t>Concept source</a:t>
                      </a:r>
                      <a:endParaRPr lang="fr-FR" dirty="0"/>
                    </a:p>
                  </a:txBody>
                  <a:tcPr/>
                </a:tc>
                <a:tc>
                  <a:txBody>
                    <a:bodyPr/>
                    <a:lstStyle/>
                    <a:p>
                      <a:r>
                        <a:rPr lang="fr-FR" dirty="0" smtClean="0"/>
                        <a:t>Concept cible</a:t>
                      </a:r>
                      <a:endParaRPr lang="fr-FR" dirty="0"/>
                    </a:p>
                  </a:txBody>
                  <a:tcPr/>
                </a:tc>
                <a:tc>
                  <a:txBody>
                    <a:bodyPr/>
                    <a:lstStyle/>
                    <a:p>
                      <a:r>
                        <a:rPr lang="fr-FR" dirty="0" smtClean="0"/>
                        <a:t>Description</a:t>
                      </a:r>
                      <a:endParaRPr lang="fr-FR" dirty="0"/>
                    </a:p>
                  </a:txBody>
                  <a:tcPr/>
                </a:tc>
              </a:tr>
              <a:tr h="845768">
                <a:tc>
                  <a:txBody>
                    <a:bodyPr/>
                    <a:lstStyle/>
                    <a:p>
                      <a:r>
                        <a:rPr lang="fr-FR" dirty="0" smtClean="0"/>
                        <a:t>Apparaissent-sur  </a:t>
                      </a:r>
                      <a:endParaRPr lang="fr-FR" dirty="0"/>
                    </a:p>
                  </a:txBody>
                  <a:tcPr/>
                </a:tc>
                <a:tc>
                  <a:txBody>
                    <a:bodyPr/>
                    <a:lstStyle/>
                    <a:p>
                      <a:r>
                        <a:rPr lang="fr-FR" dirty="0" smtClean="0"/>
                        <a:t>la partie de touche ex : partie comestible </a:t>
                      </a:r>
                      <a:endParaRPr lang="fr-FR" dirty="0"/>
                    </a:p>
                  </a:txBody>
                  <a:tcPr/>
                </a:tc>
                <a:tc>
                  <a:txBody>
                    <a:bodyPr/>
                    <a:lstStyle/>
                    <a:p>
                      <a:r>
                        <a:rPr lang="fr-FR" dirty="0" smtClean="0"/>
                        <a:t>type de maladie (anthracnose)</a:t>
                      </a:r>
                      <a:endParaRPr lang="fr-FR" dirty="0"/>
                    </a:p>
                  </a:txBody>
                  <a:tcPr/>
                </a:tc>
                <a:tc>
                  <a:txBody>
                    <a:bodyPr/>
                    <a:lstStyle/>
                    <a:p>
                      <a:r>
                        <a:rPr lang="fr-FR" dirty="0" smtClean="0"/>
                        <a:t>expliquer la partie touche dans cette plante et leur maladie</a:t>
                      </a:r>
                      <a:endParaRPr lang="fr-FR" dirty="0"/>
                    </a:p>
                  </a:txBody>
                  <a:tcPr/>
                </a:tc>
              </a:tr>
              <a:tr h="451076">
                <a:tc>
                  <a:txBody>
                    <a:bodyPr/>
                    <a:lstStyle/>
                    <a:p>
                      <a:r>
                        <a:rPr lang="fr-FR" dirty="0" smtClean="0"/>
                        <a:t>Traiter –par</a:t>
                      </a:r>
                      <a:endParaRPr lang="fr-FR" dirty="0"/>
                    </a:p>
                  </a:txBody>
                  <a:tcPr/>
                </a:tc>
                <a:tc>
                  <a:txBody>
                    <a:bodyPr/>
                    <a:lstStyle/>
                    <a:p>
                      <a:r>
                        <a:rPr lang="fr-FR" dirty="0" smtClean="0"/>
                        <a:t>type de maladie ex : (anthracnose)</a:t>
                      </a:r>
                      <a:endParaRPr lang="fr-FR" dirty="0"/>
                    </a:p>
                  </a:txBody>
                  <a:tcPr/>
                </a:tc>
                <a:tc>
                  <a:txBody>
                    <a:bodyPr/>
                    <a:lstStyle/>
                    <a:p>
                      <a:r>
                        <a:rPr lang="fr-FR" dirty="0" smtClean="0"/>
                        <a:t>traitement des plante (traitement chimique)</a:t>
                      </a:r>
                      <a:endParaRPr lang="fr-FR" dirty="0"/>
                    </a:p>
                  </a:txBody>
                  <a:tcPr/>
                </a:tc>
                <a:tc>
                  <a:txBody>
                    <a:bodyPr/>
                    <a:lstStyle/>
                    <a:p>
                      <a:r>
                        <a:rPr lang="fr-FR" dirty="0" smtClean="0"/>
                        <a:t>Exprime le traitement de plante</a:t>
                      </a:r>
                      <a:endParaRPr lang="fr-FR" dirty="0"/>
                    </a:p>
                  </a:txBody>
                  <a:tcPr/>
                </a:tc>
              </a:tr>
              <a:tr h="845768">
                <a:tc>
                  <a:txBody>
                    <a:bodyPr/>
                    <a:lstStyle/>
                    <a:p>
                      <a:r>
                        <a:rPr lang="fr-FR" dirty="0" smtClean="0"/>
                        <a:t>Blessé-par  </a:t>
                      </a:r>
                      <a:endParaRPr lang="fr-FR" dirty="0"/>
                    </a:p>
                  </a:txBody>
                  <a:tcPr/>
                </a:tc>
                <a:tc>
                  <a:txBody>
                    <a:bodyPr/>
                    <a:lstStyle/>
                    <a:p>
                      <a:r>
                        <a:rPr lang="fr-FR" dirty="0" smtClean="0"/>
                        <a:t>type de maladie ex : (anthracnose) </a:t>
                      </a:r>
                      <a:endParaRPr lang="fr-FR" dirty="0"/>
                    </a:p>
                  </a:txBody>
                  <a:tcPr/>
                </a:tc>
                <a:tc>
                  <a:txBody>
                    <a:bodyPr/>
                    <a:lstStyle/>
                    <a:p>
                      <a:r>
                        <a:rPr lang="fr-FR" dirty="0" smtClean="0"/>
                        <a:t>type de plante Plantes cultivées  </a:t>
                      </a:r>
                      <a:endParaRPr lang="fr-FR" dirty="0"/>
                    </a:p>
                  </a:txBody>
                  <a:tcPr/>
                </a:tc>
                <a:tc>
                  <a:txBody>
                    <a:bodyPr/>
                    <a:lstStyle/>
                    <a:p>
                      <a:r>
                        <a:rPr lang="fr-FR" dirty="0" smtClean="0"/>
                        <a:t>exprimé leur type de maladie qui sa blessé cette type de plante</a:t>
                      </a:r>
                      <a:endParaRPr lang="fr-FR" dirty="0"/>
                    </a:p>
                  </a:txBody>
                  <a:tcPr/>
                </a:tc>
              </a:tr>
            </a:tbl>
          </a:graphicData>
        </a:graphic>
      </p:graphicFrame>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p:txBody>
          <a:bodyPr/>
          <a:lstStyle/>
          <a:p>
            <a:r>
              <a:rPr lang="en-US" altLang="ja-JP" smtClean="0"/>
              <a:t>The Power of PowerPoint | thepopp.com</a:t>
            </a:r>
            <a:endParaRPr lang="ja-JP" altLang="en-US" dirty="0"/>
          </a:p>
        </p:txBody>
      </p:sp>
      <p:sp>
        <p:nvSpPr>
          <p:cNvPr id="3" name="Titre 2"/>
          <p:cNvSpPr>
            <a:spLocks noGrp="1"/>
          </p:cNvSpPr>
          <p:nvPr>
            <p:ph type="title"/>
          </p:nvPr>
        </p:nvSpPr>
        <p:spPr>
          <a:xfrm>
            <a:off x="203200" y="1175688"/>
            <a:ext cx="3918857" cy="2656097"/>
          </a:xfrm>
        </p:spPr>
        <p:txBody>
          <a:bodyPr>
            <a:normAutofit/>
          </a:bodyPr>
          <a:lstStyle/>
          <a:p>
            <a:r>
              <a:rPr lang="fr-FR" sz="2000" b="1" dirty="0" smtClean="0">
                <a:solidFill>
                  <a:srgbClr val="7030A0"/>
                </a:solidFill>
                <a:latin typeface="Century" pitchFamily="18" charset="0"/>
              </a:rPr>
              <a:t>L’étape d’indexation: </a:t>
            </a:r>
            <a:r>
              <a:rPr lang="fr-FR" sz="2000" b="1" dirty="0" smtClean="0">
                <a:solidFill>
                  <a:schemeClr val="accent3"/>
                </a:solidFill>
                <a:latin typeface="Century" pitchFamily="18" charset="0"/>
              </a:rPr>
              <a:t/>
            </a:r>
            <a:br>
              <a:rPr lang="fr-FR" sz="2000" b="1" dirty="0" smtClean="0">
                <a:solidFill>
                  <a:schemeClr val="accent3"/>
                </a:solidFill>
                <a:latin typeface="Century" pitchFamily="18" charset="0"/>
              </a:rPr>
            </a:br>
            <a:r>
              <a:rPr lang="fr-FR" sz="2000" b="1" dirty="0" smtClean="0">
                <a:solidFill>
                  <a:schemeClr val="accent3"/>
                </a:solidFill>
                <a:latin typeface="Century" pitchFamily="18" charset="0"/>
              </a:rPr>
              <a:t/>
            </a:r>
            <a:br>
              <a:rPr lang="fr-FR" sz="2000" b="1" dirty="0" smtClean="0">
                <a:solidFill>
                  <a:schemeClr val="accent3"/>
                </a:solidFill>
                <a:latin typeface="Century" pitchFamily="18" charset="0"/>
              </a:rPr>
            </a:br>
            <a:r>
              <a:rPr lang="fr-FR" sz="2000" b="1" dirty="0" smtClean="0">
                <a:latin typeface="Century" pitchFamily="18" charset="0"/>
              </a:rPr>
              <a:t>L’indexation consiste à extraire les caractéristiques des images (annotations) et les stocker dans la base de données.</a:t>
            </a:r>
            <a:endParaRPr lang="fr-FR" sz="2000" b="1" dirty="0">
              <a:latin typeface="Century" pitchFamily="18" charset="0"/>
            </a:endParaRPr>
          </a:p>
        </p:txBody>
      </p:sp>
      <p:sp>
        <p:nvSpPr>
          <p:cNvPr id="4" name="Espace réservé du texte 3"/>
          <p:cNvSpPr>
            <a:spLocks noGrp="1"/>
          </p:cNvSpPr>
          <p:nvPr>
            <p:ph type="body" sz="quarter" idx="16"/>
          </p:nvPr>
        </p:nvSpPr>
        <p:spPr/>
        <p:txBody>
          <a:bodyPr/>
          <a:lstStyle/>
          <a:p>
            <a:r>
              <a:rPr lang="fr-FR" dirty="0" smtClean="0"/>
              <a:t>Indexation et Recherche d’Images par le contenu sémantique </a:t>
            </a:r>
            <a:endParaRPr lang="fr-FR" dirty="0"/>
          </a:p>
        </p:txBody>
      </p:sp>
      <p:pic>
        <p:nvPicPr>
          <p:cNvPr id="8" name="Espace réservé pour une image  7" descr="images (2).jpg"/>
          <p:cNvPicPr>
            <a:picLocks noGrp="1" noChangeAspect="1"/>
          </p:cNvPicPr>
          <p:nvPr>
            <p:ph type="pic" sz="quarter" idx="13"/>
          </p:nvPr>
        </p:nvPicPr>
        <p:blipFill>
          <a:blip r:embed="rId3"/>
          <a:srcRect/>
          <a:stretch>
            <a:fillRect/>
          </a:stretch>
        </p:blipFill>
        <p:spPr>
          <a:xfrm>
            <a:off x="4443413" y="706438"/>
            <a:ext cx="3278187" cy="3278187"/>
          </a:xfrm>
        </p:spPr>
      </p:pic>
      <p:sp>
        <p:nvSpPr>
          <p:cNvPr id="6" name="Espace réservé du texte 5"/>
          <p:cNvSpPr>
            <a:spLocks noGrp="1"/>
          </p:cNvSpPr>
          <p:nvPr>
            <p:ph type="body" sz="quarter" idx="14"/>
          </p:nvPr>
        </p:nvSpPr>
        <p:spPr>
          <a:xfrm>
            <a:off x="7634514" y="1378867"/>
            <a:ext cx="4368800" cy="2738841"/>
          </a:xfrm>
        </p:spPr>
        <p:txBody>
          <a:bodyPr>
            <a:noAutofit/>
          </a:bodyPr>
          <a:lstStyle/>
          <a:p>
            <a:r>
              <a:rPr lang="fr-FR" sz="2000" b="1" dirty="0" smtClean="0">
                <a:solidFill>
                  <a:srgbClr val="7030A0"/>
                </a:solidFill>
                <a:latin typeface="Century" pitchFamily="18" charset="0"/>
              </a:rPr>
              <a:t>L’étape de recherche:</a:t>
            </a:r>
          </a:p>
          <a:p>
            <a:r>
              <a:rPr lang="fr-FR" sz="1600" b="1" dirty="0" smtClean="0">
                <a:latin typeface="Century" pitchFamily="18" charset="0"/>
              </a:rPr>
              <a:t>contient deux étapes :La première est le traitement de la requête utilisateur afin de récupérant les concepts correspondant dans l’ontologie. </a:t>
            </a:r>
          </a:p>
          <a:p>
            <a:r>
              <a:rPr lang="fr-FR" sz="1600" b="1" dirty="0" smtClean="0">
                <a:latin typeface="Century" pitchFamily="18" charset="0"/>
              </a:rPr>
              <a:t>Par la suite, la recherche exploite ces concepts, ainsi que les relations sémantiques entre eux afin de récupérer les images pertinentes. </a:t>
            </a:r>
          </a:p>
          <a:p>
            <a:r>
              <a:rPr lang="fr-FR" sz="1600" b="1" dirty="0" smtClean="0">
                <a:latin typeface="Century" pitchFamily="18" charset="0"/>
              </a:rPr>
              <a:t>  </a:t>
            </a:r>
          </a:p>
          <a:p>
            <a:endParaRPr lang="fr-FR" sz="1600" b="1" dirty="0">
              <a:latin typeface="Century" pitchFamily="18" charset="0"/>
            </a:endParaRPr>
          </a:p>
        </p:txBody>
      </p:sp>
      <p:sp>
        <p:nvSpPr>
          <p:cNvPr id="7" name="Espace réservé du numéro de diapositive 6"/>
          <p:cNvSpPr>
            <a:spLocks noGrp="1"/>
          </p:cNvSpPr>
          <p:nvPr>
            <p:ph type="sldNum" sz="quarter" idx="4"/>
          </p:nvPr>
        </p:nvSpPr>
        <p:spPr/>
        <p:txBody>
          <a:bodyPr/>
          <a:lstStyle/>
          <a:p>
            <a:fld id="{E6459DFB-86F3-43FA-8567-2EA6E426AE90}" type="slidenum">
              <a:rPr lang="ja-JP" altLang="en-US" smtClean="0"/>
              <a:pPr/>
              <a:t>34</a:t>
            </a:fld>
            <a:endParaRPr lang="ja-JP" altLang="en-US"/>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p:txBody>
          <a:bodyPr/>
          <a:lstStyle/>
          <a:p>
            <a:r>
              <a:rPr lang="en-US" altLang="ja-JP" smtClean="0"/>
              <a:t>The Power of PowerPoint | thepopp.com</a:t>
            </a:r>
            <a:endParaRPr lang="ja-JP" altLang="en-US" dirty="0"/>
          </a:p>
        </p:txBody>
      </p:sp>
      <p:sp>
        <p:nvSpPr>
          <p:cNvPr id="3" name="Espace réservé du numéro de diapositive 2"/>
          <p:cNvSpPr>
            <a:spLocks noGrp="1"/>
          </p:cNvSpPr>
          <p:nvPr>
            <p:ph type="sldNum" sz="quarter" idx="11"/>
          </p:nvPr>
        </p:nvSpPr>
        <p:spPr/>
        <p:txBody>
          <a:bodyPr/>
          <a:lstStyle/>
          <a:p>
            <a:fld id="{E6459DFB-86F3-43FA-8567-2EA6E426AE90}" type="slidenum">
              <a:rPr lang="ja-JP" altLang="en-US" smtClean="0"/>
              <a:pPr/>
              <a:t>35</a:t>
            </a:fld>
            <a:endParaRPr lang="ja-JP" altLang="en-US"/>
          </a:p>
        </p:txBody>
      </p:sp>
      <p:sp>
        <p:nvSpPr>
          <p:cNvPr id="5" name="Vague 4"/>
          <p:cNvSpPr/>
          <p:nvPr/>
        </p:nvSpPr>
        <p:spPr>
          <a:xfrm>
            <a:off x="1532965" y="2312894"/>
            <a:ext cx="9386047" cy="2891118"/>
          </a:xfrm>
          <a:prstGeom prst="wave">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r>
              <a:rPr lang="fr-FR" sz="6600" i="1" dirty="0" smtClean="0">
                <a:solidFill>
                  <a:srgbClr val="002060"/>
                </a:solidFill>
                <a:latin typeface="+mj-lt"/>
                <a:cs typeface="Times New Roman" pitchFamily="18" charset="0"/>
              </a:rPr>
              <a:t>Mise en œuvre</a:t>
            </a:r>
            <a:endParaRPr kumimoji="1" lang="fr-FR" sz="6600" i="1" dirty="0">
              <a:solidFill>
                <a:srgbClr val="002060"/>
              </a:solidFill>
              <a:latin typeface="+mj-lt"/>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25"/>
          </p:nvPr>
        </p:nvSpPr>
        <p:spPr>
          <a:xfrm>
            <a:off x="2057400" y="3254188"/>
            <a:ext cx="3509502" cy="793377"/>
          </a:xfrm>
        </p:spPr>
        <p:style>
          <a:lnRef idx="1">
            <a:schemeClr val="accent3"/>
          </a:lnRef>
          <a:fillRef idx="2">
            <a:schemeClr val="accent3"/>
          </a:fillRef>
          <a:effectRef idx="1">
            <a:schemeClr val="accent3"/>
          </a:effectRef>
          <a:fontRef idx="minor">
            <a:schemeClr val="dk1"/>
          </a:fontRef>
        </p:style>
        <p:txBody>
          <a:bodyPr/>
          <a:lstStyle/>
          <a:p>
            <a:pPr algn="just"/>
            <a:r>
              <a:rPr lang="fr-FR" sz="1200" b="1" dirty="0" smtClean="0">
                <a:latin typeface="Century" pitchFamily="18" charset="0"/>
              </a:rPr>
              <a:t>NETBEANS est un environnement de développement </a:t>
            </a:r>
            <a:r>
              <a:rPr lang="fr-FR" sz="1200" b="1" dirty="0" smtClean="0"/>
              <a:t>basée sur le langage de programmation JAVA.</a:t>
            </a:r>
            <a:endParaRPr lang="fr-FR" sz="1200" b="1" dirty="0">
              <a:latin typeface="Century" pitchFamily="18" charset="0"/>
            </a:endParaRPr>
          </a:p>
        </p:txBody>
      </p:sp>
      <p:sp>
        <p:nvSpPr>
          <p:cNvPr id="3" name="Espace réservé du texte 2"/>
          <p:cNvSpPr>
            <a:spLocks noGrp="1"/>
          </p:cNvSpPr>
          <p:nvPr>
            <p:ph type="body" sz="quarter" idx="26"/>
          </p:nvPr>
        </p:nvSpPr>
        <p:spPr/>
        <p:txBody>
          <a:bodyPr/>
          <a:lstStyle/>
          <a:p>
            <a:endParaRPr lang="fr-FR" dirty="0"/>
          </a:p>
        </p:txBody>
      </p:sp>
      <p:sp>
        <p:nvSpPr>
          <p:cNvPr id="4" name="Titre 3"/>
          <p:cNvSpPr>
            <a:spLocks noGrp="1"/>
          </p:cNvSpPr>
          <p:nvPr>
            <p:ph type="title"/>
          </p:nvPr>
        </p:nvSpPr>
        <p:spPr/>
        <p:txBody>
          <a:bodyPr>
            <a:normAutofit fontScale="90000"/>
          </a:bodyPr>
          <a:lstStyle/>
          <a:p>
            <a:r>
              <a:rPr lang="fr-FR" dirty="0" smtClean="0">
                <a:latin typeface="Times New Roman" pitchFamily="18" charset="0"/>
                <a:cs typeface="Times New Roman" pitchFamily="18" charset="0"/>
              </a:rPr>
              <a:t/>
            </a:r>
            <a:br>
              <a:rPr lang="fr-FR" dirty="0" smtClean="0">
                <a:latin typeface="Times New Roman" pitchFamily="18" charset="0"/>
                <a:cs typeface="Times New Roman" pitchFamily="18" charset="0"/>
              </a:rPr>
            </a:br>
            <a:r>
              <a:rPr lang="fr-FR" sz="4900" b="1" i="1" dirty="0" smtClean="0">
                <a:solidFill>
                  <a:srgbClr val="002060"/>
                </a:solidFill>
                <a:latin typeface="+mj-lt"/>
                <a:cs typeface="Times New Roman" pitchFamily="18" charset="0"/>
              </a:rPr>
              <a:t>Outils de développement</a:t>
            </a:r>
            <a:r>
              <a:rPr lang="fr-FR" sz="4900" b="1" dirty="0" smtClean="0">
                <a:solidFill>
                  <a:srgbClr val="002060"/>
                </a:solidFill>
                <a:latin typeface="+mj-lt"/>
                <a:cs typeface="Times New Roman" pitchFamily="18" charset="0"/>
              </a:rPr>
              <a:t/>
            </a:r>
            <a:br>
              <a:rPr lang="fr-FR" sz="4900" b="1" dirty="0" smtClean="0">
                <a:solidFill>
                  <a:srgbClr val="002060"/>
                </a:solidFill>
                <a:latin typeface="+mj-lt"/>
                <a:cs typeface="Times New Roman" pitchFamily="18" charset="0"/>
              </a:rPr>
            </a:br>
            <a:endParaRPr lang="fr-FR" sz="4900" b="1" dirty="0">
              <a:solidFill>
                <a:srgbClr val="002060"/>
              </a:solidFill>
              <a:latin typeface="+mj-lt"/>
            </a:endParaRPr>
          </a:p>
        </p:txBody>
      </p:sp>
      <p:sp>
        <p:nvSpPr>
          <p:cNvPr id="5" name="Espace réservé du texte 4"/>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sp>
        <p:nvSpPr>
          <p:cNvPr id="6" name="Espace réservé du texte 5"/>
          <p:cNvSpPr>
            <a:spLocks noGrp="1"/>
          </p:cNvSpPr>
          <p:nvPr>
            <p:ph type="body" sz="quarter" idx="21"/>
          </p:nvPr>
        </p:nvSpPr>
        <p:spPr>
          <a:xfrm>
            <a:off x="322729" y="4545106"/>
            <a:ext cx="3494632" cy="914400"/>
          </a:xfrm>
        </p:spPr>
        <p:style>
          <a:lnRef idx="1">
            <a:schemeClr val="accent1"/>
          </a:lnRef>
          <a:fillRef idx="2">
            <a:schemeClr val="accent1"/>
          </a:fillRef>
          <a:effectRef idx="1">
            <a:schemeClr val="accent1"/>
          </a:effectRef>
          <a:fontRef idx="minor">
            <a:schemeClr val="dk1"/>
          </a:fontRef>
        </p:style>
        <p:txBody>
          <a:bodyPr/>
          <a:lstStyle/>
          <a:p>
            <a:pPr algn="just"/>
            <a:r>
              <a:rPr lang="fr-FR" sz="1200" b="1" dirty="0" smtClean="0">
                <a:latin typeface="Century" pitchFamily="18" charset="0"/>
              </a:rPr>
              <a:t>JENA est un environnement de travail open source en Java, pour la construction d’application web sémantique</a:t>
            </a:r>
            <a:r>
              <a:rPr lang="fr-FR" sz="1200" dirty="0" smtClean="0"/>
              <a:t>.</a:t>
            </a:r>
            <a:endParaRPr lang="fr-FR" sz="1200" dirty="0">
              <a:latin typeface="Century" pitchFamily="18" charset="0"/>
            </a:endParaRPr>
          </a:p>
        </p:txBody>
      </p:sp>
      <p:sp>
        <p:nvSpPr>
          <p:cNvPr id="7" name="Espace réservé du texte 6"/>
          <p:cNvSpPr>
            <a:spLocks noGrp="1"/>
          </p:cNvSpPr>
          <p:nvPr>
            <p:ph type="body" sz="quarter" idx="24"/>
          </p:nvPr>
        </p:nvSpPr>
        <p:spPr/>
        <p:txBody>
          <a:bodyPr/>
          <a:lstStyle/>
          <a:p>
            <a:endParaRPr lang="fr-FR" dirty="0"/>
          </a:p>
        </p:txBody>
      </p:sp>
      <p:sp>
        <p:nvSpPr>
          <p:cNvPr id="8" name="Espace réservé du texte 7"/>
          <p:cNvSpPr>
            <a:spLocks noGrp="1"/>
          </p:cNvSpPr>
          <p:nvPr>
            <p:ph type="body" sz="quarter" idx="27"/>
          </p:nvPr>
        </p:nvSpPr>
        <p:spPr>
          <a:xfrm>
            <a:off x="3536576" y="1936377"/>
            <a:ext cx="3795705" cy="766482"/>
          </a:xfrm>
        </p:spPr>
        <p:style>
          <a:lnRef idx="1">
            <a:schemeClr val="accent2"/>
          </a:lnRef>
          <a:fillRef idx="2">
            <a:schemeClr val="accent2"/>
          </a:fillRef>
          <a:effectRef idx="1">
            <a:schemeClr val="accent2"/>
          </a:effectRef>
          <a:fontRef idx="minor">
            <a:schemeClr val="dk1"/>
          </a:fontRef>
        </p:style>
        <p:txBody>
          <a:bodyPr/>
          <a:lstStyle/>
          <a:p>
            <a:pPr algn="just"/>
            <a:r>
              <a:rPr lang="fr-FR" sz="1200" b="1" dirty="0" smtClean="0">
                <a:latin typeface="Century" pitchFamily="18" charset="0"/>
              </a:rPr>
              <a:t>Protégé est un système auteur pour la création d'ontologies.</a:t>
            </a:r>
            <a:endParaRPr lang="fr-FR" sz="1200" b="1" dirty="0">
              <a:latin typeface="Century" pitchFamily="18" charset="0"/>
            </a:endParaRPr>
          </a:p>
        </p:txBody>
      </p:sp>
      <p:sp>
        <p:nvSpPr>
          <p:cNvPr id="9" name="Espace réservé du texte 8"/>
          <p:cNvSpPr>
            <a:spLocks noGrp="1"/>
          </p:cNvSpPr>
          <p:nvPr>
            <p:ph type="body" sz="quarter" idx="28"/>
          </p:nvPr>
        </p:nvSpPr>
        <p:spPr/>
        <p:txBody>
          <a:bodyPr/>
          <a:lstStyle/>
          <a:p>
            <a:endParaRPr lang="fr-FR" dirty="0"/>
          </a:p>
        </p:txBody>
      </p:sp>
      <p:pic>
        <p:nvPicPr>
          <p:cNvPr id="1026" name="Picture 2" descr="C:\Users\INFOMED\Pictures\Splash.gif"/>
          <p:cNvPicPr>
            <a:picLocks noChangeAspect="1" noChangeArrowheads="1"/>
          </p:cNvPicPr>
          <p:nvPr/>
        </p:nvPicPr>
        <p:blipFill>
          <a:blip r:embed="rId2"/>
          <a:srcRect/>
          <a:stretch>
            <a:fillRect/>
          </a:stretch>
        </p:blipFill>
        <p:spPr bwMode="auto">
          <a:xfrm>
            <a:off x="8148918" y="2272553"/>
            <a:ext cx="3334866" cy="1089212"/>
          </a:xfrm>
          <a:prstGeom prst="rect">
            <a:avLst/>
          </a:prstGeom>
          <a:noFill/>
        </p:spPr>
      </p:pic>
      <p:pic>
        <p:nvPicPr>
          <p:cNvPr id="1027" name="Picture 3" descr="C:\Users\INFOMED\Pictures\netbeans_logo_ok300x150.jpg"/>
          <p:cNvPicPr>
            <a:picLocks noChangeAspect="1" noChangeArrowheads="1"/>
          </p:cNvPicPr>
          <p:nvPr/>
        </p:nvPicPr>
        <p:blipFill>
          <a:blip r:embed="rId3"/>
          <a:srcRect/>
          <a:stretch>
            <a:fillRect/>
          </a:stretch>
        </p:blipFill>
        <p:spPr bwMode="auto">
          <a:xfrm>
            <a:off x="6414247" y="3509681"/>
            <a:ext cx="3294522" cy="1168773"/>
          </a:xfrm>
          <a:prstGeom prst="rect">
            <a:avLst/>
          </a:prstGeom>
          <a:noFill/>
        </p:spPr>
      </p:pic>
      <p:pic>
        <p:nvPicPr>
          <p:cNvPr id="1028" name="Picture 4" descr="C:\Users\INFOMED\Pictures\jena_thumb (1).png"/>
          <p:cNvPicPr>
            <a:picLocks noChangeAspect="1" noChangeArrowheads="1"/>
          </p:cNvPicPr>
          <p:nvPr/>
        </p:nvPicPr>
        <p:blipFill>
          <a:blip r:embed="rId4"/>
          <a:srcRect/>
          <a:stretch>
            <a:fillRect/>
          </a:stretch>
        </p:blipFill>
        <p:spPr bwMode="auto">
          <a:xfrm>
            <a:off x="4639235" y="4867835"/>
            <a:ext cx="3321423" cy="1192019"/>
          </a:xfrm>
          <a:prstGeom prst="rect">
            <a:avLst/>
          </a:prstGeom>
          <a:noFill/>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fontScale="90000"/>
          </a:bodyPr>
          <a:lstStyle/>
          <a:p>
            <a:r>
              <a:rPr lang="fr-FR" dirty="0" smtClean="0">
                <a:solidFill>
                  <a:schemeClr val="tx1"/>
                </a:solidFill>
                <a:cs typeface="Times New Roman" pitchFamily="18" charset="0"/>
              </a:rPr>
              <a:t/>
            </a:r>
            <a:br>
              <a:rPr lang="fr-FR" dirty="0" smtClean="0">
                <a:solidFill>
                  <a:schemeClr val="tx1"/>
                </a:solidFill>
                <a:cs typeface="Times New Roman" pitchFamily="18" charset="0"/>
              </a:rPr>
            </a:br>
            <a:r>
              <a:rPr lang="fr-FR" sz="4900" b="1" i="1" dirty="0" smtClean="0">
                <a:solidFill>
                  <a:srgbClr val="002060"/>
                </a:solidFill>
                <a:latin typeface="Route 159 UltraLight"/>
                <a:cs typeface="Times New Roman" pitchFamily="18" charset="0"/>
              </a:rPr>
              <a:t>Mise en œuvre</a:t>
            </a:r>
            <a:r>
              <a:rPr lang="fr-FR" sz="4900" b="1" i="1" dirty="0" smtClean="0">
                <a:solidFill>
                  <a:srgbClr val="002060"/>
                </a:solidFill>
                <a:latin typeface="Route 159 UltraLight"/>
              </a:rPr>
              <a:t/>
            </a:r>
            <a:br>
              <a:rPr lang="fr-FR" sz="4900" b="1" i="1" dirty="0" smtClean="0">
                <a:solidFill>
                  <a:srgbClr val="002060"/>
                </a:solidFill>
                <a:latin typeface="Route 159 UltraLight"/>
              </a:rPr>
            </a:br>
            <a:endParaRPr lang="fr-FR" sz="4900" b="1" i="1" dirty="0">
              <a:solidFill>
                <a:srgbClr val="002060"/>
              </a:solidFill>
              <a:latin typeface="Route 159 UltraLight"/>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smtClean="0">
              <a:solidFill>
                <a:schemeClr val="accent6">
                  <a:lumMod val="75000"/>
                </a:schemeClr>
              </a:solidFill>
            </a:endParaRPr>
          </a:p>
          <a:p>
            <a:endParaRPr lang="fr-FR" dirty="0">
              <a:solidFill>
                <a:schemeClr val="accent6">
                  <a:lumMod val="75000"/>
                </a:schemeClr>
              </a:solidFill>
            </a:endParaRPr>
          </a:p>
        </p:txBody>
      </p:sp>
      <p:sp>
        <p:nvSpPr>
          <p:cNvPr id="4" name="Espace réservé du texte 3"/>
          <p:cNvSpPr>
            <a:spLocks noGrp="1"/>
          </p:cNvSpPr>
          <p:nvPr>
            <p:ph type="body" sz="quarter" idx="15"/>
          </p:nvPr>
        </p:nvSpPr>
        <p:spPr>
          <a:xfrm>
            <a:off x="1348817" y="1517476"/>
            <a:ext cx="4951672" cy="526901"/>
          </a:xfrm>
        </p:spPr>
        <p:txBody>
          <a:bodyPr/>
          <a:lstStyle/>
          <a:p>
            <a:r>
              <a:rPr lang="fr-FR" dirty="0" smtClean="0"/>
              <a:t>Interface principale:</a:t>
            </a:r>
            <a:endParaRPr lang="fr-FR" dirty="0"/>
          </a:p>
        </p:txBody>
      </p:sp>
      <p:sp>
        <p:nvSpPr>
          <p:cNvPr id="5" name="Espace réservé du texte 4"/>
          <p:cNvSpPr>
            <a:spLocks noGrp="1"/>
          </p:cNvSpPr>
          <p:nvPr>
            <p:ph type="body" sz="quarter" idx="14"/>
          </p:nvPr>
        </p:nvSpPr>
        <p:spPr>
          <a:xfrm>
            <a:off x="1097280" y="2967985"/>
            <a:ext cx="10001743" cy="3445878"/>
          </a:xfrm>
        </p:spPr>
        <p:txBody>
          <a:bodyPr/>
          <a:lstStyle/>
          <a:p>
            <a:endParaRPr lang="fr-FR" dirty="0"/>
          </a:p>
        </p:txBody>
      </p:sp>
      <p:pic>
        <p:nvPicPr>
          <p:cNvPr id="2050" name="Picture 2" descr="C:\Users\INFOMED\Downloads\35955043_1068708926851016_1106647106052947968_n.png"/>
          <p:cNvPicPr>
            <a:picLocks noChangeAspect="1" noChangeArrowheads="1"/>
          </p:cNvPicPr>
          <p:nvPr/>
        </p:nvPicPr>
        <p:blipFill>
          <a:blip r:embed="rId3"/>
          <a:srcRect/>
          <a:stretch>
            <a:fillRect/>
          </a:stretch>
        </p:blipFill>
        <p:spPr bwMode="auto">
          <a:xfrm>
            <a:off x="1349828" y="2496460"/>
            <a:ext cx="9768099" cy="3701143"/>
          </a:xfrm>
          <a:prstGeom prst="rect">
            <a:avLst/>
          </a:prstGeom>
          <a:noFill/>
        </p:spPr>
      </p:pic>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a:bodyPr>
          <a:lstStyle/>
          <a:p>
            <a:r>
              <a:rPr lang="fr-FR" sz="4400" b="1" i="1" dirty="0" smtClean="0">
                <a:solidFill>
                  <a:srgbClr val="002060"/>
                </a:solidFill>
                <a:cs typeface="Times New Roman" pitchFamily="18" charset="0"/>
              </a:rPr>
              <a:t>Mise en œuvre </a:t>
            </a:r>
            <a:endParaRPr lang="fr-FR" sz="4400"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sp>
        <p:nvSpPr>
          <p:cNvPr id="4" name="Espace réservé du texte 3"/>
          <p:cNvSpPr>
            <a:spLocks noGrp="1"/>
          </p:cNvSpPr>
          <p:nvPr>
            <p:ph type="body" sz="quarter" idx="15"/>
          </p:nvPr>
        </p:nvSpPr>
        <p:spPr>
          <a:xfrm>
            <a:off x="1348817" y="1423852"/>
            <a:ext cx="4951672" cy="731519"/>
          </a:xfrm>
        </p:spPr>
        <p:txBody>
          <a:bodyPr/>
          <a:lstStyle/>
          <a:p>
            <a:r>
              <a:rPr lang="fr-FR" b="1" i="1" dirty="0" smtClean="0"/>
              <a:t>Interface de recherche</a:t>
            </a:r>
            <a:endParaRPr lang="fr-FR" dirty="0"/>
          </a:p>
        </p:txBody>
      </p:sp>
      <p:sp>
        <p:nvSpPr>
          <p:cNvPr id="5" name="Espace réservé du texte 4"/>
          <p:cNvSpPr>
            <a:spLocks noGrp="1"/>
          </p:cNvSpPr>
          <p:nvPr>
            <p:ph type="body" sz="quarter" idx="14"/>
          </p:nvPr>
        </p:nvSpPr>
        <p:spPr/>
        <p:txBody>
          <a:bodyPr/>
          <a:lstStyle/>
          <a:p>
            <a:endParaRPr lang="fr-FR" dirty="0"/>
          </a:p>
        </p:txBody>
      </p:sp>
      <p:pic>
        <p:nvPicPr>
          <p:cNvPr id="3074" name="Picture 2" descr="C:\Users\INFOMED\Downloads\36052225_1068708986851010_7002557328423649280_n.png"/>
          <p:cNvPicPr>
            <a:picLocks noChangeAspect="1" noChangeArrowheads="1"/>
          </p:cNvPicPr>
          <p:nvPr/>
        </p:nvPicPr>
        <p:blipFill>
          <a:blip r:embed="rId2"/>
          <a:srcRect/>
          <a:stretch>
            <a:fillRect/>
          </a:stretch>
        </p:blipFill>
        <p:spPr bwMode="auto">
          <a:xfrm>
            <a:off x="1494971" y="2510980"/>
            <a:ext cx="9682617" cy="3877129"/>
          </a:xfrm>
          <a:prstGeom prst="rect">
            <a:avLst/>
          </a:prstGeom>
          <a:noFill/>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cs typeface="Times New Roman" pitchFamily="18" charset="0"/>
              </a:rPr>
              <a:t>Mise en œuvre </a:t>
            </a:r>
            <a:endParaRPr lang="fr-FR" b="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solidFill>
                <a:schemeClr val="accent6">
                  <a:lumMod val="75000"/>
                </a:schemeClr>
              </a:solidFill>
            </a:endParaRPr>
          </a:p>
        </p:txBody>
      </p:sp>
      <p:sp>
        <p:nvSpPr>
          <p:cNvPr id="4" name="Espace réservé du texte 3"/>
          <p:cNvSpPr>
            <a:spLocks noGrp="1"/>
          </p:cNvSpPr>
          <p:nvPr>
            <p:ph type="body" sz="quarter" idx="15"/>
          </p:nvPr>
        </p:nvSpPr>
        <p:spPr>
          <a:xfrm>
            <a:off x="1348817" y="1987744"/>
            <a:ext cx="4951672" cy="526901"/>
          </a:xfrm>
        </p:spPr>
        <p:txBody>
          <a:bodyPr/>
          <a:lstStyle/>
          <a:p>
            <a:endParaRPr lang="ar-SA" b="1" i="1" dirty="0" smtClean="0"/>
          </a:p>
          <a:p>
            <a:r>
              <a:rPr lang="fr-FR" b="1" i="1" dirty="0" smtClean="0"/>
              <a:t>Affichage de résultat de recherche.</a:t>
            </a:r>
            <a:endParaRPr lang="fr-FR" dirty="0"/>
          </a:p>
        </p:txBody>
      </p:sp>
      <p:sp>
        <p:nvSpPr>
          <p:cNvPr id="5" name="Espace réservé du texte 4"/>
          <p:cNvSpPr>
            <a:spLocks noGrp="1"/>
          </p:cNvSpPr>
          <p:nvPr>
            <p:ph type="body" sz="quarter" idx="14"/>
          </p:nvPr>
        </p:nvSpPr>
        <p:spPr/>
        <p:txBody>
          <a:bodyPr/>
          <a:lstStyle/>
          <a:p>
            <a:endParaRPr lang="fr-FR" dirty="0"/>
          </a:p>
        </p:txBody>
      </p:sp>
      <p:pic>
        <p:nvPicPr>
          <p:cNvPr id="7" name="Picture 2" descr="C:\Users\INFOMED\Downloads\35986680_1068708816851027_6695333206729687040_n.png"/>
          <p:cNvPicPr>
            <a:picLocks noChangeAspect="1" noChangeArrowheads="1"/>
          </p:cNvPicPr>
          <p:nvPr/>
        </p:nvPicPr>
        <p:blipFill>
          <a:blip r:embed="rId3"/>
          <a:srcRect/>
          <a:stretch>
            <a:fillRect/>
          </a:stretch>
        </p:blipFill>
        <p:spPr bwMode="auto">
          <a:xfrm>
            <a:off x="1628989" y="2506658"/>
            <a:ext cx="9503467" cy="3744000"/>
          </a:xfrm>
          <a:prstGeom prst="rect">
            <a:avLst/>
          </a:prstGeom>
          <a:noFill/>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sz="quarter" idx="15"/>
          </p:nvPr>
        </p:nvSpPr>
        <p:spPr>
          <a:xfrm>
            <a:off x="5341171" y="2853952"/>
            <a:ext cx="5822435" cy="3474277"/>
          </a:xfrm>
        </p:spPr>
        <p:txBody>
          <a:bodyPr>
            <a:normAutofit fontScale="92500" lnSpcReduction="20000"/>
          </a:bodyPr>
          <a:lstStyle/>
          <a:p>
            <a:pPr algn="just"/>
            <a:r>
              <a:rPr lang="fr-FR" sz="1400" dirty="0" smtClean="0">
                <a:latin typeface="Century" pitchFamily="18" charset="0"/>
              </a:rPr>
              <a:t> </a:t>
            </a:r>
            <a:r>
              <a:rPr lang="fr-FR" sz="2400" b="1" dirty="0" smtClean="0">
                <a:latin typeface="Century" pitchFamily="18" charset="0"/>
              </a:rPr>
              <a:t>Les images numériques constituent une source d’informations très expressive qui joue un rôle très important dans des nombreuses activités humaines. Par conséquence, avoir des volumes croissants des bases d’images est un résultat naturel. Cependant ce volume d’images n’a aucun intérêt s’il on ne pouvait pas le retrouver facilement.  alors comment accéder aux images souhaitées ?.  </a:t>
            </a:r>
          </a:p>
          <a:p>
            <a:endParaRPr lang="fr-FR" dirty="0"/>
          </a:p>
        </p:txBody>
      </p:sp>
      <p:sp>
        <p:nvSpPr>
          <p:cNvPr id="6" name="Espace réservé du texte 5"/>
          <p:cNvSpPr>
            <a:spLocks noGrp="1"/>
          </p:cNvSpPr>
          <p:nvPr>
            <p:ph type="body" sz="quarter" idx="16"/>
          </p:nvPr>
        </p:nvSpPr>
        <p:spPr/>
        <p:txBody>
          <a:bodyPr/>
          <a:lstStyle/>
          <a:p>
            <a:r>
              <a:rPr lang="fr-FR" dirty="0" smtClean="0"/>
              <a:t>problématique</a:t>
            </a:r>
            <a:endParaRPr lang="fr-FR" dirty="0"/>
          </a:p>
        </p:txBody>
      </p:sp>
      <p:sp>
        <p:nvSpPr>
          <p:cNvPr id="14" name="Titre 13"/>
          <p:cNvSpPr>
            <a:spLocks noGrp="1"/>
          </p:cNvSpPr>
          <p:nvPr>
            <p:ph type="title"/>
          </p:nvPr>
        </p:nvSpPr>
        <p:spPr/>
        <p:txBody>
          <a:bodyPr/>
          <a:lstStyle/>
          <a:p>
            <a:r>
              <a:rPr lang="fr-FR" b="1" i="1" dirty="0" smtClean="0">
                <a:solidFill>
                  <a:srgbClr val="002060"/>
                </a:solidFill>
              </a:rPr>
              <a:t>Problématique :</a:t>
            </a:r>
            <a:endParaRPr lang="fr-FR" b="1" i="1" dirty="0">
              <a:solidFill>
                <a:srgbClr val="002060"/>
              </a:solidFill>
            </a:endParaRPr>
          </a:p>
        </p:txBody>
      </p:sp>
      <p:pic>
        <p:nvPicPr>
          <p:cNvPr id="10" name="Espace réservé pour une image  9" descr="2876025-4067562.jpg"/>
          <p:cNvPicPr>
            <a:picLocks noGrp="1" noChangeAspect="1"/>
          </p:cNvPicPr>
          <p:nvPr>
            <p:ph type="pic" sz="quarter" idx="14"/>
          </p:nvPr>
        </p:nvPicPr>
        <p:blipFill>
          <a:blip r:embed="rId3"/>
          <a:srcRect l="15142" r="15142"/>
          <a:stretch>
            <a:fillRect/>
          </a:stretch>
        </p:blipFill>
        <p:spPr>
          <a:xfrm>
            <a:off x="856343" y="1658938"/>
            <a:ext cx="4005943" cy="4702175"/>
          </a:xfrm>
        </p:spPr>
      </p:pic>
      <p:sp>
        <p:nvSpPr>
          <p:cNvPr id="7" name="Espace réservé du texte 6"/>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cs typeface="Times New Roman" pitchFamily="18" charset="0"/>
              </a:rPr>
              <a:t>Mise en œuvre </a:t>
            </a:r>
            <a:endParaRPr lang="fr-FR" b="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15"/>
          </p:nvPr>
        </p:nvSpPr>
        <p:spPr>
          <a:xfrm>
            <a:off x="1348817" y="1857114"/>
            <a:ext cx="4951672" cy="526901"/>
          </a:xfrm>
        </p:spPr>
        <p:txBody>
          <a:bodyPr/>
          <a:lstStyle/>
          <a:p>
            <a:r>
              <a:rPr lang="fr-FR" b="1" i="1" dirty="0" smtClean="0"/>
              <a:t>Affichage des résultats de recherche</a:t>
            </a:r>
            <a:endParaRPr lang="fr-FR" dirty="0"/>
          </a:p>
        </p:txBody>
      </p:sp>
      <p:sp>
        <p:nvSpPr>
          <p:cNvPr id="5" name="Espace réservé du texte 4"/>
          <p:cNvSpPr>
            <a:spLocks noGrp="1"/>
          </p:cNvSpPr>
          <p:nvPr>
            <p:ph type="body" sz="quarter" idx="14"/>
          </p:nvPr>
        </p:nvSpPr>
        <p:spPr/>
        <p:txBody>
          <a:bodyPr/>
          <a:lstStyle/>
          <a:p>
            <a:endParaRPr lang="fr-FR" dirty="0"/>
          </a:p>
        </p:txBody>
      </p:sp>
      <p:pic>
        <p:nvPicPr>
          <p:cNvPr id="1027" name="Picture 3" descr="C:\Users\INFOMED\Downloads\35884222_1068768590178383_2150182429355147264_n.png"/>
          <p:cNvPicPr>
            <a:picLocks noChangeAspect="1" noChangeArrowheads="1"/>
          </p:cNvPicPr>
          <p:nvPr/>
        </p:nvPicPr>
        <p:blipFill>
          <a:blip r:embed="rId3"/>
          <a:srcRect/>
          <a:stretch>
            <a:fillRect/>
          </a:stretch>
        </p:blipFill>
        <p:spPr bwMode="auto">
          <a:xfrm>
            <a:off x="1175656" y="2394871"/>
            <a:ext cx="10006693" cy="3809320"/>
          </a:xfrm>
          <a:prstGeom prst="rect">
            <a:avLst/>
          </a:prstGeom>
          <a:noFill/>
        </p:spPr>
      </p:pic>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dirty="0" smtClean="0">
                <a:solidFill>
                  <a:srgbClr val="002060"/>
                </a:solidFill>
              </a:rPr>
              <a:t>Conclusion: </a:t>
            </a:r>
            <a:endParaRPr lang="fr-FR" b="1" dirty="0">
              <a:solidFill>
                <a:srgbClr val="002060"/>
              </a:solidFill>
            </a:endParaRPr>
          </a:p>
        </p:txBody>
      </p:sp>
      <p:sp>
        <p:nvSpPr>
          <p:cNvPr id="3" name="Espace réservé du texte 2"/>
          <p:cNvSpPr>
            <a:spLocks noGrp="1"/>
          </p:cNvSpPr>
          <p:nvPr>
            <p:ph type="body" sz="quarter" idx="14"/>
          </p:nvPr>
        </p:nvSpPr>
        <p:spPr/>
        <p:txBody>
          <a:bodyPr>
            <a:normAutofit/>
          </a:bodyPr>
          <a:lstStyle/>
          <a:p>
            <a:r>
              <a:rPr lang="fr-FR" sz="2000" b="1" dirty="0" smtClean="0">
                <a:latin typeface="Century" pitchFamily="18" charset="0"/>
              </a:rPr>
              <a:t>Nos avons proposé à travers ce travail  les Techniques de recherche d’images  qui se développe très rapidement. Et  Chacune des techniques a ses avantages et ses inconvénients.</a:t>
            </a:r>
          </a:p>
          <a:p>
            <a:r>
              <a:rPr lang="fr-FR" sz="2000" b="1" dirty="0" smtClean="0">
                <a:latin typeface="Century" pitchFamily="18" charset="0"/>
              </a:rPr>
              <a:t>Notre objectif est de développer un moteur de recherche sémantique à base d’ontologie pour profiter de la richesse sémantique quelle présente. </a:t>
            </a:r>
          </a:p>
          <a:p>
            <a:endParaRPr lang="fr-FR" sz="2000" b="1" dirty="0">
              <a:latin typeface="Century" pitchFamily="18" charset="0"/>
            </a:endParaRPr>
          </a:p>
        </p:txBody>
      </p:sp>
      <p:sp>
        <p:nvSpPr>
          <p:cNvPr id="4" name="Espace réservé du texte 3"/>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pPr lvl="0"/>
            <a:r>
              <a:rPr lang="fr-FR" sz="4400" i="1" dirty="0" smtClean="0">
                <a:ln w="11430"/>
                <a:solidFill>
                  <a:schemeClr val="tx2"/>
                </a:solidFill>
                <a:effectLst>
                  <a:outerShdw blurRad="80000" dist="40000" dir="5040000" algn="tl">
                    <a:srgbClr val="000000">
                      <a:alpha val="30000"/>
                    </a:srgbClr>
                  </a:outerShdw>
                </a:effectLst>
                <a:latin typeface="+mj-lt"/>
                <a:cs typeface="Times New Roman" pitchFamily="18" charset="0"/>
              </a:rPr>
              <a:t/>
            </a:r>
            <a:br>
              <a:rPr lang="fr-FR" sz="4400" i="1" dirty="0" smtClean="0">
                <a:ln w="11430"/>
                <a:solidFill>
                  <a:schemeClr val="tx2"/>
                </a:solidFill>
                <a:effectLst>
                  <a:outerShdw blurRad="80000" dist="40000" dir="5040000" algn="tl">
                    <a:srgbClr val="000000">
                      <a:alpha val="30000"/>
                    </a:srgbClr>
                  </a:outerShdw>
                </a:effectLst>
                <a:latin typeface="+mj-lt"/>
                <a:cs typeface="Times New Roman" pitchFamily="18" charset="0"/>
              </a:rPr>
            </a:br>
            <a:r>
              <a:rPr lang="fr-FR" sz="4400" b="1" i="1" dirty="0" smtClean="0">
                <a:ln w="11430"/>
                <a:solidFill>
                  <a:srgbClr val="002060"/>
                </a:solidFill>
                <a:effectLst>
                  <a:outerShdw blurRad="80000" dist="40000" dir="5040000" algn="tl">
                    <a:srgbClr val="000000">
                      <a:alpha val="30000"/>
                    </a:srgbClr>
                  </a:outerShdw>
                </a:effectLst>
                <a:latin typeface="+mj-lt"/>
                <a:cs typeface="Times New Roman" pitchFamily="18" charset="0"/>
              </a:rPr>
              <a:t>Perspectives</a:t>
            </a:r>
            <a:br>
              <a:rPr lang="fr-FR" sz="4400" b="1" i="1" dirty="0" smtClean="0">
                <a:ln w="11430"/>
                <a:solidFill>
                  <a:srgbClr val="002060"/>
                </a:solidFill>
                <a:effectLst>
                  <a:outerShdw blurRad="80000" dist="40000" dir="5040000" algn="tl">
                    <a:srgbClr val="000000">
                      <a:alpha val="30000"/>
                    </a:srgbClr>
                  </a:outerShdw>
                </a:effectLst>
                <a:latin typeface="+mj-lt"/>
                <a:cs typeface="Times New Roman" pitchFamily="18" charset="0"/>
              </a:rPr>
            </a:br>
            <a:endParaRPr lang="fr-FR" sz="4400" b="1" i="1" dirty="0">
              <a:solidFill>
                <a:srgbClr val="002060"/>
              </a:solidFill>
              <a:latin typeface="+mj-lt"/>
            </a:endParaRPr>
          </a:p>
        </p:txBody>
      </p:sp>
      <p:sp>
        <p:nvSpPr>
          <p:cNvPr id="3" name="Espace réservé du texte 2"/>
          <p:cNvSpPr>
            <a:spLocks noGrp="1"/>
          </p:cNvSpPr>
          <p:nvPr>
            <p:ph type="body" sz="quarter" idx="14"/>
          </p:nvPr>
        </p:nvSpPr>
        <p:spPr/>
        <p:txBody>
          <a:bodyPr>
            <a:normAutofit fontScale="85000" lnSpcReduction="20000"/>
          </a:bodyPr>
          <a:lstStyle/>
          <a:p>
            <a:pPr>
              <a:buFont typeface="Wingdings" pitchFamily="2" charset="2"/>
              <a:buChar char="Ø"/>
            </a:pPr>
            <a:r>
              <a:rPr lang="fr-FR" sz="2200" b="1" dirty="0" smtClean="0">
                <a:latin typeface="Century" pitchFamily="18" charset="0"/>
              </a:rPr>
              <a:t>L’ontologie : Il s’agit d’étendre notre ontologie « maladie de plante »et suivre son évolution pour s'adapter à l'évolution des besoins des utilisateurs. </a:t>
            </a:r>
          </a:p>
          <a:p>
            <a:pPr>
              <a:buFont typeface="Wingdings" pitchFamily="2" charset="2"/>
              <a:buChar char="Ø"/>
            </a:pPr>
            <a:r>
              <a:rPr lang="fr-FR" sz="2200" b="1" dirty="0" smtClean="0">
                <a:latin typeface="Century" pitchFamily="18" charset="0"/>
              </a:rPr>
              <a:t>l’annotation sémantique de façon manuelle. par conséquent, l’intervention de l’annotateur est indispensable à chaque ajut de nouvelles images. </a:t>
            </a:r>
          </a:p>
          <a:p>
            <a:pPr>
              <a:buFont typeface="Wingdings" pitchFamily="2" charset="2"/>
              <a:buChar char="Ø"/>
            </a:pPr>
            <a:r>
              <a:rPr lang="fr-FR" sz="2200" b="1" dirty="0" smtClean="0">
                <a:latin typeface="Century" pitchFamily="18" charset="0"/>
              </a:rPr>
              <a:t>d’améliorer le résultat de recherche d’images pour rendre plus pertinents. </a:t>
            </a:r>
          </a:p>
          <a:p>
            <a:r>
              <a:rPr lang="fr-FR" sz="2200" b="1" dirty="0" smtClean="0">
                <a:latin typeface="Century" pitchFamily="18" charset="0"/>
              </a:rPr>
              <a:t> </a:t>
            </a:r>
            <a:endParaRPr lang="fr-FR" sz="2200" b="1" dirty="0">
              <a:latin typeface="Century" pitchFamily="18" charset="0"/>
            </a:endParaRPr>
          </a:p>
        </p:txBody>
      </p:sp>
      <p:sp>
        <p:nvSpPr>
          <p:cNvPr id="5" name="Espace réservé du texte 4"/>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4"/>
          </p:nvPr>
        </p:nvSpPr>
        <p:spPr/>
        <p:txBody>
          <a:bodyPr>
            <a:noAutofit/>
          </a:bodyPr>
          <a:lstStyle/>
          <a:p>
            <a:pPr algn="ctr"/>
            <a:r>
              <a:rPr lang="fr-FR" sz="6600" b="1" i="1" dirty="0" smtClean="0">
                <a:ln w="11430"/>
                <a:solidFill>
                  <a:srgbClr val="002060"/>
                </a:solidFill>
                <a:effectLst>
                  <a:glow rad="228600">
                    <a:schemeClr val="accent6">
                      <a:satMod val="175000"/>
                      <a:alpha val="40000"/>
                    </a:schemeClr>
                  </a:glow>
                  <a:outerShdw blurRad="80000" dist="40000" dir="5040000" algn="tl">
                    <a:srgbClr val="000000">
                      <a:alpha val="30000"/>
                    </a:srgbClr>
                  </a:outerShdw>
                </a:effectLst>
                <a:latin typeface="+mj-lt"/>
              </a:rPr>
              <a:t>Merci pour</a:t>
            </a:r>
          </a:p>
          <a:p>
            <a:pPr algn="ctr"/>
            <a:r>
              <a:rPr lang="fr-FR" sz="6600" b="1" i="1" dirty="0" smtClean="0">
                <a:ln w="11430"/>
                <a:solidFill>
                  <a:srgbClr val="002060"/>
                </a:solidFill>
                <a:effectLst>
                  <a:glow rad="228600">
                    <a:schemeClr val="accent6">
                      <a:satMod val="175000"/>
                      <a:alpha val="40000"/>
                    </a:schemeClr>
                  </a:glow>
                  <a:outerShdw blurRad="80000" dist="40000" dir="5040000" algn="tl">
                    <a:srgbClr val="000000">
                      <a:alpha val="30000"/>
                    </a:srgbClr>
                  </a:outerShdw>
                </a:effectLst>
                <a:latin typeface="+mj-lt"/>
              </a:rPr>
              <a:t> votre attention</a:t>
            </a:r>
          </a:p>
          <a:p>
            <a:endParaRPr lang="fr-FR" sz="6600" dirty="0">
              <a:solidFill>
                <a:srgbClr val="002060"/>
              </a:solidFill>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3">
                                            <p:txEl>
                                              <p:pRg st="0" end="0"/>
                                            </p:txEl>
                                          </p:spTgt>
                                        </p:tgtEl>
                                      </p:cBhvr>
                                      <p:by x="150000" y="150000"/>
                                    </p:animScale>
                                  </p:childTnLst>
                                </p:cTn>
                              </p:par>
                              <p:par>
                                <p:cTn id="7" presetID="6" presetClass="emph" presetSubtype="0" fill="hold" nodeType="withEffect">
                                  <p:stCondLst>
                                    <p:cond delay="0"/>
                                  </p:stCondLst>
                                  <p:childTnLst>
                                    <p:animScale>
                                      <p:cBhvr>
                                        <p:cTn id="8" dur="2000" fill="hold"/>
                                        <p:tgtEl>
                                          <p:spTgt spid="3">
                                            <p:txEl>
                                              <p:pRg st="1" end="1"/>
                                            </p:txEl>
                                          </p:spTgt>
                                        </p:tgtEl>
                                      </p:cBhvr>
                                      <p:by x="150000" y="150000"/>
                                    </p:animScale>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2000" fill="hold"/>
                                        <p:tgtEl>
                                          <p:spTgt spid="3">
                                            <p:txEl>
                                              <p:pRg st="0" end="0"/>
                                            </p:txEl>
                                          </p:spTgt>
                                        </p:tgtEl>
                                        <p:attrNameLst>
                                          <p:attrName>r</p:attrName>
                                        </p:attrNameLst>
                                      </p:cBhvr>
                                    </p:animRot>
                                  </p:childTnLst>
                                </p:cTn>
                              </p:par>
                              <p:par>
                                <p:cTn id="13" presetID="8" presetClass="emph" presetSubtype="0" fill="hold" nodeType="withEffect">
                                  <p:stCondLst>
                                    <p:cond delay="0"/>
                                  </p:stCondLst>
                                  <p:childTnLst>
                                    <p:animRot by="21600000">
                                      <p:cBhvr>
                                        <p:cTn id="14" dur="2000" fill="hold"/>
                                        <p:tgtEl>
                                          <p:spTgt spid="3">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Objectif :</a:t>
            </a:r>
            <a:endParaRPr lang="fr-FR" dirty="0"/>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6" name="Espace réservé du texte 5"/>
          <p:cNvSpPr>
            <a:spLocks noGrp="1"/>
          </p:cNvSpPr>
          <p:nvPr>
            <p:ph type="body" sz="quarter" idx="24"/>
          </p:nvPr>
        </p:nvSpPr>
        <p:spPr>
          <a:xfrm>
            <a:off x="261257" y="2940112"/>
            <a:ext cx="4662581" cy="823041"/>
          </a:xfrm>
        </p:spPr>
        <p:txBody>
          <a:bodyPr/>
          <a:lstStyle/>
          <a:p>
            <a:pPr lvl="0"/>
            <a:r>
              <a:rPr lang="fr-FR" b="1" dirty="0" smtClean="0">
                <a:latin typeface="Century" pitchFamily="18" charset="0"/>
              </a:rPr>
              <a:t>développer des outils qui aident les utilisateurs à localiser les images qu’il cherche dans un minimum de temps et avec une bonne précision. </a:t>
            </a:r>
          </a:p>
          <a:p>
            <a:endParaRPr lang="fr-FR" dirty="0"/>
          </a:p>
        </p:txBody>
      </p:sp>
      <p:sp>
        <p:nvSpPr>
          <p:cNvPr id="9" name="Espace réservé du texte 8"/>
          <p:cNvSpPr>
            <a:spLocks noGrp="1"/>
          </p:cNvSpPr>
          <p:nvPr>
            <p:ph type="body" sz="quarter" idx="27"/>
          </p:nvPr>
        </p:nvSpPr>
        <p:spPr>
          <a:xfrm>
            <a:off x="2670628" y="4023718"/>
            <a:ext cx="4020457" cy="823041"/>
          </a:xfrm>
        </p:spPr>
        <p:txBody>
          <a:bodyPr/>
          <a:lstStyle/>
          <a:p>
            <a:pPr lvl="0"/>
            <a:r>
              <a:rPr lang="fr-FR" b="1" dirty="0" smtClean="0">
                <a:latin typeface="Century" pitchFamily="18" charset="0"/>
              </a:rPr>
              <a:t>gérer, organiser et retrouver rapidement, facilement et efficacement des images, </a:t>
            </a:r>
          </a:p>
          <a:p>
            <a:endParaRPr lang="fr-FR" dirty="0"/>
          </a:p>
        </p:txBody>
      </p:sp>
      <p:sp>
        <p:nvSpPr>
          <p:cNvPr id="12" name="Espace réservé du texte 11"/>
          <p:cNvSpPr>
            <a:spLocks noGrp="1"/>
          </p:cNvSpPr>
          <p:nvPr>
            <p:ph type="body" sz="quarter" idx="30"/>
          </p:nvPr>
        </p:nvSpPr>
        <p:spPr>
          <a:xfrm>
            <a:off x="6031327" y="2627086"/>
            <a:ext cx="4375416" cy="903839"/>
          </a:xfrm>
        </p:spPr>
        <p:txBody>
          <a:bodyPr/>
          <a:lstStyle/>
          <a:p>
            <a:pPr lvl="0"/>
            <a:r>
              <a:rPr lang="fr-FR" b="1" dirty="0" smtClean="0">
                <a:latin typeface="Century" pitchFamily="18" charset="0"/>
              </a:rPr>
              <a:t>développer un moteur de recherche sémantique à base d’ontologie pour profiter de la richesse sémantique  .</a:t>
            </a:r>
          </a:p>
          <a:p>
            <a:endParaRPr lang="fr-FR" dirty="0"/>
          </a:p>
        </p:txBody>
      </p:sp>
      <p:sp>
        <p:nvSpPr>
          <p:cNvPr id="15" name="Espace réservé du texte 14"/>
          <p:cNvSpPr>
            <a:spLocks noGrp="1"/>
          </p:cNvSpPr>
          <p:nvPr>
            <p:ph type="body" sz="quarter" idx="33"/>
          </p:nvPr>
        </p:nvSpPr>
        <p:spPr>
          <a:xfrm>
            <a:off x="8675084" y="3965660"/>
            <a:ext cx="3032446" cy="823041"/>
          </a:xfrm>
        </p:spPr>
        <p:txBody>
          <a:bodyPr/>
          <a:lstStyle/>
          <a:p>
            <a:r>
              <a:rPr lang="fr-FR" b="1" dirty="0" smtClean="0">
                <a:latin typeface="Century" pitchFamily="18" charset="0"/>
              </a:rPr>
              <a:t>représentation des connaissances</a:t>
            </a:r>
            <a:endParaRPr lang="fr-FR"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Autofit/>
          </a:bodyPr>
          <a:lstStyle/>
          <a:p>
            <a:r>
              <a:rPr lang="fr-FR" sz="4800" b="1" i="1" dirty="0" smtClean="0">
                <a:solidFill>
                  <a:srgbClr val="002060"/>
                </a:solidFill>
              </a:rPr>
              <a:t>Introduction :</a:t>
            </a:r>
            <a:endParaRPr lang="fr-FR" sz="4800"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
        <p:nvSpPr>
          <p:cNvPr id="5" name="Espace réservé du texte 4"/>
          <p:cNvSpPr>
            <a:spLocks noGrp="1"/>
          </p:cNvSpPr>
          <p:nvPr>
            <p:ph type="body" sz="quarter" idx="14"/>
          </p:nvPr>
        </p:nvSpPr>
        <p:spPr>
          <a:xfrm>
            <a:off x="1806200" y="3046362"/>
            <a:ext cx="9292823" cy="3180267"/>
          </a:xfrm>
        </p:spPr>
        <p:txBody>
          <a:bodyPr>
            <a:normAutofit fontScale="32500" lnSpcReduction="20000"/>
          </a:bodyPr>
          <a:lstStyle/>
          <a:p>
            <a:pPr algn="just"/>
            <a:r>
              <a:rPr lang="fr-FR" sz="5000" b="1" dirty="0" smtClean="0">
                <a:latin typeface="Century" pitchFamily="18" charset="0"/>
              </a:rPr>
              <a:t>La recherche en traitement d’images et en vision par ordinateur s’est orientée pendant de nombreuses années, sur la reconnaissance des éléments qui constituent l’image.</a:t>
            </a:r>
          </a:p>
          <a:p>
            <a:pPr algn="just"/>
            <a:r>
              <a:rPr lang="fr-FR" sz="5000" b="1" dirty="0" smtClean="0">
                <a:latin typeface="Century" pitchFamily="18" charset="0"/>
              </a:rPr>
              <a:t>et  La plupart des systèmes de recherche d’images développés utilisent des mots clés ou des descripteurs textuelles sur Deux niveaux d’interprétation du contenu des images qui sont définis : symbolique, ou bas niveau, et sémantique, ou haut niveau.  </a:t>
            </a:r>
          </a:p>
          <a:p>
            <a:pPr algn="just"/>
            <a:r>
              <a:rPr lang="fr-FR" sz="5000" b="1" dirty="0" smtClean="0">
                <a:latin typeface="Century" pitchFamily="18" charset="0"/>
              </a:rPr>
              <a:t>Le but Pour recherche est de retrouver une (ou plusieurs) image(s) parmi une base de quelques milliers (voire millions) d’images pour répondre à une requête d’un utilisateur. </a:t>
            </a:r>
          </a:p>
          <a:p>
            <a:pPr algn="just"/>
            <a:r>
              <a:rPr lang="fr-FR" sz="5000" b="1" dirty="0" smtClean="0">
                <a:latin typeface="Century" pitchFamily="18" charset="0"/>
              </a:rPr>
              <a:t> Notre travail  Nous nous concentrerons sur  la recherche d’images par contenu  sémantiques.</a:t>
            </a:r>
          </a:p>
          <a:p>
            <a:endParaRPr lang="fr-FR" dirty="0"/>
          </a:p>
        </p:txBody>
      </p:sp>
      <p:sp>
        <p:nvSpPr>
          <p:cNvPr id="6" name="Espace réservé du texte 5"/>
          <p:cNvSpPr>
            <a:spLocks noGrp="1"/>
          </p:cNvSpPr>
          <p:nvPr>
            <p:ph type="body" sz="quarter" idx="15"/>
          </p:nvPr>
        </p:nvSpPr>
        <p:spPr/>
        <p:txBody>
          <a:bodyPr/>
          <a:lstStyle/>
          <a:p>
            <a:r>
              <a:rPr lang="fr-FR" dirty="0" smtClean="0"/>
              <a:t>introduction:</a:t>
            </a:r>
            <a:endParaRPr lang="fr-FR"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i="1" dirty="0" smtClean="0">
                <a:solidFill>
                  <a:srgbClr val="002060"/>
                </a:solidFill>
              </a:rPr>
              <a:t>Qu’est-ce qu’une image ?  </a:t>
            </a:r>
            <a:endParaRPr lang="fr-FR"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
        <p:nvSpPr>
          <p:cNvPr id="5" name="Espace réservé du texte 4"/>
          <p:cNvSpPr>
            <a:spLocks noGrp="1"/>
          </p:cNvSpPr>
          <p:nvPr>
            <p:ph type="body" sz="quarter" idx="15"/>
          </p:nvPr>
        </p:nvSpPr>
        <p:spPr>
          <a:xfrm>
            <a:off x="5341171" y="2880078"/>
            <a:ext cx="5822435" cy="3977922"/>
          </a:xfrm>
        </p:spPr>
        <p:txBody>
          <a:bodyPr>
            <a:normAutofit/>
          </a:bodyPr>
          <a:lstStyle/>
          <a:p>
            <a:r>
              <a:rPr lang="fr-FR" sz="2400" b="1" dirty="0" smtClean="0">
                <a:latin typeface="Century" pitchFamily="18" charset="0"/>
              </a:rPr>
              <a:t>Une image est une représentation visuelle, voire mentale, de quelque chose (objet, être vivant et/ou concept). </a:t>
            </a:r>
          </a:p>
          <a:p>
            <a:r>
              <a:rPr lang="fr-FR" sz="2400" b="1" dirty="0" smtClean="0">
                <a:latin typeface="Century" pitchFamily="18" charset="0"/>
              </a:rPr>
              <a:t> </a:t>
            </a:r>
            <a:endParaRPr lang="fr-FR" sz="2400" b="1" dirty="0">
              <a:latin typeface="Century" pitchFamily="18" charset="0"/>
            </a:endParaRPr>
          </a:p>
        </p:txBody>
      </p:sp>
      <p:sp>
        <p:nvSpPr>
          <p:cNvPr id="6" name="Espace réservé du texte 5"/>
          <p:cNvSpPr>
            <a:spLocks noGrp="1"/>
          </p:cNvSpPr>
          <p:nvPr>
            <p:ph type="body" sz="quarter" idx="16"/>
          </p:nvPr>
        </p:nvSpPr>
        <p:spPr/>
        <p:txBody>
          <a:bodyPr/>
          <a:lstStyle/>
          <a:p>
            <a:r>
              <a:rPr lang="fr-FR" dirty="0" smtClean="0"/>
              <a:t>Définition d’image </a:t>
            </a:r>
            <a:endParaRPr lang="fr-FR" dirty="0"/>
          </a:p>
        </p:txBody>
      </p:sp>
      <p:pic>
        <p:nvPicPr>
          <p:cNvPr id="3075" name="Picture 3" descr="C:\Users\INFOMED\Pictures\Captureimage.PNG"/>
          <p:cNvPicPr>
            <a:picLocks noGrp="1" noChangeAspect="1" noChangeArrowheads="1"/>
          </p:cNvPicPr>
          <p:nvPr>
            <p:ph type="pic" sz="quarter" idx="14"/>
          </p:nvPr>
        </p:nvPicPr>
        <p:blipFill>
          <a:blip r:embed="rId2"/>
          <a:srcRect l="14606" r="14606"/>
          <a:stretch>
            <a:fillRect/>
          </a:stretch>
        </p:blipFill>
        <p:spPr bwMode="auto">
          <a:xfrm>
            <a:off x="1267098" y="2103120"/>
            <a:ext cx="3487782" cy="3409406"/>
          </a:xfrm>
          <a:prstGeom prst="rect">
            <a:avLst/>
          </a:prstGeom>
          <a:noFill/>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i="1" dirty="0" smtClean="0">
                <a:solidFill>
                  <a:srgbClr val="002060"/>
                </a:solidFill>
              </a:rPr>
              <a:t>Caractéristiques d'images : </a:t>
            </a:r>
            <a:endParaRPr lang="fr-FR" i="1" dirty="0">
              <a:solidFill>
                <a:srgbClr val="002060"/>
              </a:solidFill>
            </a:endParaRPr>
          </a:p>
        </p:txBody>
      </p:sp>
      <p:sp>
        <p:nvSpPr>
          <p:cNvPr id="3" name="Espace réservé du texte 2"/>
          <p:cNvSpPr>
            <a:spLocks noGrp="1"/>
          </p:cNvSpPr>
          <p:nvPr>
            <p:ph type="body" sz="quarter" idx="14"/>
          </p:nvPr>
        </p:nvSpPr>
        <p:spPr>
          <a:xfrm>
            <a:off x="718936" y="2852936"/>
            <a:ext cx="10801146" cy="3012287"/>
          </a:xfrm>
        </p:spPr>
        <p:txBody>
          <a:bodyPr/>
          <a:lstStyle/>
          <a:p>
            <a:endParaRPr lang="fr-FR" dirty="0" smtClean="0"/>
          </a:p>
          <a:p>
            <a:r>
              <a:rPr lang="fr-FR" dirty="0" smtClean="0">
                <a:solidFill>
                  <a:schemeClr val="accent3"/>
                </a:solidFill>
              </a:rPr>
              <a:t>                                                                                                                          </a:t>
            </a:r>
            <a:r>
              <a:rPr lang="fr-FR" sz="1800" dirty="0" smtClean="0">
                <a:solidFill>
                  <a:schemeClr val="accent3"/>
                </a:solidFill>
                <a:latin typeface="Century" pitchFamily="18" charset="0"/>
              </a:rPr>
              <a:t> </a:t>
            </a:r>
            <a:r>
              <a:rPr lang="fr-FR" dirty="0" smtClean="0">
                <a:solidFill>
                  <a:schemeClr val="accent3"/>
                </a:solidFill>
              </a:rPr>
              <a:t>                                    </a:t>
            </a:r>
            <a:r>
              <a:rPr lang="fr-FR" sz="2400" b="1" dirty="0" smtClean="0">
                <a:solidFill>
                  <a:schemeClr val="accent3"/>
                </a:solidFill>
                <a:latin typeface="Century" pitchFamily="18" charset="0"/>
              </a:rPr>
              <a:t> </a:t>
            </a:r>
          </a:p>
          <a:p>
            <a:r>
              <a:rPr lang="fr-FR" dirty="0" smtClean="0"/>
              <a:t>                                                                                  </a:t>
            </a:r>
            <a:r>
              <a:rPr lang="fr-FR" dirty="0" smtClean="0">
                <a:solidFill>
                  <a:schemeClr val="accent3"/>
                </a:solidFill>
              </a:rPr>
              <a:t> contenu                   </a:t>
            </a:r>
          </a:p>
          <a:p>
            <a:endParaRPr lang="fr-FR" dirty="0" smtClean="0"/>
          </a:p>
          <a:p>
            <a:r>
              <a:rPr lang="fr-FR" dirty="0" smtClean="0"/>
              <a:t>                                                                                                                             </a:t>
            </a:r>
          </a:p>
          <a:p>
            <a:r>
              <a:rPr lang="fr-FR" dirty="0" smtClean="0">
                <a:solidFill>
                  <a:schemeClr val="accent3"/>
                </a:solidFill>
              </a:rPr>
              <a:t>                                                                                                                              </a:t>
            </a:r>
            <a:r>
              <a:rPr lang="fr-FR" sz="2400" dirty="0" smtClean="0">
                <a:solidFill>
                  <a:schemeClr val="accent3"/>
                </a:solidFill>
                <a:latin typeface="Century" pitchFamily="18" charset="0"/>
              </a:rPr>
              <a:t>  </a:t>
            </a:r>
            <a:r>
              <a:rPr lang="fr-FR" dirty="0" smtClean="0">
                <a:solidFill>
                  <a:schemeClr val="accent3"/>
                </a:solidFill>
              </a:rPr>
              <a:t>                                      </a:t>
            </a:r>
            <a:r>
              <a:rPr lang="fr-FR" sz="2400" b="1" dirty="0" smtClean="0">
                <a:solidFill>
                  <a:schemeClr val="accent3"/>
                </a:solidFill>
                <a:latin typeface="Century" pitchFamily="18" charset="0"/>
              </a:rPr>
              <a:t> </a:t>
            </a:r>
            <a:endParaRPr lang="fr-FR" sz="2400" b="1" dirty="0">
              <a:solidFill>
                <a:schemeClr val="accent3"/>
              </a:solidFill>
              <a:latin typeface="Century" pitchFamily="18" charset="0"/>
            </a:endParaRPr>
          </a:p>
        </p:txBody>
      </p:sp>
      <p:sp>
        <p:nvSpPr>
          <p:cNvPr id="4" name="Espace réservé du texte 3"/>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endParaRPr lang="fr-FR" dirty="0">
              <a:solidFill>
                <a:schemeClr val="accent6">
                  <a:lumMod val="75000"/>
                </a:schemeClr>
              </a:solidFill>
            </a:endParaRPr>
          </a:p>
        </p:txBody>
      </p:sp>
      <p:sp>
        <p:nvSpPr>
          <p:cNvPr id="6" name="Accolade ouvrante 5"/>
          <p:cNvSpPr/>
          <p:nvPr/>
        </p:nvSpPr>
        <p:spPr>
          <a:xfrm>
            <a:off x="6061165" y="3135083"/>
            <a:ext cx="431075" cy="1828798"/>
          </a:xfrm>
          <a:prstGeom prst="leftBrace">
            <a:avLst/>
          </a:prstGeom>
          <a:ln w="28575"/>
        </p:spPr>
        <p:style>
          <a:lnRef idx="1">
            <a:schemeClr val="accent2"/>
          </a:lnRef>
          <a:fillRef idx="0">
            <a:schemeClr val="accent2"/>
          </a:fillRef>
          <a:effectRef idx="0">
            <a:schemeClr val="accent2"/>
          </a:effectRef>
          <a:fontRef idx="minor">
            <a:schemeClr val="tx1"/>
          </a:fontRef>
        </p:style>
        <p:txBody>
          <a:bodyPr rtlCol="0" anchor="ctr"/>
          <a:lstStyle/>
          <a:p>
            <a:pPr algn="ctr"/>
            <a:endParaRPr lang="fr-FR"/>
          </a:p>
        </p:txBody>
      </p:sp>
      <p:cxnSp>
        <p:nvCxnSpPr>
          <p:cNvPr id="12" name="Connecteur droit 11"/>
          <p:cNvCxnSpPr/>
          <p:nvPr/>
        </p:nvCxnSpPr>
        <p:spPr>
          <a:xfrm flipV="1">
            <a:off x="3958045" y="4062547"/>
            <a:ext cx="2168434" cy="19589"/>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20" name="Organigramme : Préparation 19"/>
          <p:cNvSpPr/>
          <p:nvPr/>
        </p:nvSpPr>
        <p:spPr>
          <a:xfrm>
            <a:off x="705395" y="3526966"/>
            <a:ext cx="3331028" cy="1136468"/>
          </a:xfrm>
          <a:prstGeom prst="flowChartPreparation">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solidFill>
                <a:latin typeface="Century" pitchFamily="18" charset="0"/>
              </a:rPr>
              <a:t>Caractéristiques</a:t>
            </a:r>
          </a:p>
          <a:p>
            <a:pPr algn="ctr"/>
            <a:r>
              <a:rPr kumimoji="1" lang="fr-FR" dirty="0" smtClean="0">
                <a:solidFill>
                  <a:schemeClr val="tx1"/>
                </a:solidFill>
                <a:latin typeface="Century" pitchFamily="18" charset="0"/>
              </a:rPr>
              <a:t>D’image  </a:t>
            </a:r>
            <a:endParaRPr kumimoji="1" lang="fr-FR" dirty="0">
              <a:solidFill>
                <a:schemeClr val="tx1"/>
              </a:solidFill>
              <a:latin typeface="Century" pitchFamily="18" charset="0"/>
            </a:endParaRPr>
          </a:p>
        </p:txBody>
      </p:sp>
      <p:sp>
        <p:nvSpPr>
          <p:cNvPr id="21" name="Pentagone 20"/>
          <p:cNvSpPr/>
          <p:nvPr/>
        </p:nvSpPr>
        <p:spPr>
          <a:xfrm>
            <a:off x="6505303" y="2965262"/>
            <a:ext cx="1998617" cy="509454"/>
          </a:xfrm>
          <a:prstGeom prst="homePlat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solidFill>
                <a:latin typeface="Century" pitchFamily="18" charset="0"/>
              </a:rPr>
              <a:t>Globales</a:t>
            </a:r>
            <a:endParaRPr kumimoji="1" lang="fr-FR" dirty="0">
              <a:solidFill>
                <a:schemeClr val="tx1"/>
              </a:solidFill>
              <a:latin typeface="Century" pitchFamily="18" charset="0"/>
            </a:endParaRPr>
          </a:p>
        </p:txBody>
      </p:sp>
      <p:sp>
        <p:nvSpPr>
          <p:cNvPr id="22" name="Pentagone 21"/>
          <p:cNvSpPr/>
          <p:nvPr/>
        </p:nvSpPr>
        <p:spPr>
          <a:xfrm>
            <a:off x="6505303" y="4780999"/>
            <a:ext cx="2011680" cy="496389"/>
          </a:xfrm>
          <a:prstGeom prst="homePlat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solidFill>
                <a:latin typeface="Century" pitchFamily="18" charset="0"/>
              </a:rPr>
              <a:t>Locales</a:t>
            </a:r>
            <a:endParaRPr kumimoji="1" lang="fr-FR" dirty="0">
              <a:solidFill>
                <a:schemeClr val="tx1"/>
              </a:solidFill>
              <a:latin typeface="Century" pitchFamily="18" charset="0"/>
            </a:endParaRPr>
          </a:p>
        </p:txBody>
      </p:sp>
      <p:sp>
        <p:nvSpPr>
          <p:cNvPr id="25" name="Flèche droite 24"/>
          <p:cNvSpPr/>
          <p:nvPr/>
        </p:nvSpPr>
        <p:spPr>
          <a:xfrm>
            <a:off x="8464731" y="3122023"/>
            <a:ext cx="1358537" cy="195943"/>
          </a:xfrm>
          <a:prstGeom prst="rightArrow">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fr-FR">
              <a:solidFill>
                <a:schemeClr val="accent6"/>
              </a:solidFill>
            </a:endParaRPr>
          </a:p>
        </p:txBody>
      </p:sp>
      <p:sp>
        <p:nvSpPr>
          <p:cNvPr id="26" name="Flèche droite 25"/>
          <p:cNvSpPr/>
          <p:nvPr/>
        </p:nvSpPr>
        <p:spPr>
          <a:xfrm flipV="1">
            <a:off x="8490857" y="4924696"/>
            <a:ext cx="1358537" cy="195943"/>
          </a:xfrm>
          <a:prstGeom prst="rightArrow">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fr-FR">
              <a:solidFill>
                <a:schemeClr val="accent6"/>
              </a:solidFill>
            </a:endParaRPr>
          </a:p>
        </p:txBody>
      </p:sp>
      <p:sp>
        <p:nvSpPr>
          <p:cNvPr id="27" name="Pentagone 26"/>
          <p:cNvSpPr/>
          <p:nvPr/>
        </p:nvSpPr>
        <p:spPr>
          <a:xfrm>
            <a:off x="9823268" y="3030581"/>
            <a:ext cx="1815737" cy="418012"/>
          </a:xfrm>
          <a:prstGeom prst="homePlat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solidFill>
                <a:latin typeface="Century" pitchFamily="18" charset="0"/>
              </a:rPr>
              <a:t>Bas niveau</a:t>
            </a:r>
            <a:endParaRPr kumimoji="1" lang="fr-FR" dirty="0">
              <a:solidFill>
                <a:schemeClr val="tx1"/>
              </a:solidFill>
              <a:latin typeface="Century" pitchFamily="18" charset="0"/>
            </a:endParaRPr>
          </a:p>
        </p:txBody>
      </p:sp>
      <p:sp>
        <p:nvSpPr>
          <p:cNvPr id="28" name="Pentagone 27"/>
          <p:cNvSpPr/>
          <p:nvPr/>
        </p:nvSpPr>
        <p:spPr>
          <a:xfrm>
            <a:off x="9836331" y="4833256"/>
            <a:ext cx="1789612" cy="431075"/>
          </a:xfrm>
          <a:prstGeom prst="homePlat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fr-FR" dirty="0" smtClean="0">
                <a:solidFill>
                  <a:schemeClr val="tx1"/>
                </a:solidFill>
                <a:latin typeface="Century" pitchFamily="18" charset="0"/>
              </a:rPr>
              <a:t>Haut niveau </a:t>
            </a:r>
            <a:endParaRPr kumimoji="1" lang="fr-FR" dirty="0">
              <a:solidFill>
                <a:schemeClr val="tx1"/>
              </a:solidFill>
              <a:latin typeface="Century"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ppt_x"/>
                                          </p:val>
                                        </p:tav>
                                        <p:tav tm="100000">
                                          <p:val>
                                            <p:strVal val="#ppt_x"/>
                                          </p:val>
                                        </p:tav>
                                      </p:tavLst>
                                    </p:anim>
                                    <p:anim calcmode="lin" valueType="num">
                                      <p:cBhvr additive="base">
                                        <p:cTn id="3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ppt_x"/>
                                          </p:val>
                                        </p:tav>
                                        <p:tav tm="100000">
                                          <p:val>
                                            <p:strVal val="#ppt_x"/>
                                          </p:val>
                                        </p:tav>
                                      </p:tavLst>
                                    </p:anim>
                                    <p:anim calcmode="lin" valueType="num">
                                      <p:cBhvr additive="base">
                                        <p:cTn id="3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additive="base">
                                        <p:cTn id="49" dur="500" fill="hold"/>
                                        <p:tgtEl>
                                          <p:spTgt spid="26"/>
                                        </p:tgtEl>
                                        <p:attrNameLst>
                                          <p:attrName>ppt_x</p:attrName>
                                        </p:attrNameLst>
                                      </p:cBhvr>
                                      <p:tavLst>
                                        <p:tav tm="0">
                                          <p:val>
                                            <p:strVal val="#ppt_x"/>
                                          </p:val>
                                        </p:tav>
                                        <p:tav tm="100000">
                                          <p:val>
                                            <p:strVal val="#ppt_x"/>
                                          </p:val>
                                        </p:tav>
                                      </p:tavLst>
                                    </p:anim>
                                    <p:anim calcmode="lin" valueType="num">
                                      <p:cBhvr additive="base">
                                        <p:cTn id="50"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fill="hold"/>
                                        <p:tgtEl>
                                          <p:spTgt spid="28"/>
                                        </p:tgtEl>
                                        <p:attrNameLst>
                                          <p:attrName>ppt_x</p:attrName>
                                        </p:attrNameLst>
                                      </p:cBhvr>
                                      <p:tavLst>
                                        <p:tav tm="0">
                                          <p:val>
                                            <p:strVal val="#ppt_x"/>
                                          </p:val>
                                        </p:tav>
                                        <p:tav tm="100000">
                                          <p:val>
                                            <p:strVal val="#ppt_x"/>
                                          </p:val>
                                        </p:tav>
                                      </p:tavLst>
                                    </p:anim>
                                    <p:anim calcmode="lin" valueType="num">
                                      <p:cBhvr additive="base">
                                        <p:cTn id="56" dur="500" fill="hold"/>
                                        <p:tgtEl>
                                          <p:spTgt spid="2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0" grpId="0" animBg="1"/>
      <p:bldP spid="21" grpId="0" animBg="1"/>
      <p:bldP spid="22" grpId="0" animBg="1"/>
      <p:bldP spid="25" grpId="0" animBg="1"/>
      <p:bldP spid="26" grpId="0" animBg="1"/>
      <p:bldP spid="27" grpId="0" animBg="1"/>
      <p:bldP spid="2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i="1" dirty="0" smtClean="0">
                <a:solidFill>
                  <a:srgbClr val="002060"/>
                </a:solidFill>
              </a:rPr>
              <a:t>Domaine recherche d’images  </a:t>
            </a:r>
            <a:endParaRPr lang="fr-FR" b="1" i="1" dirty="0">
              <a:solidFill>
                <a:srgbClr val="002060"/>
              </a:solidFill>
            </a:endParaRPr>
          </a:p>
        </p:txBody>
      </p:sp>
      <p:sp>
        <p:nvSpPr>
          <p:cNvPr id="3" name="Espace réservé du texte 2"/>
          <p:cNvSpPr>
            <a:spLocks noGrp="1"/>
          </p:cNvSpPr>
          <p:nvPr>
            <p:ph type="body" sz="quarter" idx="13"/>
          </p:nvPr>
        </p:nvSpPr>
        <p:spPr/>
        <p:txBody>
          <a:bodyPr>
            <a:normAutofit fontScale="85000" lnSpcReduction="20000"/>
          </a:bodyPr>
          <a:lstStyle/>
          <a:p>
            <a:r>
              <a:rPr lang="fr-FR" dirty="0" smtClean="0">
                <a:solidFill>
                  <a:schemeClr val="accent6">
                    <a:lumMod val="75000"/>
                  </a:schemeClr>
                </a:solidFill>
              </a:rPr>
              <a:t>Indexation et Recherche d’Images par le contenu sémantique  </a:t>
            </a:r>
          </a:p>
          <a:p>
            <a:endParaRPr lang="fr-FR" dirty="0"/>
          </a:p>
        </p:txBody>
      </p:sp>
      <p:sp>
        <p:nvSpPr>
          <p:cNvPr id="4" name="Espace réservé du texte 3"/>
          <p:cNvSpPr>
            <a:spLocks noGrp="1"/>
          </p:cNvSpPr>
          <p:nvPr>
            <p:ph type="body" sz="quarter" idx="15"/>
          </p:nvPr>
        </p:nvSpPr>
        <p:spPr/>
        <p:txBody>
          <a:bodyPr/>
          <a:lstStyle/>
          <a:p>
            <a:r>
              <a:rPr lang="fr-FR" dirty="0" smtClean="0"/>
              <a:t>Définition:</a:t>
            </a:r>
            <a:endParaRPr lang="fr-FR" dirty="0"/>
          </a:p>
        </p:txBody>
      </p:sp>
      <p:sp>
        <p:nvSpPr>
          <p:cNvPr id="5" name="Espace réservé du texte 4"/>
          <p:cNvSpPr>
            <a:spLocks noGrp="1"/>
          </p:cNvSpPr>
          <p:nvPr>
            <p:ph type="body" sz="quarter" idx="14"/>
          </p:nvPr>
        </p:nvSpPr>
        <p:spPr>
          <a:xfrm>
            <a:off x="1806200" y="2967985"/>
            <a:ext cx="9292823" cy="3505386"/>
          </a:xfrm>
        </p:spPr>
        <p:txBody>
          <a:bodyPr>
            <a:normAutofit/>
          </a:bodyPr>
          <a:lstStyle/>
          <a:p>
            <a:r>
              <a:rPr lang="fr-FR" sz="2000" b="1" dirty="0" smtClean="0">
                <a:latin typeface="Century" pitchFamily="18" charset="0"/>
              </a:rPr>
              <a:t>La recherche d'images est un domaine informatique pour la navigation, recherche et extraction des images d'une grande base de données d'images numériques, c’est une recherche de données spécialisées utilisées pour trouver des images. </a:t>
            </a:r>
            <a:endParaRPr lang="fr-FR" sz="2000" b="1" dirty="0">
              <a:latin typeface="Century" pitchFamily="18" charset="0"/>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Thème13">
  <a:themeElements>
    <a:clrScheme name="A">
      <a:dk1>
        <a:srgbClr val="1C1C1C"/>
      </a:dk1>
      <a:lt1>
        <a:sysClr val="window" lastClr="FFFFFF"/>
      </a:lt1>
      <a:dk2>
        <a:srgbClr val="545454"/>
      </a:dk2>
      <a:lt2>
        <a:srgbClr val="EEECE1"/>
      </a:lt2>
      <a:accent1>
        <a:srgbClr val="00ACE2"/>
      </a:accent1>
      <a:accent2>
        <a:srgbClr val="FD497C"/>
      </a:accent2>
      <a:accent3>
        <a:srgbClr val="87C32F"/>
      </a:accent3>
      <a:accent4>
        <a:srgbClr val="B143DD"/>
      </a:accent4>
      <a:accent5>
        <a:srgbClr val="FFA513"/>
      </a:accent5>
      <a:accent6>
        <a:srgbClr val="5BB8D1"/>
      </a:accent6>
      <a:hlink>
        <a:srgbClr val="0000FF"/>
      </a:hlink>
      <a:folHlink>
        <a:srgbClr val="800080"/>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prstDash val="sysDot"/>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kumimoji="1">
            <a:solidFill>
              <a:schemeClr val="accent6"/>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28575">
          <a:solidFill>
            <a:schemeClr val="tx2"/>
          </a:solidFill>
          <a:prstDash val="sysDot"/>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0.xml><?xml version="1.0" encoding="utf-8"?>
<a:theme xmlns:a="http://schemas.openxmlformats.org/drawingml/2006/main" name="Arcturus - Content - Right Title">
  <a:themeElements>
    <a:clrScheme name="Arcturus">
      <a:dk1>
        <a:srgbClr val="3B3B3B"/>
      </a:dk1>
      <a:lt1>
        <a:sysClr val="window" lastClr="FFFFFF"/>
      </a:lt1>
      <a:dk2>
        <a:srgbClr val="556272"/>
      </a:dk2>
      <a:lt2>
        <a:srgbClr val="EEECE1"/>
      </a:lt2>
      <a:accent1>
        <a:srgbClr val="4ECDC4"/>
      </a:accent1>
      <a:accent2>
        <a:srgbClr val="A3E511"/>
      </a:accent2>
      <a:accent3>
        <a:srgbClr val="FF6B6B"/>
      </a:accent3>
      <a:accent4>
        <a:srgbClr val="C54D57"/>
      </a:accent4>
      <a:accent5>
        <a:srgbClr val="1694B2"/>
      </a:accent5>
      <a:accent6>
        <a:srgbClr val="EABD00"/>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_Thème13">
  <a:themeElements>
    <a:clrScheme name="A">
      <a:dk1>
        <a:srgbClr val="1C1C1C"/>
      </a:dk1>
      <a:lt1>
        <a:sysClr val="window" lastClr="FFFFFF"/>
      </a:lt1>
      <a:dk2>
        <a:srgbClr val="545454"/>
      </a:dk2>
      <a:lt2>
        <a:srgbClr val="EEECE1"/>
      </a:lt2>
      <a:accent1>
        <a:srgbClr val="00ACE2"/>
      </a:accent1>
      <a:accent2>
        <a:srgbClr val="FD497C"/>
      </a:accent2>
      <a:accent3>
        <a:srgbClr val="87C32F"/>
      </a:accent3>
      <a:accent4>
        <a:srgbClr val="B143DD"/>
      </a:accent4>
      <a:accent5>
        <a:srgbClr val="FFA513"/>
      </a:accent5>
      <a:accent6>
        <a:srgbClr val="5BB8D1"/>
      </a:accent6>
      <a:hlink>
        <a:srgbClr val="0000FF"/>
      </a:hlink>
      <a:folHlink>
        <a:srgbClr val="800080"/>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prstDash val="sysDot"/>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kumimoji="1">
            <a:solidFill>
              <a:schemeClr val="accent6"/>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28575">
          <a:solidFill>
            <a:schemeClr val="tx2"/>
          </a:solidFill>
          <a:prstDash val="sysDot"/>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2.xml><?xml version="1.0" encoding="utf-8"?>
<a:theme xmlns:a="http://schemas.openxmlformats.org/drawingml/2006/main" name="1_Vega - Footer Only">
  <a:themeElements>
    <a:clrScheme name="Vega">
      <a:dk1>
        <a:srgbClr val="1C1C1C"/>
      </a:dk1>
      <a:lt1>
        <a:sysClr val="window" lastClr="FFFFFF"/>
      </a:lt1>
      <a:dk2>
        <a:srgbClr val="545454"/>
      </a:dk2>
      <a:lt2>
        <a:srgbClr val="EEECE1"/>
      </a:lt2>
      <a:accent1>
        <a:srgbClr val="00ACE2"/>
      </a:accent1>
      <a:accent2>
        <a:srgbClr val="FD497C"/>
      </a:accent2>
      <a:accent3>
        <a:srgbClr val="87C32F"/>
      </a:accent3>
      <a:accent4>
        <a:srgbClr val="B143DD"/>
      </a:accent4>
      <a:accent5>
        <a:srgbClr val="FFA513"/>
      </a:accent5>
      <a:accent6>
        <a:srgbClr val="5BB8D1"/>
      </a:accent6>
      <a:hlink>
        <a:srgbClr val="00ACE2"/>
      </a:hlink>
      <a:folHlink>
        <a:srgbClr val="00ACE2"/>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13.xml><?xml version="1.0" encoding="utf-8"?>
<a:theme xmlns:a="http://schemas.openxmlformats.org/drawingml/2006/main" name="1_Vega - Free">
  <a:themeElements>
    <a:clrScheme name="A">
      <a:dk1>
        <a:srgbClr val="1C1C1C"/>
      </a:dk1>
      <a:lt1>
        <a:sysClr val="window" lastClr="FFFFFF"/>
      </a:lt1>
      <a:dk2>
        <a:srgbClr val="545454"/>
      </a:dk2>
      <a:lt2>
        <a:srgbClr val="EEECE1"/>
      </a:lt2>
      <a:accent1>
        <a:srgbClr val="00ACE2"/>
      </a:accent1>
      <a:accent2>
        <a:srgbClr val="FD497C"/>
      </a:accent2>
      <a:accent3>
        <a:srgbClr val="87C32F"/>
      </a:accent3>
      <a:accent4>
        <a:srgbClr val="B143DD"/>
      </a:accent4>
      <a:accent5>
        <a:srgbClr val="FFA513"/>
      </a:accent5>
      <a:accent6>
        <a:srgbClr val="5BB8D1"/>
      </a:accent6>
      <a:hlink>
        <a:srgbClr val="00ACE2"/>
      </a:hlink>
      <a:folHlink>
        <a:srgbClr val="00ACE2"/>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14.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Vega - Footer Only">
  <a:themeElements>
    <a:clrScheme name="Vega">
      <a:dk1>
        <a:srgbClr val="1C1C1C"/>
      </a:dk1>
      <a:lt1>
        <a:sysClr val="window" lastClr="FFFFFF"/>
      </a:lt1>
      <a:dk2>
        <a:srgbClr val="545454"/>
      </a:dk2>
      <a:lt2>
        <a:srgbClr val="EEECE1"/>
      </a:lt2>
      <a:accent1>
        <a:srgbClr val="00ACE2"/>
      </a:accent1>
      <a:accent2>
        <a:srgbClr val="FD497C"/>
      </a:accent2>
      <a:accent3>
        <a:srgbClr val="87C32F"/>
      </a:accent3>
      <a:accent4>
        <a:srgbClr val="B143DD"/>
      </a:accent4>
      <a:accent5>
        <a:srgbClr val="FFA513"/>
      </a:accent5>
      <a:accent6>
        <a:srgbClr val="5BB8D1"/>
      </a:accent6>
      <a:hlink>
        <a:srgbClr val="00ACE2"/>
      </a:hlink>
      <a:folHlink>
        <a:srgbClr val="00ACE2"/>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Vega - Free">
  <a:themeElements>
    <a:clrScheme name="A">
      <a:dk1>
        <a:srgbClr val="1C1C1C"/>
      </a:dk1>
      <a:lt1>
        <a:sysClr val="window" lastClr="FFFFFF"/>
      </a:lt1>
      <a:dk2>
        <a:srgbClr val="545454"/>
      </a:dk2>
      <a:lt2>
        <a:srgbClr val="EEECE1"/>
      </a:lt2>
      <a:accent1>
        <a:srgbClr val="00ACE2"/>
      </a:accent1>
      <a:accent2>
        <a:srgbClr val="FD497C"/>
      </a:accent2>
      <a:accent3>
        <a:srgbClr val="87C32F"/>
      </a:accent3>
      <a:accent4>
        <a:srgbClr val="B143DD"/>
      </a:accent4>
      <a:accent5>
        <a:srgbClr val="FFA513"/>
      </a:accent5>
      <a:accent6>
        <a:srgbClr val="5BB8D1"/>
      </a:accent6>
      <a:hlink>
        <a:srgbClr val="00ACE2"/>
      </a:hlink>
      <a:folHlink>
        <a:srgbClr val="00ACE2"/>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4.xml><?xml version="1.0" encoding="utf-8"?>
<a:theme xmlns:a="http://schemas.openxmlformats.org/drawingml/2006/main" name="Thème11">
  <a:themeElements>
    <a:clrScheme name="ユーザー定義 2">
      <a:dk1>
        <a:srgbClr val="FFFFFF"/>
      </a:dk1>
      <a:lt1>
        <a:srgbClr val="000000"/>
      </a:lt1>
      <a:dk2>
        <a:srgbClr val="FFFFFF"/>
      </a:dk2>
      <a:lt2>
        <a:srgbClr val="EEECE1"/>
      </a:lt2>
      <a:accent1>
        <a:srgbClr val="BBFF02"/>
      </a:accent1>
      <a:accent2>
        <a:srgbClr val="02FFB5"/>
      </a:accent2>
      <a:accent3>
        <a:srgbClr val="00CCFF"/>
      </a:accent3>
      <a:accent4>
        <a:srgbClr val="FF99FF"/>
      </a:accent4>
      <a:accent5>
        <a:srgbClr val="4BACC6"/>
      </a:accent5>
      <a:accent6>
        <a:srgbClr val="F79646"/>
      </a:accent6>
      <a:hlink>
        <a:srgbClr val="BBFF02"/>
      </a:hlink>
      <a:folHlink>
        <a:srgbClr val="8CC000"/>
      </a:folHlink>
    </a:clrScheme>
    <a:fontScheme name="Scheat">
      <a:majorFont>
        <a:latin typeface="Crimson Text"/>
        <a:ea typeface="Spica Neue"/>
        <a:cs typeface=""/>
      </a:majorFont>
      <a:minorFont>
        <a:latin typeface="Crimson Text"/>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Contents">
  <a:themeElements>
    <a:clrScheme name="ユーザー定義 2">
      <a:dk1>
        <a:srgbClr val="FFFFFF"/>
      </a:dk1>
      <a:lt1>
        <a:srgbClr val="000000"/>
      </a:lt1>
      <a:dk2>
        <a:srgbClr val="FFFFFF"/>
      </a:dk2>
      <a:lt2>
        <a:srgbClr val="EEECE1"/>
      </a:lt2>
      <a:accent1>
        <a:srgbClr val="BBFF02"/>
      </a:accent1>
      <a:accent2>
        <a:srgbClr val="02FFB5"/>
      </a:accent2>
      <a:accent3>
        <a:srgbClr val="00CCFF"/>
      </a:accent3>
      <a:accent4>
        <a:srgbClr val="FF99FF"/>
      </a:accent4>
      <a:accent5>
        <a:srgbClr val="4BACC6"/>
      </a:accent5>
      <a:accent6>
        <a:srgbClr val="F79646"/>
      </a:accent6>
      <a:hlink>
        <a:srgbClr val="BBFF02"/>
      </a:hlink>
      <a:folHlink>
        <a:srgbClr val="8CC000"/>
      </a:folHlink>
    </a:clrScheme>
    <a:fontScheme name="Scheat">
      <a:majorFont>
        <a:latin typeface="Crimson Text"/>
        <a:ea typeface="Spica Neue"/>
        <a:cs typeface=""/>
      </a:majorFont>
      <a:minorFont>
        <a:latin typeface="Crimson Text"/>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Thème14">
  <a:themeElements>
    <a:clrScheme name="Arcturus">
      <a:dk1>
        <a:srgbClr val="3B3B3B"/>
      </a:dk1>
      <a:lt1>
        <a:sysClr val="window" lastClr="FFFFFF"/>
      </a:lt1>
      <a:dk2>
        <a:srgbClr val="556272"/>
      </a:dk2>
      <a:lt2>
        <a:srgbClr val="EEECE1"/>
      </a:lt2>
      <a:accent1>
        <a:srgbClr val="4ECDC4"/>
      </a:accent1>
      <a:accent2>
        <a:srgbClr val="A3E511"/>
      </a:accent2>
      <a:accent3>
        <a:srgbClr val="FF6B6B"/>
      </a:accent3>
      <a:accent4>
        <a:srgbClr val="C54D57"/>
      </a:accent4>
      <a:accent5>
        <a:srgbClr val="1694B2"/>
      </a:accent5>
      <a:accent6>
        <a:srgbClr val="EABD00"/>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tx2">
              <a:lumMod val="60000"/>
              <a:lumOff val="40000"/>
            </a:schemeClr>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Arcturus - Content - No Header">
  <a:themeElements>
    <a:clrScheme name="Arcturus">
      <a:dk1>
        <a:srgbClr val="3B3B3B"/>
      </a:dk1>
      <a:lt1>
        <a:sysClr val="window" lastClr="FFFFFF"/>
      </a:lt1>
      <a:dk2>
        <a:srgbClr val="556272"/>
      </a:dk2>
      <a:lt2>
        <a:srgbClr val="EEECE1"/>
      </a:lt2>
      <a:accent1>
        <a:srgbClr val="4ECDC4"/>
      </a:accent1>
      <a:accent2>
        <a:srgbClr val="A3E511"/>
      </a:accent2>
      <a:accent3>
        <a:srgbClr val="FF6B6B"/>
      </a:accent3>
      <a:accent4>
        <a:srgbClr val="C54D57"/>
      </a:accent4>
      <a:accent5>
        <a:srgbClr val="1694B2"/>
      </a:accent5>
      <a:accent6>
        <a:srgbClr val="EABD00"/>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solidFill>
          <a:schemeClr val="accent1"/>
        </a:solidFill>
        <a:ln w="0">
          <a:noFill/>
          <a:prstDash val="solid"/>
          <a:round/>
          <a:headEnd/>
          <a:tailEnd/>
        </a:ln>
      </a:spPr>
      <a:bodyPr vert="horz" wrap="square" lIns="91440" tIns="45720" rIns="91440" bIns="45720" numCol="1" rtlCol="0" anchor="t" anchorCtr="0" compatLnSpc="1">
        <a:prstTxWarp prst="textNoShape">
          <a:avLst/>
        </a:prstTxWarp>
      </a:bodyPr>
      <a:lstStyle>
        <a:defPPr algn="ctr">
          <a:defRPr kumimoji="1"/>
        </a:defPPr>
      </a:lstStyle>
    </a:sp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Arcturus - Free Layout">
  <a:themeElements>
    <a:clrScheme name="Arcturus">
      <a:dk1>
        <a:srgbClr val="3B3B3B"/>
      </a:dk1>
      <a:lt1>
        <a:sysClr val="window" lastClr="FFFFFF"/>
      </a:lt1>
      <a:dk2>
        <a:srgbClr val="556272"/>
      </a:dk2>
      <a:lt2>
        <a:srgbClr val="EEECE1"/>
      </a:lt2>
      <a:accent1>
        <a:srgbClr val="4ECDC4"/>
      </a:accent1>
      <a:accent2>
        <a:srgbClr val="A3E511"/>
      </a:accent2>
      <a:accent3>
        <a:srgbClr val="FF6B6B"/>
      </a:accent3>
      <a:accent4>
        <a:srgbClr val="C54D57"/>
      </a:accent4>
      <a:accent5>
        <a:srgbClr val="1694B2"/>
      </a:accent5>
      <a:accent6>
        <a:srgbClr val="EABD00"/>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Arcturus - Colored Background">
  <a:themeElements>
    <a:clrScheme name="Arcturus">
      <a:dk1>
        <a:srgbClr val="3B3B3B"/>
      </a:dk1>
      <a:lt1>
        <a:sysClr val="window" lastClr="FFFFFF"/>
      </a:lt1>
      <a:dk2>
        <a:srgbClr val="556272"/>
      </a:dk2>
      <a:lt2>
        <a:srgbClr val="EEECE1"/>
      </a:lt2>
      <a:accent1>
        <a:srgbClr val="4ECDC4"/>
      </a:accent1>
      <a:accent2>
        <a:srgbClr val="A3E511"/>
      </a:accent2>
      <a:accent3>
        <a:srgbClr val="FF6B6B"/>
      </a:accent3>
      <a:accent4>
        <a:srgbClr val="C54D57"/>
      </a:accent4>
      <a:accent5>
        <a:srgbClr val="1694B2"/>
      </a:accent5>
      <a:accent6>
        <a:srgbClr val="EABD00"/>
      </a:accent6>
      <a:hlink>
        <a:srgbClr val="4ECDC4"/>
      </a:hlink>
      <a:folHlink>
        <a:srgbClr val="2EA59D"/>
      </a:folHlink>
    </a:clrScheme>
    <a:fontScheme name="Arcturus">
      <a:majorFont>
        <a:latin typeface="Ubuntu Medium"/>
        <a:ea typeface="Spica Neue P Light"/>
        <a:cs typeface=""/>
      </a:majorFont>
      <a:minorFont>
        <a:latin typeface="Ubuntu"/>
        <a:ea typeface="Spica Neue P"/>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Thème13</Template>
  <TotalTime>3327</TotalTime>
  <Words>2294</Words>
  <Application>Microsoft Office PowerPoint</Application>
  <PresentationFormat>Personnalisé</PresentationFormat>
  <Paragraphs>344</Paragraphs>
  <Slides>43</Slides>
  <Notes>15</Notes>
  <HiddenSlides>0</HiddenSlides>
  <MMClips>0</MMClips>
  <ScaleCrop>false</ScaleCrop>
  <HeadingPairs>
    <vt:vector size="4" baseType="variant">
      <vt:variant>
        <vt:lpstr>Thème</vt:lpstr>
      </vt:variant>
      <vt:variant>
        <vt:i4>13</vt:i4>
      </vt:variant>
      <vt:variant>
        <vt:lpstr>Titres des diapositives</vt:lpstr>
      </vt:variant>
      <vt:variant>
        <vt:i4>43</vt:i4>
      </vt:variant>
    </vt:vector>
  </HeadingPairs>
  <TitlesOfParts>
    <vt:vector size="56" baseType="lpstr">
      <vt:lpstr>Thème13</vt:lpstr>
      <vt:lpstr>Vega - Footer Only</vt:lpstr>
      <vt:lpstr>Vega - Free</vt:lpstr>
      <vt:lpstr>Thème11</vt:lpstr>
      <vt:lpstr>Contents</vt:lpstr>
      <vt:lpstr>Thème14</vt:lpstr>
      <vt:lpstr>Arcturus - Content - No Header</vt:lpstr>
      <vt:lpstr>Arcturus - Free Layout</vt:lpstr>
      <vt:lpstr>Arcturus - Colored Background</vt:lpstr>
      <vt:lpstr>Arcturus - Content - Right Title</vt:lpstr>
      <vt:lpstr>1_Thème13</vt:lpstr>
      <vt:lpstr>1_Vega - Footer Only</vt:lpstr>
      <vt:lpstr>1_Vega - Free</vt:lpstr>
      <vt:lpstr>Diapositive 1</vt:lpstr>
      <vt:lpstr>Diapositive 2</vt:lpstr>
      <vt:lpstr>Plan de travail</vt:lpstr>
      <vt:lpstr>Problématique :</vt:lpstr>
      <vt:lpstr>Objectif :</vt:lpstr>
      <vt:lpstr>Introduction :</vt:lpstr>
      <vt:lpstr>Qu’est-ce qu’une image ?  </vt:lpstr>
      <vt:lpstr>Caractéristiques d'images : </vt:lpstr>
      <vt:lpstr>Domaine recherche d’images  </vt:lpstr>
      <vt:lpstr>       les Techniques de recherche d’images</vt:lpstr>
      <vt:lpstr> Recherche d'Images par le mot-clé   </vt:lpstr>
      <vt:lpstr>Recherche d'Images par le contenu:</vt:lpstr>
      <vt:lpstr> recherche d’images par le contenu sémantique </vt:lpstr>
      <vt:lpstr>Types de requête : </vt:lpstr>
      <vt:lpstr> recherche d’images par le contenu symbolique </vt:lpstr>
      <vt:lpstr>Diapositive 16</vt:lpstr>
      <vt:lpstr>la  solution</vt:lpstr>
      <vt:lpstr>Annotations sémantiques d’image</vt:lpstr>
      <vt:lpstr>Diapositive 19</vt:lpstr>
      <vt:lpstr>Les Méthodes  </vt:lpstr>
      <vt:lpstr>     L’annotation manuelle</vt:lpstr>
      <vt:lpstr>L’annotation semi-automatique</vt:lpstr>
      <vt:lpstr>L’annotation automatique </vt:lpstr>
      <vt:lpstr>Les ontologies : </vt:lpstr>
      <vt:lpstr>Composantes d’une ontologie : </vt:lpstr>
      <vt:lpstr>Différentes types ontologies </vt:lpstr>
      <vt:lpstr>Domaines d’applications</vt:lpstr>
      <vt:lpstr>les langages des ontologies : </vt:lpstr>
      <vt:lpstr>Diapositive 29</vt:lpstr>
      <vt:lpstr>Les Étapes de travail  </vt:lpstr>
      <vt:lpstr>la collection d’images </vt:lpstr>
      <vt:lpstr>Notre ontologie :</vt:lpstr>
      <vt:lpstr>Description des relations </vt:lpstr>
      <vt:lpstr>L’étape d’indexation:   L’indexation consiste à extraire les caractéristiques des images (annotations) et les stocker dans la base de données.</vt:lpstr>
      <vt:lpstr>Diapositive 35</vt:lpstr>
      <vt:lpstr> Outils de développement </vt:lpstr>
      <vt:lpstr> Mise en œuvre </vt:lpstr>
      <vt:lpstr>Mise en œuvre </vt:lpstr>
      <vt:lpstr>Mise en œuvre </vt:lpstr>
      <vt:lpstr>Mise en œuvre </vt:lpstr>
      <vt:lpstr>Conclusion: </vt:lpstr>
      <vt:lpstr> Perspectives </vt:lpstr>
      <vt:lpstr>Diapositive 43</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Nahid Ahmed</dc:creator>
  <cp:lastModifiedBy>DELL</cp:lastModifiedBy>
  <cp:revision>239</cp:revision>
  <dcterms:created xsi:type="dcterms:W3CDTF">2018-05-09T09:19:15Z</dcterms:created>
  <dcterms:modified xsi:type="dcterms:W3CDTF">2018-07-03T23:47:06Z</dcterms:modified>
</cp:coreProperties>
</file>